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theme/theme2.xml" ContentType="application/vnd.openxmlformats-officedocument.theme+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theme/theme3.xml" ContentType="application/vnd.openxmlformats-officedocument.theme+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slideLayouts/slideLayout1277.xml" ContentType="application/vnd.openxmlformats-officedocument.presentationml.slideLayout+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slideLayouts/slideLayout1288.xml" ContentType="application/vnd.openxmlformats-officedocument.presentationml.slideLayout+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slideLayouts/slideLayout1294.xml" ContentType="application/vnd.openxmlformats-officedocument.presentationml.slideLayout+xml"/>
  <Override PartName="/ppt/slideLayouts/slideLayout1295.xml" ContentType="application/vnd.openxmlformats-officedocument.presentationml.slideLayout+xml"/>
  <Override PartName="/ppt/slideLayouts/slideLayout1296.xml" ContentType="application/vnd.openxmlformats-officedocument.presentationml.slideLayout+xml"/>
  <Override PartName="/ppt/slideLayouts/slideLayout1297.xml" ContentType="application/vnd.openxmlformats-officedocument.presentationml.slideLayout+xml"/>
  <Override PartName="/ppt/slideLayouts/slideLayout1298.xml" ContentType="application/vnd.openxmlformats-officedocument.presentationml.slideLayout+xml"/>
  <Override PartName="/ppt/slideLayouts/slideLayout1299.xml" ContentType="application/vnd.openxmlformats-officedocument.presentationml.slideLayout+xml"/>
  <Override PartName="/ppt/slideLayouts/slideLayout1300.xml" ContentType="application/vnd.openxmlformats-officedocument.presentationml.slideLayout+xml"/>
  <Override PartName="/ppt/slideLayouts/slideLayout1301.xml" ContentType="application/vnd.openxmlformats-officedocument.presentationml.slideLayout+xml"/>
  <Override PartName="/ppt/slideLayouts/slideLayout1302.xml" ContentType="application/vnd.openxmlformats-officedocument.presentationml.slideLayout+xml"/>
  <Override PartName="/ppt/slideLayouts/slideLayout1303.xml" ContentType="application/vnd.openxmlformats-officedocument.presentationml.slideLayout+xml"/>
  <Override PartName="/ppt/slideLayouts/slideLayout1304.xml" ContentType="application/vnd.openxmlformats-officedocument.presentationml.slideLayout+xml"/>
  <Override PartName="/ppt/slideLayouts/slideLayout1305.xml" ContentType="application/vnd.openxmlformats-officedocument.presentationml.slideLayout+xml"/>
  <Override PartName="/ppt/slideLayouts/slideLayout1306.xml" ContentType="application/vnd.openxmlformats-officedocument.presentationml.slideLayout+xml"/>
  <Override PartName="/ppt/slideLayouts/slideLayout1307.xml" ContentType="application/vnd.openxmlformats-officedocument.presentationml.slideLayout+xml"/>
  <Override PartName="/ppt/slideLayouts/slideLayout1308.xml" ContentType="application/vnd.openxmlformats-officedocument.presentationml.slideLayout+xml"/>
  <Override PartName="/ppt/slideLayouts/slideLayout1309.xml" ContentType="application/vnd.openxmlformats-officedocument.presentationml.slideLayout+xml"/>
  <Override PartName="/ppt/slideLayouts/slideLayout1310.xml" ContentType="application/vnd.openxmlformats-officedocument.presentationml.slideLayout+xml"/>
  <Override PartName="/ppt/slideLayouts/slideLayout1311.xml" ContentType="application/vnd.openxmlformats-officedocument.presentationml.slideLayout+xml"/>
  <Override PartName="/ppt/slideLayouts/slideLayout1312.xml" ContentType="application/vnd.openxmlformats-officedocument.presentationml.slideLayout+xml"/>
  <Override PartName="/ppt/slideLayouts/slideLayout1313.xml" ContentType="application/vnd.openxmlformats-officedocument.presentationml.slideLayout+xml"/>
  <Override PartName="/ppt/slideLayouts/slideLayout1314.xml" ContentType="application/vnd.openxmlformats-officedocument.presentationml.slideLayout+xml"/>
  <Override PartName="/ppt/slideLayouts/slideLayout1315.xml" ContentType="application/vnd.openxmlformats-officedocument.presentationml.slideLayout+xml"/>
  <Override PartName="/ppt/slideLayouts/slideLayout1316.xml" ContentType="application/vnd.openxmlformats-officedocument.presentationml.slideLayout+xml"/>
  <Override PartName="/ppt/slideLayouts/slideLayout1317.xml" ContentType="application/vnd.openxmlformats-officedocument.presentationml.slideLayout+xml"/>
  <Override PartName="/ppt/slideLayouts/slideLayout1318.xml" ContentType="application/vnd.openxmlformats-officedocument.presentationml.slideLayout+xml"/>
  <Override PartName="/ppt/slideLayouts/slideLayout1319.xml" ContentType="application/vnd.openxmlformats-officedocument.presentationml.slideLayout+xml"/>
  <Override PartName="/ppt/slideLayouts/slideLayout1320.xml" ContentType="application/vnd.openxmlformats-officedocument.presentationml.slideLayout+xml"/>
  <Override PartName="/ppt/slideLayouts/slideLayout1321.xml" ContentType="application/vnd.openxmlformats-officedocument.presentationml.slideLayout+xml"/>
  <Override PartName="/ppt/slideLayouts/slideLayout1322.xml" ContentType="application/vnd.openxmlformats-officedocument.presentationml.slideLayout+xml"/>
  <Override PartName="/ppt/slideLayouts/slideLayout1323.xml" ContentType="application/vnd.openxmlformats-officedocument.presentationml.slideLayout+xml"/>
  <Override PartName="/ppt/slideLayouts/slideLayout1324.xml" ContentType="application/vnd.openxmlformats-officedocument.presentationml.slideLayout+xml"/>
  <Override PartName="/ppt/slideLayouts/slideLayout1325.xml" ContentType="application/vnd.openxmlformats-officedocument.presentationml.slideLayout+xml"/>
  <Override PartName="/ppt/slideLayouts/slideLayout1326.xml" ContentType="application/vnd.openxmlformats-officedocument.presentationml.slideLayout+xml"/>
  <Override PartName="/ppt/slideLayouts/slideLayout1327.xml" ContentType="application/vnd.openxmlformats-officedocument.presentationml.slideLayout+xml"/>
  <Override PartName="/ppt/slideLayouts/slideLayout1328.xml" ContentType="application/vnd.openxmlformats-officedocument.presentationml.slideLayout+xml"/>
  <Override PartName="/ppt/slideLayouts/slideLayout1329.xml" ContentType="application/vnd.openxmlformats-officedocument.presentationml.slideLayout+xml"/>
  <Override PartName="/ppt/slideLayouts/slideLayout1330.xml" ContentType="application/vnd.openxmlformats-officedocument.presentationml.slideLayout+xml"/>
  <Override PartName="/ppt/slideLayouts/slideLayout1331.xml" ContentType="application/vnd.openxmlformats-officedocument.presentationml.slideLayout+xml"/>
  <Override PartName="/ppt/slideLayouts/slideLayout1332.xml" ContentType="application/vnd.openxmlformats-officedocument.presentationml.slideLayout+xml"/>
  <Override PartName="/ppt/slideLayouts/slideLayout1333.xml" ContentType="application/vnd.openxmlformats-officedocument.presentationml.slideLayout+xml"/>
  <Override PartName="/ppt/slideLayouts/slideLayout1334.xml" ContentType="application/vnd.openxmlformats-officedocument.presentationml.slideLayout+xml"/>
  <Override PartName="/ppt/slideLayouts/slideLayout1335.xml" ContentType="application/vnd.openxmlformats-officedocument.presentationml.slideLayout+xml"/>
  <Override PartName="/ppt/slideLayouts/slideLayout1336.xml" ContentType="application/vnd.openxmlformats-officedocument.presentationml.slideLayout+xml"/>
  <Override PartName="/ppt/slideLayouts/slideLayout1337.xml" ContentType="application/vnd.openxmlformats-officedocument.presentationml.slideLayout+xml"/>
  <Override PartName="/ppt/slideLayouts/slideLayout1338.xml" ContentType="application/vnd.openxmlformats-officedocument.presentationml.slideLayout+xml"/>
  <Override PartName="/ppt/slideLayouts/slideLayout1339.xml" ContentType="application/vnd.openxmlformats-officedocument.presentationml.slideLayout+xml"/>
  <Override PartName="/ppt/slideLayouts/slideLayout1340.xml" ContentType="application/vnd.openxmlformats-officedocument.presentationml.slideLayout+xml"/>
  <Override PartName="/ppt/slideLayouts/slideLayout1341.xml" ContentType="application/vnd.openxmlformats-officedocument.presentationml.slideLayout+xml"/>
  <Override PartName="/ppt/slideLayouts/slideLayout1342.xml" ContentType="application/vnd.openxmlformats-officedocument.presentationml.slideLayout+xml"/>
  <Override PartName="/ppt/slideLayouts/slideLayout1343.xml" ContentType="application/vnd.openxmlformats-officedocument.presentationml.slideLayout+xml"/>
  <Override PartName="/ppt/slideLayouts/slideLayout1344.xml" ContentType="application/vnd.openxmlformats-officedocument.presentationml.slideLayout+xml"/>
  <Override PartName="/ppt/slideLayouts/slideLayout1345.xml" ContentType="application/vnd.openxmlformats-officedocument.presentationml.slideLayout+xml"/>
  <Override PartName="/ppt/slideLayouts/slideLayout1346.xml" ContentType="application/vnd.openxmlformats-officedocument.presentationml.slideLayout+xml"/>
  <Override PartName="/ppt/slideLayouts/slideLayout1347.xml" ContentType="application/vnd.openxmlformats-officedocument.presentationml.slideLayout+xml"/>
  <Override PartName="/ppt/slideLayouts/slideLayout1348.xml" ContentType="application/vnd.openxmlformats-officedocument.presentationml.slideLayout+xml"/>
  <Override PartName="/ppt/slideLayouts/slideLayout1349.xml" ContentType="application/vnd.openxmlformats-officedocument.presentationml.slideLayout+xml"/>
  <Override PartName="/ppt/slideLayouts/slideLayout1350.xml" ContentType="application/vnd.openxmlformats-officedocument.presentationml.slideLayout+xml"/>
  <Override PartName="/ppt/slideLayouts/slideLayout1351.xml" ContentType="application/vnd.openxmlformats-officedocument.presentationml.slideLayout+xml"/>
  <Override PartName="/ppt/slideLayouts/slideLayout1352.xml" ContentType="application/vnd.openxmlformats-officedocument.presentationml.slideLayout+xml"/>
  <Override PartName="/ppt/slideLayouts/slideLayout1353.xml" ContentType="application/vnd.openxmlformats-officedocument.presentationml.slideLayout+xml"/>
  <Override PartName="/ppt/slideLayouts/slideLayout1354.xml" ContentType="application/vnd.openxmlformats-officedocument.presentationml.slideLayout+xml"/>
  <Override PartName="/ppt/slideLayouts/slideLayout1355.xml" ContentType="application/vnd.openxmlformats-officedocument.presentationml.slideLayout+xml"/>
  <Override PartName="/ppt/slideLayouts/slideLayout1356.xml" ContentType="application/vnd.openxmlformats-officedocument.presentationml.slideLayout+xml"/>
  <Override PartName="/ppt/slideLayouts/slideLayout1357.xml" ContentType="application/vnd.openxmlformats-officedocument.presentationml.slideLayout+xml"/>
  <Override PartName="/ppt/slideLayouts/slideLayout1358.xml" ContentType="application/vnd.openxmlformats-officedocument.presentationml.slideLayout+xml"/>
  <Override PartName="/ppt/slideLayouts/slideLayout1359.xml" ContentType="application/vnd.openxmlformats-officedocument.presentationml.slideLayout+xml"/>
  <Override PartName="/ppt/slideLayouts/slideLayout1360.xml" ContentType="application/vnd.openxmlformats-officedocument.presentationml.slideLayout+xml"/>
  <Override PartName="/ppt/slideLayouts/slideLayout1361.xml" ContentType="application/vnd.openxmlformats-officedocument.presentationml.slideLayout+xml"/>
  <Override PartName="/ppt/slideLayouts/slideLayout1362.xml" ContentType="application/vnd.openxmlformats-officedocument.presentationml.slideLayout+xml"/>
  <Override PartName="/ppt/slideLayouts/slideLayout1363.xml" ContentType="application/vnd.openxmlformats-officedocument.presentationml.slideLayout+xml"/>
  <Override PartName="/ppt/slideLayouts/slideLayout1364.xml" ContentType="application/vnd.openxmlformats-officedocument.presentationml.slideLayout+xml"/>
  <Override PartName="/ppt/slideLayouts/slideLayout1365.xml" ContentType="application/vnd.openxmlformats-officedocument.presentationml.slideLayout+xml"/>
  <Override PartName="/ppt/slideLayouts/slideLayout1366.xml" ContentType="application/vnd.openxmlformats-officedocument.presentationml.slideLayout+xml"/>
  <Override PartName="/ppt/slideLayouts/slideLayout1367.xml" ContentType="application/vnd.openxmlformats-officedocument.presentationml.slideLayout+xml"/>
  <Override PartName="/ppt/slideLayouts/slideLayout1368.xml" ContentType="application/vnd.openxmlformats-officedocument.presentationml.slideLayout+xml"/>
  <Override PartName="/ppt/slideLayouts/slideLayout1369.xml" ContentType="application/vnd.openxmlformats-officedocument.presentationml.slideLayout+xml"/>
  <Override PartName="/ppt/slideLayouts/slideLayout1370.xml" ContentType="application/vnd.openxmlformats-officedocument.presentationml.slideLayout+xml"/>
  <Override PartName="/ppt/slideLayouts/slideLayout1371.xml" ContentType="application/vnd.openxmlformats-officedocument.presentationml.slideLayout+xml"/>
  <Override PartName="/ppt/slideLayouts/slideLayout1372.xml" ContentType="application/vnd.openxmlformats-officedocument.presentationml.slideLayout+xml"/>
  <Override PartName="/ppt/slideLayouts/slideLayout1373.xml" ContentType="application/vnd.openxmlformats-officedocument.presentationml.slideLayout+xml"/>
  <Override PartName="/ppt/slideLayouts/slideLayout1374.xml" ContentType="application/vnd.openxmlformats-officedocument.presentationml.slideLayout+xml"/>
  <Override PartName="/ppt/slideLayouts/slideLayout1375.xml" ContentType="application/vnd.openxmlformats-officedocument.presentationml.slideLayout+xml"/>
  <Override PartName="/ppt/slideLayouts/slideLayout1376.xml" ContentType="application/vnd.openxmlformats-officedocument.presentationml.slideLayout+xml"/>
  <Override PartName="/ppt/slideLayouts/slideLayout1377.xml" ContentType="application/vnd.openxmlformats-officedocument.presentationml.slideLayout+xml"/>
  <Override PartName="/ppt/slideLayouts/slideLayout1378.xml" ContentType="application/vnd.openxmlformats-officedocument.presentationml.slideLayout+xml"/>
  <Override PartName="/ppt/slideLayouts/slideLayout137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641" r:id="rId2"/>
    <p:sldMasterId id="2147489221" r:id="rId3"/>
    <p:sldMasterId id="2147489246" r:id="rId4"/>
  </p:sldMasterIdLst>
  <p:notesMasterIdLst>
    <p:notesMasterId r:id="rId41"/>
  </p:notesMasterIdLst>
  <p:sldIdLst>
    <p:sldId id="317" r:id="rId5"/>
    <p:sldId id="258" r:id="rId6"/>
    <p:sldId id="316" r:id="rId7"/>
    <p:sldId id="323" r:id="rId8"/>
    <p:sldId id="318" r:id="rId9"/>
    <p:sldId id="334" r:id="rId10"/>
    <p:sldId id="326" r:id="rId11"/>
    <p:sldId id="329" r:id="rId12"/>
    <p:sldId id="328" r:id="rId13"/>
    <p:sldId id="340" r:id="rId14"/>
    <p:sldId id="337" r:id="rId15"/>
    <p:sldId id="338" r:id="rId16"/>
    <p:sldId id="332" r:id="rId17"/>
    <p:sldId id="343" r:id="rId18"/>
    <p:sldId id="342" r:id="rId19"/>
    <p:sldId id="344" r:id="rId20"/>
    <p:sldId id="346" r:id="rId21"/>
    <p:sldId id="367" r:id="rId22"/>
    <p:sldId id="336" r:id="rId23"/>
    <p:sldId id="350" r:id="rId24"/>
    <p:sldId id="345" r:id="rId25"/>
    <p:sldId id="347" r:id="rId26"/>
    <p:sldId id="297" r:id="rId27"/>
    <p:sldId id="349" r:id="rId28"/>
    <p:sldId id="319" r:id="rId29"/>
    <p:sldId id="351" r:id="rId30"/>
    <p:sldId id="352" r:id="rId31"/>
    <p:sldId id="353" r:id="rId32"/>
    <p:sldId id="365" r:id="rId33"/>
    <p:sldId id="366" r:id="rId34"/>
    <p:sldId id="321" r:id="rId35"/>
    <p:sldId id="355" r:id="rId36"/>
    <p:sldId id="356" r:id="rId37"/>
    <p:sldId id="358" r:id="rId38"/>
    <p:sldId id="359" r:id="rId39"/>
    <p:sldId id="36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67" d="100"/>
          <a:sy n="67" d="100"/>
        </p:scale>
        <p:origin x="564"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9/18/2024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2476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2295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1967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4661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0690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8010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1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1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1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1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1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1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2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2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2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2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30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3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3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3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3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6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6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7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7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8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86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7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9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9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9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9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809379"/>
      </p:ext>
    </p:extLst>
  </p:cSld>
  <p:clrMapOvr>
    <a:masterClrMapping/>
  </p:clrMapOvr>
</p:sldLayout>
</file>

<file path=ppt/slideLayouts/slideLayout1000.xml><?xml version="1.0" encoding="utf-8"?>
<p:sldLayout xmlns:a="http://schemas.openxmlformats.org/drawingml/2006/main" xmlns:r="http://schemas.openxmlformats.org/officeDocument/2006/relationships" xmlns:p="http://schemas.openxmlformats.org/presentationml/2006/main"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5820486"/>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9743444"/>
      </p:ext>
    </p:extLst>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878922"/>
      </p:ext>
    </p:extLst>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807791"/>
      </p:ext>
    </p:extLst>
  </p:cSld>
  <p:clrMapOvr>
    <a:masterClrMapping/>
  </p:clrMapOvr>
</p:sldLayout>
</file>

<file path=ppt/slideLayouts/slideLayout1004.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011098"/>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960337"/>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46AF05B8-240C-4704-AF78-9D429FE96755}" type="datetimeFigureOut">
              <a:rPr lang="zh-CN" altLang="en-US">
                <a:latin typeface="Arial" panose="020B0604020202020204" pitchFamily="34" charset="0"/>
              </a:rPr>
              <a:pPr eaLnBrk="0" fontAlgn="base" hangingPunct="0">
                <a:spcBef>
                  <a:spcPct val="0"/>
                </a:spcBef>
                <a:spcAft>
                  <a:spcPct val="0"/>
                </a:spcAft>
                <a:defRPr/>
              </a:pPr>
              <a:t>2024/9/18</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659977B-A7E6-4E1C-ACC9-36B81DF06092}"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594079397"/>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338676"/>
      </p:ext>
    </p:extLst>
  </p:cSld>
  <p:clrMapOvr>
    <a:masterClrMapping/>
  </p:clrMapOvr>
  <p:transition spd="slow" advClick="0" advTm="4000">
    <p:comb/>
  </p:transition>
</p:sldLayout>
</file>

<file path=ppt/slideLayouts/slideLayout1008.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753573"/>
      </p:ext>
    </p:extLst>
  </p:cSld>
  <p:clrMapOvr>
    <a:masterClrMapping/>
  </p:clrMapOvr>
  <p:transition spd="slow"/>
</p:sldLayout>
</file>

<file path=ppt/slideLayouts/slideLayout1009.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567612469"/>
      </p:ext>
    </p:extLst>
  </p:cSld>
  <p:clrMapOvr>
    <a:masterClrMapping/>
  </p:clrMapOvr>
  <p:transition spd="slow"/>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863966"/>
      </p:ext>
    </p:extLst>
  </p:cSld>
  <p:clrMapOvr>
    <a:masterClrMapping/>
  </p:clrMapOvr>
</p:sldLayout>
</file>

<file path=ppt/slideLayouts/slideLayout101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174405"/>
      </p:ext>
    </p:extLst>
  </p:cSld>
  <p:clrMapOvr>
    <a:masterClrMapping/>
  </p:clrMapOvr>
</p:sldLayout>
</file>

<file path=ppt/slideLayouts/slideLayout1011.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282412"/>
      </p:ext>
    </p:extLst>
  </p:cSld>
  <p:clrMapOvr>
    <a:masterClrMapping/>
  </p:clrMapOvr>
</p:sldLayout>
</file>

<file path=ppt/slideLayouts/slideLayout1012.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29AFF7F-9863-4194-82A4-86456BD8034B}" type="datetimeFigureOut">
              <a:rPr lang="zh-CN" altLang="en-US">
                <a:latin typeface="Arial" panose="020B0604020202020204" pitchFamily="34" charset="0"/>
              </a:rPr>
              <a:pPr eaLnBrk="0" fontAlgn="base" hangingPunct="0">
                <a:spcBef>
                  <a:spcPct val="0"/>
                </a:spcBef>
                <a:spcAft>
                  <a:spcPct val="0"/>
                </a:spcAft>
                <a:defRPr/>
              </a:pPr>
              <a:t>2024/9/18</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87EBE56-7951-4111-A880-A3096E40D93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104748807"/>
      </p:ext>
    </p:extLst>
  </p:cSld>
  <p:clrMapOvr>
    <a:masterClrMapping/>
  </p:clrMapOvr>
  <p:transition spd="slow" advTm="3000">
    <p:random/>
  </p:transition>
</p:sldLayout>
</file>

<file path=ppt/slideLayouts/slideLayout1013.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540581"/>
      </p:ext>
    </p:extLst>
  </p:cSld>
  <p:clrMapOvr>
    <a:masterClrMapping/>
  </p:clrMapOvr>
</p:sldLayout>
</file>

<file path=ppt/slideLayouts/slideLayout1014.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577990"/>
      </p:ext>
    </p:extLst>
  </p:cSld>
  <p:clrMapOvr>
    <a:masterClrMapping/>
  </p:clrMapOvr>
</p:sldLayout>
</file>

<file path=ppt/slideLayouts/slideLayout1015.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811487"/>
      </p:ext>
    </p:extLst>
  </p:cSld>
  <p:clrMapOvr>
    <a:masterClrMapping/>
  </p:clrMapOvr>
</p:sldLayout>
</file>

<file path=ppt/slideLayouts/slideLayout1016.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0347174"/>
      </p:ext>
    </p:extLst>
  </p:cSld>
  <p:clrMapOvr>
    <a:masterClrMapping/>
  </p:clrMapOvr>
</p:sldLayout>
</file>

<file path=ppt/slideLayouts/slideLayout1017.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850015"/>
      </p:ext>
    </p:extLst>
  </p:cSld>
  <p:clrMapOvr>
    <a:masterClrMapping/>
  </p:clrMapOvr>
</p:sldLayout>
</file>

<file path=ppt/slideLayouts/slideLayout1018.xml><?xml version="1.0" encoding="utf-8"?>
<p:sldLayout xmlns:a="http://schemas.openxmlformats.org/drawingml/2006/main" xmlns:r="http://schemas.openxmlformats.org/officeDocument/2006/relationships" xmlns:p="http://schemas.openxmlformats.org/presentationml/2006/main"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4284508"/>
      </p:ext>
    </p:extLst>
  </p:cSld>
  <p:clrMapOvr>
    <a:masterClrMapping/>
  </p:clrMapOvr>
</p:sldLayout>
</file>

<file path=ppt/slideLayouts/slideLayout1019.xml><?xml version="1.0" encoding="utf-8"?>
<p:sldLayout xmlns:a="http://schemas.openxmlformats.org/drawingml/2006/main" xmlns:r="http://schemas.openxmlformats.org/officeDocument/2006/relationships" xmlns:p="http://schemas.openxmlformats.org/presentationml/2006/main"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0152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08097"/>
      </p:ext>
    </p:extLst>
  </p:cSld>
  <p:clrMapOvr>
    <a:masterClrMapping/>
  </p:clrMapOvr>
</p:sldLayout>
</file>

<file path=ppt/slideLayouts/slideLayout1020.xml><?xml version="1.0" encoding="utf-8"?>
<p:sldLayout xmlns:a="http://schemas.openxmlformats.org/drawingml/2006/main" xmlns:r="http://schemas.openxmlformats.org/officeDocument/2006/relationships" xmlns:p="http://schemas.openxmlformats.org/presentationml/2006/main"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753605"/>
      </p:ext>
    </p:extLst>
  </p:cSld>
  <p:clrMapOvr>
    <a:masterClrMapping/>
  </p:clrMapOvr>
</p:sldLayout>
</file>

<file path=ppt/slideLayouts/slideLayout1021.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FD52D267-E181-4D32-8717-958EAD8392C0}" type="datetimeFigureOut">
              <a:rPr lang="zh-CN" altLang="en-US">
                <a:latin typeface="Arial" panose="020B0604020202020204" pitchFamily="34" charset="0"/>
              </a:rPr>
              <a:pPr eaLnBrk="0" fontAlgn="base" hangingPunct="0">
                <a:spcBef>
                  <a:spcPct val="0"/>
                </a:spcBef>
                <a:spcAft>
                  <a:spcPct val="0"/>
                </a:spcAft>
                <a:defRPr/>
              </a:pPr>
              <a:t>2024/9/18</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3E8E2E6C-C664-4FC3-92DF-740E279B5540}"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912529403"/>
      </p:ext>
    </p:extLst>
  </p:cSld>
  <p:clrMapOvr>
    <a:masterClrMapping/>
  </p:clrMapOvr>
  <p:transition spd="slow" advTm="3000">
    <p:random/>
  </p:transition>
</p:sldLayout>
</file>

<file path=ppt/slideLayouts/slideLayout1022.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891050"/>
      </p:ext>
    </p:extLst>
  </p:cSld>
  <p:clrMapOvr>
    <a:masterClrMapping/>
  </p:clrMapOvr>
</p:sldLayout>
</file>

<file path=ppt/slideLayouts/slideLayout1023.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381724"/>
      </p:ext>
    </p:extLst>
  </p:cSld>
  <p:clrMapOvr>
    <a:masterClrMapping/>
  </p:clrMapOvr>
</p:sldLayout>
</file>

<file path=ppt/slideLayouts/slideLayout1024.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875867"/>
      </p:ext>
    </p:extLst>
  </p:cSld>
  <p:clrMapOvr>
    <a:masterClrMapping/>
  </p:clrMapOvr>
</p:sldLayout>
</file>

<file path=ppt/slideLayouts/slideLayout1025.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209826"/>
      </p:ext>
    </p:extLst>
  </p:cSld>
  <p:clrMapOvr>
    <a:masterClrMapping/>
  </p:clrMapOvr>
</p:sldLayout>
</file>

<file path=ppt/slideLayouts/slideLayout1026.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467827"/>
      </p:ext>
    </p:extLst>
  </p:cSld>
  <p:clrMapOvr>
    <a:masterClrMapping/>
  </p:clrMapOvr>
</p:sldLayout>
</file>

<file path=ppt/slideLayouts/slideLayout1027.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508009"/>
      </p:ext>
    </p:extLst>
  </p:cSld>
  <p:clrMapOvr>
    <a:masterClrMapping/>
  </p:clrMapOvr>
</p:sldLayout>
</file>

<file path=ppt/slideLayouts/slideLayout1028.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647335"/>
      </p:ext>
    </p:extLst>
  </p:cSld>
  <p:clrMapOvr>
    <a:masterClrMapping/>
  </p:clrMapOvr>
</p:sldLayout>
</file>

<file path=ppt/slideLayouts/slideLayout1029.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6693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927636"/>
      </p:ext>
    </p:extLst>
  </p:cSld>
  <p:clrMapOvr>
    <a:masterClrMapping/>
  </p:clrMapOvr>
</p:sldLayout>
</file>

<file path=ppt/slideLayouts/slideLayout1030.xml><?xml version="1.0" encoding="utf-8"?>
<p:sldLayout xmlns:a="http://schemas.openxmlformats.org/drawingml/2006/main" xmlns:r="http://schemas.openxmlformats.org/officeDocument/2006/relationships" xmlns:p="http://schemas.openxmlformats.org/presentationml/2006/main" userDrawn="1">
  <p:cSld name="1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167E89-A378-4047-9EEF-CC31E4BD089B}" type="datetimeFigureOut">
              <a:rPr lang="zh-CN" altLang="en-US">
                <a:latin typeface="Arial" panose="020B0604020202020204" pitchFamily="34" charset="0"/>
              </a:rPr>
              <a:pPr eaLnBrk="0" fontAlgn="base" hangingPunct="0">
                <a:spcBef>
                  <a:spcPct val="0"/>
                </a:spcBef>
                <a:spcAft>
                  <a:spcPct val="0"/>
                </a:spcAft>
                <a:defRPr/>
              </a:pPr>
              <a:t>2024/9/18</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9D99A95-2CF0-43B8-9B52-C52167F5876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911458959"/>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587941"/>
      </p:ext>
    </p:extLst>
  </p:cSld>
  <p:clrMapOvr>
    <a:masterClrMapping/>
  </p:clrMapOvr>
  <p:transition spd="slow" advClick="0" advTm="4000">
    <p:comb/>
  </p:transition>
</p:sldLayout>
</file>

<file path=ppt/slideLayouts/slideLayout1032.xml><?xml version="1.0" encoding="utf-8"?>
<p:sldLayout xmlns:a="http://schemas.openxmlformats.org/drawingml/2006/main" xmlns:r="http://schemas.openxmlformats.org/officeDocument/2006/relationships" xmlns:p="http://schemas.openxmlformats.org/presentationml/2006/main" preserve="1" userDrawn="1">
  <p:cSld name="12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511792"/>
      </p:ext>
    </p:extLst>
  </p:cSld>
  <p:clrMapOvr>
    <a:masterClrMapping/>
  </p:clrMapOvr>
  <p:transition spd="slow"/>
</p:sldLayout>
</file>

<file path=ppt/slideLayouts/slideLayout1033.xml><?xml version="1.0" encoding="utf-8"?>
<p:sldLayout xmlns:a="http://schemas.openxmlformats.org/drawingml/2006/main" xmlns:r="http://schemas.openxmlformats.org/officeDocument/2006/relationships" xmlns:p="http://schemas.openxmlformats.org/presentationml/2006/main" preserve="1" userDrawn="1">
  <p:cSld name="46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398349901"/>
      </p:ext>
    </p:extLst>
  </p:cSld>
  <p:clrMapOvr>
    <a:masterClrMapping/>
  </p:clrMapOvr>
  <p:transition spd="slow"/>
</p:sldLayout>
</file>

<file path=ppt/slideLayouts/slideLayout1034.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006609"/>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ECDA6F7-228D-4153-9A23-A97295DC8EFE}" type="datetimeFigureOut">
              <a:rPr lang="zh-CN" altLang="en-US">
                <a:latin typeface="Arial" panose="020B0604020202020204" pitchFamily="34" charset="0"/>
              </a:rPr>
              <a:pPr eaLnBrk="0" fontAlgn="base" hangingPunct="0">
                <a:spcBef>
                  <a:spcPct val="0"/>
                </a:spcBef>
                <a:spcAft>
                  <a:spcPct val="0"/>
                </a:spcAft>
                <a:defRPr/>
              </a:pPr>
              <a:t>2024/9/18</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E2C6F35C-3FE6-4BD6-9A0D-93524C4A729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6594742"/>
      </p:ext>
    </p:extLst>
  </p:cSld>
  <p:clrMapOvr>
    <a:masterClrMapping/>
  </p:clrMapOvr>
  <p:transition spd="slow" advTm="3000">
    <p:random/>
  </p:transition>
</p:sldLayout>
</file>

<file path=ppt/slideLayouts/slideLayout1036.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639644"/>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282239"/>
      </p:ext>
    </p:extLst>
  </p:cSld>
  <p:clrMapOvr>
    <a:masterClrMapping/>
  </p:clrMapOvr>
</p:sldLayout>
</file>

<file path=ppt/slideLayouts/slideLayout1038.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709490"/>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2607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018781"/>
      </p:ext>
    </p:extLst>
  </p:cSld>
  <p:clrMapOvr>
    <a:masterClrMapping/>
  </p:clrMapOvr>
</p:sldLayout>
</file>

<file path=ppt/slideLayouts/slideLayout1040.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136625"/>
      </p:ext>
    </p:extLst>
  </p:cSld>
  <p:clrMapOvr>
    <a:masterClrMapping/>
  </p:clrMapOvr>
</p:sldLayout>
</file>

<file path=ppt/slideLayouts/slideLayout1041.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9776"/>
      </p:ext>
    </p:extLst>
  </p:cSld>
  <p:clrMapOvr>
    <a:masterClrMapping/>
  </p:clrMapOvr>
</p:sldLayout>
</file>

<file path=ppt/slideLayouts/slideLayout1042.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746831"/>
      </p:ext>
    </p:extLst>
  </p:cSld>
  <p:clrMapOvr>
    <a:masterClrMapping/>
  </p:clrMapOvr>
</p:sldLayout>
</file>

<file path=ppt/slideLayouts/slideLayout1043.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823332"/>
      </p:ext>
    </p:extLst>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userDrawn="1">
  <p:cSld name="48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EE544F4-1CD4-40C3-8991-707A996EE704}" type="datetimeFigureOut">
              <a:rPr lang="zh-CN" altLang="en-US">
                <a:latin typeface="Arial" panose="020B0604020202020204" pitchFamily="34" charset="0"/>
              </a:rPr>
              <a:pPr eaLnBrk="0" fontAlgn="base" hangingPunct="0">
                <a:spcBef>
                  <a:spcPct val="0"/>
                </a:spcBef>
                <a:spcAft>
                  <a:spcPct val="0"/>
                </a:spcAft>
                <a:defRPr/>
              </a:pPr>
              <a:t>2024/9/18</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4D913751-9D3D-4A01-B85E-6BAD00728C8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316285890"/>
      </p:ext>
    </p:extLst>
  </p:cSld>
  <p:clrMapOvr>
    <a:masterClrMapping/>
  </p:clrMapOvr>
  <p:transition spd="slow" advTm="3000">
    <p:random/>
  </p:transition>
</p:sldLayout>
</file>

<file path=ppt/slideLayouts/slideLayout1045.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491793"/>
      </p:ext>
    </p:extLst>
  </p:cSld>
  <p:clrMapOvr>
    <a:masterClrMapping/>
  </p:clrMapOvr>
</p:sldLayout>
</file>

<file path=ppt/slideLayouts/slideLayout1046.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001964"/>
      </p:ext>
    </p:extLst>
  </p:cSld>
  <p:clrMapOvr>
    <a:masterClrMapping/>
  </p:clrMapOvr>
</p:sldLayout>
</file>

<file path=ppt/slideLayouts/slideLayout1047.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373789"/>
      </p:ext>
    </p:extLst>
  </p:cSld>
  <p:clrMapOvr>
    <a:masterClrMapping/>
  </p:clrMapOvr>
</p:sldLayout>
</file>

<file path=ppt/slideLayouts/slideLayout1048.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423707"/>
      </p:ext>
    </p:extLst>
  </p:cSld>
  <p:clrMapOvr>
    <a:masterClrMapping/>
  </p:clrMapOvr>
</p:sldLayout>
</file>

<file path=ppt/slideLayouts/slideLayout1049.xml><?xml version="1.0" encoding="utf-8"?>
<p:sldLayout xmlns:a="http://schemas.openxmlformats.org/drawingml/2006/main" xmlns:r="http://schemas.openxmlformats.org/officeDocument/2006/relationships" xmlns:p="http://schemas.openxmlformats.org/presentationml/2006/main" userDrawn="1">
  <p:cSld name="1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4267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37470"/>
      </p:ext>
    </p:extLst>
  </p:cSld>
  <p:clrMapOvr>
    <a:masterClrMapping/>
  </p:clrMapOvr>
</p:sldLayout>
</file>

<file path=ppt/slideLayouts/slideLayout1050.xml><?xml version="1.0" encoding="utf-8"?>
<p:sldLayout xmlns:a="http://schemas.openxmlformats.org/drawingml/2006/main" xmlns:r="http://schemas.openxmlformats.org/officeDocument/2006/relationships" xmlns:p="http://schemas.openxmlformats.org/presentationml/2006/main" userDrawn="1">
  <p:cSld name="1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208485"/>
      </p:ext>
    </p:extLst>
  </p:cSld>
  <p:clrMapOvr>
    <a:masterClrMapping/>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userDrawn="1">
  <p:cSld name="1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155770"/>
      </p:ext>
    </p:extLst>
  </p:cSld>
  <p:clrMapOvr>
    <a:masterClrMapping/>
  </p:clrMapOvr>
</p:sldLayout>
</file>

<file path=ppt/slideLayouts/slideLayout1052.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903190"/>
      </p:ext>
    </p:extLst>
  </p:cSld>
  <p:clrMapOvr>
    <a:masterClrMapping/>
  </p:clrMapOvr>
</p:sldLayout>
</file>

<file path=ppt/slideLayouts/slideLayout1053.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8C166D7-D09F-4521-966D-747AD7AFC6C6}" type="datetimeFigureOut">
              <a:rPr lang="zh-CN" altLang="en-US">
                <a:latin typeface="Arial" panose="020B0604020202020204" pitchFamily="34" charset="0"/>
              </a:rPr>
              <a:pPr eaLnBrk="0" fontAlgn="base" hangingPunct="0">
                <a:spcBef>
                  <a:spcPct val="0"/>
                </a:spcBef>
                <a:spcAft>
                  <a:spcPct val="0"/>
                </a:spcAft>
                <a:defRPr/>
              </a:pPr>
              <a:t>2024/9/18</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86CE4B-B588-40E5-8ECD-4B5D285880A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64160868"/>
      </p:ext>
    </p:extLst>
  </p:cSld>
  <p:clrMapOvr>
    <a:masterClrMapping/>
  </p:clrMapOvr>
</p:sldLayout>
</file>

<file path=ppt/slideLayouts/slideLayout1054.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661183"/>
      </p:ext>
    </p:extLst>
  </p:cSld>
  <p:clrMapOvr>
    <a:masterClrMapping/>
  </p:clrMapOvr>
  <p:transition spd="slow" advClick="0" advTm="4000">
    <p:comb/>
  </p:transition>
</p:sldLayout>
</file>

<file path=ppt/slideLayouts/slideLayout1055.xml><?xml version="1.0" encoding="utf-8"?>
<p:sldLayout xmlns:a="http://schemas.openxmlformats.org/drawingml/2006/main" xmlns:r="http://schemas.openxmlformats.org/officeDocument/2006/relationships" xmlns:p="http://schemas.openxmlformats.org/presentationml/2006/main" preserve="1" userDrawn="1">
  <p:cSld name="1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349265"/>
      </p:ext>
    </p:extLst>
  </p:cSld>
  <p:clrMapOvr>
    <a:masterClrMapping/>
  </p:clrMapOvr>
  <p:transition spd="slow"/>
</p:sldLayout>
</file>

<file path=ppt/slideLayouts/slideLayout1056.xml><?xml version="1.0" encoding="utf-8"?>
<p:sldLayout xmlns:a="http://schemas.openxmlformats.org/drawingml/2006/main" xmlns:r="http://schemas.openxmlformats.org/officeDocument/2006/relationships" xmlns:p="http://schemas.openxmlformats.org/presentationml/2006/main" preserve="1" userDrawn="1">
  <p:cSld name="49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718985258"/>
      </p:ext>
    </p:extLst>
  </p:cSld>
  <p:clrMapOvr>
    <a:masterClrMapping/>
  </p:clrMapOvr>
  <p:transition spd="slow"/>
</p:sldLayout>
</file>

<file path=ppt/slideLayouts/slideLayout1057.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394831"/>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userDrawn="1">
  <p:cSld name="50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8C8C2E7-D9A1-4F2A-B1D7-EB8F11C63E00}" type="datetimeFigureOut">
              <a:rPr lang="zh-CN" altLang="en-US">
                <a:latin typeface="Arial" panose="020B0604020202020204" pitchFamily="34" charset="0"/>
              </a:rPr>
              <a:pPr eaLnBrk="0" fontAlgn="base" hangingPunct="0">
                <a:spcBef>
                  <a:spcPct val="0"/>
                </a:spcBef>
                <a:spcAft>
                  <a:spcPct val="0"/>
                </a:spcAft>
                <a:defRPr/>
              </a:pPr>
              <a:t>2024/9/18</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29BAE42-B845-4293-A59C-2457E7C6BCE1}"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202489784"/>
      </p:ext>
    </p:extLst>
  </p:cSld>
  <p:clrMapOvr>
    <a:masterClrMapping/>
  </p:clrMapOvr>
  <p:transition spd="slow" advTm="3000">
    <p:random/>
  </p:transition>
</p:sldLayout>
</file>

<file path=ppt/slideLayouts/slideLayout1059.xml><?xml version="1.0" encoding="utf-8"?>
<p:sldLayout xmlns:a="http://schemas.openxmlformats.org/drawingml/2006/main" xmlns:r="http://schemas.openxmlformats.org/officeDocument/2006/relationships" xmlns:p="http://schemas.openxmlformats.org/presentationml/2006/main" userDrawn="1">
  <p:cSld name="1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83622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772289"/>
      </p:ext>
    </p:extLst>
  </p:cSld>
  <p:clrMapOvr>
    <a:masterClrMapping/>
  </p:clrMapOvr>
</p:sldLayout>
</file>

<file path=ppt/slideLayouts/slideLayout1060.xml><?xml version="1.0" encoding="utf-8"?>
<p:sldLayout xmlns:a="http://schemas.openxmlformats.org/drawingml/2006/main" xmlns:r="http://schemas.openxmlformats.org/officeDocument/2006/relationships" xmlns:p="http://schemas.openxmlformats.org/presentationml/2006/main" userDrawn="1">
  <p:cSld name="1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795897"/>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userDrawn="1">
  <p:cSld name="1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106048"/>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userDrawn="1">
  <p:cSld name="1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42913"/>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userDrawn="1">
  <p:cSld name="1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5562248"/>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userDrawn="1">
  <p:cSld name="1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847438"/>
      </p:ext>
    </p:extLst>
  </p:cSld>
  <p:clrMapOvr>
    <a:masterClrMapping/>
  </p:clrMapOvr>
</p:sldLayout>
</file>

<file path=ppt/slideLayouts/slideLayout1065.xml><?xml version="1.0" encoding="utf-8"?>
<p:sldLayout xmlns:a="http://schemas.openxmlformats.org/drawingml/2006/main" xmlns:r="http://schemas.openxmlformats.org/officeDocument/2006/relationships" xmlns:p="http://schemas.openxmlformats.org/presentationml/2006/main" userDrawn="1">
  <p:cSld name="1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479198"/>
      </p:ext>
    </p:extLst>
  </p:cSld>
  <p:clrMapOvr>
    <a:masterClrMapping/>
  </p:clrMapOvr>
</p:sldLayout>
</file>

<file path=ppt/slideLayouts/slideLayout1066.xml><?xml version="1.0" encoding="utf-8"?>
<p:sldLayout xmlns:a="http://schemas.openxmlformats.org/drawingml/2006/main" xmlns:r="http://schemas.openxmlformats.org/officeDocument/2006/relationships" xmlns:p="http://schemas.openxmlformats.org/presentationml/2006/main" userDrawn="1">
  <p:cSld name="1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885874"/>
      </p:ext>
    </p:extLst>
  </p:cSld>
  <p:clrMapOvr>
    <a:masterClrMapping/>
  </p:clrMapOvr>
</p:sldLayout>
</file>

<file path=ppt/slideLayouts/slideLayout1067.xml><?xml version="1.0" encoding="utf-8"?>
<p:sldLayout xmlns:a="http://schemas.openxmlformats.org/drawingml/2006/main" xmlns:r="http://schemas.openxmlformats.org/officeDocument/2006/relationships" xmlns:p="http://schemas.openxmlformats.org/presentationml/2006/main" userDrawn="1">
  <p:cSld name="51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70C6EB5-EA0A-43A0-98EF-ED36E722F0E5}" type="datetimeFigureOut">
              <a:rPr lang="zh-CN" altLang="en-US">
                <a:latin typeface="Arial" panose="020B0604020202020204" pitchFamily="34" charset="0"/>
              </a:rPr>
              <a:pPr eaLnBrk="0" fontAlgn="base" hangingPunct="0">
                <a:spcBef>
                  <a:spcPct val="0"/>
                </a:spcBef>
                <a:spcAft>
                  <a:spcPct val="0"/>
                </a:spcAft>
                <a:defRPr/>
              </a:pPr>
              <a:t>2024/9/18</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FC7AE998-C692-4090-8E4D-3E37D5BCFB8C}"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85116095"/>
      </p:ext>
    </p:extLst>
  </p:cSld>
  <p:clrMapOvr>
    <a:masterClrMapping/>
  </p:clrMapOvr>
  <p:transition spd="slow" advTm="3000">
    <p:random/>
  </p:transition>
</p:sldLayout>
</file>

<file path=ppt/slideLayouts/slideLayout1068.xml><?xml version="1.0" encoding="utf-8"?>
<p:sldLayout xmlns:a="http://schemas.openxmlformats.org/drawingml/2006/main" xmlns:r="http://schemas.openxmlformats.org/officeDocument/2006/relationships" xmlns:p="http://schemas.openxmlformats.org/presentationml/2006/main" userDrawn="1">
  <p:cSld name="1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015666"/>
      </p:ext>
    </p:extLst>
  </p:cSld>
  <p:clrMapOvr>
    <a:masterClrMapping/>
  </p:clrMapOvr>
</p:sldLayout>
</file>

<file path=ppt/slideLayouts/slideLayout1069.xml><?xml version="1.0" encoding="utf-8"?>
<p:sldLayout xmlns:a="http://schemas.openxmlformats.org/drawingml/2006/main" xmlns:r="http://schemas.openxmlformats.org/officeDocument/2006/relationships" xmlns:p="http://schemas.openxmlformats.org/presentationml/2006/main" userDrawn="1">
  <p:cSld name="1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3583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488261"/>
      </p:ext>
    </p:extLst>
  </p:cSld>
  <p:clrMapOvr>
    <a:masterClrMapping/>
  </p:clrMapOvr>
</p:sldLayout>
</file>

<file path=ppt/slideLayouts/slideLayout1070.xml><?xml version="1.0" encoding="utf-8"?>
<p:sldLayout xmlns:a="http://schemas.openxmlformats.org/drawingml/2006/main" xmlns:r="http://schemas.openxmlformats.org/officeDocument/2006/relationships" xmlns:p="http://schemas.openxmlformats.org/presentationml/2006/main" userDrawn="1">
  <p:cSld name="1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275505"/>
      </p:ext>
    </p:extLst>
  </p:cSld>
  <p:clrMapOvr>
    <a:masterClrMapping/>
  </p:clrMapOvr>
</p:sldLayout>
</file>

<file path=ppt/slideLayouts/slideLayout1071.xml><?xml version="1.0" encoding="utf-8"?>
<p:sldLayout xmlns:a="http://schemas.openxmlformats.org/drawingml/2006/main" xmlns:r="http://schemas.openxmlformats.org/officeDocument/2006/relationships" xmlns:p="http://schemas.openxmlformats.org/presentationml/2006/main" userDrawn="1">
  <p:cSld name="1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1756903"/>
      </p:ext>
    </p:extLst>
  </p:cSld>
  <p:clrMapOvr>
    <a:masterClrMapping/>
  </p:clrMapOvr>
</p:sldLayout>
</file>

<file path=ppt/slideLayouts/slideLayout1072.xml><?xml version="1.0" encoding="utf-8"?>
<p:sldLayout xmlns:a="http://schemas.openxmlformats.org/drawingml/2006/main" xmlns:r="http://schemas.openxmlformats.org/officeDocument/2006/relationships" xmlns:p="http://schemas.openxmlformats.org/presentationml/2006/main" userDrawn="1">
  <p:cSld name="1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333278"/>
      </p:ext>
    </p:extLst>
  </p:cSld>
  <p:clrMapOvr>
    <a:masterClrMapping/>
  </p:clrMapOvr>
</p:sldLayout>
</file>

<file path=ppt/slideLayouts/slideLayout1073.xml><?xml version="1.0" encoding="utf-8"?>
<p:sldLayout xmlns:a="http://schemas.openxmlformats.org/drawingml/2006/main" xmlns:r="http://schemas.openxmlformats.org/officeDocument/2006/relationships" xmlns:p="http://schemas.openxmlformats.org/presentationml/2006/main" userDrawn="1">
  <p:cSld name="1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955577"/>
      </p:ext>
    </p:extLst>
  </p:cSld>
  <p:clrMapOvr>
    <a:masterClrMapping/>
  </p:clrMapOvr>
</p:sldLayout>
</file>

<file path=ppt/slideLayouts/slideLayout1074.xml><?xml version="1.0" encoding="utf-8"?>
<p:sldLayout xmlns:a="http://schemas.openxmlformats.org/drawingml/2006/main" xmlns:r="http://schemas.openxmlformats.org/officeDocument/2006/relationships" xmlns:p="http://schemas.openxmlformats.org/presentationml/2006/main" userDrawn="1">
  <p:cSld name="1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266298"/>
      </p:ext>
    </p:extLst>
  </p:cSld>
  <p:clrMapOvr>
    <a:masterClrMapping/>
  </p:clrMapOvr>
</p:sldLayout>
</file>

<file path=ppt/slideLayouts/slideLayout1075.xml><?xml version="1.0" encoding="utf-8"?>
<p:sldLayout xmlns:a="http://schemas.openxmlformats.org/drawingml/2006/main" xmlns:r="http://schemas.openxmlformats.org/officeDocument/2006/relationships" xmlns:p="http://schemas.openxmlformats.org/presentationml/2006/main" userDrawn="1">
  <p:cSld name="1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448905"/>
      </p:ext>
    </p:extLst>
  </p:cSld>
  <p:clrMapOvr>
    <a:masterClrMapping/>
  </p:clrMapOvr>
</p:sldLayout>
</file>

<file path=ppt/slideLayouts/slideLayout1076.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3517F40E-A9C8-40ED-844A-908214B46A98}" type="datetimeFigureOut">
              <a:rPr lang="zh-CN" altLang="en-US">
                <a:latin typeface="Arial" panose="020B0604020202020204" pitchFamily="34" charset="0"/>
              </a:rPr>
              <a:pPr eaLnBrk="0" fontAlgn="base" hangingPunct="0">
                <a:spcBef>
                  <a:spcPct val="0"/>
                </a:spcBef>
                <a:spcAft>
                  <a:spcPct val="0"/>
                </a:spcAft>
                <a:defRPr/>
              </a:pPr>
              <a:t>2024/9/18</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4E6D993-4093-47EC-9FCC-D49C45A27B13}"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05375535"/>
      </p:ext>
    </p:extLst>
  </p:cSld>
  <p:clrMapOvr>
    <a:masterClrMapping/>
  </p:clrMapOvr>
</p:sldLayout>
</file>

<file path=ppt/slideLayouts/slideLayout1077.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215241"/>
      </p:ext>
    </p:extLst>
  </p:cSld>
  <p:clrMapOvr>
    <a:masterClrMapping/>
  </p:clrMapOvr>
  <p:transition spd="slow" advClick="0" advTm="4000">
    <p:comb/>
  </p:transition>
</p:sldLayout>
</file>

<file path=ppt/slideLayouts/slideLayout1078.xml><?xml version="1.0" encoding="utf-8"?>
<p:sldLayout xmlns:a="http://schemas.openxmlformats.org/drawingml/2006/main" xmlns:r="http://schemas.openxmlformats.org/officeDocument/2006/relationships" xmlns:p="http://schemas.openxmlformats.org/presentationml/2006/main" preserve="1" userDrawn="1">
  <p:cSld name="14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700995"/>
      </p:ext>
    </p:extLst>
  </p:cSld>
  <p:clrMapOvr>
    <a:masterClrMapping/>
  </p:clrMapOvr>
  <p:transition spd="slow"/>
</p:sldLayout>
</file>

<file path=ppt/slideLayouts/slideLayout1079.xml><?xml version="1.0" encoding="utf-8"?>
<p:sldLayout xmlns:a="http://schemas.openxmlformats.org/drawingml/2006/main" xmlns:r="http://schemas.openxmlformats.org/officeDocument/2006/relationships" xmlns:p="http://schemas.openxmlformats.org/presentationml/2006/main" preserve="1" userDrawn="1">
  <p:cSld name="52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857057697"/>
      </p:ext>
    </p:extLst>
  </p:cSld>
  <p:clrMapOvr>
    <a:masterClrMapping/>
  </p:clrMapOvr>
  <p:transition spd="slow"/>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1417586"/>
      </p:ext>
    </p:extLst>
  </p:cSld>
  <p:clrMapOvr>
    <a:masterClrMapping/>
  </p:clrMapOvr>
</p:sldLayout>
</file>

<file path=ppt/slideLayouts/slideLayout1080.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292B34-5883-4B8B-B3BA-FA0ACEFF8682}" type="datetimeFigureOut">
              <a:rPr lang="zh-CN" altLang="en-US">
                <a:latin typeface="Arial" panose="020B0604020202020204" pitchFamily="34" charset="0"/>
              </a:rPr>
              <a:pPr eaLnBrk="0" fontAlgn="base" hangingPunct="0">
                <a:spcBef>
                  <a:spcPct val="0"/>
                </a:spcBef>
                <a:spcAft>
                  <a:spcPct val="0"/>
                </a:spcAft>
                <a:defRPr/>
              </a:pPr>
              <a:t>2024/9/18</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B23BE82-519B-417D-A8EA-517AF68D8DF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97379107"/>
      </p:ext>
    </p:extLst>
  </p:cSld>
  <p:clrMapOvr>
    <a:masterClrMapping/>
  </p:clrMapOvr>
</p:sldLayout>
</file>

<file path=ppt/slideLayouts/slideLayout108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614586"/>
      </p:ext>
    </p:extLst>
  </p:cSld>
  <p:clrMapOvr>
    <a:masterClrMapping/>
  </p:clrMapOvr>
</p:sldLayout>
</file>

<file path=ppt/slideLayouts/slideLayout108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127150"/>
      </p:ext>
    </p:extLst>
  </p:cSld>
  <p:clrMapOvr>
    <a:masterClrMapping/>
  </p:clrMapOvr>
</p:sldLayout>
</file>

<file path=ppt/slideLayouts/slideLayout1083.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417688"/>
      </p:ext>
    </p:extLst>
  </p:cSld>
  <p:clrMapOvr>
    <a:masterClrMapping/>
  </p:clrMapOvr>
</p:sldLayout>
</file>

<file path=ppt/slideLayouts/slideLayout1084.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03911"/>
      </p:ext>
    </p:extLst>
  </p:cSld>
  <p:clrMapOvr>
    <a:masterClrMapping/>
  </p:clrMapOvr>
</p:sldLayout>
</file>

<file path=ppt/slideLayouts/slideLayout1085.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328106"/>
      </p:ext>
    </p:extLst>
  </p:cSld>
  <p:clrMapOvr>
    <a:masterClrMapping/>
  </p:clrMapOvr>
</p:sldLayout>
</file>

<file path=ppt/slideLayouts/slideLayout1086.xml><?xml version="1.0" encoding="utf-8"?>
<p:sldLayout xmlns:a="http://schemas.openxmlformats.org/drawingml/2006/main" xmlns:r="http://schemas.openxmlformats.org/officeDocument/2006/relationships" xmlns:p="http://schemas.openxmlformats.org/presentationml/2006/main" preserve="1" userDrawn="1">
  <p:cSld name="1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578358"/>
      </p:ext>
    </p:extLst>
  </p:cSld>
  <p:clrMapOvr>
    <a:masterClrMapping/>
  </p:clrMapOvr>
</p:sldLayout>
</file>

<file path=ppt/slideLayouts/slideLayout1087.xml><?xml version="1.0" encoding="utf-8"?>
<p:sldLayout xmlns:a="http://schemas.openxmlformats.org/drawingml/2006/main" xmlns:r="http://schemas.openxmlformats.org/officeDocument/2006/relationships" xmlns:p="http://schemas.openxmlformats.org/presentationml/2006/main" preserve="1" userDrawn="1">
  <p:cSld name="1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400474"/>
      </p:ext>
    </p:extLst>
  </p:cSld>
  <p:clrMapOvr>
    <a:masterClrMapping/>
  </p:clrMapOvr>
</p:sldLayout>
</file>

<file path=ppt/slideLayouts/slideLayout1088.xml><?xml version="1.0" encoding="utf-8"?>
<p:sldLayout xmlns:a="http://schemas.openxmlformats.org/drawingml/2006/main" xmlns:r="http://schemas.openxmlformats.org/officeDocument/2006/relationships" xmlns:p="http://schemas.openxmlformats.org/presentationml/2006/main" preserve="1" userDrawn="1">
  <p:cSld name="1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7189125"/>
      </p:ext>
    </p:extLst>
  </p:cSld>
  <p:clrMapOvr>
    <a:masterClrMapping/>
  </p:clrMapOvr>
</p:sldLayout>
</file>

<file path=ppt/slideLayouts/slideLayout1089.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3972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548416"/>
      </p:ext>
    </p:extLst>
  </p:cSld>
  <p:clrMapOvr>
    <a:masterClrMapping/>
  </p:clrMapOvr>
</p:sldLayout>
</file>

<file path=ppt/slideLayouts/slideLayout1090.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004484"/>
      </p:ext>
    </p:extLst>
  </p:cSld>
  <p:clrMapOvr>
    <a:masterClrMapping/>
  </p:clrMapOvr>
</p:sldLayout>
</file>

<file path=ppt/slideLayouts/slideLayout1091.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8822165"/>
      </p:ext>
    </p:extLst>
  </p:cSld>
  <p:clrMapOvr>
    <a:masterClrMapping/>
  </p:clrMapOvr>
</p:sldLayout>
</file>

<file path=ppt/slideLayouts/slideLayout1092.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219102"/>
      </p:ext>
    </p:extLst>
  </p:cSld>
  <p:clrMapOvr>
    <a:masterClrMapping/>
  </p:clrMapOvr>
</p:sldLayout>
</file>

<file path=ppt/slideLayouts/slideLayout1093.xml><?xml version="1.0" encoding="utf-8"?>
<p:sldLayout xmlns:a="http://schemas.openxmlformats.org/drawingml/2006/main" xmlns:r="http://schemas.openxmlformats.org/officeDocument/2006/relationships" xmlns:p="http://schemas.openxmlformats.org/presentationml/2006/main" userDrawn="1">
  <p:cSld name="1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286189"/>
      </p:ext>
    </p:extLst>
  </p:cSld>
  <p:clrMapOvr>
    <a:masterClrMapping/>
  </p:clrMapOvr>
</p:sldLayout>
</file>

<file path=ppt/slideLayouts/slideLayout1094.xml><?xml version="1.0" encoding="utf-8"?>
<p:sldLayout xmlns:a="http://schemas.openxmlformats.org/drawingml/2006/main" xmlns:r="http://schemas.openxmlformats.org/officeDocument/2006/relationships" xmlns:p="http://schemas.openxmlformats.org/presentationml/2006/main" userDrawn="1">
  <p:cSld name="1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039444"/>
      </p:ext>
    </p:extLst>
  </p:cSld>
  <p:clrMapOvr>
    <a:masterClrMapping/>
  </p:clrMapOvr>
</p:sldLayout>
</file>

<file path=ppt/slideLayouts/slideLayout1095.xml><?xml version="1.0" encoding="utf-8"?>
<p:sldLayout xmlns:a="http://schemas.openxmlformats.org/drawingml/2006/main" xmlns:r="http://schemas.openxmlformats.org/officeDocument/2006/relationships" xmlns:p="http://schemas.openxmlformats.org/presentationml/2006/main" userDrawn="1">
  <p:cSld name="1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569569"/>
      </p:ext>
    </p:extLst>
  </p:cSld>
  <p:clrMapOvr>
    <a:masterClrMapping/>
  </p:clrMapOvr>
</p:sldLayout>
</file>

<file path=ppt/slideLayouts/slideLayout1096.xml><?xml version="1.0" encoding="utf-8"?>
<p:sldLayout xmlns:a="http://schemas.openxmlformats.org/drawingml/2006/main" xmlns:r="http://schemas.openxmlformats.org/officeDocument/2006/relationships" xmlns:p="http://schemas.openxmlformats.org/presentationml/2006/main" userDrawn="1">
  <p:cSld name="1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319979"/>
      </p:ext>
    </p:extLst>
  </p:cSld>
  <p:clrMapOvr>
    <a:masterClrMapping/>
  </p:clrMapOvr>
</p:sldLayout>
</file>

<file path=ppt/slideLayouts/slideLayout1097.xml><?xml version="1.0" encoding="utf-8"?>
<p:sldLayout xmlns:a="http://schemas.openxmlformats.org/drawingml/2006/main" xmlns:r="http://schemas.openxmlformats.org/officeDocument/2006/relationships" xmlns:p="http://schemas.openxmlformats.org/presentationml/2006/main" userDrawn="1">
  <p:cSld name="1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506117"/>
      </p:ext>
    </p:extLst>
  </p:cSld>
  <p:clrMapOvr>
    <a:masterClrMapping/>
  </p:clrMapOvr>
</p:sldLayout>
</file>

<file path=ppt/slideLayouts/slideLayout1098.xml><?xml version="1.0" encoding="utf-8"?>
<p:sldLayout xmlns:a="http://schemas.openxmlformats.org/drawingml/2006/main" xmlns:r="http://schemas.openxmlformats.org/officeDocument/2006/relationships" xmlns:p="http://schemas.openxmlformats.org/presentationml/2006/main" userDrawn="1">
  <p:cSld name="1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77481"/>
      </p:ext>
    </p:extLst>
  </p:cSld>
  <p:clrMapOvr>
    <a:masterClrMapping/>
  </p:clrMapOvr>
</p:sldLayout>
</file>

<file path=ppt/slideLayouts/slideLayout1099.xml><?xml version="1.0" encoding="utf-8"?>
<p:sldLayout xmlns:a="http://schemas.openxmlformats.org/drawingml/2006/main" xmlns:r="http://schemas.openxmlformats.org/officeDocument/2006/relationships" xmlns:p="http://schemas.openxmlformats.org/presentationml/2006/main" userDrawn="1">
  <p:cSld name="1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6240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272839"/>
      </p:ext>
    </p:extLst>
  </p:cSld>
  <p:clrMapOvr>
    <a:masterClrMapping/>
  </p:clrMapOvr>
</p:sldLayout>
</file>

<file path=ppt/slideLayouts/slideLayout1100.xml><?xml version="1.0" encoding="utf-8"?>
<p:sldLayout xmlns:a="http://schemas.openxmlformats.org/drawingml/2006/main" xmlns:r="http://schemas.openxmlformats.org/officeDocument/2006/relationships" xmlns:p="http://schemas.openxmlformats.org/presentationml/2006/main" userDrawn="1">
  <p:cSld name="1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425178"/>
      </p:ext>
    </p:extLst>
  </p:cSld>
  <p:clrMapOvr>
    <a:masterClrMapping/>
  </p:clrMapOvr>
</p:sldLayout>
</file>

<file path=ppt/slideLayouts/slideLayout1101.xml><?xml version="1.0" encoding="utf-8"?>
<p:sldLayout xmlns:a="http://schemas.openxmlformats.org/drawingml/2006/main" xmlns:r="http://schemas.openxmlformats.org/officeDocument/2006/relationships" xmlns:p="http://schemas.openxmlformats.org/presentationml/2006/main" showMasterSp="0" preserve="1" userDrawn="1">
  <p:cSld name="17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934128"/>
      </p:ext>
    </p:extLst>
  </p:cSld>
  <p:clrMapOvr>
    <a:masterClrMapping/>
  </p:clrMapOvr>
</p:sldLayout>
</file>

<file path=ppt/slideLayouts/slideLayout1102.xml><?xml version="1.0" encoding="utf-8"?>
<p:sldLayout xmlns:a="http://schemas.openxmlformats.org/drawingml/2006/main" xmlns:r="http://schemas.openxmlformats.org/officeDocument/2006/relationships" xmlns:p="http://schemas.openxmlformats.org/presentationml/2006/main" preserve="1" userDrawn="1">
  <p:cSld name="17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79237137"/>
      </p:ext>
    </p:extLst>
  </p:cSld>
  <p:clrMapOvr>
    <a:masterClrMapping/>
  </p:clrMapOvr>
</p:sldLayout>
</file>

<file path=ppt/slideLayouts/slideLayout1103.xml><?xml version="1.0" encoding="utf-8"?>
<p:sldLayout xmlns:a="http://schemas.openxmlformats.org/drawingml/2006/main" xmlns:r="http://schemas.openxmlformats.org/officeDocument/2006/relationships" xmlns:p="http://schemas.openxmlformats.org/presentationml/2006/main" preserve="1" userDrawn="1">
  <p:cSld name="17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27056492"/>
      </p:ext>
    </p:extLst>
  </p:cSld>
  <p:clrMapOvr>
    <a:masterClrMapping/>
  </p:clrMapOvr>
</p:sldLayout>
</file>

<file path=ppt/slideLayouts/slideLayout1104.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41550648"/>
      </p:ext>
    </p:extLst>
  </p:cSld>
  <p:clrMapOvr>
    <a:masterClrMapping/>
  </p:clrMapOvr>
</p:sldLayout>
</file>

<file path=ppt/slideLayouts/slideLayout1105.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07941273"/>
      </p:ext>
    </p:extLst>
  </p:cSld>
  <p:clrMapOvr>
    <a:masterClrMapping/>
  </p:clrMapOvr>
</p:sldLayout>
</file>

<file path=ppt/slideLayouts/slideLayout1106.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19818681"/>
      </p:ext>
    </p:extLst>
  </p:cSld>
  <p:clrMapOvr>
    <a:masterClrMapping/>
  </p:clrMapOvr>
</p:sldLayout>
</file>

<file path=ppt/slideLayouts/slideLayout1107.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30675554"/>
      </p:ext>
    </p:extLst>
  </p:cSld>
  <p:clrMapOvr>
    <a:masterClrMapping/>
  </p:clrMapOvr>
</p:sldLayout>
</file>

<file path=ppt/slideLayouts/slideLayout1108.xml><?xml version="1.0" encoding="utf-8"?>
<p:sldLayout xmlns:a="http://schemas.openxmlformats.org/drawingml/2006/main" xmlns:r="http://schemas.openxmlformats.org/officeDocument/2006/relationships" xmlns:p="http://schemas.openxmlformats.org/presentationml/2006/main" userDrawn="1">
  <p:cSld name="1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C8BA031-7A04-4F30-A9D1-CB685CA7352F}"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7C31E6-FACD-476F-9CF6-01BBC798C43A}" type="slidenum">
              <a:rPr lang="zh-CN" altLang="en-US"/>
              <a:pPr>
                <a:defRPr/>
              </a:pPr>
              <a:t>‹#›</a:t>
            </a:fld>
            <a:endParaRPr lang="zh-CN" altLang="en-US"/>
          </a:p>
        </p:txBody>
      </p:sp>
    </p:spTree>
    <p:extLst>
      <p:ext uri="{BB962C8B-B14F-4D97-AF65-F5344CB8AC3E}">
        <p14:creationId xmlns:p14="http://schemas.microsoft.com/office/powerpoint/2010/main" val="2590340463"/>
      </p:ext>
    </p:extLst>
  </p:cSld>
  <p:clrMapOvr>
    <a:masterClrMapping/>
  </p:clrMapOvr>
</p:sldLayout>
</file>

<file path=ppt/slideLayouts/slideLayout1109.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984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403437"/>
      </p:ext>
    </p:extLst>
  </p:cSld>
  <p:clrMapOvr>
    <a:masterClrMapping/>
  </p:clrMapOvr>
</p:sldLayout>
</file>

<file path=ppt/slideLayouts/slideLayout1110.xml><?xml version="1.0" encoding="utf-8"?>
<p:sldLayout xmlns:a="http://schemas.openxmlformats.org/drawingml/2006/main" xmlns:r="http://schemas.openxmlformats.org/officeDocument/2006/relationships" xmlns:p="http://schemas.openxmlformats.org/presentationml/2006/main" userDrawn="1">
  <p:cSld name="1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FBCC6EB-F95B-4E4C-8E14-68E0F0417634}"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FA22D60-79BB-45A5-9765-A67AFCE26A2E}" type="slidenum">
              <a:rPr lang="zh-CN" altLang="en-US"/>
              <a:pPr>
                <a:defRPr/>
              </a:pPr>
              <a:t>‹#›</a:t>
            </a:fld>
            <a:endParaRPr lang="zh-CN" altLang="en-US"/>
          </a:p>
        </p:txBody>
      </p:sp>
    </p:spTree>
    <p:extLst>
      <p:ext uri="{BB962C8B-B14F-4D97-AF65-F5344CB8AC3E}">
        <p14:creationId xmlns:p14="http://schemas.microsoft.com/office/powerpoint/2010/main" val="1684604053"/>
      </p:ext>
    </p:extLst>
  </p:cSld>
  <p:clrMapOvr>
    <a:masterClrMapping/>
  </p:clrMapOvr>
</p:sldLayout>
</file>

<file path=ppt/slideLayouts/slideLayout1111.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867552"/>
      </p:ext>
    </p:extLst>
  </p:cSld>
  <p:clrMapOvr>
    <a:masterClrMapping/>
  </p:clrMapOvr>
</p:sldLayout>
</file>

<file path=ppt/slideLayouts/slideLayout1112.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260DC1B-B3EF-46F7-8557-0827D2118729}"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FD8B02A-D227-4516-8937-BF8FEA5DD4DE}" type="slidenum">
              <a:rPr lang="zh-CN" altLang="en-US"/>
              <a:pPr>
                <a:defRPr/>
              </a:pPr>
              <a:t>‹#›</a:t>
            </a:fld>
            <a:endParaRPr lang="zh-CN" altLang="en-US"/>
          </a:p>
        </p:txBody>
      </p:sp>
    </p:spTree>
    <p:extLst>
      <p:ext uri="{BB962C8B-B14F-4D97-AF65-F5344CB8AC3E}">
        <p14:creationId xmlns:p14="http://schemas.microsoft.com/office/powerpoint/2010/main" val="2786853810"/>
      </p:ext>
    </p:extLst>
  </p:cSld>
  <p:clrMapOvr>
    <a:masterClrMapping/>
  </p:clrMapOvr>
</p:sldLayout>
</file>

<file path=ppt/slideLayouts/slideLayout1113.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573739"/>
      </p:ext>
    </p:extLst>
  </p:cSld>
  <p:clrMapOvr>
    <a:masterClrMapping/>
  </p:clrMapOvr>
</p:sldLayout>
</file>

<file path=ppt/slideLayouts/slideLayout1114.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0FC47F7-AA7A-4485-AFDD-A750FB10D0E6}"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D62D9F-9CA3-4373-8CC0-6194827ABACD}" type="slidenum">
              <a:rPr lang="zh-CN" altLang="en-US"/>
              <a:pPr>
                <a:defRPr/>
              </a:pPr>
              <a:t>‹#›</a:t>
            </a:fld>
            <a:endParaRPr lang="zh-CN" altLang="en-US"/>
          </a:p>
        </p:txBody>
      </p:sp>
    </p:spTree>
    <p:extLst>
      <p:ext uri="{BB962C8B-B14F-4D97-AF65-F5344CB8AC3E}">
        <p14:creationId xmlns:p14="http://schemas.microsoft.com/office/powerpoint/2010/main" val="1667140105"/>
      </p:ext>
    </p:extLst>
  </p:cSld>
  <p:clrMapOvr>
    <a:masterClrMapping/>
  </p:clrMapOvr>
</p:sldLayout>
</file>

<file path=ppt/slideLayouts/slideLayout1115.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687544"/>
      </p:ext>
    </p:extLst>
  </p:cSld>
  <p:clrMapOvr>
    <a:masterClrMapping/>
  </p:clrMapOvr>
</p:sldLayout>
</file>

<file path=ppt/slideLayouts/slideLayout1116.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F8DF0E4-0C48-4AAF-B20A-C7B45898493D}"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8CA8076-6CE2-462C-BD6A-35269E6FE6CB}" type="slidenum">
              <a:rPr lang="zh-CN" altLang="en-US"/>
              <a:pPr>
                <a:defRPr/>
              </a:pPr>
              <a:t>‹#›</a:t>
            </a:fld>
            <a:endParaRPr lang="zh-CN" altLang="en-US"/>
          </a:p>
        </p:txBody>
      </p:sp>
    </p:spTree>
    <p:extLst>
      <p:ext uri="{BB962C8B-B14F-4D97-AF65-F5344CB8AC3E}">
        <p14:creationId xmlns:p14="http://schemas.microsoft.com/office/powerpoint/2010/main" val="4103056191"/>
      </p:ext>
    </p:extLst>
  </p:cSld>
  <p:clrMapOvr>
    <a:masterClrMapping/>
  </p:clrMapOvr>
</p:sldLayout>
</file>

<file path=ppt/slideLayouts/slideLayout1117.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818110"/>
      </p:ext>
    </p:extLst>
  </p:cSld>
  <p:clrMapOvr>
    <a:masterClrMapping/>
  </p:clrMapOvr>
</p:sldLayout>
</file>

<file path=ppt/slideLayouts/slideLayout1118.xml><?xml version="1.0" encoding="utf-8"?>
<p:sldLayout xmlns:a="http://schemas.openxmlformats.org/drawingml/2006/main" xmlns:r="http://schemas.openxmlformats.org/officeDocument/2006/relationships" xmlns:p="http://schemas.openxmlformats.org/presentationml/2006/main" showMasterSp="0" preserve="1" userDrawn="1">
  <p:cSld name="18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967151"/>
      </p:ext>
    </p:extLst>
  </p:cSld>
  <p:clrMapOvr>
    <a:masterClrMapping/>
  </p:clrMapOvr>
</p:sldLayout>
</file>

<file path=ppt/slideLayouts/slideLayout1119.xml><?xml version="1.0" encoding="utf-8"?>
<p:sldLayout xmlns:a="http://schemas.openxmlformats.org/drawingml/2006/main" xmlns:r="http://schemas.openxmlformats.org/officeDocument/2006/relationships" xmlns:p="http://schemas.openxmlformats.org/presentationml/2006/main" preserve="1" userDrawn="1">
  <p:cSld name="18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920882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177378"/>
      </p:ext>
    </p:extLst>
  </p:cSld>
  <p:clrMapOvr>
    <a:masterClrMapping/>
  </p:clrMapOvr>
</p:sldLayout>
</file>

<file path=ppt/slideLayouts/slideLayout1120.xml><?xml version="1.0" encoding="utf-8"?>
<p:sldLayout xmlns:a="http://schemas.openxmlformats.org/drawingml/2006/main" xmlns:r="http://schemas.openxmlformats.org/officeDocument/2006/relationships" xmlns:p="http://schemas.openxmlformats.org/presentationml/2006/main" preserve="1" userDrawn="1">
  <p:cSld name="18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28411033"/>
      </p:ext>
    </p:extLst>
  </p:cSld>
  <p:clrMapOvr>
    <a:masterClrMapping/>
  </p:clrMapOvr>
</p:sldLayout>
</file>

<file path=ppt/slideLayouts/slideLayout1121.xml><?xml version="1.0" encoding="utf-8"?>
<p:sldLayout xmlns:a="http://schemas.openxmlformats.org/drawingml/2006/main" xmlns:r="http://schemas.openxmlformats.org/officeDocument/2006/relationships" xmlns:p="http://schemas.openxmlformats.org/presentationml/2006/main" preserve="1" userDrawn="1">
  <p:cSld name="18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50526663"/>
      </p:ext>
    </p:extLst>
  </p:cSld>
  <p:clrMapOvr>
    <a:masterClrMapping/>
  </p:clrMapOvr>
</p:sldLayout>
</file>

<file path=ppt/slideLayouts/slideLayout1122.xml><?xml version="1.0" encoding="utf-8"?>
<p:sldLayout xmlns:a="http://schemas.openxmlformats.org/drawingml/2006/main" xmlns:r="http://schemas.openxmlformats.org/officeDocument/2006/relationships" xmlns:p="http://schemas.openxmlformats.org/presentationml/2006/main" preserve="1" userDrawn="1">
  <p:cSld name="19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60278199"/>
      </p:ext>
    </p:extLst>
  </p:cSld>
  <p:clrMapOvr>
    <a:masterClrMapping/>
  </p:clrMapOvr>
</p:sldLayout>
</file>

<file path=ppt/slideLayouts/slideLayout1123.xml><?xml version="1.0" encoding="utf-8"?>
<p:sldLayout xmlns:a="http://schemas.openxmlformats.org/drawingml/2006/main" xmlns:r="http://schemas.openxmlformats.org/officeDocument/2006/relationships" xmlns:p="http://schemas.openxmlformats.org/presentationml/2006/main" preserve="1" userDrawn="1">
  <p:cSld name="19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46757701"/>
      </p:ext>
    </p:extLst>
  </p:cSld>
  <p:clrMapOvr>
    <a:masterClrMapping/>
  </p:clrMapOvr>
</p:sldLayout>
</file>

<file path=ppt/slideLayouts/slideLayout1124.xml><?xml version="1.0" encoding="utf-8"?>
<p:sldLayout xmlns:a="http://schemas.openxmlformats.org/drawingml/2006/main" xmlns:r="http://schemas.openxmlformats.org/officeDocument/2006/relationships" xmlns:p="http://schemas.openxmlformats.org/presentationml/2006/main" preserve="1" userDrawn="1">
  <p:cSld name="19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45658984"/>
      </p:ext>
    </p:extLst>
  </p:cSld>
  <p:clrMapOvr>
    <a:masterClrMapping/>
  </p:clrMapOvr>
</p:sldLayout>
</file>

<file path=ppt/slideLayouts/slideLayout1125.xml><?xml version="1.0" encoding="utf-8"?>
<p:sldLayout xmlns:a="http://schemas.openxmlformats.org/drawingml/2006/main" xmlns:r="http://schemas.openxmlformats.org/officeDocument/2006/relationships" xmlns:p="http://schemas.openxmlformats.org/presentationml/2006/main" userDrawn="1">
  <p:cSld name="1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51BEDFD-6B39-4FB7-BF88-48C6A06DCB22}"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0D435EB-9964-444A-B522-FD46CF1911DE}" type="slidenum">
              <a:rPr lang="zh-CN" altLang="en-US"/>
              <a:pPr>
                <a:defRPr/>
              </a:pPr>
              <a:t>‹#›</a:t>
            </a:fld>
            <a:endParaRPr lang="zh-CN" altLang="en-US"/>
          </a:p>
        </p:txBody>
      </p:sp>
    </p:spTree>
    <p:extLst>
      <p:ext uri="{BB962C8B-B14F-4D97-AF65-F5344CB8AC3E}">
        <p14:creationId xmlns:p14="http://schemas.microsoft.com/office/powerpoint/2010/main" val="353758882"/>
      </p:ext>
    </p:extLst>
  </p:cSld>
  <p:clrMapOvr>
    <a:masterClrMapping/>
  </p:clrMapOvr>
</p:sldLayout>
</file>

<file path=ppt/slideLayouts/slideLayout1126.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218395"/>
      </p:ext>
    </p:extLst>
  </p:cSld>
  <p:clrMapOvr>
    <a:masterClrMapping/>
  </p:clrMapOvr>
</p:sldLayout>
</file>

<file path=ppt/slideLayouts/slideLayout1127.xml><?xml version="1.0" encoding="utf-8"?>
<p:sldLayout xmlns:a="http://schemas.openxmlformats.org/drawingml/2006/main" xmlns:r="http://schemas.openxmlformats.org/officeDocument/2006/relationships" xmlns:p="http://schemas.openxmlformats.org/presentationml/2006/main" userDrawn="1">
  <p:cSld name="1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3C7EFAC-FEFB-4689-81F0-9C76E6F980C1}"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9B98FC8-939C-47B7-AE97-056089A55F85}" type="slidenum">
              <a:rPr lang="zh-CN" altLang="en-US"/>
              <a:pPr>
                <a:defRPr/>
              </a:pPr>
              <a:t>‹#›</a:t>
            </a:fld>
            <a:endParaRPr lang="zh-CN" altLang="en-US"/>
          </a:p>
        </p:txBody>
      </p:sp>
    </p:spTree>
    <p:extLst>
      <p:ext uri="{BB962C8B-B14F-4D97-AF65-F5344CB8AC3E}">
        <p14:creationId xmlns:p14="http://schemas.microsoft.com/office/powerpoint/2010/main" val="2029927105"/>
      </p:ext>
    </p:extLst>
  </p:cSld>
  <p:clrMapOvr>
    <a:masterClrMapping/>
  </p:clrMapOvr>
</p:sldLayout>
</file>

<file path=ppt/slideLayouts/slideLayout1128.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408812"/>
      </p:ext>
    </p:extLst>
  </p:cSld>
  <p:clrMapOvr>
    <a:masterClrMapping/>
  </p:clrMapOvr>
</p:sldLayout>
</file>

<file path=ppt/slideLayouts/slideLayout1129.xml><?xml version="1.0" encoding="utf-8"?>
<p:sldLayout xmlns:a="http://schemas.openxmlformats.org/drawingml/2006/main" xmlns:r="http://schemas.openxmlformats.org/officeDocument/2006/relationships" xmlns:p="http://schemas.openxmlformats.org/presentationml/2006/main" userDrawn="1">
  <p:cSld name="1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90A386-EFD5-46A6-8254-F2FC0AA0B0FC}"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E9BBA9E-6095-4846-BF3E-F8EC34AEDCDF}" type="slidenum">
              <a:rPr lang="zh-CN" altLang="en-US"/>
              <a:pPr>
                <a:defRPr/>
              </a:pPr>
              <a:t>‹#›</a:t>
            </a:fld>
            <a:endParaRPr lang="zh-CN" altLang="en-US"/>
          </a:p>
        </p:txBody>
      </p:sp>
    </p:spTree>
    <p:extLst>
      <p:ext uri="{BB962C8B-B14F-4D97-AF65-F5344CB8AC3E}">
        <p14:creationId xmlns:p14="http://schemas.microsoft.com/office/powerpoint/2010/main" val="28013328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686159"/>
      </p:ext>
    </p:extLst>
  </p:cSld>
  <p:clrMapOvr>
    <a:masterClrMapping/>
  </p:clrMapOvr>
</p:sldLayout>
</file>

<file path=ppt/slideLayouts/slideLayout1130.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400078"/>
      </p:ext>
    </p:extLst>
  </p:cSld>
  <p:clrMapOvr>
    <a:masterClrMapping/>
  </p:clrMapOvr>
</p:sldLayout>
</file>

<file path=ppt/slideLayouts/slideLayout1131.xml><?xml version="1.0" encoding="utf-8"?>
<p:sldLayout xmlns:a="http://schemas.openxmlformats.org/drawingml/2006/main" xmlns:r="http://schemas.openxmlformats.org/officeDocument/2006/relationships" xmlns:p="http://schemas.openxmlformats.org/presentationml/2006/main" userDrawn="1">
  <p:cSld name="1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D01BBBA-F409-4C05-B8AC-A8ECAB4F11B1}"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422C912-944C-4A48-963F-6E0FD0EE1C15}" type="slidenum">
              <a:rPr lang="zh-CN" altLang="en-US"/>
              <a:pPr>
                <a:defRPr/>
              </a:pPr>
              <a:t>‹#›</a:t>
            </a:fld>
            <a:endParaRPr lang="zh-CN" altLang="en-US"/>
          </a:p>
        </p:txBody>
      </p:sp>
    </p:spTree>
    <p:extLst>
      <p:ext uri="{BB962C8B-B14F-4D97-AF65-F5344CB8AC3E}">
        <p14:creationId xmlns:p14="http://schemas.microsoft.com/office/powerpoint/2010/main" val="1709504990"/>
      </p:ext>
    </p:extLst>
  </p:cSld>
  <p:clrMapOvr>
    <a:masterClrMapping/>
  </p:clrMapOvr>
</p:sldLayout>
</file>

<file path=ppt/slideLayouts/slideLayout1132.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439038"/>
      </p:ext>
    </p:extLst>
  </p:cSld>
  <p:clrMapOvr>
    <a:masterClrMapping/>
  </p:clrMapOvr>
</p:sldLayout>
</file>

<file path=ppt/slideLayouts/slideLayout1133.xml><?xml version="1.0" encoding="utf-8"?>
<p:sldLayout xmlns:a="http://schemas.openxmlformats.org/drawingml/2006/main" xmlns:r="http://schemas.openxmlformats.org/officeDocument/2006/relationships" xmlns:p="http://schemas.openxmlformats.org/presentationml/2006/main" userDrawn="1">
  <p:cSld name="1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E017C77-A737-4C4C-9C9A-C889CEFD90B2}"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F832B00-3FAD-4673-8285-236B783AD79C}" type="slidenum">
              <a:rPr lang="zh-CN" altLang="en-US"/>
              <a:pPr>
                <a:defRPr/>
              </a:pPr>
              <a:t>‹#›</a:t>
            </a:fld>
            <a:endParaRPr lang="zh-CN" altLang="en-US"/>
          </a:p>
        </p:txBody>
      </p:sp>
    </p:spTree>
    <p:extLst>
      <p:ext uri="{BB962C8B-B14F-4D97-AF65-F5344CB8AC3E}">
        <p14:creationId xmlns:p14="http://schemas.microsoft.com/office/powerpoint/2010/main" val="2312676536"/>
      </p:ext>
    </p:extLst>
  </p:cSld>
  <p:clrMapOvr>
    <a:masterClrMapping/>
  </p:clrMapOvr>
</p:sldLayout>
</file>

<file path=ppt/slideLayouts/slideLayout1134.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176682"/>
      </p:ext>
    </p:extLst>
  </p:cSld>
  <p:clrMapOvr>
    <a:masterClrMapping/>
  </p:clrMapOvr>
</p:sldLayout>
</file>

<file path=ppt/slideLayouts/slideLayout1135.xml><?xml version="1.0" encoding="utf-8"?>
<p:sldLayout xmlns:a="http://schemas.openxmlformats.org/drawingml/2006/main" xmlns:r="http://schemas.openxmlformats.org/officeDocument/2006/relationships" xmlns:p="http://schemas.openxmlformats.org/presentationml/2006/main" userDrawn="1">
  <p:cSld name="1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8D03E80-6151-414B-AC71-EFCDCF6453B4}"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89ECDE6-5CF5-47D2-90E3-F152563EF69D}" type="slidenum">
              <a:rPr lang="zh-CN" altLang="en-US"/>
              <a:pPr>
                <a:defRPr/>
              </a:pPr>
              <a:t>‹#›</a:t>
            </a:fld>
            <a:endParaRPr lang="zh-CN" altLang="en-US"/>
          </a:p>
        </p:txBody>
      </p:sp>
    </p:spTree>
    <p:extLst>
      <p:ext uri="{BB962C8B-B14F-4D97-AF65-F5344CB8AC3E}">
        <p14:creationId xmlns:p14="http://schemas.microsoft.com/office/powerpoint/2010/main" val="2329604620"/>
      </p:ext>
    </p:extLst>
  </p:cSld>
  <p:clrMapOvr>
    <a:masterClrMapping/>
  </p:clrMapOvr>
</p:sldLayout>
</file>

<file path=ppt/slideLayouts/slideLayout1136.xml><?xml version="1.0" encoding="utf-8"?>
<p:sldLayout xmlns:a="http://schemas.openxmlformats.org/drawingml/2006/main" xmlns:r="http://schemas.openxmlformats.org/officeDocument/2006/relationships" xmlns:p="http://schemas.openxmlformats.org/presentationml/2006/main" userDrawn="1">
  <p:cSld name="1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A1E064EE-7E38-48BB-B720-AF28BB630D65}"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1CB13EF-6087-4E41-A5F0-5F7A3D3A8B8E}" type="slidenum">
              <a:rPr lang="zh-CN" altLang="en-US"/>
              <a:pPr>
                <a:defRPr/>
              </a:pPr>
              <a:t>‹#›</a:t>
            </a:fld>
            <a:endParaRPr lang="zh-CN" altLang="en-US"/>
          </a:p>
        </p:txBody>
      </p:sp>
    </p:spTree>
    <p:extLst>
      <p:ext uri="{BB962C8B-B14F-4D97-AF65-F5344CB8AC3E}">
        <p14:creationId xmlns:p14="http://schemas.microsoft.com/office/powerpoint/2010/main" val="4274911771"/>
      </p:ext>
    </p:extLst>
  </p:cSld>
  <p:clrMapOvr>
    <a:masterClrMapping/>
  </p:clrMapOvr>
</p:sldLayout>
</file>

<file path=ppt/slideLayouts/slideLayout1137.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7734110"/>
      </p:ext>
    </p:extLst>
  </p:cSld>
  <p:clrMapOvr>
    <a:masterClrMapping/>
  </p:clrMapOvr>
</p:sldLayout>
</file>

<file path=ppt/slideLayouts/slideLayout1138.xml><?xml version="1.0" encoding="utf-8"?>
<p:sldLayout xmlns:a="http://schemas.openxmlformats.org/drawingml/2006/main" xmlns:r="http://schemas.openxmlformats.org/officeDocument/2006/relationships" xmlns:p="http://schemas.openxmlformats.org/presentationml/2006/main" preserve="1" userDrawn="1">
  <p:cSld name="5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948324"/>
      </p:ext>
    </p:extLst>
  </p:cSld>
  <p:clrMapOvr>
    <a:masterClrMapping/>
  </p:clrMapOvr>
</p:sldLayout>
</file>

<file path=ppt/slideLayouts/slideLayout1139.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49297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0433983"/>
      </p:ext>
    </p:extLst>
  </p:cSld>
  <p:clrMapOvr>
    <a:masterClrMapping/>
  </p:clrMapOvr>
</p:sldLayout>
</file>

<file path=ppt/slideLayouts/slideLayout1140.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F614EBB-4B8F-4EAE-BD19-C210E3DE571D}"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2776189-53FC-40AA-B36F-67657DE8DDBE}" type="slidenum">
              <a:rPr lang="zh-CN" altLang="en-US"/>
              <a:pPr>
                <a:defRPr/>
              </a:pPr>
              <a:t>‹#›</a:t>
            </a:fld>
            <a:endParaRPr lang="zh-CN" altLang="en-US"/>
          </a:p>
        </p:txBody>
      </p:sp>
    </p:spTree>
    <p:extLst>
      <p:ext uri="{BB962C8B-B14F-4D97-AF65-F5344CB8AC3E}">
        <p14:creationId xmlns:p14="http://schemas.microsoft.com/office/powerpoint/2010/main" val="1715792887"/>
      </p:ext>
    </p:extLst>
  </p:cSld>
  <p:clrMapOvr>
    <a:masterClrMapping/>
  </p:clrMapOvr>
</p:sldLayout>
</file>

<file path=ppt/slideLayouts/slideLayout1141.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B2DA3C8-5D9F-43D0-97EA-F32B98F9382F}"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13957CD-5CB9-481B-B5E5-E4F8014D8192}" type="slidenum">
              <a:rPr lang="zh-CN" altLang="en-US"/>
              <a:pPr>
                <a:defRPr/>
              </a:pPr>
              <a:t>‹#›</a:t>
            </a:fld>
            <a:endParaRPr lang="zh-CN" altLang="en-US"/>
          </a:p>
        </p:txBody>
      </p:sp>
    </p:spTree>
    <p:extLst>
      <p:ext uri="{BB962C8B-B14F-4D97-AF65-F5344CB8AC3E}">
        <p14:creationId xmlns:p14="http://schemas.microsoft.com/office/powerpoint/2010/main" val="855648941"/>
      </p:ext>
    </p:extLst>
  </p:cSld>
  <p:clrMapOvr>
    <a:masterClrMapping/>
  </p:clrMapOvr>
</p:sldLayout>
</file>

<file path=ppt/slideLayouts/slideLayout1142.xml><?xml version="1.0" encoding="utf-8"?>
<p:sldLayout xmlns:a="http://schemas.openxmlformats.org/drawingml/2006/main" xmlns:r="http://schemas.openxmlformats.org/officeDocument/2006/relationships" xmlns:p="http://schemas.openxmlformats.org/presentationml/2006/main" userDrawn="1">
  <p:cSld name="5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401369"/>
      </p:ext>
    </p:extLst>
  </p:cSld>
  <p:clrMapOvr>
    <a:masterClrMapping/>
  </p:clrMapOvr>
  <p:transition spd="slow" advClick="0" advTm="0">
    <p:random/>
  </p:transition>
</p:sldLayout>
</file>

<file path=ppt/slideLayouts/slideLayout1143.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121AE68-BAFF-4003-A40E-16C2230056BE}"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D0E452F-DF74-496C-AF96-27B0B3670612}" type="slidenum">
              <a:rPr lang="zh-CN" altLang="en-US"/>
              <a:pPr>
                <a:defRPr/>
              </a:pPr>
              <a:t>‹#›</a:t>
            </a:fld>
            <a:endParaRPr lang="zh-CN" altLang="en-US"/>
          </a:p>
        </p:txBody>
      </p:sp>
    </p:spTree>
    <p:extLst>
      <p:ext uri="{BB962C8B-B14F-4D97-AF65-F5344CB8AC3E}">
        <p14:creationId xmlns:p14="http://schemas.microsoft.com/office/powerpoint/2010/main" val="3144330128"/>
      </p:ext>
    </p:extLst>
  </p:cSld>
  <p:clrMapOvr>
    <a:masterClrMapping/>
  </p:clrMapOvr>
</p:sldLayout>
</file>

<file path=ppt/slideLayouts/slideLayout1144.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4298513"/>
      </p:ext>
    </p:extLst>
  </p:cSld>
  <p:clrMapOvr>
    <a:masterClrMapping/>
  </p:clrMapOvr>
</p:sldLayout>
</file>

<file path=ppt/slideLayouts/slideLayout1145.xml><?xml version="1.0" encoding="utf-8"?>
<p:sldLayout xmlns:a="http://schemas.openxmlformats.org/drawingml/2006/main" xmlns:r="http://schemas.openxmlformats.org/officeDocument/2006/relationships" xmlns:p="http://schemas.openxmlformats.org/presentationml/2006/main" preserve="1" userDrawn="1">
  <p:cSld name="5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5570916"/>
      </p:ext>
    </p:extLst>
  </p:cSld>
  <p:clrMapOvr>
    <a:masterClrMapping/>
  </p:clrMapOvr>
</p:sldLayout>
</file>

<file path=ppt/slideLayouts/slideLayout1146.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4376484"/>
      </p:ext>
    </p:extLst>
  </p:cSld>
  <p:clrMapOvr>
    <a:masterClrMapping/>
  </p:clrMapOvr>
</p:sldLayout>
</file>

<file path=ppt/slideLayouts/slideLayout1147.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479529"/>
      </p:ext>
    </p:extLst>
  </p:cSld>
  <p:clrMapOvr>
    <a:masterClrMapping/>
  </p:clrMapOvr>
</p:sldLayout>
</file>

<file path=ppt/slideLayouts/slideLayout1148.xml><?xml version="1.0" encoding="utf-8"?>
<p:sldLayout xmlns:a="http://schemas.openxmlformats.org/drawingml/2006/main" xmlns:r="http://schemas.openxmlformats.org/officeDocument/2006/relationships" xmlns:p="http://schemas.openxmlformats.org/presentationml/2006/main" preserve="1" userDrawn="1">
  <p:cSld name="5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238940"/>
      </p:ext>
    </p:extLst>
  </p:cSld>
  <p:clrMapOvr>
    <a:masterClrMapping/>
  </p:clrMapOvr>
</p:sldLayout>
</file>

<file path=ppt/slideLayouts/slideLayout1149.xml><?xml version="1.0" encoding="utf-8"?>
<p:sldLayout xmlns:a="http://schemas.openxmlformats.org/drawingml/2006/main" xmlns:r="http://schemas.openxmlformats.org/officeDocument/2006/relationships" xmlns:p="http://schemas.openxmlformats.org/presentationml/2006/main" preserve="1" userDrawn="1">
  <p:cSld name="1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22999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525725"/>
      </p:ext>
    </p:extLst>
  </p:cSld>
  <p:clrMapOvr>
    <a:masterClrMapping/>
  </p:clrMapOvr>
</p:sldLayout>
</file>

<file path=ppt/slideLayouts/slideLayout1150.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08512DE2-4DC4-4326-88D7-FDB36F349599}"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343CB965-1D2E-4B56-8C18-787DF2C0E001}" type="slidenum">
              <a:rPr lang="zh-CN" altLang="en-US"/>
              <a:pPr>
                <a:defRPr/>
              </a:pPr>
              <a:t>‹#›</a:t>
            </a:fld>
            <a:endParaRPr lang="zh-CN" altLang="en-US"/>
          </a:p>
        </p:txBody>
      </p:sp>
    </p:spTree>
    <p:extLst>
      <p:ext uri="{BB962C8B-B14F-4D97-AF65-F5344CB8AC3E}">
        <p14:creationId xmlns:p14="http://schemas.microsoft.com/office/powerpoint/2010/main" val="1747039330"/>
      </p:ext>
    </p:extLst>
  </p:cSld>
  <p:clrMapOvr>
    <a:masterClrMapping/>
  </p:clrMapOvr>
</p:sldLayout>
</file>

<file path=ppt/slideLayouts/slideLayout1151.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4A01F2E2-11DA-4ED6-B192-87E0BAB6A4FA}"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A9165B0F-3C23-4B38-9C1F-F3F7FFA26160}" type="slidenum">
              <a:rPr lang="zh-CN" altLang="en-US"/>
              <a:pPr>
                <a:defRPr/>
              </a:pPr>
              <a:t>‹#›</a:t>
            </a:fld>
            <a:endParaRPr lang="zh-CN" altLang="en-US"/>
          </a:p>
        </p:txBody>
      </p:sp>
    </p:spTree>
    <p:extLst>
      <p:ext uri="{BB962C8B-B14F-4D97-AF65-F5344CB8AC3E}">
        <p14:creationId xmlns:p14="http://schemas.microsoft.com/office/powerpoint/2010/main" val="451815908"/>
      </p:ext>
    </p:extLst>
  </p:cSld>
  <p:clrMapOvr>
    <a:masterClrMapping/>
  </p:clrMapOvr>
</p:sldLayout>
</file>

<file path=ppt/slideLayouts/slideLayout1152.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4880900"/>
      </p:ext>
    </p:extLst>
  </p:cSld>
  <p:clrMapOvr>
    <a:masterClrMapping/>
  </p:clrMapOvr>
</p:sldLayout>
</file>

<file path=ppt/slideLayouts/slideLayout1153.xml><?xml version="1.0" encoding="utf-8"?>
<p:sldLayout xmlns:a="http://schemas.openxmlformats.org/drawingml/2006/main" xmlns:r="http://schemas.openxmlformats.org/officeDocument/2006/relationships" xmlns:p="http://schemas.openxmlformats.org/presentationml/2006/main" preserve="1" userDrawn="1">
  <p:cSld name="5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9892560"/>
      </p:ext>
    </p:extLst>
  </p:cSld>
  <p:clrMapOvr>
    <a:masterClrMapping/>
  </p:clrMapOvr>
</p:sldLayout>
</file>

<file path=ppt/slideLayouts/slideLayout1154.xml><?xml version="1.0" encoding="utf-8"?>
<p:sldLayout xmlns:a="http://schemas.openxmlformats.org/drawingml/2006/main" xmlns:r="http://schemas.openxmlformats.org/officeDocument/2006/relationships" xmlns:p="http://schemas.openxmlformats.org/presentationml/2006/main" preserve="1" userDrawn="1">
  <p:cSld name="1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4234403"/>
      </p:ext>
    </p:extLst>
  </p:cSld>
  <p:clrMapOvr>
    <a:masterClrMapping/>
  </p:clrMapOvr>
</p:sldLayout>
</file>

<file path=ppt/slideLayouts/slideLayout115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515558"/>
      </p:ext>
    </p:extLst>
  </p:cSld>
  <p:clrMapOvr>
    <a:masterClrMapping/>
  </p:clrMapOvr>
</p:sldLayout>
</file>

<file path=ppt/slideLayouts/slideLayout115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710380"/>
      </p:ext>
    </p:extLst>
  </p:cSld>
  <p:clrMapOvr>
    <a:masterClrMapping/>
  </p:clrMapOvr>
</p:sldLayout>
</file>

<file path=ppt/slideLayouts/slideLayout1157.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779449"/>
      </p:ext>
    </p:extLst>
  </p:cSld>
  <p:clrMapOvr>
    <a:masterClrMapping/>
  </p:clrMapOvr>
</p:sldLayout>
</file>

<file path=ppt/slideLayouts/slideLayout1158.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541393"/>
      </p:ext>
    </p:extLst>
  </p:cSld>
  <p:clrMapOvr>
    <a:masterClrMapping/>
  </p:clrMapOvr>
</p:sldLayout>
</file>

<file path=ppt/slideLayouts/slideLayout1159.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8658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355688"/>
      </p:ext>
    </p:extLst>
  </p:cSld>
  <p:clrMapOvr>
    <a:masterClrMapping/>
  </p:clrMapOvr>
</p:sldLayout>
</file>

<file path=ppt/slideLayouts/slideLayout1160.xml><?xml version="1.0" encoding="utf-8"?>
<p:sldLayout xmlns:a="http://schemas.openxmlformats.org/drawingml/2006/main" xmlns:r="http://schemas.openxmlformats.org/officeDocument/2006/relationships" xmlns:p="http://schemas.openxmlformats.org/presentationml/2006/main" preserve="1" userDrawn="1">
  <p:cSld name="1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370661"/>
      </p:ext>
    </p:extLst>
  </p:cSld>
  <p:clrMapOvr>
    <a:masterClrMapping/>
  </p:clrMapOvr>
</p:sldLayout>
</file>

<file path=ppt/slideLayouts/slideLayout1161.xml><?xml version="1.0" encoding="utf-8"?>
<p:sldLayout xmlns:a="http://schemas.openxmlformats.org/drawingml/2006/main" xmlns:r="http://schemas.openxmlformats.org/officeDocument/2006/relationships" xmlns:p="http://schemas.openxmlformats.org/presentationml/2006/main" preserve="1" userDrawn="1">
  <p:cSld name="1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045229"/>
      </p:ext>
    </p:extLst>
  </p:cSld>
  <p:clrMapOvr>
    <a:masterClrMapping/>
  </p:clrMapOvr>
</p:sldLayout>
</file>

<file path=ppt/slideLayouts/slideLayout1162.xml><?xml version="1.0" encoding="utf-8"?>
<p:sldLayout xmlns:a="http://schemas.openxmlformats.org/drawingml/2006/main" xmlns:r="http://schemas.openxmlformats.org/officeDocument/2006/relationships" xmlns:p="http://schemas.openxmlformats.org/presentationml/2006/main" preserve="1" userDrawn="1">
  <p:cSld name="1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90182"/>
      </p:ext>
    </p:extLst>
  </p:cSld>
  <p:clrMapOvr>
    <a:masterClrMapping/>
  </p:clrMapOvr>
</p:sldLayout>
</file>

<file path=ppt/slideLayouts/slideLayout1163.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012122"/>
      </p:ext>
    </p:extLst>
  </p:cSld>
  <p:clrMapOvr>
    <a:masterClrMapping/>
  </p:clrMapOvr>
</p:sldLayout>
</file>

<file path=ppt/slideLayouts/slideLayout1164.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653400"/>
      </p:ext>
    </p:extLst>
  </p:cSld>
  <p:clrMapOvr>
    <a:masterClrMapping/>
  </p:clrMapOvr>
</p:sldLayout>
</file>

<file path=ppt/slideLayouts/slideLayout1165.xml><?xml version="1.0" encoding="utf-8"?>
<p:sldLayout xmlns:a="http://schemas.openxmlformats.org/drawingml/2006/main" xmlns:r="http://schemas.openxmlformats.org/officeDocument/2006/relationships" xmlns:p="http://schemas.openxmlformats.org/presentationml/2006/main" preserve="1" userDrawn="1">
  <p:cSld name="6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866094"/>
      </p:ext>
    </p:extLst>
  </p:cSld>
  <p:clrMapOvr>
    <a:masterClrMapping/>
  </p:clrMapOvr>
</p:sldLayout>
</file>

<file path=ppt/slideLayouts/slideLayout1166.xml><?xml version="1.0" encoding="utf-8"?>
<p:sldLayout xmlns:a="http://schemas.openxmlformats.org/drawingml/2006/main" xmlns:r="http://schemas.openxmlformats.org/officeDocument/2006/relationships" xmlns:p="http://schemas.openxmlformats.org/presentationml/2006/main" preserve="1" userDrawn="1">
  <p:cSld name="6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115165"/>
      </p:ext>
    </p:extLst>
  </p:cSld>
  <p:clrMapOvr>
    <a:masterClrMapping/>
  </p:clrMapOvr>
</p:sldLayout>
</file>

<file path=ppt/slideLayouts/slideLayout1167.xml><?xml version="1.0" encoding="utf-8"?>
<p:sldLayout xmlns:a="http://schemas.openxmlformats.org/drawingml/2006/main" xmlns:r="http://schemas.openxmlformats.org/officeDocument/2006/relationships" xmlns:p="http://schemas.openxmlformats.org/presentationml/2006/main" userDrawn="1">
  <p:cSld name="1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649452"/>
      </p:ext>
    </p:extLst>
  </p:cSld>
  <p:clrMapOvr>
    <a:masterClrMapping/>
  </p:clrMapOvr>
</p:sldLayout>
</file>

<file path=ppt/slideLayouts/slideLayout1168.xml><?xml version="1.0" encoding="utf-8"?>
<p:sldLayout xmlns:a="http://schemas.openxmlformats.org/drawingml/2006/main" xmlns:r="http://schemas.openxmlformats.org/officeDocument/2006/relationships" xmlns:p="http://schemas.openxmlformats.org/presentationml/2006/main" userDrawn="1">
  <p:cSld name="1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077435"/>
      </p:ext>
    </p:extLst>
  </p:cSld>
  <p:clrMapOvr>
    <a:masterClrMapping/>
  </p:clrMapOvr>
</p:sldLayout>
</file>

<file path=ppt/slideLayouts/slideLayout1169.xml><?xml version="1.0" encoding="utf-8"?>
<p:sldLayout xmlns:a="http://schemas.openxmlformats.org/drawingml/2006/main" xmlns:r="http://schemas.openxmlformats.org/officeDocument/2006/relationships" xmlns:p="http://schemas.openxmlformats.org/presentationml/2006/main" userDrawn="1">
  <p:cSld name="1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0520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358264"/>
      </p:ext>
    </p:extLst>
  </p:cSld>
  <p:clrMapOvr>
    <a:masterClrMapping/>
  </p:clrMapOvr>
</p:sldLayout>
</file>

<file path=ppt/slideLayouts/slideLayout1170.xml><?xml version="1.0" encoding="utf-8"?>
<p:sldLayout xmlns:a="http://schemas.openxmlformats.org/drawingml/2006/main" xmlns:r="http://schemas.openxmlformats.org/officeDocument/2006/relationships" xmlns:p="http://schemas.openxmlformats.org/presentationml/2006/main" userDrawn="1">
  <p:cSld name="1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034348"/>
      </p:ext>
    </p:extLst>
  </p:cSld>
  <p:clrMapOvr>
    <a:masterClrMapping/>
  </p:clrMapOvr>
</p:sldLayout>
</file>

<file path=ppt/slideLayouts/slideLayout1171.xml><?xml version="1.0" encoding="utf-8"?>
<p:sldLayout xmlns:a="http://schemas.openxmlformats.org/drawingml/2006/main" xmlns:r="http://schemas.openxmlformats.org/officeDocument/2006/relationships" xmlns:p="http://schemas.openxmlformats.org/presentationml/2006/main" userDrawn="1">
  <p:cSld name="1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267429"/>
      </p:ext>
    </p:extLst>
  </p:cSld>
  <p:clrMapOvr>
    <a:masterClrMapping/>
  </p:clrMapOvr>
</p:sldLayout>
</file>

<file path=ppt/slideLayouts/slideLayout1172.xml><?xml version="1.0" encoding="utf-8"?>
<p:sldLayout xmlns:a="http://schemas.openxmlformats.org/drawingml/2006/main" xmlns:r="http://schemas.openxmlformats.org/officeDocument/2006/relationships" xmlns:p="http://schemas.openxmlformats.org/presentationml/2006/main" userDrawn="1">
  <p:cSld name="1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983964"/>
      </p:ext>
    </p:extLst>
  </p:cSld>
  <p:clrMapOvr>
    <a:masterClrMapping/>
  </p:clrMapOvr>
</p:sldLayout>
</file>

<file path=ppt/slideLayouts/slideLayout1173.xml><?xml version="1.0" encoding="utf-8"?>
<p:sldLayout xmlns:a="http://schemas.openxmlformats.org/drawingml/2006/main" xmlns:r="http://schemas.openxmlformats.org/officeDocument/2006/relationships" xmlns:p="http://schemas.openxmlformats.org/presentationml/2006/main" userDrawn="1">
  <p:cSld name="1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487448"/>
      </p:ext>
    </p:extLst>
  </p:cSld>
  <p:clrMapOvr>
    <a:masterClrMapping/>
  </p:clrMapOvr>
</p:sldLayout>
</file>

<file path=ppt/slideLayouts/slideLayout1174.xml><?xml version="1.0" encoding="utf-8"?>
<p:sldLayout xmlns:a="http://schemas.openxmlformats.org/drawingml/2006/main" xmlns:r="http://schemas.openxmlformats.org/officeDocument/2006/relationships" xmlns:p="http://schemas.openxmlformats.org/presentationml/2006/main" userDrawn="1">
  <p:cSld name="1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375273"/>
      </p:ext>
    </p:extLst>
  </p:cSld>
  <p:clrMapOvr>
    <a:masterClrMapping/>
  </p:clrMapOvr>
</p:sldLayout>
</file>

<file path=ppt/slideLayouts/slideLayout1175.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410285"/>
      </p:ext>
    </p:extLst>
  </p:cSld>
  <p:clrMapOvr>
    <a:masterClrMapping/>
  </p:clrMapOvr>
</p:sldLayout>
</file>

<file path=ppt/slideLayouts/slideLayout1176.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36797111"/>
      </p:ext>
    </p:extLst>
  </p:cSld>
  <p:clrMapOvr>
    <a:masterClrMapping/>
  </p:clrMapOvr>
</p:sldLayout>
</file>

<file path=ppt/slideLayouts/slideLayout1177.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70254970"/>
      </p:ext>
    </p:extLst>
  </p:cSld>
  <p:clrMapOvr>
    <a:masterClrMapping/>
  </p:clrMapOvr>
</p:sldLayout>
</file>

<file path=ppt/slideLayouts/slideLayout1178.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23479947"/>
      </p:ext>
    </p:extLst>
  </p:cSld>
  <p:clrMapOvr>
    <a:masterClrMapping/>
  </p:clrMapOvr>
</p:sldLayout>
</file>

<file path=ppt/slideLayouts/slideLayout1179.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190210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4826304"/>
      </p:ext>
    </p:extLst>
  </p:cSld>
  <p:clrMapOvr>
    <a:masterClrMapping/>
  </p:clrMapOvr>
</p:sldLayout>
</file>

<file path=ppt/slideLayouts/slideLayout1180.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65212478"/>
      </p:ext>
    </p:extLst>
  </p:cSld>
  <p:clrMapOvr>
    <a:masterClrMapping/>
  </p:clrMapOvr>
</p:sldLayout>
</file>

<file path=ppt/slideLayouts/slideLayout1181.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38505094"/>
      </p:ext>
    </p:extLst>
  </p:cSld>
  <p:clrMapOvr>
    <a:masterClrMapping/>
  </p:clrMapOvr>
</p:sldLayout>
</file>

<file path=ppt/slideLayouts/slideLayout1182.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DD61224-0495-441C-BD06-51514C906F91}"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81F6E73-2F6A-4BF2-B1CC-590D039CB07D}" type="slidenum">
              <a:rPr lang="zh-CN" altLang="en-US"/>
              <a:pPr>
                <a:defRPr/>
              </a:pPr>
              <a:t>‹#›</a:t>
            </a:fld>
            <a:endParaRPr lang="zh-CN" altLang="en-US"/>
          </a:p>
        </p:txBody>
      </p:sp>
    </p:spTree>
    <p:extLst>
      <p:ext uri="{BB962C8B-B14F-4D97-AF65-F5344CB8AC3E}">
        <p14:creationId xmlns:p14="http://schemas.microsoft.com/office/powerpoint/2010/main" val="721970386"/>
      </p:ext>
    </p:extLst>
  </p:cSld>
  <p:clrMapOvr>
    <a:masterClrMapping/>
  </p:clrMapOvr>
</p:sldLayout>
</file>

<file path=ppt/slideLayouts/slideLayout1183.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520263"/>
      </p:ext>
    </p:extLst>
  </p:cSld>
  <p:clrMapOvr>
    <a:masterClrMapping/>
  </p:clrMapOvr>
</p:sldLayout>
</file>

<file path=ppt/slideLayouts/slideLayout1184.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8BC3FCE-0E5C-4B8B-BCBE-6F568FB56065}"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4DF756D-4853-4965-A10E-090D72F40C13}" type="slidenum">
              <a:rPr lang="zh-CN" altLang="en-US"/>
              <a:pPr>
                <a:defRPr/>
              </a:pPr>
              <a:t>‹#›</a:t>
            </a:fld>
            <a:endParaRPr lang="zh-CN" altLang="en-US"/>
          </a:p>
        </p:txBody>
      </p:sp>
    </p:spTree>
    <p:extLst>
      <p:ext uri="{BB962C8B-B14F-4D97-AF65-F5344CB8AC3E}">
        <p14:creationId xmlns:p14="http://schemas.microsoft.com/office/powerpoint/2010/main" val="2579121801"/>
      </p:ext>
    </p:extLst>
  </p:cSld>
  <p:clrMapOvr>
    <a:masterClrMapping/>
  </p:clrMapOvr>
</p:sldLayout>
</file>

<file path=ppt/slideLayouts/slideLayout1185.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892859"/>
      </p:ext>
    </p:extLst>
  </p:cSld>
  <p:clrMapOvr>
    <a:masterClrMapping/>
  </p:clrMapOvr>
</p:sldLayout>
</file>

<file path=ppt/slideLayouts/slideLayout1186.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2B59E68-510C-4900-A49A-C787891A56C8}"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3AC1612-1816-42A7-85A2-AEA8A8B5008D}" type="slidenum">
              <a:rPr lang="zh-CN" altLang="en-US"/>
              <a:pPr>
                <a:defRPr/>
              </a:pPr>
              <a:t>‹#›</a:t>
            </a:fld>
            <a:endParaRPr lang="zh-CN" altLang="en-US"/>
          </a:p>
        </p:txBody>
      </p:sp>
    </p:spTree>
    <p:extLst>
      <p:ext uri="{BB962C8B-B14F-4D97-AF65-F5344CB8AC3E}">
        <p14:creationId xmlns:p14="http://schemas.microsoft.com/office/powerpoint/2010/main" val="1763625524"/>
      </p:ext>
    </p:extLst>
  </p:cSld>
  <p:clrMapOvr>
    <a:masterClrMapping/>
  </p:clrMapOvr>
</p:sldLayout>
</file>

<file path=ppt/slideLayouts/slideLayout1187.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5848002"/>
      </p:ext>
    </p:extLst>
  </p:cSld>
  <p:clrMapOvr>
    <a:masterClrMapping/>
  </p:clrMapOvr>
</p:sldLayout>
</file>

<file path=ppt/slideLayouts/slideLayout1188.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0F134BC-AFDC-4093-899F-32AED061E907}"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BC2BF43-426C-475A-85F1-7C76D6C40F10}" type="slidenum">
              <a:rPr lang="zh-CN" altLang="en-US"/>
              <a:pPr>
                <a:defRPr/>
              </a:pPr>
              <a:t>‹#›</a:t>
            </a:fld>
            <a:endParaRPr lang="zh-CN" altLang="en-US"/>
          </a:p>
        </p:txBody>
      </p:sp>
    </p:spTree>
    <p:extLst>
      <p:ext uri="{BB962C8B-B14F-4D97-AF65-F5344CB8AC3E}">
        <p14:creationId xmlns:p14="http://schemas.microsoft.com/office/powerpoint/2010/main" val="1296791115"/>
      </p:ext>
    </p:extLst>
  </p:cSld>
  <p:clrMapOvr>
    <a:masterClrMapping/>
  </p:clrMapOvr>
</p:sldLayout>
</file>

<file path=ppt/slideLayouts/slideLayout1189.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41518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00148381"/>
      </p:ext>
    </p:extLst>
  </p:cSld>
  <p:clrMapOvr>
    <a:masterClrMapping/>
  </p:clrMapOvr>
</p:sldLayout>
</file>

<file path=ppt/slideLayouts/slideLayout1190.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D60C7E0-4413-4026-9A2D-FEDF8C185584}"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CC2AE7-45DD-4A3E-AB00-F3AA7E7A6210}" type="slidenum">
              <a:rPr lang="zh-CN" altLang="en-US"/>
              <a:pPr>
                <a:defRPr/>
              </a:pPr>
              <a:t>‹#›</a:t>
            </a:fld>
            <a:endParaRPr lang="zh-CN" altLang="en-US"/>
          </a:p>
        </p:txBody>
      </p:sp>
    </p:spTree>
    <p:extLst>
      <p:ext uri="{BB962C8B-B14F-4D97-AF65-F5344CB8AC3E}">
        <p14:creationId xmlns:p14="http://schemas.microsoft.com/office/powerpoint/2010/main" val="77772836"/>
      </p:ext>
    </p:extLst>
  </p:cSld>
  <p:clrMapOvr>
    <a:masterClrMapping/>
  </p:clrMapOvr>
</p:sldLayout>
</file>

<file path=ppt/slideLayouts/slideLayout1191.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330552"/>
      </p:ext>
    </p:extLst>
  </p:cSld>
  <p:clrMapOvr>
    <a:masterClrMapping/>
  </p:clrMapOvr>
</p:sldLayout>
</file>

<file path=ppt/slideLayouts/slideLayout1192.xml><?xml version="1.0" encoding="utf-8"?>
<p:sldLayout xmlns:a="http://schemas.openxmlformats.org/drawingml/2006/main" xmlns:r="http://schemas.openxmlformats.org/officeDocument/2006/relationships" xmlns:p="http://schemas.openxmlformats.org/presentationml/2006/main" showMasterSp="0" preserve="1" userDrawn="1">
  <p:cSld name="21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568553"/>
      </p:ext>
    </p:extLst>
  </p:cSld>
  <p:clrMapOvr>
    <a:masterClrMapping/>
  </p:clrMapOvr>
</p:sldLayout>
</file>

<file path=ppt/slideLayouts/slideLayout1193.xml><?xml version="1.0" encoding="utf-8"?>
<p:sldLayout xmlns:a="http://schemas.openxmlformats.org/drawingml/2006/main" xmlns:r="http://schemas.openxmlformats.org/officeDocument/2006/relationships" xmlns:p="http://schemas.openxmlformats.org/presentationml/2006/main" preserve="1" userDrawn="1">
  <p:cSld name="21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30574010"/>
      </p:ext>
    </p:extLst>
  </p:cSld>
  <p:clrMapOvr>
    <a:masterClrMapping/>
  </p:clrMapOvr>
</p:sldLayout>
</file>

<file path=ppt/slideLayouts/slideLayout1194.xml><?xml version="1.0" encoding="utf-8"?>
<p:sldLayout xmlns:a="http://schemas.openxmlformats.org/drawingml/2006/main" xmlns:r="http://schemas.openxmlformats.org/officeDocument/2006/relationships" xmlns:p="http://schemas.openxmlformats.org/presentationml/2006/main" preserve="1" userDrawn="1">
  <p:cSld name="21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98582835"/>
      </p:ext>
    </p:extLst>
  </p:cSld>
  <p:clrMapOvr>
    <a:masterClrMapping/>
  </p:clrMapOvr>
</p:sldLayout>
</file>

<file path=ppt/slideLayouts/slideLayout1195.xml><?xml version="1.0" encoding="utf-8"?>
<p:sldLayout xmlns:a="http://schemas.openxmlformats.org/drawingml/2006/main" xmlns:r="http://schemas.openxmlformats.org/officeDocument/2006/relationships" xmlns:p="http://schemas.openxmlformats.org/presentationml/2006/main" preserve="1" userDrawn="1">
  <p:cSld name="22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41952250"/>
      </p:ext>
    </p:extLst>
  </p:cSld>
  <p:clrMapOvr>
    <a:masterClrMapping/>
  </p:clrMapOvr>
</p:sldLayout>
</file>

<file path=ppt/slideLayouts/slideLayout1196.xml><?xml version="1.0" encoding="utf-8"?>
<p:sldLayout xmlns:a="http://schemas.openxmlformats.org/drawingml/2006/main" xmlns:r="http://schemas.openxmlformats.org/officeDocument/2006/relationships" xmlns:p="http://schemas.openxmlformats.org/presentationml/2006/main" preserve="1" userDrawn="1">
  <p:cSld name="22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29501390"/>
      </p:ext>
    </p:extLst>
  </p:cSld>
  <p:clrMapOvr>
    <a:masterClrMapping/>
  </p:clrMapOvr>
</p:sldLayout>
</file>

<file path=ppt/slideLayouts/slideLayout1197.xml><?xml version="1.0" encoding="utf-8"?>
<p:sldLayout xmlns:a="http://schemas.openxmlformats.org/drawingml/2006/main" xmlns:r="http://schemas.openxmlformats.org/officeDocument/2006/relationships" xmlns:p="http://schemas.openxmlformats.org/presentationml/2006/main" preserve="1" userDrawn="1">
  <p:cSld name="22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00409198"/>
      </p:ext>
    </p:extLst>
  </p:cSld>
  <p:clrMapOvr>
    <a:masterClrMapping/>
  </p:clrMapOvr>
</p:sldLayout>
</file>

<file path=ppt/slideLayouts/slideLayout1198.xml><?xml version="1.0" encoding="utf-8"?>
<p:sldLayout xmlns:a="http://schemas.openxmlformats.org/drawingml/2006/main" xmlns:r="http://schemas.openxmlformats.org/officeDocument/2006/relationships" xmlns:p="http://schemas.openxmlformats.org/presentationml/2006/main" preserve="1" userDrawn="1">
  <p:cSld name="22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55822314"/>
      </p:ext>
    </p:extLst>
  </p:cSld>
  <p:clrMapOvr>
    <a:masterClrMapping/>
  </p:clrMapOvr>
</p:sldLayout>
</file>

<file path=ppt/slideLayouts/slideLayout1199.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516B9C9-4EEC-4310-9F07-1E6C70BE2444}"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C6AA8ED-8F2C-4EC4-B82D-409B0CA45E6E}" type="slidenum">
              <a:rPr lang="zh-CN" altLang="en-US"/>
              <a:pPr>
                <a:defRPr/>
              </a:pPr>
              <a:t>‹#›</a:t>
            </a:fld>
            <a:endParaRPr lang="zh-CN" altLang="en-US"/>
          </a:p>
        </p:txBody>
      </p:sp>
    </p:spTree>
    <p:extLst>
      <p:ext uri="{BB962C8B-B14F-4D97-AF65-F5344CB8AC3E}">
        <p14:creationId xmlns:p14="http://schemas.microsoft.com/office/powerpoint/2010/main" val="2068137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190081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46312519"/>
      </p:ext>
    </p:extLst>
  </p:cSld>
  <p:clrMapOvr>
    <a:masterClrMapping/>
  </p:clrMapOvr>
</p:sldLayout>
</file>

<file path=ppt/slideLayouts/slideLayout1200.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942577"/>
      </p:ext>
    </p:extLst>
  </p:cSld>
  <p:clrMapOvr>
    <a:masterClrMapping/>
  </p:clrMapOvr>
</p:sldLayout>
</file>

<file path=ppt/slideLayouts/slideLayout1201.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72B8EC4-8CD7-4D11-937C-4C44AA23B04E}"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A4CE660-90F1-419F-B5D1-58B14CBA1CA5}" type="slidenum">
              <a:rPr lang="zh-CN" altLang="en-US"/>
              <a:pPr>
                <a:defRPr/>
              </a:pPr>
              <a:t>‹#›</a:t>
            </a:fld>
            <a:endParaRPr lang="zh-CN" altLang="en-US"/>
          </a:p>
        </p:txBody>
      </p:sp>
    </p:spTree>
    <p:extLst>
      <p:ext uri="{BB962C8B-B14F-4D97-AF65-F5344CB8AC3E}">
        <p14:creationId xmlns:p14="http://schemas.microsoft.com/office/powerpoint/2010/main" val="3862081824"/>
      </p:ext>
    </p:extLst>
  </p:cSld>
  <p:clrMapOvr>
    <a:masterClrMapping/>
  </p:clrMapOvr>
</p:sldLayout>
</file>

<file path=ppt/slideLayouts/slideLayout1202.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601744"/>
      </p:ext>
    </p:extLst>
  </p:cSld>
  <p:clrMapOvr>
    <a:masterClrMapping/>
  </p:clrMapOvr>
</p:sldLayout>
</file>

<file path=ppt/slideLayouts/slideLayout1203.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610D859-5EFB-48AE-8618-ADEAD2263A38}"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AF3CBEE-269F-4CF3-BA82-EFD617615D61}" type="slidenum">
              <a:rPr lang="zh-CN" altLang="en-US"/>
              <a:pPr>
                <a:defRPr/>
              </a:pPr>
              <a:t>‹#›</a:t>
            </a:fld>
            <a:endParaRPr lang="zh-CN" altLang="en-US"/>
          </a:p>
        </p:txBody>
      </p:sp>
    </p:spTree>
    <p:extLst>
      <p:ext uri="{BB962C8B-B14F-4D97-AF65-F5344CB8AC3E}">
        <p14:creationId xmlns:p14="http://schemas.microsoft.com/office/powerpoint/2010/main" val="2676877840"/>
      </p:ext>
    </p:extLst>
  </p:cSld>
  <p:clrMapOvr>
    <a:masterClrMapping/>
  </p:clrMapOvr>
</p:sldLayout>
</file>

<file path=ppt/slideLayouts/slideLayout1204.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426057"/>
      </p:ext>
    </p:extLst>
  </p:cSld>
  <p:clrMapOvr>
    <a:masterClrMapping/>
  </p:clrMapOvr>
</p:sldLayout>
</file>

<file path=ppt/slideLayouts/slideLayout1205.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54DB51B-9531-4C19-A59B-92D39ABC2387}"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19C77E-223C-4747-BE43-ECE2EE23F37D}" type="slidenum">
              <a:rPr lang="zh-CN" altLang="en-US"/>
              <a:pPr>
                <a:defRPr/>
              </a:pPr>
              <a:t>‹#›</a:t>
            </a:fld>
            <a:endParaRPr lang="zh-CN" altLang="en-US"/>
          </a:p>
        </p:txBody>
      </p:sp>
    </p:spTree>
    <p:extLst>
      <p:ext uri="{BB962C8B-B14F-4D97-AF65-F5344CB8AC3E}">
        <p14:creationId xmlns:p14="http://schemas.microsoft.com/office/powerpoint/2010/main" val="1331938750"/>
      </p:ext>
    </p:extLst>
  </p:cSld>
  <p:clrMapOvr>
    <a:masterClrMapping/>
  </p:clrMapOvr>
</p:sldLayout>
</file>

<file path=ppt/slideLayouts/slideLayout1206.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477456"/>
      </p:ext>
    </p:extLst>
  </p:cSld>
  <p:clrMapOvr>
    <a:masterClrMapping/>
  </p:clrMapOvr>
</p:sldLayout>
</file>

<file path=ppt/slideLayouts/slideLayout1207.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9B20BD9-3109-46DC-B888-C2F7EC396F89}"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502EF07-888D-4C91-BE15-677C5C658B2D}" type="slidenum">
              <a:rPr lang="zh-CN" altLang="en-US"/>
              <a:pPr>
                <a:defRPr/>
              </a:pPr>
              <a:t>‹#›</a:t>
            </a:fld>
            <a:endParaRPr lang="zh-CN" altLang="en-US"/>
          </a:p>
        </p:txBody>
      </p:sp>
    </p:spTree>
    <p:extLst>
      <p:ext uri="{BB962C8B-B14F-4D97-AF65-F5344CB8AC3E}">
        <p14:creationId xmlns:p14="http://schemas.microsoft.com/office/powerpoint/2010/main" val="311752068"/>
      </p:ext>
    </p:extLst>
  </p:cSld>
  <p:clrMapOvr>
    <a:masterClrMapping/>
  </p:clrMapOvr>
</p:sldLayout>
</file>

<file path=ppt/slideLayouts/slideLayout1208.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029304"/>
      </p:ext>
    </p:extLst>
  </p:cSld>
  <p:clrMapOvr>
    <a:masterClrMapping/>
  </p:clrMapOvr>
</p:sldLayout>
</file>

<file path=ppt/slideLayouts/slideLayout1209.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5585746-5F6C-4DD2-A04D-8A6778C63011}"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9632962-CA3B-4A29-B32D-A6E5E0B3EB99}" type="slidenum">
              <a:rPr lang="zh-CN" altLang="en-US"/>
              <a:pPr>
                <a:defRPr/>
              </a:pPr>
              <a:t>‹#›</a:t>
            </a:fld>
            <a:endParaRPr lang="zh-CN" altLang="en-US"/>
          </a:p>
        </p:txBody>
      </p:sp>
    </p:spTree>
    <p:extLst>
      <p:ext uri="{BB962C8B-B14F-4D97-AF65-F5344CB8AC3E}">
        <p14:creationId xmlns:p14="http://schemas.microsoft.com/office/powerpoint/2010/main" val="19114962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1604263"/>
      </p:ext>
    </p:extLst>
  </p:cSld>
  <p:clrMapOvr>
    <a:masterClrMapping/>
  </p:clrMapOvr>
</p:sldLayout>
</file>

<file path=ppt/slideLayouts/slideLayout1210.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81D8BF0-877F-4893-B423-965D80494B81}"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227E2B7-FA8A-47D9-9D7D-4577453FB244}" type="slidenum">
              <a:rPr lang="zh-CN" altLang="en-US"/>
              <a:pPr>
                <a:defRPr/>
              </a:pPr>
              <a:t>‹#›</a:t>
            </a:fld>
            <a:endParaRPr lang="zh-CN" altLang="en-US"/>
          </a:p>
        </p:txBody>
      </p:sp>
    </p:spTree>
    <p:extLst>
      <p:ext uri="{BB962C8B-B14F-4D97-AF65-F5344CB8AC3E}">
        <p14:creationId xmlns:p14="http://schemas.microsoft.com/office/powerpoint/2010/main" val="2586146545"/>
      </p:ext>
    </p:extLst>
  </p:cSld>
  <p:clrMapOvr>
    <a:masterClrMapping/>
  </p:clrMapOvr>
</p:sldLayout>
</file>

<file path=ppt/slideLayouts/slideLayout1211.xml><?xml version="1.0" encoding="utf-8"?>
<p:sldLayout xmlns:a="http://schemas.openxmlformats.org/drawingml/2006/main" xmlns:r="http://schemas.openxmlformats.org/officeDocument/2006/relationships" xmlns:p="http://schemas.openxmlformats.org/presentationml/2006/main" preserve="1" userDrawn="1">
  <p:cSld name="1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0841421"/>
      </p:ext>
    </p:extLst>
  </p:cSld>
  <p:clrMapOvr>
    <a:masterClrMapping/>
  </p:clrMapOvr>
</p:sldLayout>
</file>

<file path=ppt/slideLayouts/slideLayout1212.xml><?xml version="1.0" encoding="utf-8"?>
<p:sldLayout xmlns:a="http://schemas.openxmlformats.org/drawingml/2006/main" xmlns:r="http://schemas.openxmlformats.org/officeDocument/2006/relationships" xmlns:p="http://schemas.openxmlformats.org/presentationml/2006/main" preserve="1" userDrawn="1">
  <p:cSld name="5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2476208"/>
      </p:ext>
    </p:extLst>
  </p:cSld>
  <p:clrMapOvr>
    <a:masterClrMapping/>
  </p:clrMapOvr>
</p:sldLayout>
</file>

<file path=ppt/slideLayouts/slideLayout1213.xml><?xml version="1.0" encoding="utf-8"?>
<p:sldLayout xmlns:a="http://schemas.openxmlformats.org/drawingml/2006/main" xmlns:r="http://schemas.openxmlformats.org/officeDocument/2006/relationships" xmlns:p="http://schemas.openxmlformats.org/presentationml/2006/main" preserve="1" userDrawn="1">
  <p:cSld name="1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4540759"/>
      </p:ext>
    </p:extLst>
  </p:cSld>
  <p:clrMapOvr>
    <a:masterClrMapping/>
  </p:clrMapOvr>
</p:sldLayout>
</file>

<file path=ppt/slideLayouts/slideLayout1214.xml><?xml version="1.0" encoding="utf-8"?>
<p:sldLayout xmlns:a="http://schemas.openxmlformats.org/drawingml/2006/main" xmlns:r="http://schemas.openxmlformats.org/officeDocument/2006/relationships" xmlns:p="http://schemas.openxmlformats.org/presentationml/2006/main" userDrawn="1">
  <p:cSld name="2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8F6384F-29FA-4B68-8C8E-802160D0B094}"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84966F25-2422-42A9-BC63-EBC86F6A8AF5}" type="slidenum">
              <a:rPr lang="zh-CN" altLang="en-US"/>
              <a:pPr>
                <a:defRPr/>
              </a:pPr>
              <a:t>‹#›</a:t>
            </a:fld>
            <a:endParaRPr lang="zh-CN" altLang="en-US"/>
          </a:p>
        </p:txBody>
      </p:sp>
    </p:spTree>
    <p:extLst>
      <p:ext uri="{BB962C8B-B14F-4D97-AF65-F5344CB8AC3E}">
        <p14:creationId xmlns:p14="http://schemas.microsoft.com/office/powerpoint/2010/main" val="2713430370"/>
      </p:ext>
    </p:extLst>
  </p:cSld>
  <p:clrMapOvr>
    <a:masterClrMapping/>
  </p:clrMapOvr>
</p:sldLayout>
</file>

<file path=ppt/slideLayouts/slideLayout1215.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F208C90-B6E7-4874-B28D-CDC065536750}"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7DE23BA-B423-44CA-BA6A-28A4D3679C71}" type="slidenum">
              <a:rPr lang="zh-CN" altLang="en-US"/>
              <a:pPr>
                <a:defRPr/>
              </a:pPr>
              <a:t>‹#›</a:t>
            </a:fld>
            <a:endParaRPr lang="zh-CN" altLang="en-US"/>
          </a:p>
        </p:txBody>
      </p:sp>
    </p:spTree>
    <p:extLst>
      <p:ext uri="{BB962C8B-B14F-4D97-AF65-F5344CB8AC3E}">
        <p14:creationId xmlns:p14="http://schemas.microsoft.com/office/powerpoint/2010/main" val="3815419811"/>
      </p:ext>
    </p:extLst>
  </p:cSld>
  <p:clrMapOvr>
    <a:masterClrMapping/>
  </p:clrMapOvr>
</p:sldLayout>
</file>

<file path=ppt/slideLayouts/slideLayout1216.xml><?xml version="1.0" encoding="utf-8"?>
<p:sldLayout xmlns:a="http://schemas.openxmlformats.org/drawingml/2006/main" xmlns:r="http://schemas.openxmlformats.org/officeDocument/2006/relationships" xmlns:p="http://schemas.openxmlformats.org/presentationml/2006/main" userDrawn="1">
  <p:cSld name="5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007875"/>
      </p:ext>
    </p:extLst>
  </p:cSld>
  <p:clrMapOvr>
    <a:masterClrMapping/>
  </p:clrMapOvr>
  <p:transition spd="slow" advClick="0" advTm="0">
    <p:random/>
  </p:transition>
</p:sldLayout>
</file>

<file path=ppt/slideLayouts/slideLayout1217.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86FA13C-FCD4-4405-8692-E660DDE46F27}"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AC0C934-8066-477A-83D7-A584ADEDDB65}" type="slidenum">
              <a:rPr lang="zh-CN" altLang="en-US"/>
              <a:pPr>
                <a:defRPr/>
              </a:pPr>
              <a:t>‹#›</a:t>
            </a:fld>
            <a:endParaRPr lang="zh-CN" altLang="en-US"/>
          </a:p>
        </p:txBody>
      </p:sp>
    </p:spTree>
    <p:extLst>
      <p:ext uri="{BB962C8B-B14F-4D97-AF65-F5344CB8AC3E}">
        <p14:creationId xmlns:p14="http://schemas.microsoft.com/office/powerpoint/2010/main" val="2089408950"/>
      </p:ext>
    </p:extLst>
  </p:cSld>
  <p:clrMapOvr>
    <a:masterClrMapping/>
  </p:clrMapOvr>
</p:sldLayout>
</file>

<file path=ppt/slideLayouts/slideLayout1218.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3AA7AC-749F-4165-A2B4-13E8593CDA72}"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74B0D1B-E5E8-4E7D-BE12-85DE3A23736E}" type="slidenum">
              <a:rPr lang="zh-CN" altLang="en-US"/>
              <a:pPr>
                <a:defRPr/>
              </a:pPr>
              <a:t>‹#›</a:t>
            </a:fld>
            <a:endParaRPr lang="zh-CN" altLang="en-US"/>
          </a:p>
        </p:txBody>
      </p:sp>
    </p:spTree>
    <p:extLst>
      <p:ext uri="{BB962C8B-B14F-4D97-AF65-F5344CB8AC3E}">
        <p14:creationId xmlns:p14="http://schemas.microsoft.com/office/powerpoint/2010/main" val="1707979543"/>
      </p:ext>
    </p:extLst>
  </p:cSld>
  <p:clrMapOvr>
    <a:masterClrMapping/>
  </p:clrMapOvr>
</p:sldLayout>
</file>

<file path=ppt/slideLayouts/slideLayout1219.xml><?xml version="1.0" encoding="utf-8"?>
<p:sldLayout xmlns:a="http://schemas.openxmlformats.org/drawingml/2006/main" xmlns:r="http://schemas.openxmlformats.org/officeDocument/2006/relationships" xmlns:p="http://schemas.openxmlformats.org/presentationml/2006/main" preserve="1" userDrawn="1">
  <p:cSld name="8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6162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58369043"/>
      </p:ext>
    </p:extLst>
  </p:cSld>
  <p:clrMapOvr>
    <a:masterClrMapping/>
  </p:clrMapOvr>
</p:sldLayout>
</file>

<file path=ppt/slideLayouts/slideLayout1220.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E9C4F45-617C-47A4-BFD2-F001668148EF}"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2BF9AA-F32A-4CB7-8273-2EAD486C7FE8}" type="slidenum">
              <a:rPr lang="zh-CN" altLang="en-US"/>
              <a:pPr>
                <a:defRPr/>
              </a:pPr>
              <a:t>‹#›</a:t>
            </a:fld>
            <a:endParaRPr lang="zh-CN" altLang="en-US"/>
          </a:p>
        </p:txBody>
      </p:sp>
    </p:spTree>
    <p:extLst>
      <p:ext uri="{BB962C8B-B14F-4D97-AF65-F5344CB8AC3E}">
        <p14:creationId xmlns:p14="http://schemas.microsoft.com/office/powerpoint/2010/main" val="1141425687"/>
      </p:ext>
    </p:extLst>
  </p:cSld>
  <p:clrMapOvr>
    <a:masterClrMapping/>
  </p:clrMapOvr>
</p:sldLayout>
</file>

<file path=ppt/slideLayouts/slideLayout1221.xml><?xml version="1.0" encoding="utf-8"?>
<p:sldLayout xmlns:a="http://schemas.openxmlformats.org/drawingml/2006/main" xmlns:r="http://schemas.openxmlformats.org/officeDocument/2006/relationships" xmlns:p="http://schemas.openxmlformats.org/presentationml/2006/main" preserve="1" userDrawn="1">
  <p:cSld name="8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498040"/>
      </p:ext>
    </p:extLst>
  </p:cSld>
  <p:clrMapOvr>
    <a:masterClrMapping/>
  </p:clrMapOvr>
</p:sldLayout>
</file>

<file path=ppt/slideLayouts/slideLayout1222.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4FB4BBA-422A-4D90-8743-20F6C35C058E}"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A1FA09-652B-410D-879F-9E22128F344D}" type="slidenum">
              <a:rPr lang="zh-CN" altLang="en-US"/>
              <a:pPr>
                <a:defRPr/>
              </a:pPr>
              <a:t>‹#›</a:t>
            </a:fld>
            <a:endParaRPr lang="zh-CN" altLang="en-US"/>
          </a:p>
        </p:txBody>
      </p:sp>
    </p:spTree>
    <p:extLst>
      <p:ext uri="{BB962C8B-B14F-4D97-AF65-F5344CB8AC3E}">
        <p14:creationId xmlns:p14="http://schemas.microsoft.com/office/powerpoint/2010/main" val="3096783222"/>
      </p:ext>
    </p:extLst>
  </p:cSld>
  <p:clrMapOvr>
    <a:masterClrMapping/>
  </p:clrMapOvr>
</p:sldLayout>
</file>

<file path=ppt/slideLayouts/slideLayout1223.xml><?xml version="1.0" encoding="utf-8"?>
<p:sldLayout xmlns:a="http://schemas.openxmlformats.org/drawingml/2006/main" xmlns:r="http://schemas.openxmlformats.org/officeDocument/2006/relationships" xmlns:p="http://schemas.openxmlformats.org/presentationml/2006/main" preserve="1" userDrawn="1">
  <p:cSld name="8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766401"/>
      </p:ext>
    </p:extLst>
  </p:cSld>
  <p:clrMapOvr>
    <a:masterClrMapping/>
  </p:clrMapOvr>
</p:sldLayout>
</file>

<file path=ppt/slideLayouts/slideLayout1224.xml><?xml version="1.0" encoding="utf-8"?>
<p:sldLayout xmlns:a="http://schemas.openxmlformats.org/drawingml/2006/main" xmlns:r="http://schemas.openxmlformats.org/officeDocument/2006/relationships" xmlns:p="http://schemas.openxmlformats.org/presentationml/2006/main" userDrawn="1">
  <p:cSld name="2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3B5269-58BC-4C09-A833-8BE82BB40BFD}"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2CD641-620D-41F8-B5FC-FE3FDB5CCC64}" type="slidenum">
              <a:rPr lang="zh-CN" altLang="en-US"/>
              <a:pPr>
                <a:defRPr/>
              </a:pPr>
              <a:t>‹#›</a:t>
            </a:fld>
            <a:endParaRPr lang="zh-CN" altLang="en-US"/>
          </a:p>
        </p:txBody>
      </p:sp>
    </p:spTree>
    <p:extLst>
      <p:ext uri="{BB962C8B-B14F-4D97-AF65-F5344CB8AC3E}">
        <p14:creationId xmlns:p14="http://schemas.microsoft.com/office/powerpoint/2010/main" val="1444120236"/>
      </p:ext>
    </p:extLst>
  </p:cSld>
  <p:clrMapOvr>
    <a:masterClrMapping/>
  </p:clrMapOvr>
</p:sldLayout>
</file>

<file path=ppt/slideLayouts/slideLayout1225.xml><?xml version="1.0" encoding="utf-8"?>
<p:sldLayout xmlns:a="http://schemas.openxmlformats.org/drawingml/2006/main" xmlns:r="http://schemas.openxmlformats.org/officeDocument/2006/relationships" xmlns:p="http://schemas.openxmlformats.org/presentationml/2006/main" preserve="1" userDrawn="1">
  <p:cSld name="8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98694"/>
      </p:ext>
    </p:extLst>
  </p:cSld>
  <p:clrMapOvr>
    <a:masterClrMapping/>
  </p:clrMapOvr>
</p:sldLayout>
</file>

<file path=ppt/slideLayouts/slideLayout1226.xml><?xml version="1.0" encoding="utf-8"?>
<p:sldLayout xmlns:a="http://schemas.openxmlformats.org/drawingml/2006/main" xmlns:r="http://schemas.openxmlformats.org/officeDocument/2006/relationships" xmlns:p="http://schemas.openxmlformats.org/presentationml/2006/main" userDrawn="1">
  <p:cSld name="2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DDD443-B77E-4A2C-86BE-1D9E811151AD}"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37C41F-A2D8-4FA2-AB1D-EB1F73575AFA}" type="slidenum">
              <a:rPr lang="zh-CN" altLang="en-US"/>
              <a:pPr>
                <a:defRPr/>
              </a:pPr>
              <a:t>‹#›</a:t>
            </a:fld>
            <a:endParaRPr lang="zh-CN" altLang="en-US"/>
          </a:p>
        </p:txBody>
      </p:sp>
    </p:spTree>
    <p:extLst>
      <p:ext uri="{BB962C8B-B14F-4D97-AF65-F5344CB8AC3E}">
        <p14:creationId xmlns:p14="http://schemas.microsoft.com/office/powerpoint/2010/main" val="4064166841"/>
      </p:ext>
    </p:extLst>
  </p:cSld>
  <p:clrMapOvr>
    <a:masterClrMapping/>
  </p:clrMapOvr>
</p:sldLayout>
</file>

<file path=ppt/slideLayouts/slideLayout1227.xml><?xml version="1.0" encoding="utf-8"?>
<p:sldLayout xmlns:a="http://schemas.openxmlformats.org/drawingml/2006/main" xmlns:r="http://schemas.openxmlformats.org/officeDocument/2006/relationships" xmlns:p="http://schemas.openxmlformats.org/presentationml/2006/main" preserve="1" userDrawn="1">
  <p:cSld name="8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611331"/>
      </p:ext>
    </p:extLst>
  </p:cSld>
  <p:clrMapOvr>
    <a:masterClrMapping/>
  </p:clrMapOvr>
</p:sldLayout>
</file>

<file path=ppt/slideLayouts/slideLayout1228.xml><?xml version="1.0" encoding="utf-8"?>
<p:sldLayout xmlns:a="http://schemas.openxmlformats.org/drawingml/2006/main" xmlns:r="http://schemas.openxmlformats.org/officeDocument/2006/relationships" xmlns:p="http://schemas.openxmlformats.org/presentationml/2006/main" showMasterSp="0" preserve="1" userDrawn="1">
  <p:cSld name="23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453958"/>
      </p:ext>
    </p:extLst>
  </p:cSld>
  <p:clrMapOvr>
    <a:masterClrMapping/>
  </p:clrMapOvr>
</p:sldLayout>
</file>

<file path=ppt/slideLayouts/slideLayout1229.xml><?xml version="1.0" encoding="utf-8"?>
<p:sldLayout xmlns:a="http://schemas.openxmlformats.org/drawingml/2006/main" xmlns:r="http://schemas.openxmlformats.org/officeDocument/2006/relationships" xmlns:p="http://schemas.openxmlformats.org/presentationml/2006/main" preserve="1" userDrawn="1">
  <p:cSld name="24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3883005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82971528"/>
      </p:ext>
    </p:extLst>
  </p:cSld>
  <p:clrMapOvr>
    <a:masterClrMapping/>
  </p:clrMapOvr>
</p:sldLayout>
</file>

<file path=ppt/slideLayouts/slideLayout1230.xml><?xml version="1.0" encoding="utf-8"?>
<p:sldLayout xmlns:a="http://schemas.openxmlformats.org/drawingml/2006/main" xmlns:r="http://schemas.openxmlformats.org/officeDocument/2006/relationships" xmlns:p="http://schemas.openxmlformats.org/presentationml/2006/main" preserve="1" userDrawn="1">
  <p:cSld name="24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95590324"/>
      </p:ext>
    </p:extLst>
  </p:cSld>
  <p:clrMapOvr>
    <a:masterClrMapping/>
  </p:clrMapOvr>
</p:sldLayout>
</file>

<file path=ppt/slideLayouts/slideLayout1231.xml><?xml version="1.0" encoding="utf-8"?>
<p:sldLayout xmlns:a="http://schemas.openxmlformats.org/drawingml/2006/main" xmlns:r="http://schemas.openxmlformats.org/officeDocument/2006/relationships" xmlns:p="http://schemas.openxmlformats.org/presentationml/2006/main" preserve="1" userDrawn="1">
  <p:cSld name="24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12598973"/>
      </p:ext>
    </p:extLst>
  </p:cSld>
  <p:clrMapOvr>
    <a:masterClrMapping/>
  </p:clrMapOvr>
</p:sldLayout>
</file>

<file path=ppt/slideLayouts/slideLayout1232.xml><?xml version="1.0" encoding="utf-8"?>
<p:sldLayout xmlns:a="http://schemas.openxmlformats.org/drawingml/2006/main" xmlns:r="http://schemas.openxmlformats.org/officeDocument/2006/relationships" xmlns:p="http://schemas.openxmlformats.org/presentationml/2006/main" preserve="1" userDrawn="1">
  <p:cSld name="24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0654583"/>
      </p:ext>
    </p:extLst>
  </p:cSld>
  <p:clrMapOvr>
    <a:masterClrMapping/>
  </p:clrMapOvr>
</p:sldLayout>
</file>

<file path=ppt/slideLayouts/slideLayout1233.xml><?xml version="1.0" encoding="utf-8"?>
<p:sldLayout xmlns:a="http://schemas.openxmlformats.org/drawingml/2006/main" xmlns:r="http://schemas.openxmlformats.org/officeDocument/2006/relationships" xmlns:p="http://schemas.openxmlformats.org/presentationml/2006/main" preserve="1" userDrawn="1">
  <p:cSld name="2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74073926"/>
      </p:ext>
    </p:extLst>
  </p:cSld>
  <p:clrMapOvr>
    <a:masterClrMapping/>
  </p:clrMapOvr>
</p:sldLayout>
</file>

<file path=ppt/slideLayouts/slideLayout1234.xml><?xml version="1.0" encoding="utf-8"?>
<p:sldLayout xmlns:a="http://schemas.openxmlformats.org/drawingml/2006/main" xmlns:r="http://schemas.openxmlformats.org/officeDocument/2006/relationships" xmlns:p="http://schemas.openxmlformats.org/presentationml/2006/main" preserve="1" userDrawn="1">
  <p:cSld name="24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29502906"/>
      </p:ext>
    </p:extLst>
  </p:cSld>
  <p:clrMapOvr>
    <a:masterClrMapping/>
  </p:clrMapOvr>
</p:sldLayout>
</file>

<file path=ppt/slideLayouts/slideLayout1235.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74FEC7C-AFF6-40C3-A69C-F5EEDA6F859B}"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91B0A1B-A4BD-4273-B7A4-2F04B33783AD}" type="slidenum">
              <a:rPr lang="zh-CN" altLang="en-US"/>
              <a:pPr>
                <a:defRPr/>
              </a:pPr>
              <a:t>‹#›</a:t>
            </a:fld>
            <a:endParaRPr lang="zh-CN" altLang="en-US"/>
          </a:p>
        </p:txBody>
      </p:sp>
    </p:spTree>
    <p:extLst>
      <p:ext uri="{BB962C8B-B14F-4D97-AF65-F5344CB8AC3E}">
        <p14:creationId xmlns:p14="http://schemas.microsoft.com/office/powerpoint/2010/main" val="3294064980"/>
      </p:ext>
    </p:extLst>
  </p:cSld>
  <p:clrMapOvr>
    <a:masterClrMapping/>
  </p:clrMapOvr>
</p:sldLayout>
</file>

<file path=ppt/slideLayouts/slideLayout1236.xml><?xml version="1.0" encoding="utf-8"?>
<p:sldLayout xmlns:a="http://schemas.openxmlformats.org/drawingml/2006/main" xmlns:r="http://schemas.openxmlformats.org/officeDocument/2006/relationships" xmlns:p="http://schemas.openxmlformats.org/presentationml/2006/main" preserve="1" userDrawn="1">
  <p:cSld name="9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674175"/>
      </p:ext>
    </p:extLst>
  </p:cSld>
  <p:clrMapOvr>
    <a:masterClrMapping/>
  </p:clrMapOvr>
</p:sldLayout>
</file>

<file path=ppt/slideLayouts/slideLayout1237.xml><?xml version="1.0" encoding="utf-8"?>
<p:sldLayout xmlns:a="http://schemas.openxmlformats.org/drawingml/2006/main" xmlns:r="http://schemas.openxmlformats.org/officeDocument/2006/relationships" xmlns:p="http://schemas.openxmlformats.org/presentationml/2006/main" userDrawn="1">
  <p:cSld name="2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E6569BD-2532-495C-9688-3B960E983CC5}"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27BC1FC-FDDB-48F4-ADAD-F766A4866581}" type="slidenum">
              <a:rPr lang="zh-CN" altLang="en-US"/>
              <a:pPr>
                <a:defRPr/>
              </a:pPr>
              <a:t>‹#›</a:t>
            </a:fld>
            <a:endParaRPr lang="zh-CN" altLang="en-US"/>
          </a:p>
        </p:txBody>
      </p:sp>
    </p:spTree>
    <p:extLst>
      <p:ext uri="{BB962C8B-B14F-4D97-AF65-F5344CB8AC3E}">
        <p14:creationId xmlns:p14="http://schemas.microsoft.com/office/powerpoint/2010/main" val="1738317478"/>
      </p:ext>
    </p:extLst>
  </p:cSld>
  <p:clrMapOvr>
    <a:masterClrMapping/>
  </p:clrMapOvr>
</p:sldLayout>
</file>

<file path=ppt/slideLayouts/slideLayout1238.xml><?xml version="1.0" encoding="utf-8"?>
<p:sldLayout xmlns:a="http://schemas.openxmlformats.org/drawingml/2006/main" xmlns:r="http://schemas.openxmlformats.org/officeDocument/2006/relationships" xmlns:p="http://schemas.openxmlformats.org/presentationml/2006/main" preserve="1" userDrawn="1">
  <p:cSld name="9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846193"/>
      </p:ext>
    </p:extLst>
  </p:cSld>
  <p:clrMapOvr>
    <a:masterClrMapping/>
  </p:clrMapOvr>
</p:sldLayout>
</file>

<file path=ppt/slideLayouts/slideLayout1239.xml><?xml version="1.0" encoding="utf-8"?>
<p:sldLayout xmlns:a="http://schemas.openxmlformats.org/drawingml/2006/main" xmlns:r="http://schemas.openxmlformats.org/officeDocument/2006/relationships" xmlns:p="http://schemas.openxmlformats.org/presentationml/2006/main" userDrawn="1">
  <p:cSld name="2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A3A5277-5AFA-48CA-A260-05AFC8748559}"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6B2875E-4070-4E6A-A276-286023FA522C}" type="slidenum">
              <a:rPr lang="zh-CN" altLang="en-US"/>
              <a:pPr>
                <a:defRPr/>
              </a:pPr>
              <a:t>‹#›</a:t>
            </a:fld>
            <a:endParaRPr lang="zh-CN" altLang="en-US"/>
          </a:p>
        </p:txBody>
      </p:sp>
    </p:spTree>
    <p:extLst>
      <p:ext uri="{BB962C8B-B14F-4D97-AF65-F5344CB8AC3E}">
        <p14:creationId xmlns:p14="http://schemas.microsoft.com/office/powerpoint/2010/main" val="101244737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11094706"/>
      </p:ext>
    </p:extLst>
  </p:cSld>
  <p:clrMapOvr>
    <a:masterClrMapping/>
  </p:clrMapOvr>
</p:sldLayout>
</file>

<file path=ppt/slideLayouts/slideLayout1240.xml><?xml version="1.0" encoding="utf-8"?>
<p:sldLayout xmlns:a="http://schemas.openxmlformats.org/drawingml/2006/main" xmlns:r="http://schemas.openxmlformats.org/officeDocument/2006/relationships" xmlns:p="http://schemas.openxmlformats.org/presentationml/2006/main" preserve="1" userDrawn="1">
  <p:cSld name="9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304307"/>
      </p:ext>
    </p:extLst>
  </p:cSld>
  <p:clrMapOvr>
    <a:masterClrMapping/>
  </p:clrMapOvr>
</p:sldLayout>
</file>

<file path=ppt/slideLayouts/slideLayout1241.xml><?xml version="1.0" encoding="utf-8"?>
<p:sldLayout xmlns:a="http://schemas.openxmlformats.org/drawingml/2006/main" xmlns:r="http://schemas.openxmlformats.org/officeDocument/2006/relationships" xmlns:p="http://schemas.openxmlformats.org/presentationml/2006/main" userDrawn="1">
  <p:cSld name="2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2E34538-1EF2-457A-8F32-C512FD1D6B84}"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F6DF3D-F4DE-4C2F-9544-46099B2939C3}" type="slidenum">
              <a:rPr lang="zh-CN" altLang="en-US"/>
              <a:pPr>
                <a:defRPr/>
              </a:pPr>
              <a:t>‹#›</a:t>
            </a:fld>
            <a:endParaRPr lang="zh-CN" altLang="en-US"/>
          </a:p>
        </p:txBody>
      </p:sp>
    </p:spTree>
    <p:extLst>
      <p:ext uri="{BB962C8B-B14F-4D97-AF65-F5344CB8AC3E}">
        <p14:creationId xmlns:p14="http://schemas.microsoft.com/office/powerpoint/2010/main" val="2305170681"/>
      </p:ext>
    </p:extLst>
  </p:cSld>
  <p:clrMapOvr>
    <a:masterClrMapping/>
  </p:clrMapOvr>
</p:sldLayout>
</file>

<file path=ppt/slideLayouts/slideLayout1242.xml><?xml version="1.0" encoding="utf-8"?>
<p:sldLayout xmlns:a="http://schemas.openxmlformats.org/drawingml/2006/main" xmlns:r="http://schemas.openxmlformats.org/officeDocument/2006/relationships" xmlns:p="http://schemas.openxmlformats.org/presentationml/2006/main" preserve="1" userDrawn="1">
  <p:cSld name="9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202883"/>
      </p:ext>
    </p:extLst>
  </p:cSld>
  <p:clrMapOvr>
    <a:masterClrMapping/>
  </p:clrMapOvr>
</p:sldLayout>
</file>

<file path=ppt/slideLayouts/slideLayout1243.xml><?xml version="1.0" encoding="utf-8"?>
<p:sldLayout xmlns:a="http://schemas.openxmlformats.org/drawingml/2006/main" xmlns:r="http://schemas.openxmlformats.org/officeDocument/2006/relationships" xmlns:p="http://schemas.openxmlformats.org/presentationml/2006/main" userDrawn="1">
  <p:cSld name="2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22A4107-B0A1-459E-903B-10822E0405CB}"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3E31633-4AA6-440C-9534-A3469AF7CD14}" type="slidenum">
              <a:rPr lang="zh-CN" altLang="en-US"/>
              <a:pPr>
                <a:defRPr/>
              </a:pPr>
              <a:t>‹#›</a:t>
            </a:fld>
            <a:endParaRPr lang="zh-CN" altLang="en-US"/>
          </a:p>
        </p:txBody>
      </p:sp>
    </p:spTree>
    <p:extLst>
      <p:ext uri="{BB962C8B-B14F-4D97-AF65-F5344CB8AC3E}">
        <p14:creationId xmlns:p14="http://schemas.microsoft.com/office/powerpoint/2010/main" val="3279802546"/>
      </p:ext>
    </p:extLst>
  </p:cSld>
  <p:clrMapOvr>
    <a:masterClrMapping/>
  </p:clrMapOvr>
</p:sldLayout>
</file>

<file path=ppt/slideLayouts/slideLayout1244.xml><?xml version="1.0" encoding="utf-8"?>
<p:sldLayout xmlns:a="http://schemas.openxmlformats.org/drawingml/2006/main" xmlns:r="http://schemas.openxmlformats.org/officeDocument/2006/relationships" xmlns:p="http://schemas.openxmlformats.org/presentationml/2006/main" preserve="1" userDrawn="1">
  <p:cSld name="9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293184"/>
      </p:ext>
    </p:extLst>
  </p:cSld>
  <p:clrMapOvr>
    <a:masterClrMapping/>
  </p:clrMapOvr>
</p:sldLayout>
</file>

<file path=ppt/slideLayouts/slideLayout1245.xml><?xml version="1.0" encoding="utf-8"?>
<p:sldLayout xmlns:a="http://schemas.openxmlformats.org/drawingml/2006/main" xmlns:r="http://schemas.openxmlformats.org/officeDocument/2006/relationships" xmlns:p="http://schemas.openxmlformats.org/presentationml/2006/main" showMasterSp="0" preserve="1" userDrawn="1">
  <p:cSld name="25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032569"/>
      </p:ext>
    </p:extLst>
  </p:cSld>
  <p:clrMapOvr>
    <a:masterClrMapping/>
  </p:clrMapOvr>
</p:sldLayout>
</file>

<file path=ppt/slideLayouts/slideLayout1246.xml><?xml version="1.0" encoding="utf-8"?>
<p:sldLayout xmlns:a="http://schemas.openxmlformats.org/drawingml/2006/main" xmlns:r="http://schemas.openxmlformats.org/officeDocument/2006/relationships" xmlns:p="http://schemas.openxmlformats.org/presentationml/2006/main" preserve="1" userDrawn="1">
  <p:cSld name="25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74349807"/>
      </p:ext>
    </p:extLst>
  </p:cSld>
  <p:clrMapOvr>
    <a:masterClrMapping/>
  </p:clrMapOvr>
</p:sldLayout>
</file>

<file path=ppt/slideLayouts/slideLayout1247.xml><?xml version="1.0" encoding="utf-8"?>
<p:sldLayout xmlns:a="http://schemas.openxmlformats.org/drawingml/2006/main" xmlns:r="http://schemas.openxmlformats.org/officeDocument/2006/relationships" xmlns:p="http://schemas.openxmlformats.org/presentationml/2006/main" preserve="1" userDrawn="1">
  <p:cSld name="25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20055713"/>
      </p:ext>
    </p:extLst>
  </p:cSld>
  <p:clrMapOvr>
    <a:masterClrMapping/>
  </p:clrMapOvr>
</p:sldLayout>
</file>

<file path=ppt/slideLayouts/slideLayout1248.xml><?xml version="1.0" encoding="utf-8"?>
<p:sldLayout xmlns:a="http://schemas.openxmlformats.org/drawingml/2006/main" xmlns:r="http://schemas.openxmlformats.org/officeDocument/2006/relationships" xmlns:p="http://schemas.openxmlformats.org/presentationml/2006/main" preserve="1" userDrawn="1">
  <p:cSld name="25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09174650"/>
      </p:ext>
    </p:extLst>
  </p:cSld>
  <p:clrMapOvr>
    <a:masterClrMapping/>
  </p:clrMapOvr>
</p:sldLayout>
</file>

<file path=ppt/slideLayouts/slideLayout1249.xml><?xml version="1.0" encoding="utf-8"?>
<p:sldLayout xmlns:a="http://schemas.openxmlformats.org/drawingml/2006/main" xmlns:r="http://schemas.openxmlformats.org/officeDocument/2006/relationships" xmlns:p="http://schemas.openxmlformats.org/presentationml/2006/main" preserve="1" userDrawn="1">
  <p:cSld name="25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713515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10C2CCB-2AC4-4C2B-8150-F2566AB746E1}"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05465B8-D389-4F40-94B4-688FAE302201}" type="slidenum">
              <a:rPr lang="zh-CN" altLang="en-US"/>
              <a:pPr>
                <a:defRPr/>
              </a:pPr>
              <a:t>‹#›</a:t>
            </a:fld>
            <a:endParaRPr lang="zh-CN" altLang="en-US"/>
          </a:p>
        </p:txBody>
      </p:sp>
    </p:spTree>
    <p:extLst>
      <p:ext uri="{BB962C8B-B14F-4D97-AF65-F5344CB8AC3E}">
        <p14:creationId xmlns:p14="http://schemas.microsoft.com/office/powerpoint/2010/main" val="3582869036"/>
      </p:ext>
    </p:extLst>
  </p:cSld>
  <p:clrMapOvr>
    <a:masterClrMapping/>
  </p:clrMapOvr>
</p:sldLayout>
</file>

<file path=ppt/slideLayouts/slideLayout1250.xml><?xml version="1.0" encoding="utf-8"?>
<p:sldLayout xmlns:a="http://schemas.openxmlformats.org/drawingml/2006/main" xmlns:r="http://schemas.openxmlformats.org/officeDocument/2006/relationships" xmlns:p="http://schemas.openxmlformats.org/presentationml/2006/main" preserve="1" userDrawn="1">
  <p:cSld name="25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20487903"/>
      </p:ext>
    </p:extLst>
  </p:cSld>
  <p:clrMapOvr>
    <a:masterClrMapping/>
  </p:clrMapOvr>
</p:sldLayout>
</file>

<file path=ppt/slideLayouts/slideLayout1251.xml><?xml version="1.0" encoding="utf-8"?>
<p:sldLayout xmlns:a="http://schemas.openxmlformats.org/drawingml/2006/main" xmlns:r="http://schemas.openxmlformats.org/officeDocument/2006/relationships" xmlns:p="http://schemas.openxmlformats.org/presentationml/2006/main" preserve="1" userDrawn="1">
  <p:cSld name="25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15779718"/>
      </p:ext>
    </p:extLst>
  </p:cSld>
  <p:clrMapOvr>
    <a:masterClrMapping/>
  </p:clrMapOvr>
</p:sldLayout>
</file>

<file path=ppt/slideLayouts/slideLayout1252.xml><?xml version="1.0" encoding="utf-8"?>
<p:sldLayout xmlns:a="http://schemas.openxmlformats.org/drawingml/2006/main" xmlns:r="http://schemas.openxmlformats.org/officeDocument/2006/relationships" xmlns:p="http://schemas.openxmlformats.org/presentationml/2006/main" userDrawn="1">
  <p:cSld name="2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1B0C0FB-29EA-4D61-86BD-A2DCA02E500F}"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8A90D80-2089-4B2B-A830-2EB2AD680CBD}" type="slidenum">
              <a:rPr lang="zh-CN" altLang="en-US"/>
              <a:pPr>
                <a:defRPr/>
              </a:pPr>
              <a:t>‹#›</a:t>
            </a:fld>
            <a:endParaRPr lang="zh-CN" altLang="en-US"/>
          </a:p>
        </p:txBody>
      </p:sp>
    </p:spTree>
    <p:extLst>
      <p:ext uri="{BB962C8B-B14F-4D97-AF65-F5344CB8AC3E}">
        <p14:creationId xmlns:p14="http://schemas.microsoft.com/office/powerpoint/2010/main" val="3117078463"/>
      </p:ext>
    </p:extLst>
  </p:cSld>
  <p:clrMapOvr>
    <a:masterClrMapping/>
  </p:clrMapOvr>
</p:sldLayout>
</file>

<file path=ppt/slideLayouts/slideLayout1253.xml><?xml version="1.0" encoding="utf-8"?>
<p:sldLayout xmlns:a="http://schemas.openxmlformats.org/drawingml/2006/main" xmlns:r="http://schemas.openxmlformats.org/officeDocument/2006/relationships" xmlns:p="http://schemas.openxmlformats.org/presentationml/2006/main" preserve="1" userDrawn="1">
  <p:cSld name="9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373842"/>
      </p:ext>
    </p:extLst>
  </p:cSld>
  <p:clrMapOvr>
    <a:masterClrMapping/>
  </p:clrMapOvr>
</p:sldLayout>
</file>

<file path=ppt/slideLayouts/slideLayout1254.xml><?xml version="1.0" encoding="utf-8"?>
<p:sldLayout xmlns:a="http://schemas.openxmlformats.org/drawingml/2006/main" xmlns:r="http://schemas.openxmlformats.org/officeDocument/2006/relationships" xmlns:p="http://schemas.openxmlformats.org/presentationml/2006/main" userDrawn="1">
  <p:cSld name="2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A6BABE-1D06-4D2D-90C9-E8A68D1AEEF8}"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14D4874-E9D7-4BD7-882B-CDE275910997}" type="slidenum">
              <a:rPr lang="zh-CN" altLang="en-US"/>
              <a:pPr>
                <a:defRPr/>
              </a:pPr>
              <a:t>‹#›</a:t>
            </a:fld>
            <a:endParaRPr lang="zh-CN" altLang="en-US"/>
          </a:p>
        </p:txBody>
      </p:sp>
    </p:spTree>
    <p:extLst>
      <p:ext uri="{BB962C8B-B14F-4D97-AF65-F5344CB8AC3E}">
        <p14:creationId xmlns:p14="http://schemas.microsoft.com/office/powerpoint/2010/main" val="3569630911"/>
      </p:ext>
    </p:extLst>
  </p:cSld>
  <p:clrMapOvr>
    <a:masterClrMapping/>
  </p:clrMapOvr>
</p:sldLayout>
</file>

<file path=ppt/slideLayouts/slideLayout1255.xml><?xml version="1.0" encoding="utf-8"?>
<p:sldLayout xmlns:a="http://schemas.openxmlformats.org/drawingml/2006/main" xmlns:r="http://schemas.openxmlformats.org/officeDocument/2006/relationships" xmlns:p="http://schemas.openxmlformats.org/presentationml/2006/main" preserve="1" userDrawn="1">
  <p:cSld name="9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070048"/>
      </p:ext>
    </p:extLst>
  </p:cSld>
  <p:clrMapOvr>
    <a:masterClrMapping/>
  </p:clrMapOvr>
</p:sldLayout>
</file>

<file path=ppt/slideLayouts/slideLayout1256.xml><?xml version="1.0" encoding="utf-8"?>
<p:sldLayout xmlns:a="http://schemas.openxmlformats.org/drawingml/2006/main" xmlns:r="http://schemas.openxmlformats.org/officeDocument/2006/relationships" xmlns:p="http://schemas.openxmlformats.org/presentationml/2006/main" userDrawn="1">
  <p:cSld name="2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47B1941-D711-46D8-B955-BFE6F2A74FEE}"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5D17EEA-7F15-44BD-8C1B-59BDEBB80DCD}" type="slidenum">
              <a:rPr lang="zh-CN" altLang="en-US"/>
              <a:pPr>
                <a:defRPr/>
              </a:pPr>
              <a:t>‹#›</a:t>
            </a:fld>
            <a:endParaRPr lang="zh-CN" altLang="en-US"/>
          </a:p>
        </p:txBody>
      </p:sp>
    </p:spTree>
    <p:extLst>
      <p:ext uri="{BB962C8B-B14F-4D97-AF65-F5344CB8AC3E}">
        <p14:creationId xmlns:p14="http://schemas.microsoft.com/office/powerpoint/2010/main" val="3368410962"/>
      </p:ext>
    </p:extLst>
  </p:cSld>
  <p:clrMapOvr>
    <a:masterClrMapping/>
  </p:clrMapOvr>
</p:sldLayout>
</file>

<file path=ppt/slideLayouts/slideLayout1257.xml><?xml version="1.0" encoding="utf-8"?>
<p:sldLayout xmlns:a="http://schemas.openxmlformats.org/drawingml/2006/main" xmlns:r="http://schemas.openxmlformats.org/officeDocument/2006/relationships" xmlns:p="http://schemas.openxmlformats.org/presentationml/2006/main" preserve="1" userDrawn="1">
  <p:cSld name="9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138689"/>
      </p:ext>
    </p:extLst>
  </p:cSld>
  <p:clrMapOvr>
    <a:masterClrMapping/>
  </p:clrMapOvr>
</p:sldLayout>
</file>

<file path=ppt/slideLayouts/slideLayout1258.xml><?xml version="1.0" encoding="utf-8"?>
<p:sldLayout xmlns:a="http://schemas.openxmlformats.org/drawingml/2006/main" xmlns:r="http://schemas.openxmlformats.org/officeDocument/2006/relationships" xmlns:p="http://schemas.openxmlformats.org/presentationml/2006/main" userDrawn="1">
  <p:cSld name="2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98BF517-BFFE-4060-B21E-0ADEBEDDDB72}"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A7E0A85F-EBA5-47ED-A844-861C20184029}" type="slidenum">
              <a:rPr lang="zh-CN" altLang="en-US"/>
              <a:pPr>
                <a:defRPr/>
              </a:pPr>
              <a:t>‹#›</a:t>
            </a:fld>
            <a:endParaRPr lang="zh-CN" altLang="en-US"/>
          </a:p>
        </p:txBody>
      </p:sp>
    </p:spTree>
    <p:extLst>
      <p:ext uri="{BB962C8B-B14F-4D97-AF65-F5344CB8AC3E}">
        <p14:creationId xmlns:p14="http://schemas.microsoft.com/office/powerpoint/2010/main" val="2876591411"/>
      </p:ext>
    </p:extLst>
  </p:cSld>
  <p:clrMapOvr>
    <a:masterClrMapping/>
  </p:clrMapOvr>
</p:sldLayout>
</file>

<file path=ppt/slideLayouts/slideLayout1259.xml><?xml version="1.0" encoding="utf-8"?>
<p:sldLayout xmlns:a="http://schemas.openxmlformats.org/drawingml/2006/main" xmlns:r="http://schemas.openxmlformats.org/officeDocument/2006/relationships" xmlns:p="http://schemas.openxmlformats.org/presentationml/2006/main" preserve="1" userDrawn="1">
  <p:cSld name="9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95630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979732"/>
      </p:ext>
    </p:extLst>
  </p:cSld>
  <p:clrMapOvr>
    <a:masterClrMapping/>
  </p:clrMapOvr>
</p:sldLayout>
</file>

<file path=ppt/slideLayouts/slideLayout1260.xml><?xml version="1.0" encoding="utf-8"?>
<p:sldLayout xmlns:a="http://schemas.openxmlformats.org/drawingml/2006/main" xmlns:r="http://schemas.openxmlformats.org/officeDocument/2006/relationships" xmlns:p="http://schemas.openxmlformats.org/presentationml/2006/main" userDrawn="1">
  <p:cSld name="2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CCF687B-4CD6-4CAB-8DDA-8034461FE10D}"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9D7741-E8B1-4D9B-8251-36D10D23A0D2}" type="slidenum">
              <a:rPr lang="zh-CN" altLang="en-US"/>
              <a:pPr>
                <a:defRPr/>
              </a:pPr>
              <a:t>‹#›</a:t>
            </a:fld>
            <a:endParaRPr lang="zh-CN" altLang="en-US"/>
          </a:p>
        </p:txBody>
      </p:sp>
    </p:spTree>
    <p:extLst>
      <p:ext uri="{BB962C8B-B14F-4D97-AF65-F5344CB8AC3E}">
        <p14:creationId xmlns:p14="http://schemas.microsoft.com/office/powerpoint/2010/main" val="3792721150"/>
      </p:ext>
    </p:extLst>
  </p:cSld>
  <p:clrMapOvr>
    <a:masterClrMapping/>
  </p:clrMapOvr>
</p:sldLayout>
</file>

<file path=ppt/slideLayouts/slideLayout1261.xml><?xml version="1.0" encoding="utf-8"?>
<p:sldLayout xmlns:a="http://schemas.openxmlformats.org/drawingml/2006/main" xmlns:r="http://schemas.openxmlformats.org/officeDocument/2006/relationships" xmlns:p="http://schemas.openxmlformats.org/presentationml/2006/main" preserve="1" userDrawn="1">
  <p:cSld name="9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959326"/>
      </p:ext>
    </p:extLst>
  </p:cSld>
  <p:clrMapOvr>
    <a:masterClrMapping/>
  </p:clrMapOvr>
</p:sldLayout>
</file>

<file path=ppt/slideLayouts/slideLayout1262.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CF3B492-C744-4465-BFBB-DBE2ABA738D6}"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2F885B7C-0836-42EB-A606-E9B53247CEC6}" type="slidenum">
              <a:rPr lang="zh-CN" altLang="en-US"/>
              <a:pPr>
                <a:defRPr/>
              </a:pPr>
              <a:t>‹#›</a:t>
            </a:fld>
            <a:endParaRPr lang="zh-CN" altLang="en-US"/>
          </a:p>
        </p:txBody>
      </p:sp>
    </p:spTree>
    <p:extLst>
      <p:ext uri="{BB962C8B-B14F-4D97-AF65-F5344CB8AC3E}">
        <p14:creationId xmlns:p14="http://schemas.microsoft.com/office/powerpoint/2010/main" val="1255825552"/>
      </p:ext>
    </p:extLst>
  </p:cSld>
  <p:clrMapOvr>
    <a:masterClrMapping/>
  </p:clrMapOvr>
</p:sldLayout>
</file>

<file path=ppt/slideLayouts/slideLayout1263.xml><?xml version="1.0" encoding="utf-8"?>
<p:sldLayout xmlns:a="http://schemas.openxmlformats.org/drawingml/2006/main" xmlns:r="http://schemas.openxmlformats.org/officeDocument/2006/relationships" xmlns:p="http://schemas.openxmlformats.org/presentationml/2006/main" userDrawn="1">
  <p:cSld name="2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521254A7-536E-47AC-B2C5-9772F222162F}"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09DA0774-5539-4134-B999-494B7D1FC4C6}" type="slidenum">
              <a:rPr lang="zh-CN" altLang="en-US"/>
              <a:pPr>
                <a:defRPr/>
              </a:pPr>
              <a:t>‹#›</a:t>
            </a:fld>
            <a:endParaRPr lang="zh-CN" altLang="en-US"/>
          </a:p>
        </p:txBody>
      </p:sp>
    </p:spTree>
    <p:extLst>
      <p:ext uri="{BB962C8B-B14F-4D97-AF65-F5344CB8AC3E}">
        <p14:creationId xmlns:p14="http://schemas.microsoft.com/office/powerpoint/2010/main" val="2260753304"/>
      </p:ext>
    </p:extLst>
  </p:cSld>
  <p:clrMapOvr>
    <a:masterClrMapping/>
  </p:clrMapOvr>
</p:sldLayout>
</file>

<file path=ppt/slideLayouts/slideLayout1264.xml><?xml version="1.0" encoding="utf-8"?>
<p:sldLayout xmlns:a="http://schemas.openxmlformats.org/drawingml/2006/main" xmlns:r="http://schemas.openxmlformats.org/officeDocument/2006/relationships" xmlns:p="http://schemas.openxmlformats.org/presentationml/2006/main" preserve="1" userDrawn="1">
  <p:cSld name="2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5802871"/>
      </p:ext>
    </p:extLst>
  </p:cSld>
  <p:clrMapOvr>
    <a:masterClrMapping/>
  </p:clrMapOvr>
</p:sldLayout>
</file>

<file path=ppt/slideLayouts/slideLayout1265.xml><?xml version="1.0" encoding="utf-8"?>
<p:sldLayout xmlns:a="http://schemas.openxmlformats.org/drawingml/2006/main" xmlns:r="http://schemas.openxmlformats.org/officeDocument/2006/relationships" xmlns:p="http://schemas.openxmlformats.org/presentationml/2006/main" preserve="1" userDrawn="1">
  <p:cSld name="6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9481632"/>
      </p:ext>
    </p:extLst>
  </p:cSld>
  <p:clrMapOvr>
    <a:masterClrMapping/>
  </p:clrMapOvr>
</p:sldLayout>
</file>

<file path=ppt/slideLayouts/slideLayout1266.xml><?xml version="1.0" encoding="utf-8"?>
<p:sldLayout xmlns:a="http://schemas.openxmlformats.org/drawingml/2006/main" xmlns:r="http://schemas.openxmlformats.org/officeDocument/2006/relationships" xmlns:p="http://schemas.openxmlformats.org/presentationml/2006/main" preserve="1" userDrawn="1">
  <p:cSld name="2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7185003"/>
      </p:ext>
    </p:extLst>
  </p:cSld>
  <p:clrMapOvr>
    <a:masterClrMapping/>
  </p:clrMapOvr>
</p:sldLayout>
</file>

<file path=ppt/slideLayouts/slideLayout1267.xml><?xml version="1.0" encoding="utf-8"?>
<p:sldLayout xmlns:a="http://schemas.openxmlformats.org/drawingml/2006/main" xmlns:r="http://schemas.openxmlformats.org/officeDocument/2006/relationships" xmlns:p="http://schemas.openxmlformats.org/presentationml/2006/main" userDrawn="1">
  <p:cSld name="2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ECE46D-BECA-4C6E-A072-BD13EDB419F0}"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1ECBD4B-2BD0-417B-BC6E-CDE1A31BEA11}" type="slidenum">
              <a:rPr lang="zh-CN" altLang="en-US"/>
              <a:pPr>
                <a:defRPr/>
              </a:pPr>
              <a:t>‹#›</a:t>
            </a:fld>
            <a:endParaRPr lang="zh-CN" altLang="en-US"/>
          </a:p>
        </p:txBody>
      </p:sp>
    </p:spTree>
    <p:extLst>
      <p:ext uri="{BB962C8B-B14F-4D97-AF65-F5344CB8AC3E}">
        <p14:creationId xmlns:p14="http://schemas.microsoft.com/office/powerpoint/2010/main" val="568668262"/>
      </p:ext>
    </p:extLst>
  </p:cSld>
  <p:clrMapOvr>
    <a:masterClrMapping/>
  </p:clrMapOvr>
</p:sldLayout>
</file>

<file path=ppt/slideLayouts/slideLayout1268.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85A40DF-DD3A-4F2B-810A-93DF1444787F}"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4CD924-1350-4431-AB16-3298BBB0B042}" type="slidenum">
              <a:rPr lang="zh-CN" altLang="en-US"/>
              <a:pPr>
                <a:defRPr/>
              </a:pPr>
              <a:t>‹#›</a:t>
            </a:fld>
            <a:endParaRPr lang="zh-CN" altLang="en-US"/>
          </a:p>
        </p:txBody>
      </p:sp>
    </p:spTree>
    <p:extLst>
      <p:ext uri="{BB962C8B-B14F-4D97-AF65-F5344CB8AC3E}">
        <p14:creationId xmlns:p14="http://schemas.microsoft.com/office/powerpoint/2010/main" val="4050072004"/>
      </p:ext>
    </p:extLst>
  </p:cSld>
  <p:clrMapOvr>
    <a:masterClrMapping/>
  </p:clrMapOvr>
</p:sldLayout>
</file>

<file path=ppt/slideLayouts/slideLayout1269.xml><?xml version="1.0" encoding="utf-8"?>
<p:sldLayout xmlns:a="http://schemas.openxmlformats.org/drawingml/2006/main" xmlns:r="http://schemas.openxmlformats.org/officeDocument/2006/relationships" xmlns:p="http://schemas.openxmlformats.org/presentationml/2006/main" userDrawn="1">
  <p:cSld name="6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526449"/>
      </p:ext>
    </p:extLst>
  </p:cSld>
  <p:clrMapOvr>
    <a:masterClrMapping/>
  </p:clrMapOvr>
  <p:transition spd="slow" advClick="0" advTm="0">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06F15D4-852B-4249-99D8-A7ECC363B763}"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7750CBF-EA19-458D-B62B-8198417F5A55}" type="slidenum">
              <a:rPr lang="zh-CN" altLang="en-US"/>
              <a:pPr>
                <a:defRPr/>
              </a:pPr>
              <a:t>‹#›</a:t>
            </a:fld>
            <a:endParaRPr lang="zh-CN" altLang="en-US"/>
          </a:p>
        </p:txBody>
      </p:sp>
    </p:spTree>
    <p:extLst>
      <p:ext uri="{BB962C8B-B14F-4D97-AF65-F5344CB8AC3E}">
        <p14:creationId xmlns:p14="http://schemas.microsoft.com/office/powerpoint/2010/main" val="1020014376"/>
      </p:ext>
    </p:extLst>
  </p:cSld>
  <p:clrMapOvr>
    <a:masterClrMapping/>
  </p:clrMapOvr>
</p:sldLayout>
</file>

<file path=ppt/slideLayouts/slideLayout1270.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1A603E7-B2EC-46EB-A87C-F63CCA70271C}"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8F34C8F-D7E0-4F03-82D2-C4EC2A6D66FF}" type="slidenum">
              <a:rPr lang="zh-CN" altLang="en-US"/>
              <a:pPr>
                <a:defRPr/>
              </a:pPr>
              <a:t>‹#›</a:t>
            </a:fld>
            <a:endParaRPr lang="zh-CN" altLang="en-US"/>
          </a:p>
        </p:txBody>
      </p:sp>
    </p:spTree>
    <p:extLst>
      <p:ext uri="{BB962C8B-B14F-4D97-AF65-F5344CB8AC3E}">
        <p14:creationId xmlns:p14="http://schemas.microsoft.com/office/powerpoint/2010/main" val="2064384199"/>
      </p:ext>
    </p:extLst>
  </p:cSld>
  <p:clrMapOvr>
    <a:masterClrMapping/>
  </p:clrMapOvr>
</p:sldLayout>
</file>

<file path=ppt/slideLayouts/slideLayout1271.xml><?xml version="1.0" encoding="utf-8"?>
<p:sldLayout xmlns:a="http://schemas.openxmlformats.org/drawingml/2006/main" xmlns:r="http://schemas.openxmlformats.org/officeDocument/2006/relationships" xmlns:p="http://schemas.openxmlformats.org/presentationml/2006/main" showMasterSp="0" preserve="1" userDrawn="1">
  <p:cSld name="26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137391"/>
      </p:ext>
    </p:extLst>
  </p:cSld>
  <p:clrMapOvr>
    <a:masterClrMapping/>
  </p:clrMapOvr>
</p:sldLayout>
</file>

<file path=ppt/slideLayouts/slideLayout1272.xml><?xml version="1.0" encoding="utf-8"?>
<p:sldLayout xmlns:a="http://schemas.openxmlformats.org/drawingml/2006/main" xmlns:r="http://schemas.openxmlformats.org/officeDocument/2006/relationships" xmlns:p="http://schemas.openxmlformats.org/presentationml/2006/main" preserve="1" userDrawn="1">
  <p:cSld name="2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9929912"/>
      </p:ext>
    </p:extLst>
  </p:cSld>
  <p:clrMapOvr>
    <a:masterClrMapping/>
  </p:clrMapOvr>
</p:sldLayout>
</file>

<file path=ppt/slideLayouts/slideLayout1273.xml><?xml version="1.0" encoding="utf-8"?>
<p:sldLayout xmlns:a="http://schemas.openxmlformats.org/drawingml/2006/main" xmlns:r="http://schemas.openxmlformats.org/officeDocument/2006/relationships" xmlns:p="http://schemas.openxmlformats.org/presentationml/2006/main" preserve="1" userDrawn="1">
  <p:cSld name="27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72824184"/>
      </p:ext>
    </p:extLst>
  </p:cSld>
  <p:clrMapOvr>
    <a:masterClrMapping/>
  </p:clrMapOvr>
</p:sldLayout>
</file>

<file path=ppt/slideLayouts/slideLayout1274.xml><?xml version="1.0" encoding="utf-8"?>
<p:sldLayout xmlns:a="http://schemas.openxmlformats.org/drawingml/2006/main" xmlns:r="http://schemas.openxmlformats.org/officeDocument/2006/relationships" xmlns:p="http://schemas.openxmlformats.org/presentationml/2006/main" preserve="1" userDrawn="1">
  <p:cSld name="27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3437192"/>
      </p:ext>
    </p:extLst>
  </p:cSld>
  <p:clrMapOvr>
    <a:masterClrMapping/>
  </p:clrMapOvr>
</p:sldLayout>
</file>

<file path=ppt/slideLayouts/slideLayout1275.xml><?xml version="1.0" encoding="utf-8"?>
<p:sldLayout xmlns:a="http://schemas.openxmlformats.org/drawingml/2006/main" xmlns:r="http://schemas.openxmlformats.org/officeDocument/2006/relationships" xmlns:p="http://schemas.openxmlformats.org/presentationml/2006/main" preserve="1" userDrawn="1">
  <p:cSld name="27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72026543"/>
      </p:ext>
    </p:extLst>
  </p:cSld>
  <p:clrMapOvr>
    <a:masterClrMapping/>
  </p:clrMapOvr>
</p:sldLayout>
</file>

<file path=ppt/slideLayouts/slideLayout1276.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55488835"/>
      </p:ext>
    </p:extLst>
  </p:cSld>
  <p:clrMapOvr>
    <a:masterClrMapping/>
  </p:clrMapOvr>
</p:sldLayout>
</file>

<file path=ppt/slideLayouts/slideLayout1277.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03960305"/>
      </p:ext>
    </p:extLst>
  </p:cSld>
  <p:clrMapOvr>
    <a:masterClrMapping/>
  </p:clrMapOvr>
</p:sldLayout>
</file>

<file path=ppt/slideLayouts/slideLayout1278.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1C6F658E-5C63-410D-A3C7-860B841E5336}"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F072011-69A9-4BFA-9668-2B8ABB2E3AA5}" type="slidenum">
              <a:rPr lang="zh-CN" altLang="en-US"/>
              <a:pPr>
                <a:defRPr/>
              </a:pPr>
              <a:t>‹#›</a:t>
            </a:fld>
            <a:endParaRPr lang="zh-CN" altLang="en-US"/>
          </a:p>
        </p:txBody>
      </p:sp>
    </p:spTree>
    <p:extLst>
      <p:ext uri="{BB962C8B-B14F-4D97-AF65-F5344CB8AC3E}">
        <p14:creationId xmlns:p14="http://schemas.microsoft.com/office/powerpoint/2010/main" val="4110137910"/>
      </p:ext>
    </p:extLst>
  </p:cSld>
  <p:clrMapOvr>
    <a:masterClrMapping/>
  </p:clrMapOvr>
</p:sldLayout>
</file>

<file path=ppt/slideLayouts/slideLayout1279.xml><?xml version="1.0" encoding="utf-8"?>
<p:sldLayout xmlns:a="http://schemas.openxmlformats.org/drawingml/2006/main" xmlns:r="http://schemas.openxmlformats.org/officeDocument/2006/relationships" xmlns:p="http://schemas.openxmlformats.org/presentationml/2006/main" preserve="1" userDrawn="1">
  <p:cSld name="10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2226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19642"/>
      </p:ext>
    </p:extLst>
  </p:cSld>
  <p:clrMapOvr>
    <a:masterClrMapping/>
  </p:clrMapOvr>
</p:sldLayout>
</file>

<file path=ppt/slideLayouts/slideLayout1280.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452DBBC-F09F-4D2A-9588-DAD48CC42906}"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DE0D6F6-8394-42BD-830A-BB00F0C37258}" type="slidenum">
              <a:rPr lang="zh-CN" altLang="en-US"/>
              <a:pPr>
                <a:defRPr/>
              </a:pPr>
              <a:t>‹#›</a:t>
            </a:fld>
            <a:endParaRPr lang="zh-CN" altLang="en-US"/>
          </a:p>
        </p:txBody>
      </p:sp>
    </p:spTree>
    <p:extLst>
      <p:ext uri="{BB962C8B-B14F-4D97-AF65-F5344CB8AC3E}">
        <p14:creationId xmlns:p14="http://schemas.microsoft.com/office/powerpoint/2010/main" val="314623444"/>
      </p:ext>
    </p:extLst>
  </p:cSld>
  <p:clrMapOvr>
    <a:masterClrMapping/>
  </p:clrMapOvr>
</p:sldLayout>
</file>

<file path=ppt/slideLayouts/slideLayout1281.xml><?xml version="1.0" encoding="utf-8"?>
<p:sldLayout xmlns:a="http://schemas.openxmlformats.org/drawingml/2006/main" xmlns:r="http://schemas.openxmlformats.org/officeDocument/2006/relationships" xmlns:p="http://schemas.openxmlformats.org/presentationml/2006/main" preserve="1" userDrawn="1">
  <p:cSld name="10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985001"/>
      </p:ext>
    </p:extLst>
  </p:cSld>
  <p:clrMapOvr>
    <a:masterClrMapping/>
  </p:clrMapOvr>
</p:sldLayout>
</file>

<file path=ppt/slideLayouts/slideLayout1282.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48B15625-034A-4BAD-B397-E6A2BC083C2A}"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9E23CA8-4BEF-4B6C-B6C4-C7495C491775}" type="slidenum">
              <a:rPr lang="zh-CN" altLang="en-US"/>
              <a:pPr>
                <a:defRPr/>
              </a:pPr>
              <a:t>‹#›</a:t>
            </a:fld>
            <a:endParaRPr lang="zh-CN" altLang="en-US"/>
          </a:p>
        </p:txBody>
      </p:sp>
    </p:spTree>
    <p:extLst>
      <p:ext uri="{BB962C8B-B14F-4D97-AF65-F5344CB8AC3E}">
        <p14:creationId xmlns:p14="http://schemas.microsoft.com/office/powerpoint/2010/main" val="1977070771"/>
      </p:ext>
    </p:extLst>
  </p:cSld>
  <p:clrMapOvr>
    <a:masterClrMapping/>
  </p:clrMapOvr>
</p:sldLayout>
</file>

<file path=ppt/slideLayouts/slideLayout1283.xml><?xml version="1.0" encoding="utf-8"?>
<p:sldLayout xmlns:a="http://schemas.openxmlformats.org/drawingml/2006/main" xmlns:r="http://schemas.openxmlformats.org/officeDocument/2006/relationships" xmlns:p="http://schemas.openxmlformats.org/presentationml/2006/main" preserve="1" userDrawn="1">
  <p:cSld name="10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317551"/>
      </p:ext>
    </p:extLst>
  </p:cSld>
  <p:clrMapOvr>
    <a:masterClrMapping/>
  </p:clrMapOvr>
</p:sldLayout>
</file>

<file path=ppt/slideLayouts/slideLayout1284.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1FDBC8B-0B8A-4AA5-907D-5A320A24DF86}"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22C833A-EDF2-484B-9653-87AF53C40E67}" type="slidenum">
              <a:rPr lang="zh-CN" altLang="en-US"/>
              <a:pPr>
                <a:defRPr/>
              </a:pPr>
              <a:t>‹#›</a:t>
            </a:fld>
            <a:endParaRPr lang="zh-CN" altLang="en-US"/>
          </a:p>
        </p:txBody>
      </p:sp>
    </p:spTree>
    <p:extLst>
      <p:ext uri="{BB962C8B-B14F-4D97-AF65-F5344CB8AC3E}">
        <p14:creationId xmlns:p14="http://schemas.microsoft.com/office/powerpoint/2010/main" val="3130724947"/>
      </p:ext>
    </p:extLst>
  </p:cSld>
  <p:clrMapOvr>
    <a:masterClrMapping/>
  </p:clrMapOvr>
</p:sldLayout>
</file>

<file path=ppt/slideLayouts/slideLayout1285.xml><?xml version="1.0" encoding="utf-8"?>
<p:sldLayout xmlns:a="http://schemas.openxmlformats.org/drawingml/2006/main" xmlns:r="http://schemas.openxmlformats.org/officeDocument/2006/relationships" xmlns:p="http://schemas.openxmlformats.org/presentationml/2006/main" preserve="1" userDrawn="1">
  <p:cSld name="10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622057"/>
      </p:ext>
    </p:extLst>
  </p:cSld>
  <p:clrMapOvr>
    <a:masterClrMapping/>
  </p:clrMapOvr>
</p:sldLayout>
</file>

<file path=ppt/slideLayouts/slideLayout1286.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415D679-CCD3-443E-84E3-EB98178E021E}"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D46C33C-BDD2-42CC-9D41-8F0943520371}" type="slidenum">
              <a:rPr lang="zh-CN" altLang="en-US"/>
              <a:pPr>
                <a:defRPr/>
              </a:pPr>
              <a:t>‹#›</a:t>
            </a:fld>
            <a:endParaRPr lang="zh-CN" altLang="en-US"/>
          </a:p>
        </p:txBody>
      </p:sp>
    </p:spTree>
    <p:extLst>
      <p:ext uri="{BB962C8B-B14F-4D97-AF65-F5344CB8AC3E}">
        <p14:creationId xmlns:p14="http://schemas.microsoft.com/office/powerpoint/2010/main" val="2784854531"/>
      </p:ext>
    </p:extLst>
  </p:cSld>
  <p:clrMapOvr>
    <a:masterClrMapping/>
  </p:clrMapOvr>
</p:sldLayout>
</file>

<file path=ppt/slideLayouts/slideLayout1287.xml><?xml version="1.0" encoding="utf-8"?>
<p:sldLayout xmlns:a="http://schemas.openxmlformats.org/drawingml/2006/main" xmlns:r="http://schemas.openxmlformats.org/officeDocument/2006/relationships" xmlns:p="http://schemas.openxmlformats.org/presentationml/2006/main" preserve="1" userDrawn="1">
  <p:cSld name="10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010391"/>
      </p:ext>
    </p:extLst>
  </p:cSld>
  <p:clrMapOvr>
    <a:masterClrMapping/>
  </p:clrMapOvr>
</p:sldLayout>
</file>

<file path=ppt/slideLayouts/slideLayout1288.xml><?xml version="1.0" encoding="utf-8"?>
<p:sldLayout xmlns:a="http://schemas.openxmlformats.org/drawingml/2006/main" xmlns:r="http://schemas.openxmlformats.org/officeDocument/2006/relationships" xmlns:p="http://schemas.openxmlformats.org/presentationml/2006/main" showMasterSp="0" preserve="1" userDrawn="1">
  <p:cSld name="28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3629420"/>
      </p:ext>
    </p:extLst>
  </p:cSld>
  <p:clrMapOvr>
    <a:masterClrMapping/>
  </p:clrMapOvr>
</p:sldLayout>
</file>

<file path=ppt/slideLayouts/slideLayout1289.xml><?xml version="1.0" encoding="utf-8"?>
<p:sldLayout xmlns:a="http://schemas.openxmlformats.org/drawingml/2006/main" xmlns:r="http://schemas.openxmlformats.org/officeDocument/2006/relationships" xmlns:p="http://schemas.openxmlformats.org/presentationml/2006/main" preserve="1" userDrawn="1">
  <p:cSld name="2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17504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F0031AE-DD1F-4A24-AD33-AA18E5BD297E}"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8D98511-6C51-45DB-96B4-D1E0906250E0}" type="slidenum">
              <a:rPr lang="zh-CN" altLang="en-US"/>
              <a:pPr>
                <a:defRPr/>
              </a:pPr>
              <a:t>‹#›</a:t>
            </a:fld>
            <a:endParaRPr lang="zh-CN" altLang="en-US"/>
          </a:p>
        </p:txBody>
      </p:sp>
    </p:spTree>
    <p:extLst>
      <p:ext uri="{BB962C8B-B14F-4D97-AF65-F5344CB8AC3E}">
        <p14:creationId xmlns:p14="http://schemas.microsoft.com/office/powerpoint/2010/main" val="968524995"/>
      </p:ext>
    </p:extLst>
  </p:cSld>
  <p:clrMapOvr>
    <a:masterClrMapping/>
  </p:clrMapOvr>
</p:sldLayout>
</file>

<file path=ppt/slideLayouts/slideLayout1290.xml><?xml version="1.0" encoding="utf-8"?>
<p:sldLayout xmlns:a="http://schemas.openxmlformats.org/drawingml/2006/main" xmlns:r="http://schemas.openxmlformats.org/officeDocument/2006/relationships" xmlns:p="http://schemas.openxmlformats.org/presentationml/2006/main" preserve="1" userDrawn="1">
  <p:cSld name="28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07295844"/>
      </p:ext>
    </p:extLst>
  </p:cSld>
  <p:clrMapOvr>
    <a:masterClrMapping/>
  </p:clrMapOvr>
</p:sldLayout>
</file>

<file path=ppt/slideLayouts/slideLayout1291.xml><?xml version="1.0" encoding="utf-8"?>
<p:sldLayout xmlns:a="http://schemas.openxmlformats.org/drawingml/2006/main" xmlns:r="http://schemas.openxmlformats.org/officeDocument/2006/relationships" xmlns:p="http://schemas.openxmlformats.org/presentationml/2006/main" preserve="1" userDrawn="1">
  <p:cSld name="28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17700797"/>
      </p:ext>
    </p:extLst>
  </p:cSld>
  <p:clrMapOvr>
    <a:masterClrMapping/>
  </p:clrMapOvr>
</p:sldLayout>
</file>

<file path=ppt/slideLayouts/slideLayout1292.xml><?xml version="1.0" encoding="utf-8"?>
<p:sldLayout xmlns:a="http://schemas.openxmlformats.org/drawingml/2006/main" xmlns:r="http://schemas.openxmlformats.org/officeDocument/2006/relationships" xmlns:p="http://schemas.openxmlformats.org/presentationml/2006/main" preserve="1" userDrawn="1">
  <p:cSld name="28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45829064"/>
      </p:ext>
    </p:extLst>
  </p:cSld>
  <p:clrMapOvr>
    <a:masterClrMapping/>
  </p:clrMapOvr>
</p:sldLayout>
</file>

<file path=ppt/slideLayouts/slideLayout1293.xml><?xml version="1.0" encoding="utf-8"?>
<p:sldLayout xmlns:a="http://schemas.openxmlformats.org/drawingml/2006/main" xmlns:r="http://schemas.openxmlformats.org/officeDocument/2006/relationships" xmlns:p="http://schemas.openxmlformats.org/presentationml/2006/main" preserve="1" userDrawn="1">
  <p:cSld name="28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89562484"/>
      </p:ext>
    </p:extLst>
  </p:cSld>
  <p:clrMapOvr>
    <a:masterClrMapping/>
  </p:clrMapOvr>
</p:sldLayout>
</file>

<file path=ppt/slideLayouts/slideLayout1294.xml><?xml version="1.0" encoding="utf-8"?>
<p:sldLayout xmlns:a="http://schemas.openxmlformats.org/drawingml/2006/main" xmlns:r="http://schemas.openxmlformats.org/officeDocument/2006/relationships" xmlns:p="http://schemas.openxmlformats.org/presentationml/2006/main" preserve="1" userDrawn="1">
  <p:cSld name="28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03049014"/>
      </p:ext>
    </p:extLst>
  </p:cSld>
  <p:clrMapOvr>
    <a:masterClrMapping/>
  </p:clrMapOvr>
</p:sldLayout>
</file>

<file path=ppt/slideLayouts/slideLayout1295.xml><?xml version="1.0" encoding="utf-8"?>
<p:sldLayout xmlns:a="http://schemas.openxmlformats.org/drawingml/2006/main" xmlns:r="http://schemas.openxmlformats.org/officeDocument/2006/relationships" xmlns:p="http://schemas.openxmlformats.org/presentationml/2006/main" userDrawn="1">
  <p:cSld name="2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FDFB3E-77D9-4D29-9288-579552B9976A}"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B869569-DE9D-43F2-B559-1A64BA1F5835}" type="slidenum">
              <a:rPr lang="zh-CN" altLang="en-US"/>
              <a:pPr>
                <a:defRPr/>
              </a:pPr>
              <a:t>‹#›</a:t>
            </a:fld>
            <a:endParaRPr lang="zh-CN" altLang="en-US"/>
          </a:p>
        </p:txBody>
      </p:sp>
    </p:spTree>
    <p:extLst>
      <p:ext uri="{BB962C8B-B14F-4D97-AF65-F5344CB8AC3E}">
        <p14:creationId xmlns:p14="http://schemas.microsoft.com/office/powerpoint/2010/main" val="3109552629"/>
      </p:ext>
    </p:extLst>
  </p:cSld>
  <p:clrMapOvr>
    <a:masterClrMapping/>
  </p:clrMapOvr>
</p:sldLayout>
</file>

<file path=ppt/slideLayouts/slideLayout1296.xml><?xml version="1.0" encoding="utf-8"?>
<p:sldLayout xmlns:a="http://schemas.openxmlformats.org/drawingml/2006/main" xmlns:r="http://schemas.openxmlformats.org/officeDocument/2006/relationships" xmlns:p="http://schemas.openxmlformats.org/presentationml/2006/main" preserve="1" userDrawn="1">
  <p:cSld name="10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664204"/>
      </p:ext>
    </p:extLst>
  </p:cSld>
  <p:clrMapOvr>
    <a:masterClrMapping/>
  </p:clrMapOvr>
</p:sldLayout>
</file>

<file path=ppt/slideLayouts/slideLayout1297.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2927C24-6FDD-46AA-95A1-BD9B7D96A710}"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C24BC64-713F-44BB-B16E-22C351E7D323}" type="slidenum">
              <a:rPr lang="zh-CN" altLang="en-US"/>
              <a:pPr>
                <a:defRPr/>
              </a:pPr>
              <a:t>‹#›</a:t>
            </a:fld>
            <a:endParaRPr lang="zh-CN" altLang="en-US"/>
          </a:p>
        </p:txBody>
      </p:sp>
    </p:spTree>
    <p:extLst>
      <p:ext uri="{BB962C8B-B14F-4D97-AF65-F5344CB8AC3E}">
        <p14:creationId xmlns:p14="http://schemas.microsoft.com/office/powerpoint/2010/main" val="1346562007"/>
      </p:ext>
    </p:extLst>
  </p:cSld>
  <p:clrMapOvr>
    <a:masterClrMapping/>
  </p:clrMapOvr>
</p:sldLayout>
</file>

<file path=ppt/slideLayouts/slideLayout1298.xml><?xml version="1.0" encoding="utf-8"?>
<p:sldLayout xmlns:a="http://schemas.openxmlformats.org/drawingml/2006/main" xmlns:r="http://schemas.openxmlformats.org/officeDocument/2006/relationships" xmlns:p="http://schemas.openxmlformats.org/presentationml/2006/main" preserve="1" userDrawn="1">
  <p:cSld name="10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950335"/>
      </p:ext>
    </p:extLst>
  </p:cSld>
  <p:clrMapOvr>
    <a:masterClrMapping/>
  </p:clrMapOvr>
</p:sldLayout>
</file>

<file path=ppt/slideLayouts/slideLayout1299.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1386B63-E79F-4D33-BCF8-104A94765D20}"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E83F3DA-7A52-48EB-8B4C-711F95FD40AA}" type="slidenum">
              <a:rPr lang="zh-CN" altLang="en-US"/>
              <a:pPr>
                <a:defRPr/>
              </a:pPr>
              <a:t>‹#›</a:t>
            </a:fld>
            <a:endParaRPr lang="zh-CN" altLang="en-US"/>
          </a:p>
        </p:txBody>
      </p:sp>
    </p:spTree>
    <p:extLst>
      <p:ext uri="{BB962C8B-B14F-4D97-AF65-F5344CB8AC3E}">
        <p14:creationId xmlns:p14="http://schemas.microsoft.com/office/powerpoint/2010/main" val="1557062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7048185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359355"/>
      </p:ext>
    </p:extLst>
  </p:cSld>
  <p:clrMapOvr>
    <a:masterClrMapping/>
  </p:clrMapOvr>
</p:sldLayout>
</file>

<file path=ppt/slideLayouts/slideLayout1300.xml><?xml version="1.0" encoding="utf-8"?>
<p:sldLayout xmlns:a="http://schemas.openxmlformats.org/drawingml/2006/main" xmlns:r="http://schemas.openxmlformats.org/officeDocument/2006/relationships" xmlns:p="http://schemas.openxmlformats.org/presentationml/2006/main" preserve="1" userDrawn="1">
  <p:cSld name="10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340052"/>
      </p:ext>
    </p:extLst>
  </p:cSld>
  <p:clrMapOvr>
    <a:masterClrMapping/>
  </p:clrMapOvr>
</p:sldLayout>
</file>

<file path=ppt/slideLayouts/slideLayout1301.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748CA5-40F4-4388-95B1-CB144C74569B}"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5F19ED0-9CF9-4EC0-969C-3A55CB518054}" type="slidenum">
              <a:rPr lang="zh-CN" altLang="en-US"/>
              <a:pPr>
                <a:defRPr/>
              </a:pPr>
              <a:t>‹#›</a:t>
            </a:fld>
            <a:endParaRPr lang="zh-CN" altLang="en-US"/>
          </a:p>
        </p:txBody>
      </p:sp>
    </p:spTree>
    <p:extLst>
      <p:ext uri="{BB962C8B-B14F-4D97-AF65-F5344CB8AC3E}">
        <p14:creationId xmlns:p14="http://schemas.microsoft.com/office/powerpoint/2010/main" val="1235882536"/>
      </p:ext>
    </p:extLst>
  </p:cSld>
  <p:clrMapOvr>
    <a:masterClrMapping/>
  </p:clrMapOvr>
</p:sldLayout>
</file>

<file path=ppt/slideLayouts/slideLayout1302.xml><?xml version="1.0" encoding="utf-8"?>
<p:sldLayout xmlns:a="http://schemas.openxmlformats.org/drawingml/2006/main" xmlns:r="http://schemas.openxmlformats.org/officeDocument/2006/relationships" xmlns:p="http://schemas.openxmlformats.org/presentationml/2006/main" preserve="1" userDrawn="1">
  <p:cSld name="10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995284"/>
      </p:ext>
    </p:extLst>
  </p:cSld>
  <p:clrMapOvr>
    <a:masterClrMapping/>
  </p:clrMapOvr>
</p:sldLayout>
</file>

<file path=ppt/slideLayouts/slideLayout1303.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20673C-2892-4030-BE9B-5C1E0C04674E}"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6E30877-7FCD-45E4-B4B1-B114ECA76978}" type="slidenum">
              <a:rPr lang="zh-CN" altLang="en-US"/>
              <a:pPr>
                <a:defRPr/>
              </a:pPr>
              <a:t>‹#›</a:t>
            </a:fld>
            <a:endParaRPr lang="zh-CN" altLang="en-US"/>
          </a:p>
        </p:txBody>
      </p:sp>
    </p:spTree>
    <p:extLst>
      <p:ext uri="{BB962C8B-B14F-4D97-AF65-F5344CB8AC3E}">
        <p14:creationId xmlns:p14="http://schemas.microsoft.com/office/powerpoint/2010/main" val="1068232602"/>
      </p:ext>
    </p:extLst>
  </p:cSld>
  <p:clrMapOvr>
    <a:masterClrMapping/>
  </p:clrMapOvr>
</p:sldLayout>
</file>

<file path=ppt/slideLayouts/slideLayout1304.xml><?xml version="1.0" encoding="utf-8"?>
<p:sldLayout xmlns:a="http://schemas.openxmlformats.org/drawingml/2006/main" xmlns:r="http://schemas.openxmlformats.org/officeDocument/2006/relationships" xmlns:p="http://schemas.openxmlformats.org/presentationml/2006/main" preserve="1" userDrawn="1">
  <p:cSld name="10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897374"/>
      </p:ext>
    </p:extLst>
  </p:cSld>
  <p:clrMapOvr>
    <a:masterClrMapping/>
  </p:clrMapOvr>
</p:sldLayout>
</file>

<file path=ppt/slideLayouts/slideLayout1305.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E2E38B4E-4522-49CF-AA22-3B132B918FF6}"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41B2283-4398-4189-841C-8077E651DACE}" type="slidenum">
              <a:rPr lang="zh-CN" altLang="en-US"/>
              <a:pPr>
                <a:defRPr/>
              </a:pPr>
              <a:t>‹#›</a:t>
            </a:fld>
            <a:endParaRPr lang="zh-CN" altLang="en-US"/>
          </a:p>
        </p:txBody>
      </p:sp>
    </p:spTree>
    <p:extLst>
      <p:ext uri="{BB962C8B-B14F-4D97-AF65-F5344CB8AC3E}">
        <p14:creationId xmlns:p14="http://schemas.microsoft.com/office/powerpoint/2010/main" val="660521169"/>
      </p:ext>
    </p:extLst>
  </p:cSld>
  <p:clrMapOvr>
    <a:masterClrMapping/>
  </p:clrMapOvr>
</p:sldLayout>
</file>

<file path=ppt/slideLayouts/slideLayout1306.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07ECBEB0-3FD5-4434-830D-BB080752A9F1}"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CE5D3DBA-0B94-49A9-8EEC-CAF359B90C03}" type="slidenum">
              <a:rPr lang="zh-CN" altLang="en-US"/>
              <a:pPr>
                <a:defRPr/>
              </a:pPr>
              <a:t>‹#›</a:t>
            </a:fld>
            <a:endParaRPr lang="zh-CN" altLang="en-US"/>
          </a:p>
        </p:txBody>
      </p:sp>
    </p:spTree>
    <p:extLst>
      <p:ext uri="{BB962C8B-B14F-4D97-AF65-F5344CB8AC3E}">
        <p14:creationId xmlns:p14="http://schemas.microsoft.com/office/powerpoint/2010/main" val="93257765"/>
      </p:ext>
    </p:extLst>
  </p:cSld>
  <p:clrMapOvr>
    <a:masterClrMapping/>
  </p:clrMapOvr>
</p:sldLayout>
</file>

<file path=ppt/slideLayouts/slideLayout1307.xml><?xml version="1.0" encoding="utf-8"?>
<p:sldLayout xmlns:a="http://schemas.openxmlformats.org/drawingml/2006/main" xmlns:r="http://schemas.openxmlformats.org/officeDocument/2006/relationships" xmlns:p="http://schemas.openxmlformats.org/presentationml/2006/main" preserve="1" userDrawn="1">
  <p:cSld name="2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1070585"/>
      </p:ext>
    </p:extLst>
  </p:cSld>
  <p:clrMapOvr>
    <a:masterClrMapping/>
  </p:clrMapOvr>
</p:sldLayout>
</file>

<file path=ppt/slideLayouts/slideLayout1308.xml><?xml version="1.0" encoding="utf-8"?>
<p:sldLayout xmlns:a="http://schemas.openxmlformats.org/drawingml/2006/main" xmlns:r="http://schemas.openxmlformats.org/officeDocument/2006/relationships" xmlns:p="http://schemas.openxmlformats.org/presentationml/2006/main" preserve="1" userDrawn="1">
  <p:cSld name="6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6729744"/>
      </p:ext>
    </p:extLst>
  </p:cSld>
  <p:clrMapOvr>
    <a:masterClrMapping/>
  </p:clrMapOvr>
</p:sldLayout>
</file>

<file path=ppt/slideLayouts/slideLayout1309.xml><?xml version="1.0" encoding="utf-8"?>
<p:sldLayout xmlns:a="http://schemas.openxmlformats.org/drawingml/2006/main" xmlns:r="http://schemas.openxmlformats.org/officeDocument/2006/relationships" xmlns:p="http://schemas.openxmlformats.org/presentationml/2006/main" preserve="1" userDrawn="1">
  <p:cSld name="2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4469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5556D60-55F4-4FE8-A400-B4CF0C4A2EF4}"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649AE48A-09EC-49CD-B7FA-DA333B04E7A9}" type="slidenum">
              <a:rPr lang="zh-CN" altLang="en-US"/>
              <a:pPr>
                <a:defRPr/>
              </a:pPr>
              <a:t>‹#›</a:t>
            </a:fld>
            <a:endParaRPr lang="zh-CN" altLang="en-US"/>
          </a:p>
        </p:txBody>
      </p:sp>
    </p:spTree>
    <p:extLst>
      <p:ext uri="{BB962C8B-B14F-4D97-AF65-F5344CB8AC3E}">
        <p14:creationId xmlns:p14="http://schemas.microsoft.com/office/powerpoint/2010/main" val="501625554"/>
      </p:ext>
    </p:extLst>
  </p:cSld>
  <p:clrMapOvr>
    <a:masterClrMapping/>
  </p:clrMapOvr>
</p:sldLayout>
</file>

<file path=ppt/slideLayouts/slideLayout1310.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6DA6541-3C58-4A37-91A3-C97E146FF196}"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783899C-4321-4DD5-B0A2-7EBC633A4AD7}" type="slidenum">
              <a:rPr lang="zh-CN" altLang="en-US"/>
              <a:pPr>
                <a:defRPr/>
              </a:pPr>
              <a:t>‹#›</a:t>
            </a:fld>
            <a:endParaRPr lang="zh-CN" altLang="en-US"/>
          </a:p>
        </p:txBody>
      </p:sp>
    </p:spTree>
    <p:extLst>
      <p:ext uri="{BB962C8B-B14F-4D97-AF65-F5344CB8AC3E}">
        <p14:creationId xmlns:p14="http://schemas.microsoft.com/office/powerpoint/2010/main" val="1603885640"/>
      </p:ext>
    </p:extLst>
  </p:cSld>
  <p:clrMapOvr>
    <a:masterClrMapping/>
  </p:clrMapOvr>
</p:sldLayout>
</file>

<file path=ppt/slideLayouts/slideLayout1311.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3BA4E82-6FF9-4EBC-BA4F-357434473CF8}"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8FFE92E-1938-429F-853F-396AE8831D97}" type="slidenum">
              <a:rPr lang="zh-CN" altLang="en-US"/>
              <a:pPr>
                <a:defRPr/>
              </a:pPr>
              <a:t>‹#›</a:t>
            </a:fld>
            <a:endParaRPr lang="zh-CN" altLang="en-US"/>
          </a:p>
        </p:txBody>
      </p:sp>
    </p:spTree>
    <p:extLst>
      <p:ext uri="{BB962C8B-B14F-4D97-AF65-F5344CB8AC3E}">
        <p14:creationId xmlns:p14="http://schemas.microsoft.com/office/powerpoint/2010/main" val="800773530"/>
      </p:ext>
    </p:extLst>
  </p:cSld>
  <p:clrMapOvr>
    <a:masterClrMapping/>
  </p:clrMapOvr>
</p:sldLayout>
</file>

<file path=ppt/slideLayouts/slideLayout1312.xml><?xml version="1.0" encoding="utf-8"?>
<p:sldLayout xmlns:a="http://schemas.openxmlformats.org/drawingml/2006/main" xmlns:r="http://schemas.openxmlformats.org/officeDocument/2006/relationships" xmlns:p="http://schemas.openxmlformats.org/presentationml/2006/main" userDrawn="1">
  <p:cSld name="6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820524"/>
      </p:ext>
    </p:extLst>
  </p:cSld>
  <p:clrMapOvr>
    <a:masterClrMapping/>
  </p:clrMapOvr>
  <p:transition spd="slow" advClick="0" advTm="0">
    <p:random/>
  </p:transition>
</p:sldLayout>
</file>

<file path=ppt/slideLayouts/slideLayout1313.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5EFCC22-9C37-4E6B-885D-C663A110D9F0}"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42F3C9-2DFD-429C-83F9-E54B07331A1E}" type="slidenum">
              <a:rPr lang="zh-CN" altLang="en-US"/>
              <a:pPr>
                <a:defRPr/>
              </a:pPr>
              <a:t>‹#›</a:t>
            </a:fld>
            <a:endParaRPr lang="zh-CN" altLang="en-US"/>
          </a:p>
        </p:txBody>
      </p:sp>
    </p:spTree>
    <p:extLst>
      <p:ext uri="{BB962C8B-B14F-4D97-AF65-F5344CB8AC3E}">
        <p14:creationId xmlns:p14="http://schemas.microsoft.com/office/powerpoint/2010/main" val="2143866294"/>
      </p:ext>
    </p:extLst>
  </p:cSld>
  <p:clrMapOvr>
    <a:masterClrMapping/>
  </p:clrMapOvr>
</p:sldLayout>
</file>

<file path=ppt/slideLayouts/slideLayout1314.xml><?xml version="1.0" encoding="utf-8"?>
<p:sldLayout xmlns:a="http://schemas.openxmlformats.org/drawingml/2006/main" xmlns:r="http://schemas.openxmlformats.org/officeDocument/2006/relationships" xmlns:p="http://schemas.openxmlformats.org/presentationml/2006/main" showMasterSp="0" preserve="1" userDrawn="1">
  <p:cSld name="29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581738"/>
      </p:ext>
    </p:extLst>
  </p:cSld>
  <p:clrMapOvr>
    <a:masterClrMapping/>
  </p:clrMapOvr>
</p:sldLayout>
</file>

<file path=ppt/slideLayouts/slideLayout1315.xml><?xml version="1.0" encoding="utf-8"?>
<p:sldLayout xmlns:a="http://schemas.openxmlformats.org/drawingml/2006/main" xmlns:r="http://schemas.openxmlformats.org/officeDocument/2006/relationships" xmlns:p="http://schemas.openxmlformats.org/presentationml/2006/main" preserve="1" userDrawn="1">
  <p:cSld name="2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29958292"/>
      </p:ext>
    </p:extLst>
  </p:cSld>
  <p:clrMapOvr>
    <a:masterClrMapping/>
  </p:clrMapOvr>
</p:sldLayout>
</file>

<file path=ppt/slideLayouts/slideLayout1316.xml><?xml version="1.0" encoding="utf-8"?>
<p:sldLayout xmlns:a="http://schemas.openxmlformats.org/drawingml/2006/main" xmlns:r="http://schemas.openxmlformats.org/officeDocument/2006/relationships" xmlns:p="http://schemas.openxmlformats.org/presentationml/2006/main" preserve="1" userDrawn="1">
  <p:cSld name="29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17488274"/>
      </p:ext>
    </p:extLst>
  </p:cSld>
  <p:clrMapOvr>
    <a:masterClrMapping/>
  </p:clrMapOvr>
</p:sldLayout>
</file>

<file path=ppt/slideLayouts/slideLayout1317.xml><?xml version="1.0" encoding="utf-8"?>
<p:sldLayout xmlns:a="http://schemas.openxmlformats.org/drawingml/2006/main" xmlns:r="http://schemas.openxmlformats.org/officeDocument/2006/relationships" xmlns:p="http://schemas.openxmlformats.org/presentationml/2006/main" preserve="1" userDrawn="1">
  <p:cSld name="30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14439041"/>
      </p:ext>
    </p:extLst>
  </p:cSld>
  <p:clrMapOvr>
    <a:masterClrMapping/>
  </p:clrMapOvr>
</p:sldLayout>
</file>

<file path=ppt/slideLayouts/slideLayout1318.xml><?xml version="1.0" encoding="utf-8"?>
<p:sldLayout xmlns:a="http://schemas.openxmlformats.org/drawingml/2006/main" xmlns:r="http://schemas.openxmlformats.org/officeDocument/2006/relationships" xmlns:p="http://schemas.openxmlformats.org/presentationml/2006/main" preserve="1" userDrawn="1">
  <p:cSld name="30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48598217"/>
      </p:ext>
    </p:extLst>
  </p:cSld>
  <p:clrMapOvr>
    <a:masterClrMapping/>
  </p:clrMapOvr>
</p:sldLayout>
</file>

<file path=ppt/slideLayouts/slideLayout1319.xml><?xml version="1.0" encoding="utf-8"?>
<p:sldLayout xmlns:a="http://schemas.openxmlformats.org/drawingml/2006/main" xmlns:r="http://schemas.openxmlformats.org/officeDocument/2006/relationships" xmlns:p="http://schemas.openxmlformats.org/presentationml/2006/main" preserve="1" userDrawn="1">
  <p:cSld name="30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479758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912880"/>
      </p:ext>
    </p:extLst>
  </p:cSld>
  <p:clrMapOvr>
    <a:masterClrMapping/>
  </p:clrMapOvr>
</p:sldLayout>
</file>

<file path=ppt/slideLayouts/slideLayout1320.xml><?xml version="1.0" encoding="utf-8"?>
<p:sldLayout xmlns:a="http://schemas.openxmlformats.org/drawingml/2006/main" xmlns:r="http://schemas.openxmlformats.org/officeDocument/2006/relationships" xmlns:p="http://schemas.openxmlformats.org/presentationml/2006/main" preserve="1" userDrawn="1">
  <p:cSld name="30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52632464"/>
      </p:ext>
    </p:extLst>
  </p:cSld>
  <p:clrMapOvr>
    <a:masterClrMapping/>
  </p:clrMapOvr>
</p:sldLayout>
</file>

<file path=ppt/slideLayouts/slideLayout1321.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D8BEC0-3C5F-453A-B91A-8A3C7D87900B}"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D75A0C0-1370-4CA0-8435-116B6ED44355}" type="slidenum">
              <a:rPr lang="zh-CN" altLang="en-US"/>
              <a:pPr>
                <a:defRPr/>
              </a:pPr>
              <a:t>‹#›</a:t>
            </a:fld>
            <a:endParaRPr lang="zh-CN" altLang="en-US"/>
          </a:p>
        </p:txBody>
      </p:sp>
    </p:spTree>
    <p:extLst>
      <p:ext uri="{BB962C8B-B14F-4D97-AF65-F5344CB8AC3E}">
        <p14:creationId xmlns:p14="http://schemas.microsoft.com/office/powerpoint/2010/main" val="3158167575"/>
      </p:ext>
    </p:extLst>
  </p:cSld>
  <p:clrMapOvr>
    <a:masterClrMapping/>
  </p:clrMapOvr>
</p:sldLayout>
</file>

<file path=ppt/slideLayouts/slideLayout1322.xml><?xml version="1.0" encoding="utf-8"?>
<p:sldLayout xmlns:a="http://schemas.openxmlformats.org/drawingml/2006/main" xmlns:r="http://schemas.openxmlformats.org/officeDocument/2006/relationships" xmlns:p="http://schemas.openxmlformats.org/presentationml/2006/main" preserve="1" userDrawn="1">
  <p:cSld name="1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662940"/>
      </p:ext>
    </p:extLst>
  </p:cSld>
  <p:clrMapOvr>
    <a:masterClrMapping/>
  </p:clrMapOvr>
</p:sldLayout>
</file>

<file path=ppt/slideLayouts/slideLayout1323.xml><?xml version="1.0" encoding="utf-8"?>
<p:sldLayout xmlns:a="http://schemas.openxmlformats.org/drawingml/2006/main" xmlns:r="http://schemas.openxmlformats.org/officeDocument/2006/relationships" xmlns:p="http://schemas.openxmlformats.org/presentationml/2006/main" userDrawn="1">
  <p:cSld name="3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A95187F-0515-4AB0-8F5E-38E35DFD750C}"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8F7341D-9EDD-4F5F-85B3-729F19FA9662}" type="slidenum">
              <a:rPr lang="zh-CN" altLang="en-US"/>
              <a:pPr>
                <a:defRPr/>
              </a:pPr>
              <a:t>‹#›</a:t>
            </a:fld>
            <a:endParaRPr lang="zh-CN" altLang="en-US"/>
          </a:p>
        </p:txBody>
      </p:sp>
    </p:spTree>
    <p:extLst>
      <p:ext uri="{BB962C8B-B14F-4D97-AF65-F5344CB8AC3E}">
        <p14:creationId xmlns:p14="http://schemas.microsoft.com/office/powerpoint/2010/main" val="3479492859"/>
      </p:ext>
    </p:extLst>
  </p:cSld>
  <p:clrMapOvr>
    <a:masterClrMapping/>
  </p:clrMapOvr>
</p:sldLayout>
</file>

<file path=ppt/slideLayouts/slideLayout1324.xml><?xml version="1.0" encoding="utf-8"?>
<p:sldLayout xmlns:a="http://schemas.openxmlformats.org/drawingml/2006/main" xmlns:r="http://schemas.openxmlformats.org/officeDocument/2006/relationships" xmlns:p="http://schemas.openxmlformats.org/presentationml/2006/main" preserve="1" userDrawn="1">
  <p:cSld name="1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299305"/>
      </p:ext>
    </p:extLst>
  </p:cSld>
  <p:clrMapOvr>
    <a:masterClrMapping/>
  </p:clrMapOvr>
</p:sldLayout>
</file>

<file path=ppt/slideLayouts/slideLayout1325.xml><?xml version="1.0" encoding="utf-8"?>
<p:sldLayout xmlns:a="http://schemas.openxmlformats.org/drawingml/2006/main" xmlns:r="http://schemas.openxmlformats.org/officeDocument/2006/relationships" xmlns:p="http://schemas.openxmlformats.org/presentationml/2006/main" userDrawn="1">
  <p:cSld name="3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D1E60D7-83ED-4748-B842-238D77BFB714}"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3CB3AE-6DD2-47D6-8A4B-13BA446AA602}" type="slidenum">
              <a:rPr lang="zh-CN" altLang="en-US"/>
              <a:pPr>
                <a:defRPr/>
              </a:pPr>
              <a:t>‹#›</a:t>
            </a:fld>
            <a:endParaRPr lang="zh-CN" altLang="en-US"/>
          </a:p>
        </p:txBody>
      </p:sp>
    </p:spTree>
    <p:extLst>
      <p:ext uri="{BB962C8B-B14F-4D97-AF65-F5344CB8AC3E}">
        <p14:creationId xmlns:p14="http://schemas.microsoft.com/office/powerpoint/2010/main" val="3704908697"/>
      </p:ext>
    </p:extLst>
  </p:cSld>
  <p:clrMapOvr>
    <a:masterClrMapping/>
  </p:clrMapOvr>
</p:sldLayout>
</file>

<file path=ppt/slideLayouts/slideLayout1326.xml><?xml version="1.0" encoding="utf-8"?>
<p:sldLayout xmlns:a="http://schemas.openxmlformats.org/drawingml/2006/main" xmlns:r="http://schemas.openxmlformats.org/officeDocument/2006/relationships" xmlns:p="http://schemas.openxmlformats.org/presentationml/2006/main" preserve="1" userDrawn="1">
  <p:cSld name="1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043054"/>
      </p:ext>
    </p:extLst>
  </p:cSld>
  <p:clrMapOvr>
    <a:masterClrMapping/>
  </p:clrMapOvr>
</p:sldLayout>
</file>

<file path=ppt/slideLayouts/slideLayout1327.xml><?xml version="1.0" encoding="utf-8"?>
<p:sldLayout xmlns:a="http://schemas.openxmlformats.org/drawingml/2006/main" xmlns:r="http://schemas.openxmlformats.org/officeDocument/2006/relationships" xmlns:p="http://schemas.openxmlformats.org/presentationml/2006/main" userDrawn="1">
  <p:cSld name="3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0B9B627-C9B9-49B7-87E0-89E02428D94D}"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10F16DC-C107-4823-A1EA-C6B8DADDFCAD}" type="slidenum">
              <a:rPr lang="zh-CN" altLang="en-US"/>
              <a:pPr>
                <a:defRPr/>
              </a:pPr>
              <a:t>‹#›</a:t>
            </a:fld>
            <a:endParaRPr lang="zh-CN" altLang="en-US"/>
          </a:p>
        </p:txBody>
      </p:sp>
    </p:spTree>
    <p:extLst>
      <p:ext uri="{BB962C8B-B14F-4D97-AF65-F5344CB8AC3E}">
        <p14:creationId xmlns:p14="http://schemas.microsoft.com/office/powerpoint/2010/main" val="1951532361"/>
      </p:ext>
    </p:extLst>
  </p:cSld>
  <p:clrMapOvr>
    <a:masterClrMapping/>
  </p:clrMapOvr>
</p:sldLayout>
</file>

<file path=ppt/slideLayouts/slideLayout1328.xml><?xml version="1.0" encoding="utf-8"?>
<p:sldLayout xmlns:a="http://schemas.openxmlformats.org/drawingml/2006/main" xmlns:r="http://schemas.openxmlformats.org/officeDocument/2006/relationships" xmlns:p="http://schemas.openxmlformats.org/presentationml/2006/main" preserve="1" userDrawn="1">
  <p:cSld name="1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436566"/>
      </p:ext>
    </p:extLst>
  </p:cSld>
  <p:clrMapOvr>
    <a:masterClrMapping/>
  </p:clrMapOvr>
</p:sldLayout>
</file>

<file path=ppt/slideLayouts/slideLayout1329.xml><?xml version="1.0" encoding="utf-8"?>
<p:sldLayout xmlns:a="http://schemas.openxmlformats.org/drawingml/2006/main" xmlns:r="http://schemas.openxmlformats.org/officeDocument/2006/relationships" xmlns:p="http://schemas.openxmlformats.org/presentationml/2006/main" userDrawn="1">
  <p:cSld name="3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E647D7-E82C-4155-9A93-B541C3EB6878}"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F709FA-7251-42EF-9D70-218B502BAD76}" type="slidenum">
              <a:rPr lang="zh-CN" altLang="en-US"/>
              <a:pPr>
                <a:defRPr/>
              </a:pPr>
              <a:t>‹#›</a:t>
            </a:fld>
            <a:endParaRPr lang="zh-CN" altLang="en-US"/>
          </a:p>
        </p:txBody>
      </p:sp>
    </p:spTree>
    <p:extLst>
      <p:ext uri="{BB962C8B-B14F-4D97-AF65-F5344CB8AC3E}">
        <p14:creationId xmlns:p14="http://schemas.microsoft.com/office/powerpoint/2010/main" val="40195261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8F698BD-DDBD-48DC-AEB9-A7216085010D}"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A899B8-56F7-42D4-99F2-ED967AD374D4}" type="slidenum">
              <a:rPr lang="zh-CN" altLang="en-US"/>
              <a:pPr>
                <a:defRPr/>
              </a:pPr>
              <a:t>‹#›</a:t>
            </a:fld>
            <a:endParaRPr lang="zh-CN" altLang="en-US"/>
          </a:p>
        </p:txBody>
      </p:sp>
    </p:spTree>
    <p:extLst>
      <p:ext uri="{BB962C8B-B14F-4D97-AF65-F5344CB8AC3E}">
        <p14:creationId xmlns:p14="http://schemas.microsoft.com/office/powerpoint/2010/main" val="3190808689"/>
      </p:ext>
    </p:extLst>
  </p:cSld>
  <p:clrMapOvr>
    <a:masterClrMapping/>
  </p:clrMapOvr>
</p:sldLayout>
</file>

<file path=ppt/slideLayouts/slideLayout1330.xml><?xml version="1.0" encoding="utf-8"?>
<p:sldLayout xmlns:a="http://schemas.openxmlformats.org/drawingml/2006/main" xmlns:r="http://schemas.openxmlformats.org/officeDocument/2006/relationships" xmlns:p="http://schemas.openxmlformats.org/presentationml/2006/main" preserve="1" userDrawn="1">
  <p:cSld name="1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933990"/>
      </p:ext>
    </p:extLst>
  </p:cSld>
  <p:clrMapOvr>
    <a:masterClrMapping/>
  </p:clrMapOvr>
</p:sldLayout>
</file>

<file path=ppt/slideLayouts/slideLayout1331.xml><?xml version="1.0" encoding="utf-8"?>
<p:sldLayout xmlns:a="http://schemas.openxmlformats.org/drawingml/2006/main" xmlns:r="http://schemas.openxmlformats.org/officeDocument/2006/relationships" xmlns:p="http://schemas.openxmlformats.org/presentationml/2006/main" showMasterSp="0" preserve="1" userDrawn="1">
  <p:cSld name="30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022054"/>
      </p:ext>
    </p:extLst>
  </p:cSld>
  <p:clrMapOvr>
    <a:masterClrMapping/>
  </p:clrMapOvr>
</p:sldLayout>
</file>

<file path=ppt/slideLayouts/slideLayout1332.xml><?xml version="1.0" encoding="utf-8"?>
<p:sldLayout xmlns:a="http://schemas.openxmlformats.org/drawingml/2006/main" xmlns:r="http://schemas.openxmlformats.org/officeDocument/2006/relationships" xmlns:p="http://schemas.openxmlformats.org/presentationml/2006/main" preserve="1" userDrawn="1">
  <p:cSld name="3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97233577"/>
      </p:ext>
    </p:extLst>
  </p:cSld>
  <p:clrMapOvr>
    <a:masterClrMapping/>
  </p:clrMapOvr>
</p:sldLayout>
</file>

<file path=ppt/slideLayouts/slideLayout1333.xml><?xml version="1.0" encoding="utf-8"?>
<p:sldLayout xmlns:a="http://schemas.openxmlformats.org/drawingml/2006/main" xmlns:r="http://schemas.openxmlformats.org/officeDocument/2006/relationships" xmlns:p="http://schemas.openxmlformats.org/presentationml/2006/main" preserve="1" userDrawn="1">
  <p:cSld name="31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2704769"/>
      </p:ext>
    </p:extLst>
  </p:cSld>
  <p:clrMapOvr>
    <a:masterClrMapping/>
  </p:clrMapOvr>
</p:sldLayout>
</file>

<file path=ppt/slideLayouts/slideLayout1334.xml><?xml version="1.0" encoding="utf-8"?>
<p:sldLayout xmlns:a="http://schemas.openxmlformats.org/drawingml/2006/main" xmlns:r="http://schemas.openxmlformats.org/officeDocument/2006/relationships" xmlns:p="http://schemas.openxmlformats.org/presentationml/2006/main" preserve="1" userDrawn="1">
  <p:cSld name="31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89310254"/>
      </p:ext>
    </p:extLst>
  </p:cSld>
  <p:clrMapOvr>
    <a:masterClrMapping/>
  </p:clrMapOvr>
</p:sldLayout>
</file>

<file path=ppt/slideLayouts/slideLayout1335.xml><?xml version="1.0" encoding="utf-8"?>
<p:sldLayout xmlns:a="http://schemas.openxmlformats.org/drawingml/2006/main" xmlns:r="http://schemas.openxmlformats.org/officeDocument/2006/relationships" xmlns:p="http://schemas.openxmlformats.org/presentationml/2006/main" preserve="1" userDrawn="1">
  <p:cSld name="31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49880558"/>
      </p:ext>
    </p:extLst>
  </p:cSld>
  <p:clrMapOvr>
    <a:masterClrMapping/>
  </p:clrMapOvr>
</p:sldLayout>
</file>

<file path=ppt/slideLayouts/slideLayout1336.xml><?xml version="1.0" encoding="utf-8"?>
<p:sldLayout xmlns:a="http://schemas.openxmlformats.org/drawingml/2006/main" xmlns:r="http://schemas.openxmlformats.org/officeDocument/2006/relationships" xmlns:p="http://schemas.openxmlformats.org/presentationml/2006/main" preserve="1" userDrawn="1">
  <p:cSld name="31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22803105"/>
      </p:ext>
    </p:extLst>
  </p:cSld>
  <p:clrMapOvr>
    <a:masterClrMapping/>
  </p:clrMapOvr>
</p:sldLayout>
</file>

<file path=ppt/slideLayouts/slideLayout1337.xml><?xml version="1.0" encoding="utf-8"?>
<p:sldLayout xmlns:a="http://schemas.openxmlformats.org/drawingml/2006/main" xmlns:r="http://schemas.openxmlformats.org/officeDocument/2006/relationships" xmlns:p="http://schemas.openxmlformats.org/presentationml/2006/main" preserve="1" userDrawn="1">
  <p:cSld name="31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6698016"/>
      </p:ext>
    </p:extLst>
  </p:cSld>
  <p:clrMapOvr>
    <a:masterClrMapping/>
  </p:clrMapOvr>
</p:sldLayout>
</file>

<file path=ppt/slideLayouts/slideLayout1338.xml><?xml version="1.0" encoding="utf-8"?>
<p:sldLayout xmlns:a="http://schemas.openxmlformats.org/drawingml/2006/main" xmlns:r="http://schemas.openxmlformats.org/officeDocument/2006/relationships" xmlns:p="http://schemas.openxmlformats.org/presentationml/2006/main" userDrawn="1">
  <p:cSld name="3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4BCC539-69EF-4ABD-B359-655ACEA28898}"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7876A32-8F51-4E09-9775-F8265ABA67A6}" type="slidenum">
              <a:rPr lang="zh-CN" altLang="en-US"/>
              <a:pPr>
                <a:defRPr/>
              </a:pPr>
              <a:t>‹#›</a:t>
            </a:fld>
            <a:endParaRPr lang="zh-CN" altLang="en-US"/>
          </a:p>
        </p:txBody>
      </p:sp>
    </p:spTree>
    <p:extLst>
      <p:ext uri="{BB962C8B-B14F-4D97-AF65-F5344CB8AC3E}">
        <p14:creationId xmlns:p14="http://schemas.microsoft.com/office/powerpoint/2010/main" val="1431792862"/>
      </p:ext>
    </p:extLst>
  </p:cSld>
  <p:clrMapOvr>
    <a:masterClrMapping/>
  </p:clrMapOvr>
</p:sldLayout>
</file>

<file path=ppt/slideLayouts/slideLayout1339.xml><?xml version="1.0" encoding="utf-8"?>
<p:sldLayout xmlns:a="http://schemas.openxmlformats.org/drawingml/2006/main" xmlns:r="http://schemas.openxmlformats.org/officeDocument/2006/relationships" xmlns:p="http://schemas.openxmlformats.org/presentationml/2006/main" preserve="1" userDrawn="1">
  <p:cSld name="1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9004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738263"/>
      </p:ext>
    </p:extLst>
  </p:cSld>
  <p:clrMapOvr>
    <a:masterClrMapping/>
  </p:clrMapOvr>
</p:sldLayout>
</file>

<file path=ppt/slideLayouts/slideLayout1340.xml><?xml version="1.0" encoding="utf-8"?>
<p:sldLayout xmlns:a="http://schemas.openxmlformats.org/drawingml/2006/main" xmlns:r="http://schemas.openxmlformats.org/officeDocument/2006/relationships" xmlns:p="http://schemas.openxmlformats.org/presentationml/2006/main" userDrawn="1">
  <p:cSld name="3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D48996-8F59-490C-83AC-37C0D3A9C77A}"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318404C-D8A9-4BAE-B589-8E9FB1B97B98}" type="slidenum">
              <a:rPr lang="zh-CN" altLang="en-US"/>
              <a:pPr>
                <a:defRPr/>
              </a:pPr>
              <a:t>‹#›</a:t>
            </a:fld>
            <a:endParaRPr lang="zh-CN" altLang="en-US"/>
          </a:p>
        </p:txBody>
      </p:sp>
    </p:spTree>
    <p:extLst>
      <p:ext uri="{BB962C8B-B14F-4D97-AF65-F5344CB8AC3E}">
        <p14:creationId xmlns:p14="http://schemas.microsoft.com/office/powerpoint/2010/main" val="1017905450"/>
      </p:ext>
    </p:extLst>
  </p:cSld>
  <p:clrMapOvr>
    <a:masterClrMapping/>
  </p:clrMapOvr>
</p:sldLayout>
</file>

<file path=ppt/slideLayouts/slideLayout1341.xml><?xml version="1.0" encoding="utf-8"?>
<p:sldLayout xmlns:a="http://schemas.openxmlformats.org/drawingml/2006/main" xmlns:r="http://schemas.openxmlformats.org/officeDocument/2006/relationships" xmlns:p="http://schemas.openxmlformats.org/presentationml/2006/main" preserve="1" userDrawn="1">
  <p:cSld name="1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829090"/>
      </p:ext>
    </p:extLst>
  </p:cSld>
  <p:clrMapOvr>
    <a:masterClrMapping/>
  </p:clrMapOvr>
</p:sldLayout>
</file>

<file path=ppt/slideLayouts/slideLayout1342.xml><?xml version="1.0" encoding="utf-8"?>
<p:sldLayout xmlns:a="http://schemas.openxmlformats.org/drawingml/2006/main" xmlns:r="http://schemas.openxmlformats.org/officeDocument/2006/relationships" xmlns:p="http://schemas.openxmlformats.org/presentationml/2006/main" userDrawn="1">
  <p:cSld name="3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CF648CF-5625-4303-A64A-CCF66702B092}"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C1C0978-F2D3-4E69-830F-439A10D871A2}" type="slidenum">
              <a:rPr lang="zh-CN" altLang="en-US"/>
              <a:pPr>
                <a:defRPr/>
              </a:pPr>
              <a:t>‹#›</a:t>
            </a:fld>
            <a:endParaRPr lang="zh-CN" altLang="en-US"/>
          </a:p>
        </p:txBody>
      </p:sp>
    </p:spTree>
    <p:extLst>
      <p:ext uri="{BB962C8B-B14F-4D97-AF65-F5344CB8AC3E}">
        <p14:creationId xmlns:p14="http://schemas.microsoft.com/office/powerpoint/2010/main" val="3133653916"/>
      </p:ext>
    </p:extLst>
  </p:cSld>
  <p:clrMapOvr>
    <a:masterClrMapping/>
  </p:clrMapOvr>
</p:sldLayout>
</file>

<file path=ppt/slideLayouts/slideLayout1343.xml><?xml version="1.0" encoding="utf-8"?>
<p:sldLayout xmlns:a="http://schemas.openxmlformats.org/drawingml/2006/main" xmlns:r="http://schemas.openxmlformats.org/officeDocument/2006/relationships" xmlns:p="http://schemas.openxmlformats.org/presentationml/2006/main" preserve="1" userDrawn="1">
  <p:cSld name="1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974761"/>
      </p:ext>
    </p:extLst>
  </p:cSld>
  <p:clrMapOvr>
    <a:masterClrMapping/>
  </p:clrMapOvr>
</p:sldLayout>
</file>

<file path=ppt/slideLayouts/slideLayout1344.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3A4FD6E-C6F7-4C24-A3CD-0C460A23A46B}"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47BD122-1FC9-4979-80F7-DB7EE7DBA133}" type="slidenum">
              <a:rPr lang="zh-CN" altLang="en-US"/>
              <a:pPr>
                <a:defRPr/>
              </a:pPr>
              <a:t>‹#›</a:t>
            </a:fld>
            <a:endParaRPr lang="zh-CN" altLang="en-US"/>
          </a:p>
        </p:txBody>
      </p:sp>
    </p:spTree>
    <p:extLst>
      <p:ext uri="{BB962C8B-B14F-4D97-AF65-F5344CB8AC3E}">
        <p14:creationId xmlns:p14="http://schemas.microsoft.com/office/powerpoint/2010/main" val="888364934"/>
      </p:ext>
    </p:extLst>
  </p:cSld>
  <p:clrMapOvr>
    <a:masterClrMapping/>
  </p:clrMapOvr>
</p:sldLayout>
</file>

<file path=ppt/slideLayouts/slideLayout1345.xml><?xml version="1.0" encoding="utf-8"?>
<p:sldLayout xmlns:a="http://schemas.openxmlformats.org/drawingml/2006/main" xmlns:r="http://schemas.openxmlformats.org/officeDocument/2006/relationships" xmlns:p="http://schemas.openxmlformats.org/presentationml/2006/main" preserve="1" userDrawn="1">
  <p:cSld name="1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096434"/>
      </p:ext>
    </p:extLst>
  </p:cSld>
  <p:clrMapOvr>
    <a:masterClrMapping/>
  </p:clrMapOvr>
</p:sldLayout>
</file>

<file path=ppt/slideLayouts/slideLayout1346.xml><?xml version="1.0" encoding="utf-8"?>
<p:sldLayout xmlns:a="http://schemas.openxmlformats.org/drawingml/2006/main" xmlns:r="http://schemas.openxmlformats.org/officeDocument/2006/relationships" xmlns:p="http://schemas.openxmlformats.org/presentationml/2006/main" userDrawn="1">
  <p:cSld name="3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43FC9A1-2C40-4DFD-B12E-A6F652C96D49}"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6B1DD24-17B5-492C-BDF9-320B564051B7}" type="slidenum">
              <a:rPr lang="zh-CN" altLang="en-US"/>
              <a:pPr>
                <a:defRPr/>
              </a:pPr>
              <a:t>‹#›</a:t>
            </a:fld>
            <a:endParaRPr lang="zh-CN" altLang="en-US"/>
          </a:p>
        </p:txBody>
      </p:sp>
    </p:spTree>
    <p:extLst>
      <p:ext uri="{BB962C8B-B14F-4D97-AF65-F5344CB8AC3E}">
        <p14:creationId xmlns:p14="http://schemas.microsoft.com/office/powerpoint/2010/main" val="1025743329"/>
      </p:ext>
    </p:extLst>
  </p:cSld>
  <p:clrMapOvr>
    <a:masterClrMapping/>
  </p:clrMapOvr>
</p:sldLayout>
</file>

<file path=ppt/slideLayouts/slideLayout1347.xml><?xml version="1.0" encoding="utf-8"?>
<p:sldLayout xmlns:a="http://schemas.openxmlformats.org/drawingml/2006/main" xmlns:r="http://schemas.openxmlformats.org/officeDocument/2006/relationships" xmlns:p="http://schemas.openxmlformats.org/presentationml/2006/main" preserve="1" userDrawn="1">
  <p:cSld name="1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36018"/>
      </p:ext>
    </p:extLst>
  </p:cSld>
  <p:clrMapOvr>
    <a:masterClrMapping/>
  </p:clrMapOvr>
</p:sldLayout>
</file>

<file path=ppt/slideLayouts/slideLayout1348.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8B69389-FD6C-4E76-94EF-AA04F9576728}"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4B7BB54-A0D7-4D6B-915D-17C7C6C8F553}" type="slidenum">
              <a:rPr lang="zh-CN" altLang="en-US"/>
              <a:pPr>
                <a:defRPr/>
              </a:pPr>
              <a:t>‹#›</a:t>
            </a:fld>
            <a:endParaRPr lang="zh-CN" altLang="en-US"/>
          </a:p>
        </p:txBody>
      </p:sp>
    </p:spTree>
    <p:extLst>
      <p:ext uri="{BB962C8B-B14F-4D97-AF65-F5344CB8AC3E}">
        <p14:creationId xmlns:p14="http://schemas.microsoft.com/office/powerpoint/2010/main" val="1886995874"/>
      </p:ext>
    </p:extLst>
  </p:cSld>
  <p:clrMapOvr>
    <a:masterClrMapping/>
  </p:clrMapOvr>
</p:sldLayout>
</file>

<file path=ppt/slideLayouts/slideLayout1349.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BD7E1E25-72F9-4EF3-B1BC-5CD6ED24885E}"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8038CCC4-497F-4DD3-94E9-9AD17F7EB588}" type="slidenum">
              <a:rPr lang="zh-CN" altLang="en-US"/>
              <a:pPr>
                <a:defRPr/>
              </a:pPr>
              <a:t>‹#›</a:t>
            </a:fld>
            <a:endParaRPr lang="zh-CN" altLang="en-US"/>
          </a:p>
        </p:txBody>
      </p:sp>
    </p:spTree>
    <p:extLst>
      <p:ext uri="{BB962C8B-B14F-4D97-AF65-F5344CB8AC3E}">
        <p14:creationId xmlns:p14="http://schemas.microsoft.com/office/powerpoint/2010/main" val="184945308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816506"/>
      </p:ext>
    </p:extLst>
  </p:cSld>
  <p:clrMapOvr>
    <a:masterClrMapping/>
  </p:clrMapOvr>
</p:sldLayout>
</file>

<file path=ppt/slideLayouts/slideLayout1350.xml><?xml version="1.0" encoding="utf-8"?>
<p:sldLayout xmlns:a="http://schemas.openxmlformats.org/drawingml/2006/main" xmlns:r="http://schemas.openxmlformats.org/officeDocument/2006/relationships" xmlns:p="http://schemas.openxmlformats.org/presentationml/2006/main" preserve="1" userDrawn="1">
  <p:cSld name="2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80422"/>
      </p:ext>
    </p:extLst>
  </p:cSld>
  <p:clrMapOvr>
    <a:masterClrMapping/>
  </p:clrMapOvr>
</p:sldLayout>
</file>

<file path=ppt/slideLayouts/slideLayout1351.xml><?xml version="1.0" encoding="utf-8"?>
<p:sldLayout xmlns:a="http://schemas.openxmlformats.org/drawingml/2006/main" xmlns:r="http://schemas.openxmlformats.org/officeDocument/2006/relationships" xmlns:p="http://schemas.openxmlformats.org/presentationml/2006/main" preserve="1" userDrawn="1">
  <p:cSld name="6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7551996"/>
      </p:ext>
    </p:extLst>
  </p:cSld>
  <p:clrMapOvr>
    <a:masterClrMapping/>
  </p:clrMapOvr>
</p:sldLayout>
</file>

<file path=ppt/slideLayouts/slideLayout1352.xml><?xml version="1.0" encoding="utf-8"?>
<p:sldLayout xmlns:a="http://schemas.openxmlformats.org/drawingml/2006/main" xmlns:r="http://schemas.openxmlformats.org/officeDocument/2006/relationships" xmlns:p="http://schemas.openxmlformats.org/presentationml/2006/main" preserve="1" userDrawn="1">
  <p:cSld name="2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170575"/>
      </p:ext>
    </p:extLst>
  </p:cSld>
  <p:clrMapOvr>
    <a:masterClrMapping/>
  </p:clrMapOvr>
</p:sldLayout>
</file>

<file path=ppt/slideLayouts/slideLayout1353.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EF9BF5-D28A-4917-A8FC-EAE4B49E73C5}"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789AECE-280E-4C55-B854-F8FA69472B93}" type="slidenum">
              <a:rPr lang="zh-CN" altLang="en-US"/>
              <a:pPr>
                <a:defRPr/>
              </a:pPr>
              <a:t>‹#›</a:t>
            </a:fld>
            <a:endParaRPr lang="zh-CN" altLang="en-US"/>
          </a:p>
        </p:txBody>
      </p:sp>
    </p:spTree>
    <p:extLst>
      <p:ext uri="{BB962C8B-B14F-4D97-AF65-F5344CB8AC3E}">
        <p14:creationId xmlns:p14="http://schemas.microsoft.com/office/powerpoint/2010/main" val="2486105286"/>
      </p:ext>
    </p:extLst>
  </p:cSld>
  <p:clrMapOvr>
    <a:masterClrMapping/>
  </p:clrMapOvr>
</p:sldLayout>
</file>

<file path=ppt/slideLayouts/slideLayout1354.xml><?xml version="1.0" encoding="utf-8"?>
<p:sldLayout xmlns:a="http://schemas.openxmlformats.org/drawingml/2006/main" xmlns:r="http://schemas.openxmlformats.org/officeDocument/2006/relationships" xmlns:p="http://schemas.openxmlformats.org/presentationml/2006/main" userDrawn="1">
  <p:cSld name="3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D2AD47-3FDC-4423-A3E1-935D08E88542}"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3DA8898-9042-42F3-ACE3-A62A0A6818AF}" type="slidenum">
              <a:rPr lang="zh-CN" altLang="en-US"/>
              <a:pPr>
                <a:defRPr/>
              </a:pPr>
              <a:t>‹#›</a:t>
            </a:fld>
            <a:endParaRPr lang="zh-CN" altLang="en-US"/>
          </a:p>
        </p:txBody>
      </p:sp>
    </p:spTree>
    <p:extLst>
      <p:ext uri="{BB962C8B-B14F-4D97-AF65-F5344CB8AC3E}">
        <p14:creationId xmlns:p14="http://schemas.microsoft.com/office/powerpoint/2010/main" val="3851389107"/>
      </p:ext>
    </p:extLst>
  </p:cSld>
  <p:clrMapOvr>
    <a:masterClrMapping/>
  </p:clrMapOvr>
</p:sldLayout>
</file>

<file path=ppt/slideLayouts/slideLayout1355.xml><?xml version="1.0" encoding="utf-8"?>
<p:sldLayout xmlns:a="http://schemas.openxmlformats.org/drawingml/2006/main" xmlns:r="http://schemas.openxmlformats.org/officeDocument/2006/relationships" xmlns:p="http://schemas.openxmlformats.org/presentationml/2006/main" userDrawn="1">
  <p:cSld name="3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291C749-4E63-48D4-941F-A3E4298D58A4}"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3FDF3B9-354F-469D-BDBF-7A8D1649BB32}" type="slidenum">
              <a:rPr lang="zh-CN" altLang="en-US"/>
              <a:pPr>
                <a:defRPr/>
              </a:pPr>
              <a:t>‹#›</a:t>
            </a:fld>
            <a:endParaRPr lang="zh-CN" altLang="en-US"/>
          </a:p>
        </p:txBody>
      </p:sp>
    </p:spTree>
    <p:extLst>
      <p:ext uri="{BB962C8B-B14F-4D97-AF65-F5344CB8AC3E}">
        <p14:creationId xmlns:p14="http://schemas.microsoft.com/office/powerpoint/2010/main" val="2858060729"/>
      </p:ext>
    </p:extLst>
  </p:cSld>
  <p:clrMapOvr>
    <a:masterClrMapping/>
  </p:clrMapOvr>
</p:sldLayout>
</file>

<file path=ppt/slideLayouts/slideLayout1356.xml><?xml version="1.0" encoding="utf-8"?>
<p:sldLayout xmlns:a="http://schemas.openxmlformats.org/drawingml/2006/main" xmlns:r="http://schemas.openxmlformats.org/officeDocument/2006/relationships" xmlns:p="http://schemas.openxmlformats.org/presentationml/2006/main" userDrawn="1">
  <p:cSld name="3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9E7C9E0D-D356-41E4-A9D8-0444FE82027C}" type="datetimeFigureOut">
              <a:rPr lang="zh-CN" altLang="en-US" sz="2400">
                <a:latin typeface="Arial" panose="020B0604020202020204" pitchFamily="34" charset="0"/>
              </a:rPr>
              <a:pPr eaLnBrk="0" fontAlgn="base" hangingPunct="0">
                <a:spcAft>
                  <a:spcPct val="0"/>
                </a:spcAft>
                <a:defRPr/>
              </a:pPr>
              <a:t>2024/9/18</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0CDD7AAA-E8AC-46B9-9167-5079BA827B21}" type="slidenum">
              <a:rPr lang="zh-CN" altLang="en-US" sz="2400">
                <a:latin typeface="Arial" panose="020B0604020202020204" pitchFamily="34" charset="0"/>
              </a:rPr>
              <a:pPr eaLnBrk="0" fontAlgn="base" hangingPunct="0">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3278087167"/>
      </p:ext>
    </p:extLst>
  </p:cSld>
  <p:clrMapOvr>
    <a:masterClrMapping/>
  </p:clrMapOvr>
</p:sldLayout>
</file>

<file path=ppt/slideLayouts/slideLayout1357.xml><?xml version="1.0" encoding="utf-8"?>
<p:sldLayout xmlns:a="http://schemas.openxmlformats.org/drawingml/2006/main" xmlns:r="http://schemas.openxmlformats.org/officeDocument/2006/relationships" xmlns:p="http://schemas.openxmlformats.org/presentationml/2006/main" preserve="1" userDrawn="1">
  <p:cSld name="1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732124"/>
      </p:ext>
    </p:extLst>
  </p:cSld>
  <p:clrMapOvr>
    <a:masterClrMapping/>
  </p:clrMapOvr>
  <p:timing>
    <p:tnLst>
      <p:par>
        <p:cTn id="1" dur="indefinite" restart="never" nodeType="tmRoot"/>
      </p:par>
    </p:tnLst>
  </p:timing>
</p:sldLayout>
</file>

<file path=ppt/slideLayouts/slideLayout1358.xml><?xml version="1.0" encoding="utf-8"?>
<p:sldLayout xmlns:a="http://schemas.openxmlformats.org/drawingml/2006/main" xmlns:r="http://schemas.openxmlformats.org/officeDocument/2006/relationships" xmlns:p="http://schemas.openxmlformats.org/presentationml/2006/main" userDrawn="1">
  <p:cSld name="6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2024/9/18</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337260002"/>
      </p:ext>
    </p:extLst>
  </p:cSld>
  <p:clrMapOvr>
    <a:masterClrMapping/>
  </p:clrMapOvr>
  <p:transition spd="slow" advTm="3000">
    <p:random/>
  </p:transition>
</p:sldLayout>
</file>

<file path=ppt/slideLayouts/slideLayout1359.xml><?xml version="1.0" encoding="utf-8"?>
<p:sldLayout xmlns:a="http://schemas.openxmlformats.org/drawingml/2006/main" xmlns:r="http://schemas.openxmlformats.org/officeDocument/2006/relationships" xmlns:p="http://schemas.openxmlformats.org/presentationml/2006/main" userDrawn="1">
  <p:cSld name="1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2627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77738607"/>
      </p:ext>
    </p:extLst>
  </p:cSld>
  <p:clrMapOvr>
    <a:masterClrMapping/>
  </p:clrMapOvr>
</p:sldLayout>
</file>

<file path=ppt/slideLayouts/slideLayout1360.xml><?xml version="1.0" encoding="utf-8"?>
<p:sldLayout xmlns:a="http://schemas.openxmlformats.org/drawingml/2006/main" xmlns:r="http://schemas.openxmlformats.org/officeDocument/2006/relationships" xmlns:p="http://schemas.openxmlformats.org/presentationml/2006/main" userDrawn="1">
  <p:cSld name="1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169376"/>
      </p:ext>
    </p:extLst>
  </p:cSld>
  <p:clrMapOvr>
    <a:masterClrMapping/>
  </p:clrMapOvr>
</p:sldLayout>
</file>

<file path=ppt/slideLayouts/slideLayout1361.xml><?xml version="1.0" encoding="utf-8"?>
<p:sldLayout xmlns:a="http://schemas.openxmlformats.org/drawingml/2006/main" xmlns:r="http://schemas.openxmlformats.org/officeDocument/2006/relationships" xmlns:p="http://schemas.openxmlformats.org/presentationml/2006/main" userDrawn="1">
  <p:cSld name="1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097279"/>
      </p:ext>
    </p:extLst>
  </p:cSld>
  <p:clrMapOvr>
    <a:masterClrMapping/>
  </p:clrMapOvr>
</p:sldLayout>
</file>

<file path=ppt/slideLayouts/slideLayout1362.xml><?xml version="1.0" encoding="utf-8"?>
<p:sldLayout xmlns:a="http://schemas.openxmlformats.org/drawingml/2006/main" xmlns:r="http://schemas.openxmlformats.org/officeDocument/2006/relationships" xmlns:p="http://schemas.openxmlformats.org/presentationml/2006/main" userDrawn="1">
  <p:cSld name="1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762427"/>
      </p:ext>
    </p:extLst>
  </p:cSld>
  <p:clrMapOvr>
    <a:masterClrMapping/>
  </p:clrMapOvr>
</p:sldLayout>
</file>

<file path=ppt/slideLayouts/slideLayout1363.xml><?xml version="1.0" encoding="utf-8"?>
<p:sldLayout xmlns:a="http://schemas.openxmlformats.org/drawingml/2006/main" xmlns:r="http://schemas.openxmlformats.org/officeDocument/2006/relationships" xmlns:p="http://schemas.openxmlformats.org/presentationml/2006/main" userDrawn="1">
  <p:cSld name="1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738724"/>
      </p:ext>
    </p:extLst>
  </p:cSld>
  <p:clrMapOvr>
    <a:masterClrMapping/>
  </p:clrMapOvr>
</p:sldLayout>
</file>

<file path=ppt/slideLayouts/slideLayout1364.xml><?xml version="1.0" encoding="utf-8"?>
<p:sldLayout xmlns:a="http://schemas.openxmlformats.org/drawingml/2006/main" xmlns:r="http://schemas.openxmlformats.org/officeDocument/2006/relationships" xmlns:p="http://schemas.openxmlformats.org/presentationml/2006/main" userDrawn="1">
  <p:cSld name="1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3325032"/>
      </p:ext>
    </p:extLst>
  </p:cSld>
  <p:clrMapOvr>
    <a:masterClrMapping/>
  </p:clrMapOvr>
</p:sldLayout>
</file>

<file path=ppt/slideLayouts/slideLayout1365.xml><?xml version="1.0" encoding="utf-8"?>
<p:sldLayout xmlns:a="http://schemas.openxmlformats.org/drawingml/2006/main" xmlns:r="http://schemas.openxmlformats.org/officeDocument/2006/relationships" xmlns:p="http://schemas.openxmlformats.org/presentationml/2006/main" userDrawn="1">
  <p:cSld name="1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504207"/>
      </p:ext>
    </p:extLst>
  </p:cSld>
  <p:clrMapOvr>
    <a:masterClrMapping/>
  </p:clrMapOvr>
</p:sldLayout>
</file>

<file path=ppt/slideLayouts/slideLayout1366.xml><?xml version="1.0" encoding="utf-8"?>
<p:sldLayout xmlns:a="http://schemas.openxmlformats.org/drawingml/2006/main" xmlns:r="http://schemas.openxmlformats.org/officeDocument/2006/relationships" xmlns:p="http://schemas.openxmlformats.org/presentationml/2006/main" userDrawn="1">
  <p:cSld name="1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058133"/>
      </p:ext>
    </p:extLst>
  </p:cSld>
  <p:clrMapOvr>
    <a:masterClrMapping/>
  </p:clrMapOvr>
</p:sldLayout>
</file>

<file path=ppt/slideLayouts/slideLayout1367.xml><?xml version="1.0" encoding="utf-8"?>
<p:sldLayout xmlns:a="http://schemas.openxmlformats.org/drawingml/2006/main" xmlns:r="http://schemas.openxmlformats.org/officeDocument/2006/relationships" xmlns:p="http://schemas.openxmlformats.org/presentationml/2006/main" userDrawn="1">
  <p:cSld name="6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2024/9/18</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1224141420"/>
      </p:ext>
    </p:extLst>
  </p:cSld>
  <p:clrMapOvr>
    <a:masterClrMapping/>
  </p:clrMapOvr>
  <p:transition spd="slow" advTm="3000">
    <p:random/>
  </p:transition>
</p:sldLayout>
</file>

<file path=ppt/slideLayouts/slideLayout1368.xml><?xml version="1.0" encoding="utf-8"?>
<p:sldLayout xmlns:a="http://schemas.openxmlformats.org/drawingml/2006/main" xmlns:r="http://schemas.openxmlformats.org/officeDocument/2006/relationships" xmlns:p="http://schemas.openxmlformats.org/presentationml/2006/main" userDrawn="1">
  <p:cSld name="1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9483833"/>
      </p:ext>
    </p:extLst>
  </p:cSld>
  <p:clrMapOvr>
    <a:masterClrMapping/>
  </p:clrMapOvr>
</p:sldLayout>
</file>

<file path=ppt/slideLayouts/slideLayout1369.xml><?xml version="1.0" encoding="utf-8"?>
<p:sldLayout xmlns:a="http://schemas.openxmlformats.org/drawingml/2006/main" xmlns:r="http://schemas.openxmlformats.org/officeDocument/2006/relationships" xmlns:p="http://schemas.openxmlformats.org/presentationml/2006/main" userDrawn="1">
  <p:cSld name="1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324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22964228"/>
      </p:ext>
    </p:extLst>
  </p:cSld>
  <p:clrMapOvr>
    <a:masterClrMapping/>
  </p:clrMapOvr>
</p:sldLayout>
</file>

<file path=ppt/slideLayouts/slideLayout1370.xml><?xml version="1.0" encoding="utf-8"?>
<p:sldLayout xmlns:a="http://schemas.openxmlformats.org/drawingml/2006/main" xmlns:r="http://schemas.openxmlformats.org/officeDocument/2006/relationships" xmlns:p="http://schemas.openxmlformats.org/presentationml/2006/main" userDrawn="1">
  <p:cSld name="1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2123371"/>
      </p:ext>
    </p:extLst>
  </p:cSld>
  <p:clrMapOvr>
    <a:masterClrMapping/>
  </p:clrMapOvr>
</p:sldLayout>
</file>

<file path=ppt/slideLayouts/slideLayout1371.xml><?xml version="1.0" encoding="utf-8"?>
<p:sldLayout xmlns:a="http://schemas.openxmlformats.org/drawingml/2006/main" xmlns:r="http://schemas.openxmlformats.org/officeDocument/2006/relationships" xmlns:p="http://schemas.openxmlformats.org/presentationml/2006/main" userDrawn="1">
  <p:cSld name="1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706598"/>
      </p:ext>
    </p:extLst>
  </p:cSld>
  <p:clrMapOvr>
    <a:masterClrMapping/>
  </p:clrMapOvr>
</p:sldLayout>
</file>

<file path=ppt/slideLayouts/slideLayout1372.xml><?xml version="1.0" encoding="utf-8"?>
<p:sldLayout xmlns:a="http://schemas.openxmlformats.org/drawingml/2006/main" xmlns:r="http://schemas.openxmlformats.org/officeDocument/2006/relationships" xmlns:p="http://schemas.openxmlformats.org/presentationml/2006/main" userDrawn="1">
  <p:cSld name="1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661194"/>
      </p:ext>
    </p:extLst>
  </p:cSld>
  <p:clrMapOvr>
    <a:masterClrMapping/>
  </p:clrMapOvr>
</p:sldLayout>
</file>

<file path=ppt/slideLayouts/slideLayout1373.xml><?xml version="1.0" encoding="utf-8"?>
<p:sldLayout xmlns:a="http://schemas.openxmlformats.org/drawingml/2006/main" xmlns:r="http://schemas.openxmlformats.org/officeDocument/2006/relationships" xmlns:p="http://schemas.openxmlformats.org/presentationml/2006/main" userDrawn="1">
  <p:cSld name="1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82477"/>
      </p:ext>
    </p:extLst>
  </p:cSld>
  <p:clrMapOvr>
    <a:masterClrMapping/>
  </p:clrMapOvr>
</p:sldLayout>
</file>

<file path=ppt/slideLayouts/slideLayout1374.xml><?xml version="1.0" encoding="utf-8"?>
<p:sldLayout xmlns:a="http://schemas.openxmlformats.org/drawingml/2006/main" xmlns:r="http://schemas.openxmlformats.org/officeDocument/2006/relationships" xmlns:p="http://schemas.openxmlformats.org/presentationml/2006/main" userDrawn="1">
  <p:cSld name="1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6279670"/>
      </p:ext>
    </p:extLst>
  </p:cSld>
  <p:clrMapOvr>
    <a:masterClrMapping/>
  </p:clrMapOvr>
</p:sldLayout>
</file>

<file path=ppt/slideLayouts/slideLayout1375.xml><?xml version="1.0" encoding="utf-8"?>
<p:sldLayout xmlns:a="http://schemas.openxmlformats.org/drawingml/2006/main" xmlns:r="http://schemas.openxmlformats.org/officeDocument/2006/relationships" xmlns:p="http://schemas.openxmlformats.org/presentationml/2006/main" userDrawn="1">
  <p:cSld name="1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308192"/>
      </p:ext>
    </p:extLst>
  </p:cSld>
  <p:clrMapOvr>
    <a:masterClrMapping/>
  </p:clrMapOvr>
</p:sldLayout>
</file>

<file path=ppt/slideLayouts/slideLayout1376.xml><?xml version="1.0" encoding="utf-8"?>
<p:sldLayout xmlns:a="http://schemas.openxmlformats.org/drawingml/2006/main" xmlns:r="http://schemas.openxmlformats.org/officeDocument/2006/relationships" xmlns:p="http://schemas.openxmlformats.org/presentationml/2006/main" userDrawn="1">
  <p:cSld name="3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400">
                <a:latin typeface="Arial" panose="020B0604020202020204" pitchFamily="34" charset="0"/>
              </a:rPr>
              <a:pPr eaLnBrk="0" fontAlgn="base" hangingPunct="0">
                <a:spcBef>
                  <a:spcPct val="0"/>
                </a:spcBef>
                <a:spcAft>
                  <a:spcPct val="0"/>
                </a:spcAft>
                <a:defRPr/>
              </a:pPr>
              <a:t>2024/9/18</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400">
                <a:latin typeface="Arial" panose="020B0604020202020204" pitchFamily="34" charset="0"/>
              </a:rPr>
              <a:pPr eaLnBrk="0" fontAlgn="base" hangingPunct="0">
                <a:spcBef>
                  <a:spcPct val="0"/>
                </a:spcBef>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1829558921"/>
      </p:ext>
    </p:extLst>
  </p:cSld>
  <p:clrMapOvr>
    <a:masterClrMapping/>
  </p:clrMapOvr>
</p:sldLayout>
</file>

<file path=ppt/slideLayouts/slideLayout1377.xml><?xml version="1.0" encoding="utf-8"?>
<p:sldLayout xmlns:a="http://schemas.openxmlformats.org/drawingml/2006/main" xmlns:r="http://schemas.openxmlformats.org/officeDocument/2006/relationships" xmlns:p="http://schemas.openxmlformats.org/presentationml/2006/main" userDrawn="1">
  <p:cSld name="2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394216"/>
      </p:ext>
    </p:extLst>
  </p:cSld>
  <p:clrMapOvr>
    <a:masterClrMapping/>
  </p:clrMapOvr>
  <p:transition spd="slow" advClick="0" advTm="4000">
    <p:comb/>
  </p:transition>
</p:sldLayout>
</file>

<file path=ppt/slideLayouts/slideLayout1378.xml><?xml version="1.0" encoding="utf-8"?>
<p:sldLayout xmlns:a="http://schemas.openxmlformats.org/drawingml/2006/main" xmlns:r="http://schemas.openxmlformats.org/officeDocument/2006/relationships" xmlns:p="http://schemas.openxmlformats.org/presentationml/2006/main" preserve="1" userDrawn="1">
  <p:cSld name="2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31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79.xml><?xml version="1.0" encoding="utf-8"?>
<p:sldLayout xmlns:a="http://schemas.openxmlformats.org/drawingml/2006/main" xmlns:r="http://schemas.openxmlformats.org/officeDocument/2006/relationships" xmlns:p="http://schemas.openxmlformats.org/presentationml/2006/main" preserve="1" userDrawn="1">
  <p:cSld name="6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668812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6574226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798091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509611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0116635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180158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72B4021-5C4D-4051-95B2-F152519675E5}"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419EC1F-16C4-447A-B8FE-B6087C8B7377}" type="slidenum">
              <a:rPr lang="zh-CN" altLang="en-US"/>
              <a:pPr>
                <a:defRPr/>
              </a:pPr>
              <a:t>‹#›</a:t>
            </a:fld>
            <a:endParaRPr lang="zh-CN" altLang="en-US"/>
          </a:p>
        </p:txBody>
      </p:sp>
    </p:spTree>
    <p:extLst>
      <p:ext uri="{BB962C8B-B14F-4D97-AF65-F5344CB8AC3E}">
        <p14:creationId xmlns:p14="http://schemas.microsoft.com/office/powerpoint/2010/main" val="42163920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7005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2150E76-8920-4741-963C-667EF1F979CF}"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0E10919-45DD-4A75-B35C-D6C3BB4E4B93}" type="slidenum">
              <a:rPr lang="zh-CN" altLang="en-US"/>
              <a:pPr>
                <a:defRPr/>
              </a:pPr>
              <a:t>‹#›</a:t>
            </a:fld>
            <a:endParaRPr lang="zh-CN" altLang="en-US"/>
          </a:p>
        </p:txBody>
      </p:sp>
    </p:spTree>
    <p:extLst>
      <p:ext uri="{BB962C8B-B14F-4D97-AF65-F5344CB8AC3E}">
        <p14:creationId xmlns:p14="http://schemas.microsoft.com/office/powerpoint/2010/main" val="209716226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2011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99322A6-368E-444E-94A8-190E7C3D0D2F}"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9F4CE8D-C0BD-41C5-8C0A-A27D46807D34}" type="slidenum">
              <a:rPr lang="zh-CN" altLang="en-US"/>
              <a:pPr>
                <a:defRPr/>
              </a:pPr>
              <a:t>‹#›</a:t>
            </a:fld>
            <a:endParaRPr lang="zh-CN" altLang="en-US"/>
          </a:p>
        </p:txBody>
      </p:sp>
    </p:spTree>
    <p:extLst>
      <p:ext uri="{BB962C8B-B14F-4D97-AF65-F5344CB8AC3E}">
        <p14:creationId xmlns:p14="http://schemas.microsoft.com/office/powerpoint/2010/main" val="50638786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93750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5B7853B-0588-4AD7-9A13-29A583082D57}"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9D328D-CE53-40CE-915F-B0805D95B9EB}" type="slidenum">
              <a:rPr lang="zh-CN" altLang="en-US"/>
              <a:pPr>
                <a:defRPr/>
              </a:pPr>
              <a:t>‹#›</a:t>
            </a:fld>
            <a:endParaRPr lang="zh-CN" altLang="en-US"/>
          </a:p>
        </p:txBody>
      </p:sp>
    </p:spTree>
    <p:extLst>
      <p:ext uri="{BB962C8B-B14F-4D97-AF65-F5344CB8AC3E}">
        <p14:creationId xmlns:p14="http://schemas.microsoft.com/office/powerpoint/2010/main" val="37082454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203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60061760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6F082DF-045D-419C-AE13-DFA70D90CDC9}"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F46F622-5FCE-43EF-8813-614C9FC9CEA2}" type="slidenum">
              <a:rPr lang="zh-CN" altLang="en-US"/>
              <a:pPr>
                <a:defRPr/>
              </a:pPr>
              <a:t>‹#›</a:t>
            </a:fld>
            <a:endParaRPr lang="zh-CN" altLang="en-US"/>
          </a:p>
        </p:txBody>
      </p:sp>
    </p:spTree>
    <p:extLst>
      <p:ext uri="{BB962C8B-B14F-4D97-AF65-F5344CB8AC3E}">
        <p14:creationId xmlns:p14="http://schemas.microsoft.com/office/powerpoint/2010/main" val="405416592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0397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F517B2E-651F-4209-82CB-5A84C52D2E97}"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3A9865E-02B7-45B9-925C-337338D3119F}" type="slidenum">
              <a:rPr lang="zh-CN" altLang="en-US"/>
              <a:pPr>
                <a:defRPr/>
              </a:pPr>
              <a:t>‹#›</a:t>
            </a:fld>
            <a:endParaRPr lang="zh-CN" altLang="en-US"/>
          </a:p>
        </p:txBody>
      </p:sp>
    </p:spTree>
    <p:extLst>
      <p:ext uri="{BB962C8B-B14F-4D97-AF65-F5344CB8AC3E}">
        <p14:creationId xmlns:p14="http://schemas.microsoft.com/office/powerpoint/2010/main" val="15605928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11D18512-D1F5-4B65-8CCF-A1DA335B5CAB}"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8F1B6A4-1741-406D-B78F-7758789F09EC}" type="slidenum">
              <a:rPr lang="zh-CN" altLang="en-US"/>
              <a:pPr>
                <a:defRPr/>
              </a:pPr>
              <a:t>‹#›</a:t>
            </a:fld>
            <a:endParaRPr lang="zh-CN" altLang="en-US"/>
          </a:p>
        </p:txBody>
      </p:sp>
    </p:spTree>
    <p:extLst>
      <p:ext uri="{BB962C8B-B14F-4D97-AF65-F5344CB8AC3E}">
        <p14:creationId xmlns:p14="http://schemas.microsoft.com/office/powerpoint/2010/main" val="36591458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8799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475288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203765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1BB9D2-D051-4666-BF1B-CFCA5A6F643C}"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5DF19D4-D54D-46F4-AE96-96ED32B852A4}" type="slidenum">
              <a:rPr lang="zh-CN" altLang="en-US"/>
              <a:pPr>
                <a:defRPr/>
              </a:pPr>
              <a:t>‹#›</a:t>
            </a:fld>
            <a:endParaRPr lang="zh-CN" altLang="en-US"/>
          </a:p>
        </p:txBody>
      </p:sp>
    </p:spTree>
    <p:extLst>
      <p:ext uri="{BB962C8B-B14F-4D97-AF65-F5344CB8AC3E}">
        <p14:creationId xmlns:p14="http://schemas.microsoft.com/office/powerpoint/2010/main" val="330070411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35ECA06-3FF0-46C3-95B6-64D0935091C2}"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B740CD2-6162-4098-813D-4E7134CE6ACA}" type="slidenum">
              <a:rPr lang="zh-CN" altLang="en-US"/>
              <a:pPr>
                <a:defRPr/>
              </a:pPr>
              <a:t>‹#›</a:t>
            </a:fld>
            <a:endParaRPr lang="zh-CN" altLang="en-US"/>
          </a:p>
        </p:txBody>
      </p:sp>
    </p:spTree>
    <p:extLst>
      <p:ext uri="{BB962C8B-B14F-4D97-AF65-F5344CB8AC3E}">
        <p14:creationId xmlns:p14="http://schemas.microsoft.com/office/powerpoint/2010/main" val="88843264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050043"/>
      </p:ext>
    </p:extLst>
  </p:cSld>
  <p:clrMapOvr>
    <a:masterClrMapping/>
  </p:clrMapOvr>
  <p:transition spd="slow" advClick="0" advTm="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983243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1519C20-2B12-41A8-BFE0-032E8A12FE84}"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A3FAD3C-F3A1-4260-A3B3-305C2D392B7F}" type="slidenum">
              <a:rPr lang="zh-CN" altLang="en-US"/>
              <a:pPr>
                <a:defRPr/>
              </a:pPr>
              <a:t>‹#›</a:t>
            </a:fld>
            <a:endParaRPr lang="zh-CN" altLang="en-US"/>
          </a:p>
        </p:txBody>
      </p:sp>
    </p:spTree>
    <p:extLst>
      <p:ext uri="{BB962C8B-B14F-4D97-AF65-F5344CB8AC3E}">
        <p14:creationId xmlns:p14="http://schemas.microsoft.com/office/powerpoint/2010/main" val="16216371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DD4CE6-08F9-43C8-A022-38B8AD29906F}"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8699FD-CCB1-4EEC-A8A0-60980C6B45BD}" type="slidenum">
              <a:rPr lang="zh-CN" altLang="en-US"/>
              <a:pPr>
                <a:defRPr/>
              </a:pPr>
              <a:t>‹#›</a:t>
            </a:fld>
            <a:endParaRPr lang="zh-CN" altLang="en-US"/>
          </a:p>
        </p:txBody>
      </p:sp>
    </p:spTree>
    <p:extLst>
      <p:ext uri="{BB962C8B-B14F-4D97-AF65-F5344CB8AC3E}">
        <p14:creationId xmlns:p14="http://schemas.microsoft.com/office/powerpoint/2010/main" val="183548074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3708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4ED158C-8F83-4187-8260-B0CD82CC668F}"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E3B7A6A-0946-4C2E-9B57-11352CEF98C2}" type="slidenum">
              <a:rPr lang="zh-CN" altLang="en-US"/>
              <a:pPr>
                <a:defRPr/>
              </a:pPr>
              <a:t>‹#›</a:t>
            </a:fld>
            <a:endParaRPr lang="zh-CN" altLang="en-US"/>
          </a:p>
        </p:txBody>
      </p:sp>
    </p:spTree>
    <p:extLst>
      <p:ext uri="{BB962C8B-B14F-4D97-AF65-F5344CB8AC3E}">
        <p14:creationId xmlns:p14="http://schemas.microsoft.com/office/powerpoint/2010/main" val="2849206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80774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352166-2D65-4C5C-BF70-89CA72778ED5}"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02736E5-0C12-4048-BA5B-0169DE6692B1}" type="slidenum">
              <a:rPr lang="zh-CN" altLang="en-US"/>
              <a:pPr>
                <a:defRPr/>
              </a:pPr>
              <a:t>‹#›</a:t>
            </a:fld>
            <a:endParaRPr lang="zh-CN" altLang="en-US"/>
          </a:p>
        </p:txBody>
      </p:sp>
    </p:spTree>
    <p:extLst>
      <p:ext uri="{BB962C8B-B14F-4D97-AF65-F5344CB8AC3E}">
        <p14:creationId xmlns:p14="http://schemas.microsoft.com/office/powerpoint/2010/main" val="170435413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53881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D187BC4-4078-4A33-B656-578EB200C620}"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4E3607B-F68F-4093-9AD3-5FE6575FD910}" type="slidenum">
              <a:rPr lang="zh-CN" altLang="en-US"/>
              <a:pPr>
                <a:defRPr/>
              </a:pPr>
              <a:t>‹#›</a:t>
            </a:fld>
            <a:endParaRPr lang="zh-CN" altLang="en-US"/>
          </a:p>
        </p:txBody>
      </p:sp>
    </p:spTree>
    <p:extLst>
      <p:ext uri="{BB962C8B-B14F-4D97-AF65-F5344CB8AC3E}">
        <p14:creationId xmlns:p14="http://schemas.microsoft.com/office/powerpoint/2010/main" val="337167428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04044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24470D6-E349-4E28-B2B6-7A9157E894AD}"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26560C3-8012-4427-BEDB-F19F4ACD9AC8}" type="slidenum">
              <a:rPr lang="zh-CN" altLang="en-US"/>
              <a:pPr>
                <a:defRPr/>
              </a:pPr>
              <a:t>‹#›</a:t>
            </a:fld>
            <a:endParaRPr lang="zh-CN" altLang="en-US"/>
          </a:p>
        </p:txBody>
      </p:sp>
    </p:spTree>
    <p:extLst>
      <p:ext uri="{BB962C8B-B14F-4D97-AF65-F5344CB8AC3E}">
        <p14:creationId xmlns:p14="http://schemas.microsoft.com/office/powerpoint/2010/main" val="17044425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91878764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211537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632268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2905686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5468816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8926226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0848026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96444048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113089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BE4B1-D8A7-4010-BAB6-E8DFB933EA61}"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225F620-B679-4579-AFBB-91D796ABFCA8}" type="slidenum">
              <a:rPr lang="zh-CN" altLang="en-US"/>
              <a:pPr>
                <a:defRPr/>
              </a:pPr>
              <a:t>‹#›</a:t>
            </a:fld>
            <a:endParaRPr lang="zh-CN" altLang="en-US"/>
          </a:p>
        </p:txBody>
      </p:sp>
    </p:spTree>
    <p:extLst>
      <p:ext uri="{BB962C8B-B14F-4D97-AF65-F5344CB8AC3E}">
        <p14:creationId xmlns:p14="http://schemas.microsoft.com/office/powerpoint/2010/main" val="168614567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574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6597086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D4AEAE3-545E-439F-B412-EAB36F0F70DB}"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91CC26-D6BD-422B-AC14-6C364DB17720}" type="slidenum">
              <a:rPr lang="zh-CN" altLang="en-US"/>
              <a:pPr>
                <a:defRPr/>
              </a:pPr>
              <a:t>‹#›</a:t>
            </a:fld>
            <a:endParaRPr lang="zh-CN" altLang="en-US"/>
          </a:p>
        </p:txBody>
      </p:sp>
    </p:spTree>
    <p:extLst>
      <p:ext uri="{BB962C8B-B14F-4D97-AF65-F5344CB8AC3E}">
        <p14:creationId xmlns:p14="http://schemas.microsoft.com/office/powerpoint/2010/main" val="95295294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59536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E047125-3E74-4EE2-9721-81EE6906D1DF}"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C83D23D-70C3-4681-AE90-2E703DE6009C}" type="slidenum">
              <a:rPr lang="zh-CN" altLang="en-US"/>
              <a:pPr>
                <a:defRPr/>
              </a:pPr>
              <a:t>‹#›</a:t>
            </a:fld>
            <a:endParaRPr lang="zh-CN" altLang="en-US"/>
          </a:p>
        </p:txBody>
      </p:sp>
    </p:spTree>
    <p:extLst>
      <p:ext uri="{BB962C8B-B14F-4D97-AF65-F5344CB8AC3E}">
        <p14:creationId xmlns:p14="http://schemas.microsoft.com/office/powerpoint/2010/main" val="428391198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5821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4F6E2CF-C03F-4ECF-A9AF-36047ECB2901}"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F664D-5EB9-4191-A4F0-3285F2D40437}" type="slidenum">
              <a:rPr lang="zh-CN" altLang="en-US"/>
              <a:pPr>
                <a:defRPr/>
              </a:pPr>
              <a:t>‹#›</a:t>
            </a:fld>
            <a:endParaRPr lang="zh-CN" altLang="en-US"/>
          </a:p>
        </p:txBody>
      </p:sp>
    </p:spTree>
    <p:extLst>
      <p:ext uri="{BB962C8B-B14F-4D97-AF65-F5344CB8AC3E}">
        <p14:creationId xmlns:p14="http://schemas.microsoft.com/office/powerpoint/2010/main" val="184518625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8491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1493FB9-158A-4237-B0C8-5E6D8C844763}"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6DD3325-59A9-4B1E-B18E-459B9B5AF6F7}" type="slidenum">
              <a:rPr lang="zh-CN" altLang="en-US"/>
              <a:pPr>
                <a:defRPr/>
              </a:pPr>
              <a:t>‹#›</a:t>
            </a:fld>
            <a:endParaRPr lang="zh-CN" altLang="en-US"/>
          </a:p>
        </p:txBody>
      </p:sp>
    </p:spTree>
    <p:extLst>
      <p:ext uri="{BB962C8B-B14F-4D97-AF65-F5344CB8AC3E}">
        <p14:creationId xmlns:p14="http://schemas.microsoft.com/office/powerpoint/2010/main" val="147483690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7980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21625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7152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06718568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154215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8784812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759183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6789144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316797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43244E7-2F42-4F2D-8BC3-4CD316896F2C}"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EAEC77-AB62-4EE7-819A-34C8F54D5765}" type="slidenum">
              <a:rPr lang="zh-CN" altLang="en-US"/>
              <a:pPr>
                <a:defRPr/>
              </a:pPr>
              <a:t>‹#›</a:t>
            </a:fld>
            <a:endParaRPr lang="zh-CN" altLang="en-US"/>
          </a:p>
        </p:txBody>
      </p:sp>
    </p:spTree>
    <p:extLst>
      <p:ext uri="{BB962C8B-B14F-4D97-AF65-F5344CB8AC3E}">
        <p14:creationId xmlns:p14="http://schemas.microsoft.com/office/powerpoint/2010/main" val="75098414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626576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8D91A39-D5C4-4E6C-8CCB-352C62A1EC45}"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ADDD241-2A16-4AD2-B9D7-F08EBE03A083}" type="slidenum">
              <a:rPr lang="zh-CN" altLang="en-US"/>
              <a:pPr>
                <a:defRPr/>
              </a:pPr>
              <a:t>‹#›</a:t>
            </a:fld>
            <a:endParaRPr lang="zh-CN" altLang="en-US"/>
          </a:p>
        </p:txBody>
      </p:sp>
    </p:spTree>
    <p:extLst>
      <p:ext uri="{BB962C8B-B14F-4D97-AF65-F5344CB8AC3E}">
        <p14:creationId xmlns:p14="http://schemas.microsoft.com/office/powerpoint/2010/main" val="344230818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36299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A53C917-DFDA-4899-A359-298FAC94E609}"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AB1D65-A53A-4568-BE8E-230E731B18A7}" type="slidenum">
              <a:rPr lang="zh-CN" altLang="en-US"/>
              <a:pPr>
                <a:defRPr/>
              </a:pPr>
              <a:t>‹#›</a:t>
            </a:fld>
            <a:endParaRPr lang="zh-CN" altLang="en-US"/>
          </a:p>
        </p:txBody>
      </p:sp>
    </p:spTree>
    <p:extLst>
      <p:ext uri="{BB962C8B-B14F-4D97-AF65-F5344CB8AC3E}">
        <p14:creationId xmlns:p14="http://schemas.microsoft.com/office/powerpoint/2010/main" val="3770960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80692090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00044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9E3A98B6-E887-4E42-9B1F-B310B18E63A7}"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74CC6CE-A755-4B87-B052-911A53C204E0}" type="slidenum">
              <a:rPr lang="zh-CN" altLang="en-US"/>
              <a:pPr>
                <a:defRPr/>
              </a:pPr>
              <a:t>‹#›</a:t>
            </a:fld>
            <a:endParaRPr lang="zh-CN" altLang="en-US"/>
          </a:p>
        </p:txBody>
      </p:sp>
    </p:spTree>
    <p:extLst>
      <p:ext uri="{BB962C8B-B14F-4D97-AF65-F5344CB8AC3E}">
        <p14:creationId xmlns:p14="http://schemas.microsoft.com/office/powerpoint/2010/main" val="112339605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911631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0F36DF4-5119-4B4D-B357-198026BC1EE7}"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39FA3C1-5DA0-40EC-9132-6005C3B2B533}" type="slidenum">
              <a:rPr lang="zh-CN" altLang="en-US"/>
              <a:pPr>
                <a:defRPr/>
              </a:pPr>
              <a:t>‹#›</a:t>
            </a:fld>
            <a:endParaRPr lang="zh-CN" altLang="en-US"/>
          </a:p>
        </p:txBody>
      </p:sp>
    </p:spTree>
    <p:extLst>
      <p:ext uri="{BB962C8B-B14F-4D97-AF65-F5344CB8AC3E}">
        <p14:creationId xmlns:p14="http://schemas.microsoft.com/office/powerpoint/2010/main" val="92115313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1666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BF64594-FDE0-4141-9CE1-83FA40D9B940}"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716D2B6-B7D8-4D1E-9E45-FA711CA3483E}" type="slidenum">
              <a:rPr lang="zh-CN" altLang="en-US"/>
              <a:pPr>
                <a:defRPr/>
              </a:pPr>
              <a:t>‹#›</a:t>
            </a:fld>
            <a:endParaRPr lang="zh-CN" altLang="en-US"/>
          </a:p>
        </p:txBody>
      </p:sp>
    </p:spTree>
    <p:extLst>
      <p:ext uri="{BB962C8B-B14F-4D97-AF65-F5344CB8AC3E}">
        <p14:creationId xmlns:p14="http://schemas.microsoft.com/office/powerpoint/2010/main" val="42644351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1BE6115-60E1-49B8-B072-938582F32656}"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8C4B8C66-8FEC-43D6-9F37-11342F2E6180}" type="slidenum">
              <a:rPr lang="zh-CN" altLang="en-US"/>
              <a:pPr>
                <a:defRPr/>
              </a:pPr>
              <a:t>‹#›</a:t>
            </a:fld>
            <a:endParaRPr lang="zh-CN" altLang="en-US"/>
          </a:p>
        </p:txBody>
      </p:sp>
    </p:spTree>
    <p:extLst>
      <p:ext uri="{BB962C8B-B14F-4D97-AF65-F5344CB8AC3E}">
        <p14:creationId xmlns:p14="http://schemas.microsoft.com/office/powerpoint/2010/main" val="57640778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80710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303103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1916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91833023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417C4E6-EC5E-4ADC-9106-3CAC04AAE92D}"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9AD82C9-4A79-4005-A503-60EC32706C68}" type="slidenum">
              <a:rPr lang="zh-CN" altLang="en-US"/>
              <a:pPr>
                <a:defRPr/>
              </a:pPr>
              <a:t>‹#›</a:t>
            </a:fld>
            <a:endParaRPr lang="zh-CN" altLang="en-US"/>
          </a:p>
        </p:txBody>
      </p:sp>
    </p:spTree>
    <p:extLst>
      <p:ext uri="{BB962C8B-B14F-4D97-AF65-F5344CB8AC3E}">
        <p14:creationId xmlns:p14="http://schemas.microsoft.com/office/powerpoint/2010/main" val="173769446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CC3765C-A009-45FA-A589-886F372DBAEE}"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D505D95-CC14-4EC0-AE4E-427018A591F9}" type="slidenum">
              <a:rPr lang="zh-CN" altLang="en-US"/>
              <a:pPr>
                <a:defRPr/>
              </a:pPr>
              <a:t>‹#›</a:t>
            </a:fld>
            <a:endParaRPr lang="zh-CN" altLang="en-US"/>
          </a:p>
        </p:txBody>
      </p:sp>
    </p:spTree>
    <p:extLst>
      <p:ext uri="{BB962C8B-B14F-4D97-AF65-F5344CB8AC3E}">
        <p14:creationId xmlns:p14="http://schemas.microsoft.com/office/powerpoint/2010/main" val="74132346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683862"/>
      </p:ext>
    </p:extLst>
  </p:cSld>
  <p:clrMapOvr>
    <a:masterClrMapping/>
  </p:clrMapOvr>
  <p:transition spd="slow" advClick="0" advTm="0">
    <p:random/>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2AA8DE9-CBE1-4E5E-B595-8DDDD7DF2E88}"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B8EF88D-2013-4A9E-BA96-6E7BE168C67A}" type="slidenum">
              <a:rPr lang="zh-CN" altLang="en-US"/>
              <a:pPr>
                <a:defRPr/>
              </a:pPr>
              <a:t>‹#›</a:t>
            </a:fld>
            <a:endParaRPr lang="zh-CN" altLang="en-US"/>
          </a:p>
        </p:txBody>
      </p:sp>
    </p:spTree>
    <p:extLst>
      <p:ext uri="{BB962C8B-B14F-4D97-AF65-F5344CB8AC3E}">
        <p14:creationId xmlns:p14="http://schemas.microsoft.com/office/powerpoint/2010/main" val="158717725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93675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0680EA20-E02C-4E08-80C7-299C9F7CE419}" type="datetimeFigureOut">
              <a:rPr lang="zh-CN" altLang="en-US"/>
              <a:pPr>
                <a:defRPr/>
              </a:pPr>
              <a:t>2024/9/18</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E4BEFC50-AF79-413A-8EBC-118D41A25FAC}" type="slidenum">
              <a:rPr lang="zh-CN" altLang="en-US"/>
              <a:pPr>
                <a:defRPr/>
              </a:pPr>
              <a:t>‹#›</a:t>
            </a:fld>
            <a:endParaRPr lang="zh-CN" altLang="en-US"/>
          </a:p>
        </p:txBody>
      </p:sp>
    </p:spTree>
    <p:extLst>
      <p:ext uri="{BB962C8B-B14F-4D97-AF65-F5344CB8AC3E}">
        <p14:creationId xmlns:p14="http://schemas.microsoft.com/office/powerpoint/2010/main" val="3491225583"/>
      </p:ext>
    </p:extLst>
  </p:cSld>
  <p:clrMapOvr>
    <a:masterClrMapping/>
  </p:clrMapOvr>
  <p:transition spd="slow" advTm="3000">
    <p:random/>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210129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42924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25035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793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71427807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47294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69236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64407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08374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329B466-B004-44B5-83C9-0273791B89F7}" type="datetimeFigureOut">
              <a:rPr lang="zh-CN" altLang="en-US"/>
              <a:pPr>
                <a:defRPr/>
              </a:pPr>
              <a:t>2024/9/18</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EB1669C-BD15-4F84-BA3B-0D6F7A5BEA08}" type="slidenum">
              <a:rPr lang="zh-CN" altLang="en-US"/>
              <a:pPr>
                <a:defRPr/>
              </a:pPr>
              <a:t>‹#›</a:t>
            </a:fld>
            <a:endParaRPr lang="zh-CN" altLang="en-US"/>
          </a:p>
        </p:txBody>
      </p:sp>
    </p:spTree>
    <p:extLst>
      <p:ext uri="{BB962C8B-B14F-4D97-AF65-F5344CB8AC3E}">
        <p14:creationId xmlns:p14="http://schemas.microsoft.com/office/powerpoint/2010/main" val="88319771"/>
      </p:ext>
    </p:extLst>
  </p:cSld>
  <p:clrMapOvr>
    <a:masterClrMapping/>
  </p:clrMapOvr>
  <p:transition spd="slow" advTm="3000">
    <p:random/>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063533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51118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76749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75921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62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304831040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14432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82281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3425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AEC7E0B-4FC0-4491-BC80-5631C078F1E5}"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5AB834C-0A63-414D-A22C-C67CA0ADA09E}" type="slidenum">
              <a:rPr lang="zh-CN" altLang="en-US"/>
              <a:pPr>
                <a:defRPr/>
              </a:pPr>
              <a:t>‹#›</a:t>
            </a:fld>
            <a:endParaRPr lang="zh-CN" altLang="en-US"/>
          </a:p>
        </p:txBody>
      </p:sp>
    </p:spTree>
    <p:extLst>
      <p:ext uri="{BB962C8B-B14F-4D97-AF65-F5344CB8AC3E}">
        <p14:creationId xmlns:p14="http://schemas.microsoft.com/office/powerpoint/2010/main" val="257666993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319063"/>
      </p:ext>
    </p:extLst>
  </p:cSld>
  <p:clrMapOvr>
    <a:masterClrMapping/>
  </p:clrMapOvr>
  <p:transition spd="slow" advClick="0" advTm="4000">
    <p:comb/>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258583"/>
      </p:ext>
    </p:extLst>
  </p:cSld>
  <p:clrMapOvr>
    <a:masterClrMapping/>
  </p:clrMapOvr>
  <p:transition spd="slow"/>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427965764"/>
      </p:ext>
    </p:extLst>
  </p:cSld>
  <p:clrMapOvr>
    <a:masterClrMapping/>
  </p:clrMapOvr>
  <p:transition spd="slow"/>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16995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1229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42380935-F749-439E-9B16-99BD4C13A544}" type="datetimeFigureOut">
              <a:rPr lang="zh-CN" altLang="en-US"/>
              <a:pPr>
                <a:defRPr/>
              </a:pPr>
              <a:t>2024/9/18</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B9285552-87F4-44D2-A352-8ECE9D496214}" type="slidenum">
              <a:rPr lang="zh-CN" altLang="en-US"/>
              <a:pPr>
                <a:defRPr/>
              </a:pPr>
              <a:t>‹#›</a:t>
            </a:fld>
            <a:endParaRPr lang="zh-CN" altLang="en-US"/>
          </a:p>
        </p:txBody>
      </p:sp>
    </p:spTree>
    <p:extLst>
      <p:ext uri="{BB962C8B-B14F-4D97-AF65-F5344CB8AC3E}">
        <p14:creationId xmlns:p14="http://schemas.microsoft.com/office/powerpoint/2010/main" val="1911051767"/>
      </p:ext>
    </p:extLst>
  </p:cSld>
  <p:clrMapOvr>
    <a:masterClrMapping/>
  </p:clrMapOvr>
  <p:transition spd="slow" advTm="3000">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77208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9513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771180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438875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022122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09336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85456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16228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55182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D05E782-81B2-4E09-9194-AF5BC5BF3175}" type="datetimeFigureOut">
              <a:rPr lang="zh-CN" altLang="en-US"/>
              <a:pPr>
                <a:defRPr/>
              </a:pPr>
              <a:t>2024/9/18</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7EB80D38-C9FC-43FF-A1C5-A808FB32CA48}" type="slidenum">
              <a:rPr lang="zh-CN" altLang="en-US"/>
              <a:pPr>
                <a:defRPr/>
              </a:pPr>
              <a:t>‹#›</a:t>
            </a:fld>
            <a:endParaRPr lang="zh-CN" altLang="en-US"/>
          </a:p>
        </p:txBody>
      </p:sp>
    </p:spTree>
    <p:extLst>
      <p:ext uri="{BB962C8B-B14F-4D97-AF65-F5344CB8AC3E}">
        <p14:creationId xmlns:p14="http://schemas.microsoft.com/office/powerpoint/2010/main" val="1662165858"/>
      </p:ext>
    </p:extLst>
  </p:cSld>
  <p:clrMapOvr>
    <a:masterClrMapping/>
  </p:clrMapOvr>
  <p:transition spd="slow" advTm="3000">
    <p:random/>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9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83427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26739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64591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68215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07741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29908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72037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27668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D0E31E12-4D90-44F3-817F-029EB2C5305F}"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0F36F1F5-5721-4975-BB38-6198D10483F6}" type="slidenum">
              <a:rPr lang="zh-CN" altLang="en-US"/>
              <a:pPr>
                <a:defRPr/>
              </a:pPr>
              <a:t>‹#›</a:t>
            </a:fld>
            <a:endParaRPr lang="zh-CN" altLang="en-US"/>
          </a:p>
        </p:txBody>
      </p:sp>
    </p:spTree>
    <p:extLst>
      <p:ext uri="{BB962C8B-B14F-4D97-AF65-F5344CB8AC3E}">
        <p14:creationId xmlns:p14="http://schemas.microsoft.com/office/powerpoint/2010/main" val="226312007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190878"/>
      </p:ext>
    </p:extLst>
  </p:cSld>
  <p:clrMapOvr>
    <a:masterClrMapping/>
  </p:clrMapOvr>
  <p:transition spd="slow" advClick="0" advTm="4000">
    <p:comb/>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396862"/>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9784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004608706"/>
      </p:ext>
    </p:extLst>
  </p:cSld>
  <p:clrMapOvr>
    <a:masterClrMapping/>
  </p:clrMapOvr>
  <p:transition spd="slow"/>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78271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886925E-FC36-4D83-A43B-4F084C27355C}" type="datetimeFigureOut">
              <a:rPr lang="zh-CN" altLang="en-US"/>
              <a:pPr>
                <a:defRPr/>
              </a:pPr>
              <a:t>2024/9/18</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36032A4D-3B56-427B-9606-99291F376DCB}" type="slidenum">
              <a:rPr lang="zh-CN" altLang="en-US"/>
              <a:pPr>
                <a:defRPr/>
              </a:pPr>
              <a:t>‹#›</a:t>
            </a:fld>
            <a:endParaRPr lang="zh-CN" altLang="en-US"/>
          </a:p>
        </p:txBody>
      </p:sp>
    </p:spTree>
    <p:extLst>
      <p:ext uri="{BB962C8B-B14F-4D97-AF65-F5344CB8AC3E}">
        <p14:creationId xmlns:p14="http://schemas.microsoft.com/office/powerpoint/2010/main" val="2538100706"/>
      </p:ext>
    </p:extLst>
  </p:cSld>
  <p:clrMapOvr>
    <a:masterClrMapping/>
  </p:clrMapOvr>
  <p:transition spd="slow" advTm="3000">
    <p:random/>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55603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70891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62217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67572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640213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40150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3262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34939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12239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3F36594D-9161-4B7E-83E4-5115E05B0E28}" type="datetimeFigureOut">
              <a:rPr lang="zh-CN" altLang="en-US"/>
              <a:pPr>
                <a:defRPr/>
              </a:pPr>
              <a:t>2024/9/18</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07243231-02BA-4847-BDFF-F8BF20153F49}" type="slidenum">
              <a:rPr lang="zh-CN" altLang="en-US"/>
              <a:pPr>
                <a:defRPr/>
              </a:pPr>
              <a:t>‹#›</a:t>
            </a:fld>
            <a:endParaRPr lang="zh-CN" altLang="en-US"/>
          </a:p>
        </p:txBody>
      </p:sp>
    </p:spTree>
    <p:extLst>
      <p:ext uri="{BB962C8B-B14F-4D97-AF65-F5344CB8AC3E}">
        <p14:creationId xmlns:p14="http://schemas.microsoft.com/office/powerpoint/2010/main" val="3478975740"/>
      </p:ext>
    </p:extLst>
  </p:cSld>
  <p:clrMapOvr>
    <a:masterClrMapping/>
  </p:clrMapOvr>
  <p:transition spd="slow" advTm="3000">
    <p:random/>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5268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60623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60503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66215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51271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85950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544837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7973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63449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F0E9179B-1862-48B3-BED6-83696E79C925}"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55D8F71C-F482-47F1-9C0D-D002A483135E}" type="slidenum">
              <a:rPr lang="zh-CN" altLang="en-US"/>
              <a:pPr>
                <a:defRPr/>
              </a:pPr>
              <a:t>‹#›</a:t>
            </a:fld>
            <a:endParaRPr lang="zh-CN" altLang="en-US"/>
          </a:p>
        </p:txBody>
      </p:sp>
    </p:spTree>
    <p:extLst>
      <p:ext uri="{BB962C8B-B14F-4D97-AF65-F5344CB8AC3E}">
        <p14:creationId xmlns:p14="http://schemas.microsoft.com/office/powerpoint/2010/main" val="110373119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075360"/>
      </p:ext>
    </p:extLst>
  </p:cSld>
  <p:clrMapOvr>
    <a:masterClrMapping/>
  </p:clrMapOvr>
  <p:transition spd="slow" advClick="0" advTm="4000">
    <p:comb/>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991113"/>
      </p:ext>
    </p:extLst>
  </p:cSld>
  <p:clrMapOvr>
    <a:masterClrMapping/>
  </p:clrMapOvr>
  <p:transition spd="slow"/>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50784296"/>
      </p:ext>
    </p:extLst>
  </p:cSld>
  <p:clrMapOvr>
    <a:masterClrMapping/>
  </p:clrMapOvr>
  <p:transition spd="slow"/>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84743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B03615-169D-442A-96D4-7ED684C902F9}" type="datetimeFigureOut">
              <a:rPr lang="zh-CN" altLang="en-US"/>
              <a:pPr>
                <a:defRPr/>
              </a:pPr>
              <a:t>2024/9/18</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4F4E4247-2D4B-4302-83E8-C3EAE84DB854}" type="slidenum">
              <a:rPr lang="zh-CN" altLang="en-US"/>
              <a:pPr>
                <a:defRPr/>
              </a:pPr>
              <a:t>‹#›</a:t>
            </a:fld>
            <a:endParaRPr lang="zh-CN" altLang="en-US"/>
          </a:p>
        </p:txBody>
      </p:sp>
    </p:spTree>
    <p:extLst>
      <p:ext uri="{BB962C8B-B14F-4D97-AF65-F5344CB8AC3E}">
        <p14:creationId xmlns:p14="http://schemas.microsoft.com/office/powerpoint/2010/main" val="2747077679"/>
      </p:ext>
    </p:extLst>
  </p:cSld>
  <p:clrMapOvr>
    <a:masterClrMapping/>
  </p:clrMapOvr>
  <p:transition spd="slow" advTm="3000">
    <p:random/>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95750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96962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94924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5846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69985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48741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5017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43966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34680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325612-6C78-440A-A6A4-547E56CBF339}" type="datetimeFigureOut">
              <a:rPr lang="zh-CN" altLang="en-US"/>
              <a:pPr>
                <a:defRPr/>
              </a:pPr>
              <a:t>2024/9/18</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1522E20-F71E-4856-8C2B-5816B9B6B818}" type="slidenum">
              <a:rPr lang="zh-CN" altLang="en-US"/>
              <a:pPr>
                <a:defRPr/>
              </a:pPr>
              <a:t>‹#›</a:t>
            </a:fld>
            <a:endParaRPr lang="zh-CN" altLang="en-US"/>
          </a:p>
        </p:txBody>
      </p:sp>
    </p:spTree>
    <p:extLst>
      <p:ext uri="{BB962C8B-B14F-4D97-AF65-F5344CB8AC3E}">
        <p14:creationId xmlns:p14="http://schemas.microsoft.com/office/powerpoint/2010/main" val="1303800375"/>
      </p:ext>
    </p:extLst>
  </p:cSld>
  <p:clrMapOvr>
    <a:masterClrMapping/>
  </p:clrMapOvr>
  <p:transition spd="slow" advTm="3000">
    <p:random/>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42377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32441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11318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79471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896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25995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7780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79234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34708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727892B-DAC4-4E01-8B90-5D10477D06A6}"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CA09FAE-D452-42AD-AE32-B89DFB3257CB}" type="slidenum">
              <a:rPr lang="zh-CN" altLang="en-US"/>
              <a:pPr>
                <a:defRPr/>
              </a:pPr>
              <a:t>‹#›</a:t>
            </a:fld>
            <a:endParaRPr lang="zh-CN" altLang="en-US"/>
          </a:p>
        </p:txBody>
      </p:sp>
    </p:spTree>
    <p:extLst>
      <p:ext uri="{BB962C8B-B14F-4D97-AF65-F5344CB8AC3E}">
        <p14:creationId xmlns:p14="http://schemas.microsoft.com/office/powerpoint/2010/main" val="375133890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159103"/>
      </p:ext>
    </p:extLst>
  </p:cSld>
  <p:clrMapOvr>
    <a:masterClrMapping/>
  </p:clrMapOvr>
  <p:transition spd="slow" advClick="0" advTm="4000">
    <p:comb/>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20298"/>
      </p:ext>
    </p:extLst>
  </p:cSld>
  <p:clrMapOvr>
    <a:masterClrMapping/>
  </p:clrMapOvr>
  <p:transition spd="slow"/>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108832356"/>
      </p:ext>
    </p:extLst>
  </p:cSld>
  <p:clrMapOvr>
    <a:masterClrMapping/>
  </p:clrMapOvr>
  <p:transition spd="slow"/>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BF34FF71-9800-4F7E-B6EA-4784AF50463E}"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68C98D01-ACC2-4A54-9272-3D6429132DA0}" type="slidenum">
              <a:rPr lang="zh-CN" altLang="en-US"/>
              <a:pPr>
                <a:defRPr/>
              </a:pPr>
              <a:t>‹#›</a:t>
            </a:fld>
            <a:endParaRPr lang="zh-CN" altLang="en-US"/>
          </a:p>
        </p:txBody>
      </p:sp>
    </p:spTree>
    <p:extLst>
      <p:ext uri="{BB962C8B-B14F-4D97-AF65-F5344CB8AC3E}">
        <p14:creationId xmlns:p14="http://schemas.microsoft.com/office/powerpoint/2010/main" val="21736024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44665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49143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3070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9628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34380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20302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319658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81282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6918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56456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19103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76408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044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05899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93345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9884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277135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90811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64210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67759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62835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87923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86726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062018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03507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4302658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146853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3471695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6194100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0051010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095C19C-1673-4589-9811-8E9F95F9549F}"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7CBE572-6B50-4DA3-ADAF-17EEAF38FC95}" type="slidenum">
              <a:rPr lang="zh-CN" altLang="en-US"/>
              <a:pPr>
                <a:defRPr/>
              </a:pPr>
              <a:t>‹#›</a:t>
            </a:fld>
            <a:endParaRPr lang="zh-CN" altLang="en-US"/>
          </a:p>
        </p:txBody>
      </p:sp>
    </p:spTree>
    <p:extLst>
      <p:ext uri="{BB962C8B-B14F-4D97-AF65-F5344CB8AC3E}">
        <p14:creationId xmlns:p14="http://schemas.microsoft.com/office/powerpoint/2010/main" val="237649332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96452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8A437C7-88AE-4E59-8AFD-01A2DFD12E20}"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B88DAD2-D76F-4EC3-8128-84EE4808DB12}" type="slidenum">
              <a:rPr lang="zh-CN" altLang="en-US"/>
              <a:pPr>
                <a:defRPr/>
              </a:pPr>
              <a:t>‹#›</a:t>
            </a:fld>
            <a:endParaRPr lang="zh-CN" altLang="en-US"/>
          </a:p>
        </p:txBody>
      </p:sp>
    </p:spTree>
    <p:extLst>
      <p:ext uri="{BB962C8B-B14F-4D97-AF65-F5344CB8AC3E}">
        <p14:creationId xmlns:p14="http://schemas.microsoft.com/office/powerpoint/2010/main" val="170427977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63070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E86297C-EF62-4B0A-A91C-CC02FAB7EAFA}"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7CE7723-642D-4C2A-8F88-C39CC271E245}" type="slidenum">
              <a:rPr lang="zh-CN" altLang="en-US"/>
              <a:pPr>
                <a:defRPr/>
              </a:pPr>
              <a:t>‹#›</a:t>
            </a:fld>
            <a:endParaRPr lang="zh-CN" altLang="en-US"/>
          </a:p>
        </p:txBody>
      </p:sp>
    </p:spTree>
    <p:extLst>
      <p:ext uri="{BB962C8B-B14F-4D97-AF65-F5344CB8AC3E}">
        <p14:creationId xmlns:p14="http://schemas.microsoft.com/office/powerpoint/2010/main" val="14004771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3165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98197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3DDC803-CB34-4AC3-BF38-E7814FBEE631}"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871DCD5-6040-4A80-9FAA-BA40400A7C8A}" type="slidenum">
              <a:rPr lang="zh-CN" altLang="en-US"/>
              <a:pPr>
                <a:defRPr/>
              </a:pPr>
              <a:t>‹#›</a:t>
            </a:fld>
            <a:endParaRPr lang="zh-CN" altLang="en-US"/>
          </a:p>
        </p:txBody>
      </p:sp>
    </p:spTree>
    <p:extLst>
      <p:ext uri="{BB962C8B-B14F-4D97-AF65-F5344CB8AC3E}">
        <p14:creationId xmlns:p14="http://schemas.microsoft.com/office/powerpoint/2010/main" val="344280103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41963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F2A7324-C0DE-43F7-893A-132679DA968B}"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64D15F0-F6A5-4B99-AF3A-DD2D703B13D9}" type="slidenum">
              <a:rPr lang="zh-CN" altLang="en-US"/>
              <a:pPr>
                <a:defRPr/>
              </a:pPr>
              <a:t>‹#›</a:t>
            </a:fld>
            <a:endParaRPr lang="zh-CN" altLang="en-US"/>
          </a:p>
        </p:txBody>
      </p:sp>
    </p:spTree>
    <p:extLst>
      <p:ext uri="{BB962C8B-B14F-4D97-AF65-F5344CB8AC3E}">
        <p14:creationId xmlns:p14="http://schemas.microsoft.com/office/powerpoint/2010/main" val="303165685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22002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0260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3376320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4244238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536810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025284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33424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3382933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1356528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61F6D0-8110-4194-8ACB-42B71AF17BFF}"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1B2B8DF5-4769-4E6A-959B-201B45D4896C}" type="slidenum">
              <a:rPr lang="zh-CN" altLang="en-US"/>
              <a:pPr>
                <a:defRPr/>
              </a:pPr>
              <a:t>‹#›</a:t>
            </a:fld>
            <a:endParaRPr lang="zh-CN" altLang="en-US"/>
          </a:p>
        </p:txBody>
      </p:sp>
    </p:spTree>
    <p:extLst>
      <p:ext uri="{BB962C8B-B14F-4D97-AF65-F5344CB8AC3E}">
        <p14:creationId xmlns:p14="http://schemas.microsoft.com/office/powerpoint/2010/main" val="107923086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40298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4234F7-7072-401F-9116-BD6DAB26D35A}"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CE75BF8-E47E-4D39-ACBA-64F166590D9C}" type="slidenum">
              <a:rPr lang="zh-CN" altLang="en-US"/>
              <a:pPr>
                <a:defRPr/>
              </a:pPr>
              <a:t>‹#›</a:t>
            </a:fld>
            <a:endParaRPr lang="zh-CN" altLang="en-US"/>
          </a:p>
        </p:txBody>
      </p:sp>
    </p:spTree>
    <p:extLst>
      <p:ext uri="{BB962C8B-B14F-4D97-AF65-F5344CB8AC3E}">
        <p14:creationId xmlns:p14="http://schemas.microsoft.com/office/powerpoint/2010/main" val="133050495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53405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9EFEB77-3D84-4ABA-B16B-935DEC25523F}"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C1AE0AD-960D-4BBC-B223-3C91747DD68D}" type="slidenum">
              <a:rPr lang="zh-CN" altLang="en-US"/>
              <a:pPr>
                <a:defRPr/>
              </a:pPr>
              <a:t>‹#›</a:t>
            </a:fld>
            <a:endParaRPr lang="zh-CN" altLang="en-US"/>
          </a:p>
        </p:txBody>
      </p:sp>
    </p:spTree>
    <p:extLst>
      <p:ext uri="{BB962C8B-B14F-4D97-AF65-F5344CB8AC3E}">
        <p14:creationId xmlns:p14="http://schemas.microsoft.com/office/powerpoint/2010/main" val="253234086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577327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71EFFC4-86A1-4567-A769-9C43854D9AE5}"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36D763-E018-4511-B003-98E98AC29ABB}" type="slidenum">
              <a:rPr lang="zh-CN" altLang="en-US"/>
              <a:pPr>
                <a:defRPr/>
              </a:pPr>
              <a:t>‹#›</a:t>
            </a:fld>
            <a:endParaRPr lang="zh-CN" altLang="en-US"/>
          </a:p>
        </p:txBody>
      </p:sp>
    </p:spTree>
    <p:extLst>
      <p:ext uri="{BB962C8B-B14F-4D97-AF65-F5344CB8AC3E}">
        <p14:creationId xmlns:p14="http://schemas.microsoft.com/office/powerpoint/2010/main" val="146243041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0835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89580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08A9FC8-A5C4-4346-A668-5F0979AC2EAA}"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350A7DD-9705-4DD4-AE9E-A956340A53B1}" type="slidenum">
              <a:rPr lang="zh-CN" altLang="en-US"/>
              <a:pPr>
                <a:defRPr/>
              </a:pPr>
              <a:t>‹#›</a:t>
            </a:fld>
            <a:endParaRPr lang="zh-CN" altLang="en-US"/>
          </a:p>
        </p:txBody>
      </p:sp>
    </p:spTree>
    <p:extLst>
      <p:ext uri="{BB962C8B-B14F-4D97-AF65-F5344CB8AC3E}">
        <p14:creationId xmlns:p14="http://schemas.microsoft.com/office/powerpoint/2010/main" val="308001325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045700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ABC943B-4347-497F-BD82-DDD78402DFE1}"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79F7A46-E674-45F0-8525-710930B8AA18}" type="slidenum">
              <a:rPr lang="zh-CN" altLang="en-US"/>
              <a:pPr>
                <a:defRPr/>
              </a:pPr>
              <a:t>‹#›</a:t>
            </a:fld>
            <a:endParaRPr lang="zh-CN" altLang="en-US"/>
          </a:p>
        </p:txBody>
      </p:sp>
    </p:spTree>
    <p:extLst>
      <p:ext uri="{BB962C8B-B14F-4D97-AF65-F5344CB8AC3E}">
        <p14:creationId xmlns:p14="http://schemas.microsoft.com/office/powerpoint/2010/main" val="18276587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CF8FDBAD-EDED-4992-9184-F4C41B5AEBE0}"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D9B52D98-7BF3-4ED4-AA3B-31F4E12FF074}" type="slidenum">
              <a:rPr lang="zh-CN" altLang="en-US"/>
              <a:pPr>
                <a:defRPr/>
              </a:pPr>
              <a:t>‹#›</a:t>
            </a:fld>
            <a:endParaRPr lang="zh-CN" altLang="en-US"/>
          </a:p>
        </p:txBody>
      </p:sp>
    </p:spTree>
    <p:extLst>
      <p:ext uri="{BB962C8B-B14F-4D97-AF65-F5344CB8AC3E}">
        <p14:creationId xmlns:p14="http://schemas.microsoft.com/office/powerpoint/2010/main" val="281218942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96082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5628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590809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C9BFBC2-2B51-4E2D-A2A9-6FA339892CC8}"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49ABCFA-707A-484B-B7B0-19331F005530}" type="slidenum">
              <a:rPr lang="zh-CN" altLang="en-US"/>
              <a:pPr>
                <a:defRPr/>
              </a:pPr>
              <a:t>‹#›</a:t>
            </a:fld>
            <a:endParaRPr lang="zh-CN" altLang="en-US"/>
          </a:p>
        </p:txBody>
      </p:sp>
    </p:spTree>
    <p:extLst>
      <p:ext uri="{BB962C8B-B14F-4D97-AF65-F5344CB8AC3E}">
        <p14:creationId xmlns:p14="http://schemas.microsoft.com/office/powerpoint/2010/main" val="131606184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8817D16-8558-4CE5-8836-66E7606C8EAD}"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0F9D43D-05C1-4590-8F0E-2FDE7E035F52}" type="slidenum">
              <a:rPr lang="zh-CN" altLang="en-US"/>
              <a:pPr>
                <a:defRPr/>
              </a:pPr>
              <a:t>‹#›</a:t>
            </a:fld>
            <a:endParaRPr lang="zh-CN" altLang="en-US"/>
          </a:p>
        </p:txBody>
      </p:sp>
    </p:spTree>
    <p:extLst>
      <p:ext uri="{BB962C8B-B14F-4D97-AF65-F5344CB8AC3E}">
        <p14:creationId xmlns:p14="http://schemas.microsoft.com/office/powerpoint/2010/main" val="129354341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0130869"/>
      </p:ext>
    </p:extLst>
  </p:cSld>
  <p:clrMapOvr>
    <a:masterClrMapping/>
  </p:clrMapOvr>
  <p:transition spd="slow" advClick="0" advTm="0">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42738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53B1A55-0916-4570-A4C4-C594FE0AACFF}"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3D1B7C4-32FC-4AB3-97D9-91F739791075}" type="slidenum">
              <a:rPr lang="zh-CN" altLang="en-US"/>
              <a:pPr>
                <a:defRPr/>
              </a:pPr>
              <a:t>‹#›</a:t>
            </a:fld>
            <a:endParaRPr lang="zh-CN" altLang="en-US"/>
          </a:p>
        </p:txBody>
      </p:sp>
    </p:spTree>
    <p:extLst>
      <p:ext uri="{BB962C8B-B14F-4D97-AF65-F5344CB8AC3E}">
        <p14:creationId xmlns:p14="http://schemas.microsoft.com/office/powerpoint/2010/main" val="45141289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59901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326682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868393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292973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628469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760238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4B15D9F9-7E75-4691-9BC8-D556526A05A0}"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EA5DE8A-2B46-4B88-B4A2-428A45A9F21D}" type="slidenum">
              <a:rPr lang="zh-CN" altLang="en-US"/>
              <a:pPr>
                <a:defRPr/>
              </a:pPr>
              <a:t>‹#›</a:t>
            </a:fld>
            <a:endParaRPr lang="zh-CN" altLang="en-US"/>
          </a:p>
        </p:txBody>
      </p:sp>
    </p:spTree>
    <p:extLst>
      <p:ext uri="{BB962C8B-B14F-4D97-AF65-F5344CB8AC3E}">
        <p14:creationId xmlns:p14="http://schemas.microsoft.com/office/powerpoint/2010/main" val="142331442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119B26E-0C74-48B3-A8A5-9C5B1E57BB90}"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FDBDC2CA-9A9B-4CB1-AC2B-2CA72B39F3C8}" type="slidenum">
              <a:rPr lang="zh-CN" altLang="en-US"/>
              <a:pPr>
                <a:defRPr/>
              </a:pPr>
              <a:t>‹#›</a:t>
            </a:fld>
            <a:endParaRPr lang="zh-CN" altLang="en-US"/>
          </a:p>
        </p:txBody>
      </p:sp>
    </p:spTree>
    <p:extLst>
      <p:ext uri="{BB962C8B-B14F-4D97-AF65-F5344CB8AC3E}">
        <p14:creationId xmlns:p14="http://schemas.microsoft.com/office/powerpoint/2010/main" val="7801200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6845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48409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895583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811301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2059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47093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61710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61893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21004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78631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313722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7754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60756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72521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70166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30430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8107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49580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71695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30987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50184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57907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977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F0132F-27AD-4901-812E-8330D5487512}" type="datetimeFigureOut">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36950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69645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05798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93267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9213785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686507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3832581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8903552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7974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8612049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9211090-4300-4B02-8EAF-B0C80EA901A5}"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C2944A8-7C4C-47E2-8E7A-3A675320363C}" type="slidenum">
              <a:rPr lang="zh-CN" altLang="en-US"/>
              <a:pPr>
                <a:defRPr/>
              </a:pPr>
              <a:t>‹#›</a:t>
            </a:fld>
            <a:endParaRPr lang="zh-CN" altLang="en-US"/>
          </a:p>
        </p:txBody>
      </p:sp>
    </p:spTree>
    <p:extLst>
      <p:ext uri="{BB962C8B-B14F-4D97-AF65-F5344CB8AC3E}">
        <p14:creationId xmlns:p14="http://schemas.microsoft.com/office/powerpoint/2010/main" val="14593867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60269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43528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2E9A0D0-1912-4B63-BC63-C49AFE9DC9EA}"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EFB558-86E2-4C41-AE6B-CB093B994A7C}" type="slidenum">
              <a:rPr lang="zh-CN" altLang="en-US"/>
              <a:pPr>
                <a:defRPr/>
              </a:pPr>
              <a:t>‹#›</a:t>
            </a:fld>
            <a:endParaRPr lang="zh-CN" altLang="en-US"/>
          </a:p>
        </p:txBody>
      </p:sp>
    </p:spTree>
    <p:extLst>
      <p:ext uri="{BB962C8B-B14F-4D97-AF65-F5344CB8AC3E}">
        <p14:creationId xmlns:p14="http://schemas.microsoft.com/office/powerpoint/2010/main" val="98689651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47610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2CBEE8D-EA8A-4C81-8AC3-1E22C3CA7348}"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BC4DB86-459D-459B-9F60-77A910608C1D}" type="slidenum">
              <a:rPr lang="zh-CN" altLang="en-US"/>
              <a:pPr>
                <a:defRPr/>
              </a:pPr>
              <a:t>‹#›</a:t>
            </a:fld>
            <a:endParaRPr lang="zh-CN" altLang="en-US"/>
          </a:p>
        </p:txBody>
      </p:sp>
    </p:spTree>
    <p:extLst>
      <p:ext uri="{BB962C8B-B14F-4D97-AF65-F5344CB8AC3E}">
        <p14:creationId xmlns:p14="http://schemas.microsoft.com/office/powerpoint/2010/main" val="367805711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61484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9C8B078-C6BC-4E60-A3A7-3B58F65B9830}"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4DE967A-ED93-4AD8-AF5F-27178B5C3C02}" type="slidenum">
              <a:rPr lang="zh-CN" altLang="en-US"/>
              <a:pPr>
                <a:defRPr/>
              </a:pPr>
              <a:t>‹#›</a:t>
            </a:fld>
            <a:endParaRPr lang="zh-CN" altLang="en-US"/>
          </a:p>
        </p:txBody>
      </p:sp>
    </p:spTree>
    <p:extLst>
      <p:ext uri="{BB962C8B-B14F-4D97-AF65-F5344CB8AC3E}">
        <p14:creationId xmlns:p14="http://schemas.microsoft.com/office/powerpoint/2010/main" val="20088211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59227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F32C3C7-61DD-4C62-BD92-5B9C4C974714}"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4EFD081-0DD6-4BBC-A0FC-B1FCC49FE232}" type="slidenum">
              <a:rPr lang="zh-CN" altLang="en-US"/>
              <a:pPr>
                <a:defRPr/>
              </a:pPr>
              <a:t>‹#›</a:t>
            </a:fld>
            <a:endParaRPr lang="zh-CN" altLang="en-US"/>
          </a:p>
        </p:txBody>
      </p:sp>
    </p:spTree>
    <p:extLst>
      <p:ext uri="{BB962C8B-B14F-4D97-AF65-F5344CB8AC3E}">
        <p14:creationId xmlns:p14="http://schemas.microsoft.com/office/powerpoint/2010/main" val="32631609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710212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754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849686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6781757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261662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6450430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27560081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2361036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767525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ED44A45-4359-412A-B8E7-D7C33963112E}"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79427D6-2132-44B9-AC34-134A09D11799}" type="slidenum">
              <a:rPr lang="zh-CN" altLang="en-US"/>
              <a:pPr>
                <a:defRPr/>
              </a:pPr>
              <a:t>‹#›</a:t>
            </a:fld>
            <a:endParaRPr lang="zh-CN" altLang="en-US"/>
          </a:p>
        </p:txBody>
      </p:sp>
    </p:spTree>
    <p:extLst>
      <p:ext uri="{BB962C8B-B14F-4D97-AF65-F5344CB8AC3E}">
        <p14:creationId xmlns:p14="http://schemas.microsoft.com/office/powerpoint/2010/main" val="160160515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61163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322373E-94DA-4FAD-8445-2DC9FAF8E993}"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F013778-57A3-42C7-8434-42A77F100B0B}" type="slidenum">
              <a:rPr lang="zh-CN" altLang="en-US"/>
              <a:pPr>
                <a:defRPr/>
              </a:pPr>
              <a:t>‹#›</a:t>
            </a:fld>
            <a:endParaRPr lang="zh-CN" altLang="en-US"/>
          </a:p>
        </p:txBody>
      </p:sp>
    </p:spTree>
    <p:extLst>
      <p:ext uri="{BB962C8B-B14F-4D97-AF65-F5344CB8AC3E}">
        <p14:creationId xmlns:p14="http://schemas.microsoft.com/office/powerpoint/2010/main" val="574085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085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87432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F46E60-554B-42EB-BB30-45A391BC32BB}"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BC383BC-B267-4704-A8FA-A15E8FD53514}" type="slidenum">
              <a:rPr lang="zh-CN" altLang="en-US"/>
              <a:pPr>
                <a:defRPr/>
              </a:pPr>
              <a:t>‹#›</a:t>
            </a:fld>
            <a:endParaRPr lang="zh-CN" altLang="en-US"/>
          </a:p>
        </p:txBody>
      </p:sp>
    </p:spTree>
    <p:extLst>
      <p:ext uri="{BB962C8B-B14F-4D97-AF65-F5344CB8AC3E}">
        <p14:creationId xmlns:p14="http://schemas.microsoft.com/office/powerpoint/2010/main" val="397496000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14536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6CE616D-4822-4F34-9036-10F4202CEECE}"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1C9607-C50E-44C5-A590-9539F87731AC}" type="slidenum">
              <a:rPr lang="zh-CN" altLang="en-US"/>
              <a:pPr>
                <a:defRPr/>
              </a:pPr>
              <a:t>‹#›</a:t>
            </a:fld>
            <a:endParaRPr lang="zh-CN" altLang="en-US"/>
          </a:p>
        </p:txBody>
      </p:sp>
    </p:spTree>
    <p:extLst>
      <p:ext uri="{BB962C8B-B14F-4D97-AF65-F5344CB8AC3E}">
        <p14:creationId xmlns:p14="http://schemas.microsoft.com/office/powerpoint/2010/main" val="33412451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62493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117A66C-FC79-4CC7-90E0-DFC9C678FE49}"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496C39-F30C-4426-91CD-F129EE40DEA7}" type="slidenum">
              <a:rPr lang="zh-CN" altLang="en-US"/>
              <a:pPr>
                <a:defRPr/>
              </a:pPr>
              <a:t>‹#›</a:t>
            </a:fld>
            <a:endParaRPr lang="zh-CN" altLang="en-US"/>
          </a:p>
        </p:txBody>
      </p:sp>
    </p:spTree>
    <p:extLst>
      <p:ext uri="{BB962C8B-B14F-4D97-AF65-F5344CB8AC3E}">
        <p14:creationId xmlns:p14="http://schemas.microsoft.com/office/powerpoint/2010/main" val="53423997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28883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A561FC5-CA0C-4699-B462-0A5A5E5979A9}"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EA16809-4D85-4174-BD8D-1A58CED1ABB5}" type="slidenum">
              <a:rPr lang="zh-CN" altLang="en-US"/>
              <a:pPr>
                <a:defRPr/>
              </a:pPr>
              <a:t>‹#›</a:t>
            </a:fld>
            <a:endParaRPr lang="zh-CN" altLang="en-US"/>
          </a:p>
        </p:txBody>
      </p:sp>
    </p:spTree>
    <p:extLst>
      <p:ext uri="{BB962C8B-B14F-4D97-AF65-F5344CB8AC3E}">
        <p14:creationId xmlns:p14="http://schemas.microsoft.com/office/powerpoint/2010/main" val="341766322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5B3DAAB5-7B15-45D5-AD0A-A8E948FDB9CC}"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BC994593-116F-4F1E-9CA6-E38422B329AA}" type="slidenum">
              <a:rPr lang="zh-CN" altLang="en-US"/>
              <a:pPr>
                <a:defRPr/>
              </a:pPr>
              <a:t>‹#›</a:t>
            </a:fld>
            <a:endParaRPr lang="zh-CN" altLang="en-US"/>
          </a:p>
        </p:txBody>
      </p:sp>
    </p:spTree>
    <p:extLst>
      <p:ext uri="{BB962C8B-B14F-4D97-AF65-F5344CB8AC3E}">
        <p14:creationId xmlns:p14="http://schemas.microsoft.com/office/powerpoint/2010/main" val="57840598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108421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61846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08299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33613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CBFE901-A6C8-4AE0-9314-5B60BBAFCE99}"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5336066-8B7F-4207-846D-6DA0CD97083D}" type="slidenum">
              <a:rPr lang="zh-CN" altLang="en-US"/>
              <a:pPr>
                <a:defRPr/>
              </a:pPr>
              <a:t>‹#›</a:t>
            </a:fld>
            <a:endParaRPr lang="zh-CN" altLang="en-US"/>
          </a:p>
        </p:txBody>
      </p:sp>
    </p:spTree>
    <p:extLst>
      <p:ext uri="{BB962C8B-B14F-4D97-AF65-F5344CB8AC3E}">
        <p14:creationId xmlns:p14="http://schemas.microsoft.com/office/powerpoint/2010/main" val="388245533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1D04D92-0D63-4D43-91FB-9C1E2C44C130}"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D083D41-FDB5-4C9D-B086-3427C86D9E2A}" type="slidenum">
              <a:rPr lang="zh-CN" altLang="en-US"/>
              <a:pPr>
                <a:defRPr/>
              </a:pPr>
              <a:t>‹#›</a:t>
            </a:fld>
            <a:endParaRPr lang="zh-CN" altLang="en-US"/>
          </a:p>
        </p:txBody>
      </p:sp>
    </p:spTree>
    <p:extLst>
      <p:ext uri="{BB962C8B-B14F-4D97-AF65-F5344CB8AC3E}">
        <p14:creationId xmlns:p14="http://schemas.microsoft.com/office/powerpoint/2010/main" val="305361731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716943"/>
      </p:ext>
    </p:extLst>
  </p:cSld>
  <p:clrMapOvr>
    <a:masterClrMapping/>
  </p:clrMapOvr>
  <p:transition spd="slow" advClick="0" advTm="0">
    <p:random/>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03D8E8-EE22-4330-8E6D-C17D5ECA9987}"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D6AB6F0-0755-4395-93CB-63D068D074C5}" type="slidenum">
              <a:rPr lang="zh-CN" altLang="en-US"/>
              <a:pPr>
                <a:defRPr/>
              </a:pPr>
              <a:t>‹#›</a:t>
            </a:fld>
            <a:endParaRPr lang="zh-CN" altLang="en-US"/>
          </a:p>
        </p:txBody>
      </p:sp>
    </p:spTree>
    <p:extLst>
      <p:ext uri="{BB962C8B-B14F-4D97-AF65-F5344CB8AC3E}">
        <p14:creationId xmlns:p14="http://schemas.microsoft.com/office/powerpoint/2010/main" val="397360726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6B4A5048-8F72-4F58-BB13-3ED563E29575}"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6CE63B-AC3A-43B0-91A9-51B9EFE8CFB8}" type="slidenum">
              <a:rPr lang="zh-CN" altLang="en-US"/>
              <a:pPr>
                <a:defRPr/>
              </a:pPr>
              <a:t>‹#›</a:t>
            </a:fld>
            <a:endParaRPr lang="zh-CN" altLang="en-US"/>
          </a:p>
        </p:txBody>
      </p:sp>
    </p:spTree>
    <p:extLst>
      <p:ext uri="{BB962C8B-B14F-4D97-AF65-F5344CB8AC3E}">
        <p14:creationId xmlns:p14="http://schemas.microsoft.com/office/powerpoint/2010/main" val="332461706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92167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007136F-80AE-47C1-B44A-939BBC59FF19}"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1C3C941-8BE1-4209-B5F4-37BF95D4C3D9}" type="slidenum">
              <a:rPr lang="zh-CN" altLang="en-US"/>
              <a:pPr>
                <a:defRPr/>
              </a:pPr>
              <a:t>‹#›</a:t>
            </a:fld>
            <a:endParaRPr lang="zh-CN" altLang="en-US"/>
          </a:p>
        </p:txBody>
      </p:sp>
    </p:spTree>
    <p:extLst>
      <p:ext uri="{BB962C8B-B14F-4D97-AF65-F5344CB8AC3E}">
        <p14:creationId xmlns:p14="http://schemas.microsoft.com/office/powerpoint/2010/main" val="202856459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931312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F4961DB-1D9B-4230-BBFE-6F1F3F78E95A}"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2D2621-AB55-4F63-A3BF-7640BB6980A7}" type="slidenum">
              <a:rPr lang="zh-CN" altLang="en-US"/>
              <a:pPr>
                <a:defRPr/>
              </a:pPr>
              <a:t>‹#›</a:t>
            </a:fld>
            <a:endParaRPr lang="zh-CN" altLang="en-US"/>
          </a:p>
        </p:txBody>
      </p:sp>
    </p:spTree>
    <p:extLst>
      <p:ext uri="{BB962C8B-B14F-4D97-AF65-F5344CB8AC3E}">
        <p14:creationId xmlns:p14="http://schemas.microsoft.com/office/powerpoint/2010/main" val="39774879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821034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47991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5DD1A05C-AA07-4221-8434-D2C4A5F1A127}"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7B4784E-6CE7-4E63-95E0-B8631E5A4D5B}" type="slidenum">
              <a:rPr lang="zh-CN" altLang="en-US"/>
              <a:pPr>
                <a:defRPr/>
              </a:pPr>
              <a:t>‹#›</a:t>
            </a:fld>
            <a:endParaRPr lang="zh-CN" altLang="en-US"/>
          </a:p>
        </p:txBody>
      </p:sp>
    </p:spTree>
    <p:extLst>
      <p:ext uri="{BB962C8B-B14F-4D97-AF65-F5344CB8AC3E}">
        <p14:creationId xmlns:p14="http://schemas.microsoft.com/office/powerpoint/2010/main" val="30115524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79165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67A7CA9-11EE-4638-A464-8C3770156D4A}"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3DA6ADC-6831-4563-9A44-0EC4960D46B7}" type="slidenum">
              <a:rPr lang="zh-CN" altLang="en-US"/>
              <a:pPr>
                <a:defRPr/>
              </a:pPr>
              <a:t>‹#›</a:t>
            </a:fld>
            <a:endParaRPr lang="zh-CN" altLang="en-US"/>
          </a:p>
        </p:txBody>
      </p:sp>
    </p:spTree>
    <p:extLst>
      <p:ext uri="{BB962C8B-B14F-4D97-AF65-F5344CB8AC3E}">
        <p14:creationId xmlns:p14="http://schemas.microsoft.com/office/powerpoint/2010/main" val="39752803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94118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49912"/>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5829588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4327379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41849327"/>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14304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9341884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0441092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7807461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47539C4-D70C-4630-AA58-C082AAEA8E9F}"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780038D-AF7D-4634-8412-E5F3735E129F}" type="slidenum">
              <a:rPr lang="zh-CN" altLang="en-US"/>
              <a:pPr>
                <a:defRPr/>
              </a:pPr>
              <a:t>‹#›</a:t>
            </a:fld>
            <a:endParaRPr lang="zh-CN" altLang="en-US"/>
          </a:p>
        </p:txBody>
      </p:sp>
    </p:spTree>
    <p:extLst>
      <p:ext uri="{BB962C8B-B14F-4D97-AF65-F5344CB8AC3E}">
        <p14:creationId xmlns:p14="http://schemas.microsoft.com/office/powerpoint/2010/main" val="189186825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95196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FABED47A-6B14-4027-A470-41206F676C70}"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964A10E-9449-4C4D-BFAD-DF6CAFCF389E}" type="slidenum">
              <a:rPr lang="zh-CN" altLang="en-US"/>
              <a:pPr>
                <a:defRPr/>
              </a:pPr>
              <a:t>‹#›</a:t>
            </a:fld>
            <a:endParaRPr lang="zh-CN" altLang="en-US"/>
          </a:p>
        </p:txBody>
      </p:sp>
    </p:spTree>
    <p:extLst>
      <p:ext uri="{BB962C8B-B14F-4D97-AF65-F5344CB8AC3E}">
        <p14:creationId xmlns:p14="http://schemas.microsoft.com/office/powerpoint/2010/main" val="239788350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58600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6F81430B-351B-4C2C-8DB2-D09B42D96E9B}"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AFA4A0DB-D1B6-4BCD-A9A5-38E4F44768BF}" type="slidenum">
              <a:rPr lang="zh-CN" altLang="en-US"/>
              <a:pPr>
                <a:defRPr/>
              </a:pPr>
              <a:t>‹#›</a:t>
            </a:fld>
            <a:endParaRPr lang="zh-CN" altLang="en-US"/>
          </a:p>
        </p:txBody>
      </p:sp>
    </p:spTree>
    <p:extLst>
      <p:ext uri="{BB962C8B-B14F-4D97-AF65-F5344CB8AC3E}">
        <p14:creationId xmlns:p14="http://schemas.microsoft.com/office/powerpoint/2010/main" val="389714214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450961"/>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A438110-BA18-4089-AAD4-EF47638B1F70}"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E509B937-B37F-45F3-BC28-0CB261DF841D}" type="slidenum">
              <a:rPr lang="zh-CN" altLang="en-US"/>
              <a:pPr>
                <a:defRPr/>
              </a:pPr>
              <a:t>‹#›</a:t>
            </a:fld>
            <a:endParaRPr lang="zh-CN" altLang="en-US"/>
          </a:p>
        </p:txBody>
      </p:sp>
    </p:spTree>
    <p:extLst>
      <p:ext uri="{BB962C8B-B14F-4D97-AF65-F5344CB8AC3E}">
        <p14:creationId xmlns:p14="http://schemas.microsoft.com/office/powerpoint/2010/main" val="322616794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640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6035387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DD991893-B633-4234-A261-5B9C485F4A91}"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DD2AFEA-0691-4FB6-9C82-95EA3BE74A7B}" type="slidenum">
              <a:rPr lang="zh-CN" altLang="en-US"/>
              <a:pPr>
                <a:defRPr/>
              </a:pPr>
              <a:t>‹#›</a:t>
            </a:fld>
            <a:endParaRPr lang="zh-CN" altLang="en-US"/>
          </a:p>
        </p:txBody>
      </p:sp>
    </p:spTree>
    <p:extLst>
      <p:ext uri="{BB962C8B-B14F-4D97-AF65-F5344CB8AC3E}">
        <p14:creationId xmlns:p14="http://schemas.microsoft.com/office/powerpoint/2010/main" val="192324814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93551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18784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8218016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6642173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303297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86256617"/>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76895829"/>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5782266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FD7E473-398A-4DFE-A0E4-B1F0F4F9CA61}"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451182DC-0E43-49F4-A8C9-40463D44255B}" type="slidenum">
              <a:rPr lang="zh-CN" altLang="en-US"/>
              <a:pPr>
                <a:defRPr/>
              </a:pPr>
              <a:t>‹#›</a:t>
            </a:fld>
            <a:endParaRPr lang="zh-CN" altLang="en-US"/>
          </a:p>
        </p:txBody>
      </p:sp>
    </p:spTree>
    <p:extLst>
      <p:ext uri="{BB962C8B-B14F-4D97-AF65-F5344CB8AC3E}">
        <p14:creationId xmlns:p14="http://schemas.microsoft.com/office/powerpoint/2010/main" val="24833881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1957876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82639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B1790CB-61C4-486C-9910-483BEF301E29}"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D293BA14-1832-408A-B0C4-DCAF74A6AE57}" type="slidenum">
              <a:rPr lang="zh-CN" altLang="en-US"/>
              <a:pPr>
                <a:defRPr/>
              </a:pPr>
              <a:t>‹#›</a:t>
            </a:fld>
            <a:endParaRPr lang="zh-CN" altLang="en-US"/>
          </a:p>
        </p:txBody>
      </p:sp>
    </p:spTree>
    <p:extLst>
      <p:ext uri="{BB962C8B-B14F-4D97-AF65-F5344CB8AC3E}">
        <p14:creationId xmlns:p14="http://schemas.microsoft.com/office/powerpoint/2010/main" val="390136122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623843"/>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5444DA1-BC56-437E-BACB-12980E4F64BC}"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DFA290C-F945-48BD-A17E-FDF459AB623A}" type="slidenum">
              <a:rPr lang="zh-CN" altLang="en-US"/>
              <a:pPr>
                <a:defRPr/>
              </a:pPr>
              <a:t>‹#›</a:t>
            </a:fld>
            <a:endParaRPr lang="zh-CN" altLang="en-US"/>
          </a:p>
        </p:txBody>
      </p:sp>
    </p:spTree>
    <p:extLst>
      <p:ext uri="{BB962C8B-B14F-4D97-AF65-F5344CB8AC3E}">
        <p14:creationId xmlns:p14="http://schemas.microsoft.com/office/powerpoint/2010/main" val="165182560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28251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731AE815-1F01-4F2E-848C-2B06DDD06E9C}"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9E2BCA8C-0EA2-45C6-A4DD-9340BBF17EDF}" type="slidenum">
              <a:rPr lang="zh-CN" altLang="en-US"/>
              <a:pPr>
                <a:defRPr/>
              </a:pPr>
              <a:t>‹#›</a:t>
            </a:fld>
            <a:endParaRPr lang="zh-CN" altLang="en-US"/>
          </a:p>
        </p:txBody>
      </p:sp>
    </p:spTree>
    <p:extLst>
      <p:ext uri="{BB962C8B-B14F-4D97-AF65-F5344CB8AC3E}">
        <p14:creationId xmlns:p14="http://schemas.microsoft.com/office/powerpoint/2010/main" val="240927039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17612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C21A483-6399-4232-A36A-1B63E841D603}"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2ECFD8A-48E1-453B-9691-E2AC56BEAEAC}" type="slidenum">
              <a:rPr lang="zh-CN" altLang="en-US"/>
              <a:pPr>
                <a:defRPr/>
              </a:pPr>
              <a:t>‹#›</a:t>
            </a:fld>
            <a:endParaRPr lang="zh-CN" altLang="en-US"/>
          </a:p>
        </p:txBody>
      </p:sp>
    </p:spTree>
    <p:extLst>
      <p:ext uri="{BB962C8B-B14F-4D97-AF65-F5344CB8AC3E}">
        <p14:creationId xmlns:p14="http://schemas.microsoft.com/office/powerpoint/2010/main" val="241483340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898799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9065DA4-83CF-4C71-B018-ED34FB8DCECD}"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B1729043-A2A2-4240-9B72-34E6247114AC}" type="slidenum">
              <a:rPr lang="zh-CN" altLang="en-US"/>
              <a:pPr>
                <a:defRPr/>
              </a:pPr>
              <a:t>‹#›</a:t>
            </a:fld>
            <a:endParaRPr lang="zh-CN" altLang="en-US"/>
          </a:p>
        </p:txBody>
      </p:sp>
    </p:spTree>
    <p:extLst>
      <p:ext uri="{BB962C8B-B14F-4D97-AF65-F5344CB8AC3E}">
        <p14:creationId xmlns:p14="http://schemas.microsoft.com/office/powerpoint/2010/main" val="31325996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77950206"/>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9F17D434-5674-43C8-834B-3D62663D36CC}"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CD97893-1BF7-45CE-8BA4-402F58F5DEE0}" type="slidenum">
              <a:rPr lang="zh-CN" altLang="en-US"/>
              <a:pPr>
                <a:defRPr/>
              </a:pPr>
              <a:t>‹#›</a:t>
            </a:fld>
            <a:endParaRPr lang="zh-CN" altLang="en-US"/>
          </a:p>
        </p:txBody>
      </p:sp>
    </p:spTree>
    <p:extLst>
      <p:ext uri="{BB962C8B-B14F-4D97-AF65-F5344CB8AC3E}">
        <p14:creationId xmlns:p14="http://schemas.microsoft.com/office/powerpoint/2010/main" val="2214051191"/>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18209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34890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2055270"/>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D4D2DC2-BD19-4482-BB64-CDD2A8219E04}"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1D224E-4F6C-42FE-A61A-E10C820B83AC}" type="slidenum">
              <a:rPr lang="zh-CN" altLang="en-US"/>
              <a:pPr>
                <a:defRPr/>
              </a:pPr>
              <a:t>‹#›</a:t>
            </a:fld>
            <a:endParaRPr lang="zh-CN" altLang="en-US"/>
          </a:p>
        </p:txBody>
      </p:sp>
    </p:spTree>
    <p:extLst>
      <p:ext uri="{BB962C8B-B14F-4D97-AF65-F5344CB8AC3E}">
        <p14:creationId xmlns:p14="http://schemas.microsoft.com/office/powerpoint/2010/main" val="2806853071"/>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693481E-FB43-4F8A-9E29-EFF39CF55F28}"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2C0023E5-E67B-42E8-934F-8225EB7A67D1}" type="slidenum">
              <a:rPr lang="zh-CN" altLang="en-US"/>
              <a:pPr>
                <a:defRPr/>
              </a:pPr>
              <a:t>‹#›</a:t>
            </a:fld>
            <a:endParaRPr lang="zh-CN" altLang="en-US"/>
          </a:p>
        </p:txBody>
      </p:sp>
    </p:spTree>
    <p:extLst>
      <p:ext uri="{BB962C8B-B14F-4D97-AF65-F5344CB8AC3E}">
        <p14:creationId xmlns:p14="http://schemas.microsoft.com/office/powerpoint/2010/main" val="295966924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764207"/>
      </p:ext>
    </p:extLst>
  </p:cSld>
  <p:clrMapOvr>
    <a:masterClrMapping/>
  </p:clrMapOvr>
  <p:transition spd="slow" advClick="0" advTm="0">
    <p:random/>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ABA0AC4-8295-4BBD-9065-64C8636E53F8}"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EA787EF-9FB3-4A56-A5DE-E009B3138C06}" type="slidenum">
              <a:rPr lang="zh-CN" altLang="en-US"/>
              <a:pPr>
                <a:defRPr/>
              </a:pPr>
              <a:t>‹#›</a:t>
            </a:fld>
            <a:endParaRPr lang="zh-CN" altLang="en-US"/>
          </a:p>
        </p:txBody>
      </p:sp>
    </p:spTree>
    <p:extLst>
      <p:ext uri="{BB962C8B-B14F-4D97-AF65-F5344CB8AC3E}">
        <p14:creationId xmlns:p14="http://schemas.microsoft.com/office/powerpoint/2010/main" val="1836083372"/>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15701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18592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F0132F-27AD-4901-812E-8330D5487512}" type="datetimeFigureOut">
              <a:rPr lang="en-US" smtClean="0"/>
              <a:t>9/18/2024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8367710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3515905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46110350"/>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6675672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163534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1486433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3DC4E4-31C9-4A56-B396-D6EFA034B8AB}"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0E68D0F8-18A8-429C-AF77-7DA6473DFB3D}" type="slidenum">
              <a:rPr lang="zh-CN" altLang="en-US"/>
              <a:pPr>
                <a:defRPr/>
              </a:pPr>
              <a:t>‹#›</a:t>
            </a:fld>
            <a:endParaRPr lang="zh-CN" altLang="en-US"/>
          </a:p>
        </p:txBody>
      </p:sp>
    </p:spTree>
    <p:extLst>
      <p:ext uri="{BB962C8B-B14F-4D97-AF65-F5344CB8AC3E}">
        <p14:creationId xmlns:p14="http://schemas.microsoft.com/office/powerpoint/2010/main" val="4108129257"/>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44226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E09B93E8-E100-4CB0-91B0-8991A6093A7A}"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7A1005-2331-4CFE-B53D-FFCE8D90C92B}" type="slidenum">
              <a:rPr lang="zh-CN" altLang="en-US"/>
              <a:pPr>
                <a:defRPr/>
              </a:pPr>
              <a:t>‹#›</a:t>
            </a:fld>
            <a:endParaRPr lang="zh-CN" altLang="en-US"/>
          </a:p>
        </p:txBody>
      </p:sp>
    </p:spTree>
    <p:extLst>
      <p:ext uri="{BB962C8B-B14F-4D97-AF65-F5344CB8AC3E}">
        <p14:creationId xmlns:p14="http://schemas.microsoft.com/office/powerpoint/2010/main" val="179168058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532808"/>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CDCCCC1D-8146-48FA-9644-C1195768B246}"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34FB047-2913-4C99-81EB-E2B375081D4E}" type="slidenum">
              <a:rPr lang="zh-CN" altLang="en-US"/>
              <a:pPr>
                <a:defRPr/>
              </a:pPr>
              <a:t>‹#›</a:t>
            </a:fld>
            <a:endParaRPr lang="zh-CN" altLang="en-US"/>
          </a:p>
        </p:txBody>
      </p:sp>
    </p:spTree>
    <p:extLst>
      <p:ext uri="{BB962C8B-B14F-4D97-AF65-F5344CB8AC3E}">
        <p14:creationId xmlns:p14="http://schemas.microsoft.com/office/powerpoint/2010/main" val="15037637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6FFF98A-E6C2-4B83-A778-35A581F9E50A}"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7B46765-5C38-470F-9354-B7AF9A503DDA}" type="slidenum">
              <a:rPr lang="zh-CN" altLang="en-US"/>
              <a:pPr>
                <a:defRPr/>
              </a:pPr>
              <a:t>‹#›</a:t>
            </a:fld>
            <a:endParaRPr lang="zh-CN" altLang="en-US"/>
          </a:p>
        </p:txBody>
      </p:sp>
    </p:spTree>
    <p:extLst>
      <p:ext uri="{BB962C8B-B14F-4D97-AF65-F5344CB8AC3E}">
        <p14:creationId xmlns:p14="http://schemas.microsoft.com/office/powerpoint/2010/main" val="3749369206"/>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79147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8B7A40-2C4E-4404-B2F9-06F9365FE500}"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573D5B-FA01-45D0-BCE8-5770A61E0BEA}" type="slidenum">
              <a:rPr lang="zh-CN" altLang="en-US"/>
              <a:pPr>
                <a:defRPr/>
              </a:pPr>
              <a:t>‹#›</a:t>
            </a:fld>
            <a:endParaRPr lang="zh-CN" altLang="en-US"/>
          </a:p>
        </p:txBody>
      </p:sp>
    </p:spTree>
    <p:extLst>
      <p:ext uri="{BB962C8B-B14F-4D97-AF65-F5344CB8AC3E}">
        <p14:creationId xmlns:p14="http://schemas.microsoft.com/office/powerpoint/2010/main" val="1588079005"/>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100037"/>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6763400-4961-432D-A081-194D132B4E93}"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3DBB484-8FFE-47FA-A1C2-221BDEBE0451}" type="slidenum">
              <a:rPr lang="zh-CN" altLang="en-US"/>
              <a:pPr>
                <a:defRPr/>
              </a:pPr>
              <a:t>‹#›</a:t>
            </a:fld>
            <a:endParaRPr lang="zh-CN" altLang="en-US"/>
          </a:p>
        </p:txBody>
      </p:sp>
    </p:spTree>
    <p:extLst>
      <p:ext uri="{BB962C8B-B14F-4D97-AF65-F5344CB8AC3E}">
        <p14:creationId xmlns:p14="http://schemas.microsoft.com/office/powerpoint/2010/main" val="1113233380"/>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423656"/>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183203"/>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9689676"/>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7768793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62927868"/>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894403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406883"/>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19556875"/>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0885596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982F42D-18D1-4068-934B-030623976791}"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069400D-0D82-4352-A495-5F489F631325}" type="slidenum">
              <a:rPr lang="zh-CN" altLang="en-US"/>
              <a:pPr>
                <a:defRPr/>
              </a:pPr>
              <a:t>‹#›</a:t>
            </a:fld>
            <a:endParaRPr lang="zh-CN" altLang="en-US"/>
          </a:p>
        </p:txBody>
      </p:sp>
    </p:spTree>
    <p:extLst>
      <p:ext uri="{BB962C8B-B14F-4D97-AF65-F5344CB8AC3E}">
        <p14:creationId xmlns:p14="http://schemas.microsoft.com/office/powerpoint/2010/main" val="220077257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998796"/>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389FA8-DD26-49F2-A173-856C849D47BD}"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E8C5CF9-3BF9-4892-BB48-3A1B1C93DBB4}" type="slidenum">
              <a:rPr lang="zh-CN" altLang="en-US"/>
              <a:pPr>
                <a:defRPr/>
              </a:pPr>
              <a:t>‹#›</a:t>
            </a:fld>
            <a:endParaRPr lang="zh-CN" altLang="en-US"/>
          </a:p>
        </p:txBody>
      </p:sp>
    </p:spTree>
    <p:extLst>
      <p:ext uri="{BB962C8B-B14F-4D97-AF65-F5344CB8AC3E}">
        <p14:creationId xmlns:p14="http://schemas.microsoft.com/office/powerpoint/2010/main" val="2744858808"/>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924222"/>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3C4FE68-E9A6-4E59-A4FA-CF309153B547}"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AEE8DE4-BF1D-4B3B-83F2-4275D6D54378}" type="slidenum">
              <a:rPr lang="zh-CN" altLang="en-US"/>
              <a:pPr>
                <a:defRPr/>
              </a:pPr>
              <a:t>‹#›</a:t>
            </a:fld>
            <a:endParaRPr lang="zh-CN" altLang="en-US"/>
          </a:p>
        </p:txBody>
      </p:sp>
    </p:spTree>
    <p:extLst>
      <p:ext uri="{BB962C8B-B14F-4D97-AF65-F5344CB8AC3E}">
        <p14:creationId xmlns:p14="http://schemas.microsoft.com/office/powerpoint/2010/main" val="255712115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782522"/>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92007F-B921-430C-BA9C-A814F138372C}"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81FBCA-AC42-49D0-9181-ADC8658C42AC}" type="slidenum">
              <a:rPr lang="zh-CN" altLang="en-US"/>
              <a:pPr>
                <a:defRPr/>
              </a:pPr>
              <a:t>‹#›</a:t>
            </a:fld>
            <a:endParaRPr lang="zh-CN" altLang="en-US"/>
          </a:p>
        </p:txBody>
      </p:sp>
    </p:spTree>
    <p:extLst>
      <p:ext uri="{BB962C8B-B14F-4D97-AF65-F5344CB8AC3E}">
        <p14:creationId xmlns:p14="http://schemas.microsoft.com/office/powerpoint/2010/main" val="4186285910"/>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0010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2DF058-C764-476F-A1F7-E23A4D6ADE73}"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DB22B4B-FB89-4B6E-96FE-9A9C5692A78E}" type="slidenum">
              <a:rPr lang="zh-CN" altLang="en-US"/>
              <a:pPr>
                <a:defRPr/>
              </a:pPr>
              <a:t>‹#›</a:t>
            </a:fld>
            <a:endParaRPr lang="zh-CN" altLang="en-US"/>
          </a:p>
        </p:txBody>
      </p:sp>
    </p:spTree>
    <p:extLst>
      <p:ext uri="{BB962C8B-B14F-4D97-AF65-F5344CB8AC3E}">
        <p14:creationId xmlns:p14="http://schemas.microsoft.com/office/powerpoint/2010/main" val="2002173217"/>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D7808C1-58BB-4483-80F4-A32FA783FC3F}"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E2650EB-76D7-4A86-B0CD-287470292978}" type="slidenum">
              <a:rPr lang="zh-CN" altLang="en-US"/>
              <a:pPr>
                <a:defRPr/>
              </a:pPr>
              <a:t>‹#›</a:t>
            </a:fld>
            <a:endParaRPr lang="zh-CN" altLang="en-US"/>
          </a:p>
        </p:txBody>
      </p:sp>
    </p:spTree>
    <p:extLst>
      <p:ext uri="{BB962C8B-B14F-4D97-AF65-F5344CB8AC3E}">
        <p14:creationId xmlns:p14="http://schemas.microsoft.com/office/powerpoint/2010/main" val="2311561442"/>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308263"/>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C2EE43A2-B350-4738-835A-D2665F6D3865}"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5D19D60C-7D7D-41DB-B4D5-6C25DDAD9ADE}" type="slidenum">
              <a:rPr lang="zh-CN" altLang="en-US"/>
              <a:pPr>
                <a:defRPr/>
              </a:pPr>
              <a:t>‹#›</a:t>
            </a:fld>
            <a:endParaRPr lang="zh-CN" altLang="en-US"/>
          </a:p>
        </p:txBody>
      </p:sp>
    </p:spTree>
    <p:extLst>
      <p:ext uri="{BB962C8B-B14F-4D97-AF65-F5344CB8AC3E}">
        <p14:creationId xmlns:p14="http://schemas.microsoft.com/office/powerpoint/2010/main" val="2287267701"/>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72AD58BC-E1A9-4FC7-AE88-3258EF1E926C}"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EEA4BA58-6654-4D89-BBC8-7BBC2D776F69}" type="slidenum">
              <a:rPr lang="zh-CN" altLang="en-US"/>
              <a:pPr>
                <a:defRPr/>
              </a:pPr>
              <a:t>‹#›</a:t>
            </a:fld>
            <a:endParaRPr lang="zh-CN" altLang="en-US"/>
          </a:p>
        </p:txBody>
      </p:sp>
    </p:spTree>
    <p:extLst>
      <p:ext uri="{BB962C8B-B14F-4D97-AF65-F5344CB8AC3E}">
        <p14:creationId xmlns:p14="http://schemas.microsoft.com/office/powerpoint/2010/main" val="1009530194"/>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0244810"/>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78536"/>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4830698"/>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68D0010-F285-44B2-8C67-3F590BA56BE7}"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F8770C66-7BF2-4BA8-B2FD-251DCD527FE9}" type="slidenum">
              <a:rPr lang="zh-CN" altLang="en-US"/>
              <a:pPr>
                <a:defRPr/>
              </a:pPr>
              <a:t>‹#›</a:t>
            </a:fld>
            <a:endParaRPr lang="zh-CN" altLang="en-US"/>
          </a:p>
        </p:txBody>
      </p:sp>
    </p:spTree>
    <p:extLst>
      <p:ext uri="{BB962C8B-B14F-4D97-AF65-F5344CB8AC3E}">
        <p14:creationId xmlns:p14="http://schemas.microsoft.com/office/powerpoint/2010/main" val="3087119784"/>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6C13EC-8B01-43E9-9AE7-3BA662D70227}"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D4C6490-F70A-4E6A-8B12-7DBDACDA9E6F}" type="slidenum">
              <a:rPr lang="zh-CN" altLang="en-US"/>
              <a:pPr>
                <a:defRPr/>
              </a:pPr>
              <a:t>‹#›</a:t>
            </a:fld>
            <a:endParaRPr lang="zh-CN" altLang="en-US"/>
          </a:p>
        </p:txBody>
      </p:sp>
    </p:spTree>
    <p:extLst>
      <p:ext uri="{BB962C8B-B14F-4D97-AF65-F5344CB8AC3E}">
        <p14:creationId xmlns:p14="http://schemas.microsoft.com/office/powerpoint/2010/main" val="13201522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802380"/>
      </p:ext>
    </p:extLst>
  </p:cSld>
  <p:clrMapOvr>
    <a:masterClrMapping/>
  </p:clrMapOvr>
  <p:transition spd="slow" advClick="0" advTm="0">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9227560"/>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75405C2-52D1-4091-A3A8-DC5C3F6C0717}"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88E050F-540B-4EA7-863C-994AB7163996}" type="slidenum">
              <a:rPr lang="zh-CN" altLang="en-US"/>
              <a:pPr>
                <a:defRPr/>
              </a:pPr>
              <a:t>‹#›</a:t>
            </a:fld>
            <a:endParaRPr lang="zh-CN" altLang="en-US"/>
          </a:p>
        </p:txBody>
      </p:sp>
    </p:spTree>
    <p:extLst>
      <p:ext uri="{BB962C8B-B14F-4D97-AF65-F5344CB8AC3E}">
        <p14:creationId xmlns:p14="http://schemas.microsoft.com/office/powerpoint/2010/main" val="3688278982"/>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635486"/>
      </p:ext>
    </p:extLst>
  </p:cSld>
  <p:clrMapOvr>
    <a:masterClrMapping/>
  </p:clrMapOvr>
  <p:transition spd="slow" advTm="3000"/>
</p:sldLayout>
</file>

<file path=ppt/slideLayouts/slideLayout542.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7284417"/>
      </p:ext>
    </p:extLst>
  </p:cSld>
  <p:clrMapOvr>
    <a:masterClrMapping/>
  </p:clrMapOvr>
  <p:transition spd="slow" advTm="3000"/>
</p:sldLayout>
</file>

<file path=ppt/slideLayouts/slideLayout543.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0576018"/>
      </p:ext>
    </p:extLst>
  </p:cSld>
  <p:clrMapOvr>
    <a:masterClrMapping/>
  </p:clrMapOvr>
  <p:transition spd="slow" advTm="3000"/>
</p:sldLayout>
</file>

<file path=ppt/slideLayouts/slideLayout544.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968228"/>
      </p:ext>
    </p:extLst>
  </p:cSld>
  <p:clrMapOvr>
    <a:masterClrMapping/>
  </p:clrMapOvr>
  <p:transition spd="slow" advTm="3000"/>
</p:sldLayout>
</file>

<file path=ppt/slideLayouts/slideLayout545.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C4D4E1DA-3BFE-48C8-AF79-774CF409E00F}" type="datetimeFigureOut">
              <a:rPr lang="zh-CN" altLang="en-US"/>
              <a:pPr>
                <a:defRPr/>
              </a:pPr>
              <a:t>2024/9/18</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90190EE-63D3-4F8A-B1FE-305BABF926C4}" type="slidenum">
              <a:rPr lang="zh-CN" altLang="en-US"/>
              <a:pPr>
                <a:defRPr/>
              </a:pPr>
              <a:t>‹#›</a:t>
            </a:fld>
            <a:endParaRPr lang="zh-CN" altLang="en-US"/>
          </a:p>
        </p:txBody>
      </p:sp>
    </p:spTree>
    <p:extLst>
      <p:ext uri="{BB962C8B-B14F-4D97-AF65-F5344CB8AC3E}">
        <p14:creationId xmlns:p14="http://schemas.microsoft.com/office/powerpoint/2010/main" val="2788643944"/>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5167895"/>
      </p:ext>
    </p:extLst>
  </p:cSld>
  <p:clrMapOvr>
    <a:masterClrMapping/>
  </p:clrMapOvr>
  <p:transition spd="slow" advTm="3000"/>
</p:sldLayout>
</file>

<file path=ppt/slideLayouts/slideLayout547.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8528575"/>
      </p:ext>
    </p:extLst>
  </p:cSld>
  <p:clrMapOvr>
    <a:masterClrMapping/>
  </p:clrMapOvr>
  <p:transition spd="slow" advTm="3000"/>
</p:sldLayout>
</file>

<file path=ppt/slideLayouts/slideLayout548.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803388"/>
      </p:ext>
    </p:extLst>
  </p:cSld>
  <p:clrMapOvr>
    <a:masterClrMapping/>
  </p:clrMapOvr>
  <p:transition spd="slow" advTm="3000"/>
</p:sldLayout>
</file>

<file path=ppt/slideLayouts/slideLayout549.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7D049F9-5BA0-467E-BA0D-15FDF2E4B9CE}" type="datetimeFigureOut">
              <a:rPr lang="zh-CN" altLang="en-US"/>
              <a:pPr>
                <a:defRPr/>
              </a:pPr>
              <a:t>2024/9/18</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89071F21-E557-45A1-B40C-73079558934B}" type="slidenum">
              <a:rPr lang="zh-CN" altLang="en-US"/>
              <a:pPr>
                <a:defRPr/>
              </a:pPr>
              <a:t>‹#›</a:t>
            </a:fld>
            <a:endParaRPr lang="zh-CN" altLang="en-US"/>
          </a:p>
        </p:txBody>
      </p:sp>
    </p:spTree>
    <p:extLst>
      <p:ext uri="{BB962C8B-B14F-4D97-AF65-F5344CB8AC3E}">
        <p14:creationId xmlns:p14="http://schemas.microsoft.com/office/powerpoint/2010/main" val="12441208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D9C880-1300-49F6-A2DF-921E3B8EC96D}"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396818E-BAEA-44A8-A5BF-C75B8A424BC5}" type="slidenum">
              <a:rPr lang="zh-CN" altLang="en-US"/>
              <a:pPr>
                <a:defRPr/>
              </a:pPr>
              <a:t>‹#›</a:t>
            </a:fld>
            <a:endParaRPr lang="zh-CN" altLang="en-US"/>
          </a:p>
        </p:txBody>
      </p:sp>
    </p:spTree>
    <p:extLst>
      <p:ext uri="{BB962C8B-B14F-4D97-AF65-F5344CB8AC3E}">
        <p14:creationId xmlns:p14="http://schemas.microsoft.com/office/powerpoint/2010/main" val="3807068307"/>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DD8DABA-5B58-43DC-8F86-3D93516DB44A}" type="datetimeFigureOut">
              <a:rPr lang="zh-CN" altLang="en-US"/>
              <a:pPr>
                <a:defRPr/>
              </a:pPr>
              <a:t>2024/9/18</a:t>
            </a:fld>
            <a:endParaRPr lang="zh-CN" altLang="en-US"/>
          </a:p>
        </p:txBody>
      </p:sp>
      <p:sp>
        <p:nvSpPr>
          <p:cNvPr id="3" name="页脚占位符 4">
            <a:extLst/>
          </p:cNvPr>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5">
            <a:extLst/>
          </p:cNvPr>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srgbClr val="5FCBEF"/>
                </a:solidFill>
                <a:latin typeface="Lato Light"/>
              </a:defRPr>
            </a:lvl1pPr>
          </a:lstStyle>
          <a:p>
            <a:pPr>
              <a:defRPr/>
            </a:pPr>
            <a:fld id="{CEA2B93E-4CF7-4286-91E3-7ED62D69B69B}" type="slidenum">
              <a:rPr lang="zh-CN" altLang="en-US"/>
              <a:pPr>
                <a:defRPr/>
              </a:pPr>
              <a:t>‹#›</a:t>
            </a:fld>
            <a:endParaRPr lang="zh-CN" altLang="en-US"/>
          </a:p>
        </p:txBody>
      </p:sp>
    </p:spTree>
    <p:extLst>
      <p:ext uri="{BB962C8B-B14F-4D97-AF65-F5344CB8AC3E}">
        <p14:creationId xmlns:p14="http://schemas.microsoft.com/office/powerpoint/2010/main" val="3008971126"/>
      </p:ext>
    </p:extLst>
  </p:cSld>
  <p:clrMapOvr>
    <a:masterClrMapping/>
  </p:clrMapOvr>
  <p:transition spd="slow" advTm="3000">
    <p:random/>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08541"/>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914107"/>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14400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220551"/>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535552"/>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647817"/>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663539"/>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167153"/>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01C1C30-35F1-4AA1-AFDE-F67E18C08A22}" type="datetimeFigureOut">
              <a:rPr lang="zh-CN" altLang="en-US"/>
              <a:pPr>
                <a:defRPr/>
              </a:pPr>
              <a:t>2024/9/18</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CE46F057-0D15-493B-ADDE-0934BCD4CECC}" type="slidenum">
              <a:rPr lang="zh-CN" altLang="en-US"/>
              <a:pPr>
                <a:defRPr/>
              </a:pPr>
              <a:t>‹#›</a:t>
            </a:fld>
            <a:endParaRPr lang="zh-CN" altLang="en-US"/>
          </a:p>
        </p:txBody>
      </p:sp>
    </p:spTree>
    <p:extLst>
      <p:ext uri="{BB962C8B-B14F-4D97-AF65-F5344CB8AC3E}">
        <p14:creationId xmlns:p14="http://schemas.microsoft.com/office/powerpoint/2010/main" val="32789208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0250264"/>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8862601"/>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091288111"/>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9245454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300066902"/>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987899994"/>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077463606"/>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29544607"/>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772264109"/>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855046496"/>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7481265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BA4C680-972E-4173-B5E9-2007045D518B}"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7B91E7F-7378-4F5D-8484-9DB68F7648FE}" type="slidenum">
              <a:rPr lang="zh-CN" altLang="en-US"/>
              <a:pPr>
                <a:defRPr/>
              </a:pPr>
              <a:t>‹#›</a:t>
            </a:fld>
            <a:endParaRPr lang="zh-CN" altLang="en-US"/>
          </a:p>
        </p:txBody>
      </p:sp>
    </p:spTree>
    <p:extLst>
      <p:ext uri="{BB962C8B-B14F-4D97-AF65-F5344CB8AC3E}">
        <p14:creationId xmlns:p14="http://schemas.microsoft.com/office/powerpoint/2010/main" val="353629697"/>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69861756"/>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3180693532"/>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CF92DBD-D225-4FE1-8E19-42F7888E5949}"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844734741"/>
      </p:ext>
    </p:extLst>
  </p:cSld>
  <p:clrMapOvr>
    <a:masterClrMapping/>
  </p:clrMapOvr>
  <p:hf hdr="0" ftr="0" dt="0"/>
</p:sldLayout>
</file>

<file path=ppt/slideLayouts/slideLayout5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F92DBD-D225-4FE1-8E19-42F7888E5949}"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276337491"/>
      </p:ext>
    </p:extLst>
  </p:cSld>
  <p:clrMapOvr>
    <a:masterClrMapping/>
  </p:clrMapOvr>
  <p:hf hdr="0" ftr="0" dt="0"/>
</p:sldLayout>
</file>

<file path=ppt/slideLayouts/slideLayout5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F92DBD-D225-4FE1-8E19-42F7888E5949}"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81870997"/>
      </p:ext>
    </p:extLst>
  </p:cSld>
  <p:clrMapOvr>
    <a:masterClrMapping/>
  </p:clrMapOvr>
  <p:hf hdr="0" ftr="0" dt="0"/>
</p:sldLayout>
</file>

<file path=ppt/slideLayouts/slideLayout5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F92DBD-D225-4FE1-8E19-42F7888E5949}" type="datetimeFigureOut">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3051064981"/>
      </p:ext>
    </p:extLst>
  </p:cSld>
  <p:clrMapOvr>
    <a:masterClrMapping/>
  </p:clrMapOvr>
  <p:hf hdr="0" ftr="0" dt="0"/>
</p:sldLayout>
</file>

<file path=ppt/slideLayouts/slideLayout5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F92DBD-D225-4FE1-8E19-42F7888E5949}" type="datetimeFigureOut">
              <a:rPr lang="en-US" smtClean="0"/>
              <a:t>9/18/2024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32165933"/>
      </p:ext>
    </p:extLst>
  </p:cSld>
  <p:clrMapOvr>
    <a:masterClrMapping/>
  </p:clrMapOvr>
  <p:hf hdr="0" ftr="0" dt="0"/>
</p:sldLayout>
</file>

<file path=ppt/slideLayouts/slideLayout5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F92DBD-D225-4FE1-8E19-42F7888E5949}" type="datetimeFigureOut">
              <a:rPr lang="en-US" smtClean="0"/>
              <a:t>9/18/2024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371257069"/>
      </p:ext>
    </p:extLst>
  </p:cSld>
  <p:clrMapOvr>
    <a:masterClrMapping/>
  </p:clrMapOvr>
  <p:hf hdr="0" ftr="0" dt="0"/>
</p:sldLayout>
</file>

<file path=ppt/slideLayouts/slideLayout5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F92DBD-D225-4FE1-8E19-42F7888E5949}" type="datetimeFigureOut">
              <a:rPr lang="en-US" smtClean="0"/>
              <a:t>9/18/2024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20064967"/>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F92DBD-D225-4FE1-8E19-42F7888E5949}" type="datetimeFigureOut">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3864733136"/>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221120"/>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F92DBD-D225-4FE1-8E19-42F7888E5949}" type="datetimeFigureOut">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137849890"/>
      </p:ext>
    </p:extLst>
  </p:cSld>
  <p:clrMapOvr>
    <a:masterClrMapping/>
  </p:clrMapOvr>
  <p:hf hdr="0" ftr="0" dt="0"/>
</p:sldLayout>
</file>

<file path=ppt/slideLayouts/slideLayout5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F92DBD-D225-4FE1-8E19-42F7888E5949}"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59029473"/>
      </p:ext>
    </p:extLst>
  </p:cSld>
  <p:clrMapOvr>
    <a:masterClrMapping/>
  </p:clrMapOvr>
  <p:hf hdr="0" ftr="0" dt="0"/>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F92DBD-D225-4FE1-8E19-42F7888E5949}"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756089649"/>
      </p:ext>
    </p:extLst>
  </p:cSld>
  <p:clrMapOvr>
    <a:masterClrMapping/>
  </p:clrMapOvr>
  <p:hf hdr="0" ftr="0" dt="0"/>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186492"/>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184986"/>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430302"/>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601339"/>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857226"/>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240427"/>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6488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065E43-B123-4E54-B0A4-9A514D91E992}"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C533E0C-6B24-4BEC-83BE-E3A35DC92546}" type="slidenum">
              <a:rPr lang="zh-CN" altLang="en-US"/>
              <a:pPr>
                <a:defRPr/>
              </a:pPr>
              <a:t>‹#›</a:t>
            </a:fld>
            <a:endParaRPr lang="zh-CN" altLang="en-US"/>
          </a:p>
        </p:txBody>
      </p:sp>
    </p:spTree>
    <p:extLst>
      <p:ext uri="{BB962C8B-B14F-4D97-AF65-F5344CB8AC3E}">
        <p14:creationId xmlns:p14="http://schemas.microsoft.com/office/powerpoint/2010/main" val="4252756384"/>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87326"/>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541020"/>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937387"/>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681451"/>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677908"/>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079597"/>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857518"/>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382433"/>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616914"/>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27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F0132F-27AD-4901-812E-8330D5487512}" type="datetimeFigureOut">
              <a:rPr lang="en-US" smtClean="0"/>
              <a:t>9/18/2024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890040"/>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386196"/>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275891"/>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9403725"/>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869339"/>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21382332"/>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50729717"/>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29799563"/>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76106291"/>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81523323"/>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232242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867423"/>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86ABD6-6C8C-4419-8DB5-F9C3A50AFE91}"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86EEC41-FD1A-48FE-BB2B-C04AEF286210}" type="slidenum">
              <a:rPr lang="zh-CN" altLang="en-US"/>
              <a:pPr>
                <a:defRPr/>
              </a:pPr>
              <a:t>‹#›</a:t>
            </a:fld>
            <a:endParaRPr lang="zh-CN" altLang="en-US"/>
          </a:p>
        </p:txBody>
      </p:sp>
    </p:spTree>
    <p:extLst>
      <p:ext uri="{BB962C8B-B14F-4D97-AF65-F5344CB8AC3E}">
        <p14:creationId xmlns:p14="http://schemas.microsoft.com/office/powerpoint/2010/main" val="2690615170"/>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159132"/>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BB83BAB-EC29-498D-860C-025658A6D7AE}"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76C04F-7E3A-46BC-B015-BD313D26C06F}" type="slidenum">
              <a:rPr lang="zh-CN" altLang="en-US"/>
              <a:pPr>
                <a:defRPr/>
              </a:pPr>
              <a:t>‹#›</a:t>
            </a:fld>
            <a:endParaRPr lang="zh-CN" altLang="en-US"/>
          </a:p>
        </p:txBody>
      </p:sp>
    </p:spTree>
    <p:extLst>
      <p:ext uri="{BB962C8B-B14F-4D97-AF65-F5344CB8AC3E}">
        <p14:creationId xmlns:p14="http://schemas.microsoft.com/office/powerpoint/2010/main" val="2035457437"/>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58984"/>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65D9BE-12D0-4488-AA85-A9490DE15676}"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D81B709-2FCF-4677-8ED3-0D2E52667E7F}" type="slidenum">
              <a:rPr lang="zh-CN" altLang="en-US"/>
              <a:pPr>
                <a:defRPr/>
              </a:pPr>
              <a:t>‹#›</a:t>
            </a:fld>
            <a:endParaRPr lang="zh-CN" altLang="en-US"/>
          </a:p>
        </p:txBody>
      </p:sp>
    </p:spTree>
    <p:extLst>
      <p:ext uri="{BB962C8B-B14F-4D97-AF65-F5344CB8AC3E}">
        <p14:creationId xmlns:p14="http://schemas.microsoft.com/office/powerpoint/2010/main" val="2874925648"/>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5670351"/>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A41C4AB-9C9D-46F0-833F-1855EC99B6E3}"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3342097-FA8D-41CC-B4CD-0B2DC7F3864B}" type="slidenum">
              <a:rPr lang="zh-CN" altLang="en-US"/>
              <a:pPr>
                <a:defRPr/>
              </a:pPr>
              <a:t>‹#›</a:t>
            </a:fld>
            <a:endParaRPr lang="zh-CN" altLang="en-US"/>
          </a:p>
        </p:txBody>
      </p:sp>
    </p:spTree>
    <p:extLst>
      <p:ext uri="{BB962C8B-B14F-4D97-AF65-F5344CB8AC3E}">
        <p14:creationId xmlns:p14="http://schemas.microsoft.com/office/powerpoint/2010/main" val="337309329"/>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153608"/>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EC4B5A4-B6B1-4F3B-9CD9-DE4509834D35}"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1271D37-FD32-41AC-BF91-311BC2DC4A55}" type="slidenum">
              <a:rPr lang="zh-CN" altLang="en-US"/>
              <a:pPr>
                <a:defRPr/>
              </a:pPr>
              <a:t>‹#›</a:t>
            </a:fld>
            <a:endParaRPr lang="zh-CN" altLang="en-US"/>
          </a:p>
        </p:txBody>
      </p:sp>
    </p:spTree>
    <p:extLst>
      <p:ext uri="{BB962C8B-B14F-4D97-AF65-F5344CB8AC3E}">
        <p14:creationId xmlns:p14="http://schemas.microsoft.com/office/powerpoint/2010/main" val="839777404"/>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0545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00562153"/>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905317"/>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3134499"/>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67860761"/>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70840588"/>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72708800"/>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0332633"/>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39176161"/>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4B1BD3E-3592-4C26-935E-CBE42905ECF7}"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D6E65C1-5D74-488C-8934-A7DAD42A8204}" type="slidenum">
              <a:rPr lang="zh-CN" altLang="en-US"/>
              <a:pPr>
                <a:defRPr/>
              </a:pPr>
              <a:t>‹#›</a:t>
            </a:fld>
            <a:endParaRPr lang="zh-CN" altLang="en-US"/>
          </a:p>
        </p:txBody>
      </p:sp>
    </p:spTree>
    <p:extLst>
      <p:ext uri="{BB962C8B-B14F-4D97-AF65-F5344CB8AC3E}">
        <p14:creationId xmlns:p14="http://schemas.microsoft.com/office/powerpoint/2010/main" val="3126886982"/>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818825"/>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CBB0B47-275D-4FFC-AB9A-2FF4DD6455C3}"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0E75C9E-97DD-4B37-BE08-1808307AE4E4}" type="slidenum">
              <a:rPr lang="zh-CN" altLang="en-US"/>
              <a:pPr>
                <a:defRPr/>
              </a:pPr>
              <a:t>‹#›</a:t>
            </a:fld>
            <a:endParaRPr lang="zh-CN" altLang="en-US"/>
          </a:p>
        </p:txBody>
      </p:sp>
    </p:spTree>
    <p:extLst>
      <p:ext uri="{BB962C8B-B14F-4D97-AF65-F5344CB8AC3E}">
        <p14:creationId xmlns:p14="http://schemas.microsoft.com/office/powerpoint/2010/main" val="30181089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5871704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24745"/>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2E528EF-7549-4F60-A45F-A795688AB99D}"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2B52614-2995-41FE-ACB1-4BDE95D5E982}" type="slidenum">
              <a:rPr lang="zh-CN" altLang="en-US"/>
              <a:pPr>
                <a:defRPr/>
              </a:pPr>
              <a:t>‹#›</a:t>
            </a:fld>
            <a:endParaRPr lang="zh-CN" altLang="en-US"/>
          </a:p>
        </p:txBody>
      </p:sp>
    </p:spTree>
    <p:extLst>
      <p:ext uri="{BB962C8B-B14F-4D97-AF65-F5344CB8AC3E}">
        <p14:creationId xmlns:p14="http://schemas.microsoft.com/office/powerpoint/2010/main" val="355304700"/>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5649"/>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E97F19C-4094-40C4-B97F-AA80851E6058}"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750C30E-4758-44AB-A910-F2FED5AFD723}" type="slidenum">
              <a:rPr lang="zh-CN" altLang="en-US"/>
              <a:pPr>
                <a:defRPr/>
              </a:pPr>
              <a:t>‹#›</a:t>
            </a:fld>
            <a:endParaRPr lang="zh-CN" altLang="en-US"/>
          </a:p>
        </p:txBody>
      </p:sp>
    </p:spTree>
    <p:extLst>
      <p:ext uri="{BB962C8B-B14F-4D97-AF65-F5344CB8AC3E}">
        <p14:creationId xmlns:p14="http://schemas.microsoft.com/office/powerpoint/2010/main" val="259148961"/>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1855748"/>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5BDF2CD-1281-4296-8048-216E42F0F1DF}"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1B66AA2-C8F5-44EF-9AC6-891ED906DD02}" type="slidenum">
              <a:rPr lang="zh-CN" altLang="en-US"/>
              <a:pPr>
                <a:defRPr/>
              </a:pPr>
              <a:t>‹#›</a:t>
            </a:fld>
            <a:endParaRPr lang="zh-CN" altLang="en-US"/>
          </a:p>
        </p:txBody>
      </p:sp>
    </p:spTree>
    <p:extLst>
      <p:ext uri="{BB962C8B-B14F-4D97-AF65-F5344CB8AC3E}">
        <p14:creationId xmlns:p14="http://schemas.microsoft.com/office/powerpoint/2010/main" val="1009527850"/>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951942"/>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B7E2C58-5F02-4F0A-9092-EAC65A7FD53F}"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CAEFB3-7B3E-4798-B340-79341BB0870F}" type="slidenum">
              <a:rPr lang="zh-CN" altLang="en-US"/>
              <a:pPr>
                <a:defRPr/>
              </a:pPr>
              <a:t>‹#›</a:t>
            </a:fld>
            <a:endParaRPr lang="zh-CN" altLang="en-US"/>
          </a:p>
        </p:txBody>
      </p:sp>
    </p:spTree>
    <p:extLst>
      <p:ext uri="{BB962C8B-B14F-4D97-AF65-F5344CB8AC3E}">
        <p14:creationId xmlns:p14="http://schemas.microsoft.com/office/powerpoint/2010/main" val="3554247609"/>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FAB48600-8551-4C6C-9C8A-057E93804F41}"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538BA72-F20B-4BBB-8B70-AD87B214B1B2}" type="slidenum">
              <a:rPr lang="zh-CN" altLang="en-US"/>
              <a:pPr>
                <a:defRPr/>
              </a:pPr>
              <a:t>‹#›</a:t>
            </a:fld>
            <a:endParaRPr lang="zh-CN" altLang="en-US"/>
          </a:p>
        </p:txBody>
      </p:sp>
    </p:spTree>
    <p:extLst>
      <p:ext uri="{BB962C8B-B14F-4D97-AF65-F5344CB8AC3E}">
        <p14:creationId xmlns:p14="http://schemas.microsoft.com/office/powerpoint/2010/main" val="1923704889"/>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8531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5301803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785780"/>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6292144"/>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C5CE913-9AD4-4150-9E05-694BD5E89F03}"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87BE5A8-2ADF-4B23-A43F-900EED542A5D}" type="slidenum">
              <a:rPr lang="zh-CN" altLang="en-US"/>
              <a:pPr>
                <a:defRPr/>
              </a:pPr>
              <a:t>‹#›</a:t>
            </a:fld>
            <a:endParaRPr lang="zh-CN" altLang="en-US"/>
          </a:p>
        </p:txBody>
      </p:sp>
    </p:spTree>
    <p:extLst>
      <p:ext uri="{BB962C8B-B14F-4D97-AF65-F5344CB8AC3E}">
        <p14:creationId xmlns:p14="http://schemas.microsoft.com/office/powerpoint/2010/main" val="1185397813"/>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F068699-F7DA-4C2B-BCB4-AB7933B423B0}"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E9C7D0-6C32-4312-A398-FFE2A460B0E6}" type="slidenum">
              <a:rPr lang="zh-CN" altLang="en-US"/>
              <a:pPr>
                <a:defRPr/>
              </a:pPr>
              <a:t>‹#›</a:t>
            </a:fld>
            <a:endParaRPr lang="zh-CN" altLang="en-US"/>
          </a:p>
        </p:txBody>
      </p:sp>
    </p:spTree>
    <p:extLst>
      <p:ext uri="{BB962C8B-B14F-4D97-AF65-F5344CB8AC3E}">
        <p14:creationId xmlns:p14="http://schemas.microsoft.com/office/powerpoint/2010/main" val="3880188145"/>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265044"/>
      </p:ext>
    </p:extLst>
  </p:cSld>
  <p:clrMapOvr>
    <a:masterClrMapping/>
  </p:clrMapOvr>
  <p:transition spd="slow" advClick="0" advTm="0">
    <p:random/>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F7CABE4-CDA4-43D4-97A5-785C076FF11F}"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92F16AF-7F17-49D1-9798-1EC9F5AFBA83}" type="slidenum">
              <a:rPr lang="zh-CN" altLang="en-US"/>
              <a:pPr>
                <a:defRPr/>
              </a:pPr>
              <a:t>‹#›</a:t>
            </a:fld>
            <a:endParaRPr lang="zh-CN" altLang="en-US"/>
          </a:p>
        </p:txBody>
      </p:sp>
    </p:spTree>
    <p:extLst>
      <p:ext uri="{BB962C8B-B14F-4D97-AF65-F5344CB8AC3E}">
        <p14:creationId xmlns:p14="http://schemas.microsoft.com/office/powerpoint/2010/main" val="3915745731"/>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5499542"/>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521689"/>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109226"/>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64289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49904016"/>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4170049"/>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9692916"/>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2549C098-A22B-47F7-AAB4-01D7D4AAB04D}"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D0973F4C-4E2A-476A-9542-D5C6CDC432A2}" type="slidenum">
              <a:rPr lang="zh-CN" altLang="en-US"/>
              <a:pPr>
                <a:defRPr/>
              </a:pPr>
              <a:t>‹#›</a:t>
            </a:fld>
            <a:endParaRPr lang="zh-CN" altLang="en-US"/>
          </a:p>
        </p:txBody>
      </p:sp>
    </p:spTree>
    <p:extLst>
      <p:ext uri="{BB962C8B-B14F-4D97-AF65-F5344CB8AC3E}">
        <p14:creationId xmlns:p14="http://schemas.microsoft.com/office/powerpoint/2010/main" val="4147447608"/>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53EBD710-49B7-483B-9B3C-B63583139EAC}"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74A37976-1217-4924-BB6B-F4B4467ACCA9}" type="slidenum">
              <a:rPr lang="zh-CN" altLang="en-US"/>
              <a:pPr>
                <a:defRPr/>
              </a:pPr>
              <a:t>‹#›</a:t>
            </a:fld>
            <a:endParaRPr lang="zh-CN" altLang="en-US"/>
          </a:p>
        </p:txBody>
      </p:sp>
    </p:spTree>
    <p:extLst>
      <p:ext uri="{BB962C8B-B14F-4D97-AF65-F5344CB8AC3E}">
        <p14:creationId xmlns:p14="http://schemas.microsoft.com/office/powerpoint/2010/main" val="3537919475"/>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095712"/>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6740389"/>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8405882"/>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511448"/>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232115"/>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0368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245526584"/>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066596"/>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838691"/>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983540"/>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692810"/>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1370965"/>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651066"/>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230713"/>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017900"/>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896350"/>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1678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85775478"/>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643006"/>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620054"/>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841089"/>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395065"/>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781054"/>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401730"/>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107777"/>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205896"/>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26257375"/>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183621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6923F4D-ECB0-4513-97F2-37B21F241117}"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B4EFEB9-39EB-4478-B955-9AA84B0F249A}" type="slidenum">
              <a:rPr lang="zh-CN" altLang="en-US"/>
              <a:pPr>
                <a:defRPr/>
              </a:pPr>
              <a:t>‹#›</a:t>
            </a:fld>
            <a:endParaRPr lang="zh-CN" altLang="en-US"/>
          </a:p>
        </p:txBody>
      </p:sp>
    </p:spTree>
    <p:extLst>
      <p:ext uri="{BB962C8B-B14F-4D97-AF65-F5344CB8AC3E}">
        <p14:creationId xmlns:p14="http://schemas.microsoft.com/office/powerpoint/2010/main" val="2597281829"/>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69053099"/>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11293452"/>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02106599"/>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05131142"/>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670DE44-D3B2-41AC-8F1C-9D1719F8A155}"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9AAD0F7-0094-42B2-BDCC-5FD9C0A52D85}" type="slidenum">
              <a:rPr lang="zh-CN" altLang="en-US"/>
              <a:pPr>
                <a:defRPr/>
              </a:pPr>
              <a:t>‹#›</a:t>
            </a:fld>
            <a:endParaRPr lang="zh-CN" altLang="en-US"/>
          </a:p>
        </p:txBody>
      </p:sp>
    </p:spTree>
    <p:extLst>
      <p:ext uri="{BB962C8B-B14F-4D97-AF65-F5344CB8AC3E}">
        <p14:creationId xmlns:p14="http://schemas.microsoft.com/office/powerpoint/2010/main" val="2652485574"/>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845348"/>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A7670BA-E17E-4E94-A4B7-BF1C3A31BC61}"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2DBAE88-F1DF-4744-BD7C-5589E23E157C}" type="slidenum">
              <a:rPr lang="zh-CN" altLang="en-US"/>
              <a:pPr>
                <a:defRPr/>
              </a:pPr>
              <a:t>‹#›</a:t>
            </a:fld>
            <a:endParaRPr lang="zh-CN" altLang="en-US"/>
          </a:p>
        </p:txBody>
      </p:sp>
    </p:spTree>
    <p:extLst>
      <p:ext uri="{BB962C8B-B14F-4D97-AF65-F5344CB8AC3E}">
        <p14:creationId xmlns:p14="http://schemas.microsoft.com/office/powerpoint/2010/main" val="1900811476"/>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063587"/>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61FEF70-42E8-44A9-B06C-8DF0045144E0}"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F72B45C-0804-46D8-8122-7D4E1F7A9764}" type="slidenum">
              <a:rPr lang="zh-CN" altLang="en-US"/>
              <a:pPr>
                <a:defRPr/>
              </a:pPr>
              <a:t>‹#›</a:t>
            </a:fld>
            <a:endParaRPr lang="zh-CN" altLang="en-US"/>
          </a:p>
        </p:txBody>
      </p:sp>
    </p:spTree>
    <p:extLst>
      <p:ext uri="{BB962C8B-B14F-4D97-AF65-F5344CB8AC3E}">
        <p14:creationId xmlns:p14="http://schemas.microsoft.com/office/powerpoint/2010/main" val="1534416551"/>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6292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789857"/>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BB9F663-0981-457A-A316-B6F27641AA57}"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B4AD356-B0BA-4B3F-BCA2-F7E8FBAF4A61}" type="slidenum">
              <a:rPr lang="zh-CN" altLang="en-US"/>
              <a:pPr>
                <a:defRPr/>
              </a:pPr>
              <a:t>‹#›</a:t>
            </a:fld>
            <a:endParaRPr lang="zh-CN" altLang="en-US"/>
          </a:p>
        </p:txBody>
      </p:sp>
    </p:spTree>
    <p:extLst>
      <p:ext uri="{BB962C8B-B14F-4D97-AF65-F5344CB8AC3E}">
        <p14:creationId xmlns:p14="http://schemas.microsoft.com/office/powerpoint/2010/main" val="802920446"/>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44254"/>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8641043-BBC7-42CB-8F69-8183698845D2}"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3012178-C573-4DB2-9947-C7D732934A05}" type="slidenum">
              <a:rPr lang="zh-CN" altLang="en-US"/>
              <a:pPr>
                <a:defRPr/>
              </a:pPr>
              <a:t>‹#›</a:t>
            </a:fld>
            <a:endParaRPr lang="zh-CN" altLang="en-US"/>
          </a:p>
        </p:txBody>
      </p:sp>
    </p:spTree>
    <p:extLst>
      <p:ext uri="{BB962C8B-B14F-4D97-AF65-F5344CB8AC3E}">
        <p14:creationId xmlns:p14="http://schemas.microsoft.com/office/powerpoint/2010/main" val="3692905857"/>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495377"/>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32842"/>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20685549"/>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89685200"/>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76937443"/>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23047986"/>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09102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t>9/18/2024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EB11469-8380-42D3-9DCE-4DE26450BB87}"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794D14A-EBA0-449F-9A55-5FA4C7A21DA6}" type="slidenum">
              <a:rPr lang="zh-CN" altLang="en-US"/>
              <a:pPr>
                <a:defRPr/>
              </a:pPr>
              <a:t>‹#›</a:t>
            </a:fld>
            <a:endParaRPr lang="zh-CN" altLang="en-US"/>
          </a:p>
        </p:txBody>
      </p:sp>
    </p:spTree>
    <p:extLst>
      <p:ext uri="{BB962C8B-B14F-4D97-AF65-F5344CB8AC3E}">
        <p14:creationId xmlns:p14="http://schemas.microsoft.com/office/powerpoint/2010/main" val="606373486"/>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89499132"/>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6F61D04-2C90-4338-9D8F-8D0498E8427D}"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E6EBD9-4FC5-4F96-9446-EBA0FEB2D54D}" type="slidenum">
              <a:rPr lang="zh-CN" altLang="en-US"/>
              <a:pPr>
                <a:defRPr/>
              </a:pPr>
              <a:t>‹#›</a:t>
            </a:fld>
            <a:endParaRPr lang="zh-CN" altLang="en-US"/>
          </a:p>
        </p:txBody>
      </p:sp>
    </p:spTree>
    <p:extLst>
      <p:ext uri="{BB962C8B-B14F-4D97-AF65-F5344CB8AC3E}">
        <p14:creationId xmlns:p14="http://schemas.microsoft.com/office/powerpoint/2010/main" val="3300116560"/>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878409"/>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5ED7ABE-CB41-479F-819D-E8577DBA128C}"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AA80806-9699-44A4-A68B-D5E7E9F84CE9}" type="slidenum">
              <a:rPr lang="zh-CN" altLang="en-US"/>
              <a:pPr>
                <a:defRPr/>
              </a:pPr>
              <a:t>‹#›</a:t>
            </a:fld>
            <a:endParaRPr lang="zh-CN" altLang="en-US"/>
          </a:p>
        </p:txBody>
      </p:sp>
    </p:spTree>
    <p:extLst>
      <p:ext uri="{BB962C8B-B14F-4D97-AF65-F5344CB8AC3E}">
        <p14:creationId xmlns:p14="http://schemas.microsoft.com/office/powerpoint/2010/main" val="2203550294"/>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2047084"/>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778B6BB-0B9F-4BD2-82C1-40548EA138E7}"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DBFE74-CF25-4C38-808C-9703428B6395}" type="slidenum">
              <a:rPr lang="zh-CN" altLang="en-US"/>
              <a:pPr>
                <a:defRPr/>
              </a:pPr>
              <a:t>‹#›</a:t>
            </a:fld>
            <a:endParaRPr lang="zh-CN" altLang="en-US"/>
          </a:p>
        </p:txBody>
      </p:sp>
    </p:spTree>
    <p:extLst>
      <p:ext uri="{BB962C8B-B14F-4D97-AF65-F5344CB8AC3E}">
        <p14:creationId xmlns:p14="http://schemas.microsoft.com/office/powerpoint/2010/main" val="3158181400"/>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680027"/>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55DE07B-DD51-494E-AB3B-F0FE2D62264D}"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590DC52-0B7F-4443-AEEA-DDEBFBF3F732}" type="slidenum">
              <a:rPr lang="zh-CN" altLang="en-US"/>
              <a:pPr>
                <a:defRPr/>
              </a:pPr>
              <a:t>‹#›</a:t>
            </a:fld>
            <a:endParaRPr lang="zh-CN" altLang="en-US"/>
          </a:p>
        </p:txBody>
      </p:sp>
    </p:spTree>
    <p:extLst>
      <p:ext uri="{BB962C8B-B14F-4D97-AF65-F5344CB8AC3E}">
        <p14:creationId xmlns:p14="http://schemas.microsoft.com/office/powerpoint/2010/main" val="1657110640"/>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866962"/>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DDCF355E-E5A2-4F03-9CE3-D8D3CA91E4D3}"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970D06F-651E-427B-891C-1762B7FD9CFC}" type="slidenum">
              <a:rPr lang="zh-CN" altLang="en-US"/>
              <a:pPr>
                <a:defRPr/>
              </a:pPr>
              <a:t>‹#›</a:t>
            </a:fld>
            <a:endParaRPr lang="zh-CN" altLang="en-US"/>
          </a:p>
        </p:txBody>
      </p:sp>
    </p:spTree>
    <p:extLst>
      <p:ext uri="{BB962C8B-B14F-4D97-AF65-F5344CB8AC3E}">
        <p14:creationId xmlns:p14="http://schemas.microsoft.com/office/powerpoint/2010/main" val="40228405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597955"/>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885619"/>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F3ECAD2-7728-44D9-86C8-3BA645F1631E}"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31B9F4F-D79B-4510-B5F7-ACA03F3FA3E1}" type="slidenum">
              <a:rPr lang="zh-CN" altLang="en-US"/>
              <a:pPr>
                <a:defRPr/>
              </a:pPr>
              <a:t>‹#›</a:t>
            </a:fld>
            <a:endParaRPr lang="zh-CN" altLang="en-US"/>
          </a:p>
        </p:txBody>
      </p:sp>
    </p:spTree>
    <p:extLst>
      <p:ext uri="{BB962C8B-B14F-4D97-AF65-F5344CB8AC3E}">
        <p14:creationId xmlns:p14="http://schemas.microsoft.com/office/powerpoint/2010/main" val="1180620901"/>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140C637-2196-4D5C-AC99-871D6E01AD57}"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044B5D0-24D8-4AC4-AA08-4F7175CAFE52}" type="slidenum">
              <a:rPr lang="zh-CN" altLang="en-US"/>
              <a:pPr>
                <a:defRPr/>
              </a:pPr>
              <a:t>‹#›</a:t>
            </a:fld>
            <a:endParaRPr lang="zh-CN" altLang="en-US"/>
          </a:p>
        </p:txBody>
      </p:sp>
    </p:spTree>
    <p:extLst>
      <p:ext uri="{BB962C8B-B14F-4D97-AF65-F5344CB8AC3E}">
        <p14:creationId xmlns:p14="http://schemas.microsoft.com/office/powerpoint/2010/main" val="2568076660"/>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1038916"/>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4298044"/>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5083124"/>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C5437DE-AE02-4345-B425-B0878AE28512}"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06FF98F-8EE8-4667-ABAE-1C64112F08B0}" type="slidenum">
              <a:rPr lang="zh-CN" altLang="en-US"/>
              <a:pPr>
                <a:defRPr/>
              </a:pPr>
              <a:t>‹#›</a:t>
            </a:fld>
            <a:endParaRPr lang="zh-CN" altLang="en-US"/>
          </a:p>
        </p:txBody>
      </p:sp>
    </p:spTree>
    <p:extLst>
      <p:ext uri="{BB962C8B-B14F-4D97-AF65-F5344CB8AC3E}">
        <p14:creationId xmlns:p14="http://schemas.microsoft.com/office/powerpoint/2010/main" val="824333180"/>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355CE8-F0C4-433B-BC46-FC145A3FF46D}"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DA58045-C02D-43DF-B6A5-452F0D7D544E}" type="slidenum">
              <a:rPr lang="zh-CN" altLang="en-US"/>
              <a:pPr>
                <a:defRPr/>
              </a:pPr>
              <a:t>‹#›</a:t>
            </a:fld>
            <a:endParaRPr lang="zh-CN" altLang="en-US"/>
          </a:p>
        </p:txBody>
      </p:sp>
    </p:spTree>
    <p:extLst>
      <p:ext uri="{BB962C8B-B14F-4D97-AF65-F5344CB8AC3E}">
        <p14:creationId xmlns:p14="http://schemas.microsoft.com/office/powerpoint/2010/main" val="3568875551"/>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703465"/>
      </p:ext>
    </p:extLst>
  </p:cSld>
  <p:clrMapOvr>
    <a:masterClrMapping/>
  </p:clrMapOvr>
  <p:transition spd="slow" advClick="0" advTm="0">
    <p:random/>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3D56E4B-6B24-4219-9599-3CC1756C0DA6}"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94A86A0-1078-4582-9EF2-17020102EF1C}" type="slidenum">
              <a:rPr lang="zh-CN" altLang="en-US"/>
              <a:pPr>
                <a:defRPr/>
              </a:pPr>
              <a:t>‹#›</a:t>
            </a:fld>
            <a:endParaRPr lang="zh-CN" altLang="en-US"/>
          </a:p>
        </p:txBody>
      </p:sp>
    </p:spTree>
    <p:extLst>
      <p:ext uri="{BB962C8B-B14F-4D97-AF65-F5344CB8AC3E}">
        <p14:creationId xmlns:p14="http://schemas.microsoft.com/office/powerpoint/2010/main" val="29018617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94BC2ED-5611-42A0-BDFD-64D932F985B1}"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2D6F189-95D1-4F0A-AE58-F67B421EDACD}" type="slidenum">
              <a:rPr lang="zh-CN" altLang="en-US"/>
              <a:pPr>
                <a:defRPr/>
              </a:pPr>
              <a:t>‹#›</a:t>
            </a:fld>
            <a:endParaRPr lang="zh-CN" altLang="en-US"/>
          </a:p>
        </p:txBody>
      </p:sp>
    </p:spTree>
    <p:extLst>
      <p:ext uri="{BB962C8B-B14F-4D97-AF65-F5344CB8AC3E}">
        <p14:creationId xmlns:p14="http://schemas.microsoft.com/office/powerpoint/2010/main" val="478127925"/>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C3F0123-4CCB-43D3-83B7-250A5EB841F4}"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966CB4-8033-40F7-856A-B355CD225509}" type="slidenum">
              <a:rPr lang="zh-CN" altLang="en-US"/>
              <a:pPr>
                <a:defRPr/>
              </a:pPr>
              <a:t>‹#›</a:t>
            </a:fld>
            <a:endParaRPr lang="zh-CN" altLang="en-US"/>
          </a:p>
        </p:txBody>
      </p:sp>
    </p:spTree>
    <p:extLst>
      <p:ext uri="{BB962C8B-B14F-4D97-AF65-F5344CB8AC3E}">
        <p14:creationId xmlns:p14="http://schemas.microsoft.com/office/powerpoint/2010/main" val="1033948550"/>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767233"/>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3F4114-7141-4F1E-9163-B8166E22E896}"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FE48339-9107-4E63-AC61-5387DBBCCA8E}" type="slidenum">
              <a:rPr lang="zh-CN" altLang="en-US"/>
              <a:pPr>
                <a:defRPr/>
              </a:pPr>
              <a:t>‹#›</a:t>
            </a:fld>
            <a:endParaRPr lang="zh-CN" altLang="en-US"/>
          </a:p>
        </p:txBody>
      </p:sp>
    </p:spTree>
    <p:extLst>
      <p:ext uri="{BB962C8B-B14F-4D97-AF65-F5344CB8AC3E}">
        <p14:creationId xmlns:p14="http://schemas.microsoft.com/office/powerpoint/2010/main" val="203209862"/>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238751"/>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D493260-E44E-4C1C-9A80-76C9C4F5E97B}"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A146EE5-5EDD-44EC-98EB-93382BB8521D}" type="slidenum">
              <a:rPr lang="zh-CN" altLang="en-US"/>
              <a:pPr>
                <a:defRPr/>
              </a:pPr>
              <a:t>‹#›</a:t>
            </a:fld>
            <a:endParaRPr lang="zh-CN" altLang="en-US"/>
          </a:p>
        </p:txBody>
      </p:sp>
    </p:spTree>
    <p:extLst>
      <p:ext uri="{BB962C8B-B14F-4D97-AF65-F5344CB8AC3E}">
        <p14:creationId xmlns:p14="http://schemas.microsoft.com/office/powerpoint/2010/main" val="1689699697"/>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36112603"/>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7274C0-8F8A-4D56-883B-9DB442D04B42}"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BE52410-CEC1-4026-83D3-A34E5BC7ECF4}" type="slidenum">
              <a:rPr lang="zh-CN" altLang="en-US"/>
              <a:pPr>
                <a:defRPr/>
              </a:pPr>
              <a:t>‹#›</a:t>
            </a:fld>
            <a:endParaRPr lang="zh-CN" altLang="en-US"/>
          </a:p>
        </p:txBody>
      </p:sp>
    </p:spTree>
    <p:extLst>
      <p:ext uri="{BB962C8B-B14F-4D97-AF65-F5344CB8AC3E}">
        <p14:creationId xmlns:p14="http://schemas.microsoft.com/office/powerpoint/2010/main" val="3554451848"/>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8291591"/>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E77FEEA-1A17-40BD-A690-1A86B73AA3C2}"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7E85522-C466-4E89-A014-ECF9A1D575B1}" type="slidenum">
              <a:rPr lang="zh-CN" altLang="en-US"/>
              <a:pPr>
                <a:defRPr/>
              </a:pPr>
              <a:t>‹#›</a:t>
            </a:fld>
            <a:endParaRPr lang="zh-CN" altLang="en-US"/>
          </a:p>
        </p:txBody>
      </p:sp>
    </p:spTree>
    <p:extLst>
      <p:ext uri="{BB962C8B-B14F-4D97-AF65-F5344CB8AC3E}">
        <p14:creationId xmlns:p14="http://schemas.microsoft.com/office/powerpoint/2010/main" val="1816254098"/>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21712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431334"/>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1160579"/>
      </p:ext>
    </p:extLst>
  </p:cSld>
  <p:clrMapOvr>
    <a:masterClrMapping/>
  </p:clrMapOvr>
  <p:transition spd="slow" advTm="3000"/>
</p:sldLayout>
</file>

<file path=ppt/slideLayouts/slideLayout731.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8428224"/>
      </p:ext>
    </p:extLst>
  </p:cSld>
  <p:clrMapOvr>
    <a:masterClrMapping/>
  </p:clrMapOvr>
  <p:transition spd="slow" advTm="3000"/>
</p:sldLayout>
</file>

<file path=ppt/slideLayouts/slideLayout732.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7108723"/>
      </p:ext>
    </p:extLst>
  </p:cSld>
  <p:clrMapOvr>
    <a:masterClrMapping/>
  </p:clrMapOvr>
  <p:transition spd="slow" advTm="3000"/>
</p:sldLayout>
</file>

<file path=ppt/slideLayouts/slideLayout73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4386272"/>
      </p:ext>
    </p:extLst>
  </p:cSld>
  <p:clrMapOvr>
    <a:masterClrMapping/>
  </p:clrMapOvr>
  <p:transition spd="slow" advTm="3000"/>
</p:sldLayout>
</file>

<file path=ppt/slideLayouts/slideLayout734.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28FE5412-2010-4183-9C35-EBDE40B77B33}" type="datetimeFigureOut">
              <a:rPr lang="zh-CN" altLang="en-US"/>
              <a:pPr>
                <a:defRPr/>
              </a:pPr>
              <a:t>2024/9/18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CF4D27-6D50-4F67-B53E-83D903DB41A8}" type="slidenum">
              <a:rPr lang="zh-CN" altLang="en-US"/>
              <a:pPr>
                <a:defRPr/>
              </a:pPr>
              <a:t>‹#›</a:t>
            </a:fld>
            <a:endParaRPr lang="zh-CN" altLang="en-US"/>
          </a:p>
        </p:txBody>
      </p:sp>
    </p:spTree>
    <p:extLst>
      <p:ext uri="{BB962C8B-B14F-4D97-AF65-F5344CB8AC3E}">
        <p14:creationId xmlns:p14="http://schemas.microsoft.com/office/powerpoint/2010/main" val="564732153"/>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1119558"/>
      </p:ext>
    </p:extLst>
  </p:cSld>
  <p:clrMapOvr>
    <a:masterClrMapping/>
  </p:clrMapOvr>
  <p:transition spd="slow" advTm="3000"/>
</p:sldLayout>
</file>

<file path=ppt/slideLayouts/slideLayout736.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523104"/>
      </p:ext>
    </p:extLst>
  </p:cSld>
  <p:clrMapOvr>
    <a:masterClrMapping/>
  </p:clrMapOvr>
  <p:transition spd="slow" advTm="3000"/>
</p:sldLayout>
</file>

<file path=ppt/slideLayouts/slideLayout737.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3319664"/>
      </p:ext>
    </p:extLst>
  </p:cSld>
  <p:clrMapOvr>
    <a:masterClrMapping/>
  </p:clrMapOvr>
  <p:transition spd="slow" advTm="3000"/>
</p:sldLayout>
</file>

<file path=ppt/slideLayouts/slideLayout738.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CA24F6-11AF-4A7E-BAA3-903809EC183C}" type="datetimeFigureOut">
              <a:rPr lang="zh-CN" altLang="en-US"/>
              <a:pPr>
                <a:defRPr/>
              </a:pPr>
              <a:t>2024/9/18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99391A0-8BC2-4625-B89D-F00469ACE8DE}" type="slidenum">
              <a:rPr lang="zh-CN" altLang="en-US"/>
              <a:pPr>
                <a:defRPr/>
              </a:pPr>
              <a:t>‹#›</a:t>
            </a:fld>
            <a:endParaRPr lang="zh-CN" altLang="en-US"/>
          </a:p>
        </p:txBody>
      </p:sp>
    </p:spTree>
    <p:extLst>
      <p:ext uri="{BB962C8B-B14F-4D97-AF65-F5344CB8AC3E}">
        <p14:creationId xmlns:p14="http://schemas.microsoft.com/office/powerpoint/2010/main" val="2261139651"/>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9B7EBE-4F52-44EF-BF76-EC3614746B8A}" type="datetimeFigureOut">
              <a:rPr lang="zh-CN" altLang="en-US"/>
              <a:pPr>
                <a:defRPr/>
              </a:pPr>
              <a:t>2024/9/18</a:t>
            </a:fld>
            <a:endParaRPr lang="zh-CN" altLang="en-US"/>
          </a:p>
        </p:txBody>
      </p:sp>
      <p:sp>
        <p:nvSpPr>
          <p:cNvPr id="3" name="页脚占位符 4">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ECC1FBF7-1831-4568-BD42-EFF35CF9C2FD}" type="slidenum">
              <a:rPr lang="zh-CN" altLang="en-US"/>
              <a:pPr>
                <a:defRPr/>
              </a:pPr>
              <a:t>‹#›</a:t>
            </a:fld>
            <a:endParaRPr lang="zh-CN" altLang="en-US"/>
          </a:p>
        </p:txBody>
      </p:sp>
    </p:spTree>
    <p:extLst>
      <p:ext uri="{BB962C8B-B14F-4D97-AF65-F5344CB8AC3E}">
        <p14:creationId xmlns:p14="http://schemas.microsoft.com/office/powerpoint/2010/main" val="2058008610"/>
      </p:ext>
    </p:extLst>
  </p:cSld>
  <p:clrMapOvr>
    <a:masterClrMapping/>
  </p:clrMapOvr>
  <p:transition spd="slow" advTm="3000">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02D1718-3781-4C2A-B191-505C118A767E}"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9F72B1C-9FEF-4773-AB7A-E274ECC684BB}" type="slidenum">
              <a:rPr lang="zh-CN" altLang="en-US"/>
              <a:pPr>
                <a:defRPr/>
              </a:pPr>
              <a:t>‹#›</a:t>
            </a:fld>
            <a:endParaRPr lang="zh-CN" altLang="en-US"/>
          </a:p>
        </p:txBody>
      </p:sp>
    </p:spTree>
    <p:extLst>
      <p:ext uri="{BB962C8B-B14F-4D97-AF65-F5344CB8AC3E}">
        <p14:creationId xmlns:p14="http://schemas.microsoft.com/office/powerpoint/2010/main" val="3256248935"/>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366693"/>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912296"/>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488483"/>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862702"/>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0435540"/>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745184"/>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377263"/>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533595"/>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1D9E8F-C7AA-4B15-A498-FB59CE462633}" type="datetimeFigureOut">
              <a:rPr lang="zh-CN" altLang="en-US"/>
              <a:pPr>
                <a:defRPr/>
              </a:pPr>
              <a:t>2024/9/18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3BEDB5-69C0-443B-9B16-1FCD6137DC38}" type="slidenum">
              <a:rPr lang="zh-CN" altLang="en-US"/>
              <a:pPr>
                <a:defRPr/>
              </a:pPr>
              <a:t>‹#›</a:t>
            </a:fld>
            <a:endParaRPr lang="zh-CN" altLang="en-US"/>
          </a:p>
        </p:txBody>
      </p:sp>
    </p:spTree>
    <p:extLst>
      <p:ext uri="{BB962C8B-B14F-4D97-AF65-F5344CB8AC3E}">
        <p14:creationId xmlns:p14="http://schemas.microsoft.com/office/powerpoint/2010/main" val="2448505882"/>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7764254"/>
      </p:ext>
    </p:extLst>
  </p:cSld>
  <p:clrMapOvr>
    <a:masterClrMapping/>
  </p:clrMapOvr>
  <p:transition spd="slow" advTm="300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581647"/>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6552743"/>
      </p:ext>
    </p:extLst>
  </p:cSld>
  <p:clrMapOvr>
    <a:masterClrMapping/>
  </p:clrMapOvr>
  <p:transition spd="slow" advTm="3000"/>
</p:sldLayout>
</file>

<file path=ppt/slideLayouts/slideLayout751.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4865145"/>
      </p:ext>
    </p:extLst>
  </p:cSld>
  <p:clrMapOvr>
    <a:masterClrMapping/>
  </p:clrMapOvr>
  <p:transition spd="slow" advTm="3000"/>
</p:sldLayout>
</file>

<file path=ppt/slideLayouts/slideLayout752.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481791"/>
      </p:ext>
    </p:extLst>
  </p:cSld>
  <p:clrMapOvr>
    <a:masterClrMapping/>
  </p:clrMapOvr>
  <p:transition spd="slow" advTm="3000"/>
</p:sldLayout>
</file>

<file path=ppt/slideLayouts/slideLayout753.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9378EA-13D5-4E4D-996B-1180279ECCAE}" type="datetimeFigureOut">
              <a:rPr lang="zh-CN" altLang="en-US"/>
              <a:pPr>
                <a:defRPr/>
              </a:pPr>
              <a:t>2024/9/18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0FE3ABC-EAB6-4C8F-92A3-3C5A957C831F}" type="slidenum">
              <a:rPr lang="zh-CN" altLang="en-US"/>
              <a:pPr>
                <a:defRPr/>
              </a:pPr>
              <a:t>‹#›</a:t>
            </a:fld>
            <a:endParaRPr lang="zh-CN" altLang="en-US"/>
          </a:p>
        </p:txBody>
      </p:sp>
    </p:spTree>
    <p:extLst>
      <p:ext uri="{BB962C8B-B14F-4D97-AF65-F5344CB8AC3E}">
        <p14:creationId xmlns:p14="http://schemas.microsoft.com/office/powerpoint/2010/main" val="19562684"/>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493380"/>
      </p:ext>
    </p:extLst>
  </p:cSld>
  <p:clrMapOvr>
    <a:masterClrMapping/>
  </p:clrMapOvr>
  <p:transition spd="slow" advTm="3000"/>
</p:sldLayout>
</file>

<file path=ppt/slideLayouts/slideLayout755.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9979349"/>
      </p:ext>
    </p:extLst>
  </p:cSld>
  <p:clrMapOvr>
    <a:masterClrMapping/>
  </p:clrMapOvr>
  <p:transition spd="slow" advTm="3000"/>
</p:sldLayout>
</file>

<file path=ppt/slideLayouts/slideLayout756.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5492607"/>
      </p:ext>
    </p:extLst>
  </p:cSld>
  <p:clrMapOvr>
    <a:masterClrMapping/>
  </p:clrMapOvr>
  <p:transition spd="slow" advTm="3000"/>
</p:sldLayout>
</file>

<file path=ppt/slideLayouts/slideLayout757.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087580D-4859-4636-9B34-11916665A541}" type="datetimeFigureOut">
              <a:rPr lang="zh-CN" altLang="en-US"/>
              <a:pPr>
                <a:defRPr/>
              </a:pPr>
              <a:t>2024/9/18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229EF14-3D84-4E03-BB21-4F72567B591F}" type="slidenum">
              <a:rPr lang="zh-CN" altLang="en-US"/>
              <a:pPr>
                <a:defRPr/>
              </a:pPr>
              <a:t>‹#›</a:t>
            </a:fld>
            <a:endParaRPr lang="zh-CN" altLang="en-US"/>
          </a:p>
        </p:txBody>
      </p:sp>
    </p:spTree>
    <p:extLst>
      <p:ext uri="{BB962C8B-B14F-4D97-AF65-F5344CB8AC3E}">
        <p14:creationId xmlns:p14="http://schemas.microsoft.com/office/powerpoint/2010/main" val="2147293439"/>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AABE4D2-4FB8-41F3-A838-4B083CA74301}" type="datetimeFigureOut">
              <a:rPr lang="zh-CN" altLang="en-US"/>
              <a:pPr>
                <a:defRPr/>
              </a:pPr>
              <a:t>2024/9/18</a:t>
            </a:fld>
            <a:endParaRPr lang="zh-CN" altLang="en-US"/>
          </a:p>
        </p:txBody>
      </p:sp>
      <p:sp>
        <p:nvSpPr>
          <p:cNvPr id="3" name="页脚占位符 4">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791ECAEC-3899-44C1-92DD-097F281D1B9A}" type="slidenum">
              <a:rPr lang="zh-CN" altLang="en-US"/>
              <a:pPr>
                <a:defRPr/>
              </a:pPr>
              <a:t>‹#›</a:t>
            </a:fld>
            <a:endParaRPr lang="zh-CN" altLang="en-US"/>
          </a:p>
        </p:txBody>
      </p:sp>
    </p:spTree>
    <p:extLst>
      <p:ext uri="{BB962C8B-B14F-4D97-AF65-F5344CB8AC3E}">
        <p14:creationId xmlns:p14="http://schemas.microsoft.com/office/powerpoint/2010/main" val="585691584"/>
      </p:ext>
    </p:extLst>
  </p:cSld>
  <p:clrMapOvr>
    <a:masterClrMapping/>
  </p:clrMapOvr>
  <p:transition spd="slow" advTm="3000">
    <p:random/>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50058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96C2003-84CA-4F77-AE6E-1D47196D8D9F}"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E5BDE17-1385-4629-8E93-019F47C75BD5}" type="slidenum">
              <a:rPr lang="zh-CN" altLang="en-US"/>
              <a:pPr>
                <a:defRPr/>
              </a:pPr>
              <a:t>‹#›</a:t>
            </a:fld>
            <a:endParaRPr lang="zh-CN" altLang="en-US"/>
          </a:p>
        </p:txBody>
      </p:sp>
    </p:spTree>
    <p:extLst>
      <p:ext uri="{BB962C8B-B14F-4D97-AF65-F5344CB8AC3E}">
        <p14:creationId xmlns:p14="http://schemas.microsoft.com/office/powerpoint/2010/main" val="57849030"/>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761615"/>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1395660"/>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3324086"/>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675971"/>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836270"/>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294524"/>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780205"/>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69B2B66-B117-4057-A498-ACCE966B02C6}" type="datetimeFigureOut">
              <a:rPr lang="zh-CN" altLang="en-US"/>
              <a:pPr>
                <a:defRPr/>
              </a:pPr>
              <a:t>2024/9/18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1E3075-5BF4-4763-B353-42CF7CAEF1DD}" type="slidenum">
              <a:rPr lang="zh-CN" altLang="en-US"/>
              <a:pPr>
                <a:defRPr/>
              </a:pPr>
              <a:t>‹#›</a:t>
            </a:fld>
            <a:endParaRPr lang="zh-CN" altLang="en-US"/>
          </a:p>
        </p:txBody>
      </p:sp>
    </p:spTree>
    <p:extLst>
      <p:ext uri="{BB962C8B-B14F-4D97-AF65-F5344CB8AC3E}">
        <p14:creationId xmlns:p14="http://schemas.microsoft.com/office/powerpoint/2010/main" val="538539457"/>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8049086"/>
      </p:ext>
    </p:extLst>
  </p:cSld>
  <p:clrMapOvr>
    <a:masterClrMapping/>
  </p:clrMapOvr>
  <p:transition spd="slow" advTm="3000"/>
</p:sldLayout>
</file>

<file path=ppt/slideLayouts/slideLayout769.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6262834"/>
      </p:ext>
    </p:extLst>
  </p:cSld>
  <p:clrMapOvr>
    <a:masterClrMapping/>
  </p:clrMapOvr>
  <p:transition spd="slow" advTm="300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171332"/>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7046989"/>
      </p:ext>
    </p:extLst>
  </p:cSld>
  <p:clrMapOvr>
    <a:masterClrMapping/>
  </p:clrMapOvr>
  <p:transition spd="slow" advTm="3000"/>
</p:sldLayout>
</file>

<file path=ppt/slideLayouts/slideLayout771.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9102296"/>
      </p:ext>
    </p:extLst>
  </p:cSld>
  <p:clrMapOvr>
    <a:masterClrMapping/>
  </p:clrMapOvr>
  <p:transition spd="slow" advTm="3000"/>
</p:sldLayout>
</file>

<file path=ppt/slideLayouts/slideLayout772.xml><?xml version="1.0" encoding="utf-8"?>
<p:sldLayout xmlns:a="http://schemas.openxmlformats.org/drawingml/2006/main" xmlns:r="http://schemas.openxmlformats.org/officeDocument/2006/relationships" xmlns:p="http://schemas.openxmlformats.org/presentationml/2006/main" userDrawn="1">
  <p:cSld name="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FB44366-A8A2-45D0-9411-C180BE1586AA}" type="datetimeFigureOut">
              <a:rPr lang="zh-CN" altLang="en-US"/>
              <a:pPr>
                <a:defRPr/>
              </a:pPr>
              <a:t>2024/9/18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F5C19F2-A9C8-48D6-9042-6ED25664118B}" type="slidenum">
              <a:rPr lang="zh-CN" altLang="en-US"/>
              <a:pPr>
                <a:defRPr/>
              </a:pPr>
              <a:t>‹#›</a:t>
            </a:fld>
            <a:endParaRPr lang="zh-CN" altLang="en-US"/>
          </a:p>
        </p:txBody>
      </p:sp>
    </p:spTree>
    <p:extLst>
      <p:ext uri="{BB962C8B-B14F-4D97-AF65-F5344CB8AC3E}">
        <p14:creationId xmlns:p14="http://schemas.microsoft.com/office/powerpoint/2010/main" val="836994270"/>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2909778"/>
      </p:ext>
    </p:extLst>
  </p:cSld>
  <p:clrMapOvr>
    <a:masterClrMapping/>
  </p:clrMapOvr>
  <p:transition spd="slow" advTm="3000"/>
</p:sldLayout>
</file>

<file path=ppt/slideLayouts/slideLayout774.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816120"/>
      </p:ext>
    </p:extLst>
  </p:cSld>
  <p:clrMapOvr>
    <a:masterClrMapping/>
  </p:clrMapOvr>
  <p:transition spd="slow" advTm="3000"/>
</p:sldLayout>
</file>

<file path=ppt/slideLayouts/slideLayout775.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5127924"/>
      </p:ext>
    </p:extLst>
  </p:cSld>
  <p:clrMapOvr>
    <a:masterClrMapping/>
  </p:clrMapOvr>
  <p:transition spd="slow" advTm="3000"/>
</p:sldLayout>
</file>

<file path=ppt/slideLayouts/slideLayout776.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4382740-3F99-400A-947A-908BEA864B5B}" type="datetimeFigureOut">
              <a:rPr lang="zh-CN" altLang="en-US"/>
              <a:pPr>
                <a:defRPr/>
              </a:pPr>
              <a:t>2024/9/18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4F4044-4649-4A2D-BF26-4159139BB88E}" type="slidenum">
              <a:rPr lang="zh-CN" altLang="en-US"/>
              <a:pPr>
                <a:defRPr/>
              </a:pPr>
              <a:t>‹#›</a:t>
            </a:fld>
            <a:endParaRPr lang="zh-CN" altLang="en-US"/>
          </a:p>
        </p:txBody>
      </p:sp>
    </p:spTree>
    <p:extLst>
      <p:ext uri="{BB962C8B-B14F-4D97-AF65-F5344CB8AC3E}">
        <p14:creationId xmlns:p14="http://schemas.microsoft.com/office/powerpoint/2010/main" val="1157230762"/>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D22059-BB9D-432F-B6EA-8A9F1A2D816D}" type="datetimeFigureOut">
              <a:rPr lang="zh-CN" altLang="en-US"/>
              <a:pPr>
                <a:defRPr/>
              </a:pPr>
              <a:t>2024/9/18</a:t>
            </a:fld>
            <a:endParaRPr lang="zh-CN" altLang="en-US"/>
          </a:p>
        </p:txBody>
      </p:sp>
      <p:sp>
        <p:nvSpPr>
          <p:cNvPr id="3" name="页脚占位符 4">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AF64F7B9-3115-4B40-ACAC-A17790A54E45}" type="slidenum">
              <a:rPr lang="zh-CN" altLang="en-US"/>
              <a:pPr>
                <a:defRPr/>
              </a:pPr>
              <a:t>‹#›</a:t>
            </a:fld>
            <a:endParaRPr lang="zh-CN" altLang="en-US"/>
          </a:p>
        </p:txBody>
      </p:sp>
    </p:spTree>
    <p:extLst>
      <p:ext uri="{BB962C8B-B14F-4D97-AF65-F5344CB8AC3E}">
        <p14:creationId xmlns:p14="http://schemas.microsoft.com/office/powerpoint/2010/main" val="1475563682"/>
      </p:ext>
    </p:extLst>
  </p:cSld>
  <p:clrMapOvr>
    <a:masterClrMapping/>
  </p:clrMapOvr>
  <p:transition spd="slow" advTm="3000">
    <p:random/>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287720"/>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8074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6429E5E-734D-4854-B532-D4C82ADBDEF3}"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8256AF6-F24F-4FBE-92D3-8D930DA0743C}" type="slidenum">
              <a:rPr lang="zh-CN" altLang="en-US"/>
              <a:pPr>
                <a:defRPr/>
              </a:pPr>
              <a:t>‹#›</a:t>
            </a:fld>
            <a:endParaRPr lang="zh-CN" altLang="en-US"/>
          </a:p>
        </p:txBody>
      </p:sp>
    </p:spTree>
    <p:extLst>
      <p:ext uri="{BB962C8B-B14F-4D97-AF65-F5344CB8AC3E}">
        <p14:creationId xmlns:p14="http://schemas.microsoft.com/office/powerpoint/2010/main" val="2123145213"/>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848566"/>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0891251"/>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462730"/>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018115"/>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407281"/>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20519"/>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6D5CDF6-ACBE-4804-95AF-A9553F88392B}" type="datetimeFigureOut">
              <a:rPr lang="zh-CN" altLang="en-US"/>
              <a:pPr>
                <a:defRPr/>
              </a:pPr>
              <a:t>2024/9/18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A44F7BB-090F-4E7D-804D-0620C47A1CA9}" type="slidenum">
              <a:rPr lang="zh-CN" altLang="en-US"/>
              <a:pPr>
                <a:defRPr/>
              </a:pPr>
              <a:t>‹#›</a:t>
            </a:fld>
            <a:endParaRPr lang="zh-CN" altLang="en-US"/>
          </a:p>
        </p:txBody>
      </p:sp>
    </p:spTree>
    <p:extLst>
      <p:ext uri="{BB962C8B-B14F-4D97-AF65-F5344CB8AC3E}">
        <p14:creationId xmlns:p14="http://schemas.microsoft.com/office/powerpoint/2010/main" val="2515954464"/>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5E2E663-EA11-47D0-9779-E4205B0D5F7D}" type="datetimeFigureOut">
              <a:rPr lang="zh-CN" altLang="en-US"/>
              <a:pPr>
                <a:defRPr/>
              </a:pPr>
              <a:t>2024/9/18</a:t>
            </a:fld>
            <a:endParaRPr lang="zh-CN" altLang="en-US"/>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003225EA-F39C-4160-8BA6-04C8A108F7CE}" type="slidenum">
              <a:rPr lang="zh-CN" altLang="en-US"/>
              <a:pPr>
                <a:defRPr/>
              </a:pPr>
              <a:t>‹#›</a:t>
            </a:fld>
            <a:endParaRPr lang="zh-CN" altLang="en-US"/>
          </a:p>
        </p:txBody>
      </p:sp>
    </p:spTree>
    <p:extLst>
      <p:ext uri="{BB962C8B-B14F-4D97-AF65-F5344CB8AC3E}">
        <p14:creationId xmlns:p14="http://schemas.microsoft.com/office/powerpoint/2010/main" val="710218055"/>
      </p:ext>
    </p:extLst>
  </p:cSld>
  <p:clrMapOvr>
    <a:masterClrMapping/>
  </p:clrMapOvr>
  <p:transition spd="slow" advTm="3000">
    <p:random/>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887155"/>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08615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A1818A1F-0709-45EA-9361-D9F99F07BAA8}"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9DBCEFE-8DBF-4E8D-9845-FF83EAA40651}" type="slidenum">
              <a:rPr lang="zh-CN" altLang="en-US"/>
              <a:pPr>
                <a:defRPr/>
              </a:pPr>
              <a:t>‹#›</a:t>
            </a:fld>
            <a:endParaRPr lang="zh-CN" altLang="en-US"/>
          </a:p>
        </p:txBody>
      </p:sp>
    </p:spTree>
    <p:extLst>
      <p:ext uri="{BB962C8B-B14F-4D97-AF65-F5344CB8AC3E}">
        <p14:creationId xmlns:p14="http://schemas.microsoft.com/office/powerpoint/2010/main" val="3875607195"/>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84957"/>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752713"/>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997205"/>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086601"/>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047381"/>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03286"/>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0E6BB2A-43F3-4587-9086-92F371438942}"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F0286B6-B6AF-41EA-97DC-5B8C60BD42DE}" type="slidenum">
              <a:rPr lang="zh-CN" altLang="en-US"/>
              <a:pPr>
                <a:defRPr/>
              </a:pPr>
              <a:t>‹#›</a:t>
            </a:fld>
            <a:endParaRPr lang="zh-CN" altLang="en-US"/>
          </a:p>
        </p:txBody>
      </p:sp>
    </p:spTree>
    <p:extLst>
      <p:ext uri="{BB962C8B-B14F-4D97-AF65-F5344CB8AC3E}">
        <p14:creationId xmlns:p14="http://schemas.microsoft.com/office/powerpoint/2010/main" val="613497765"/>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287703"/>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761152"/>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266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7476287"/>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716451"/>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259389"/>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777806"/>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784611"/>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881228"/>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555948"/>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166701"/>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124046"/>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004887"/>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1475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948521"/>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851885"/>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8635131"/>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048156"/>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123201"/>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983893"/>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665523"/>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009653"/>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showMasterSp="0" preserve="1" userDrawn="1">
  <p:cSld name="7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577024"/>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preserve="1" userDrawn="1">
  <p:cSld name="7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31894996"/>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preserve="1" userDrawn="1">
  <p:cSld name="7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492321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869056"/>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86309903"/>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64495044"/>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47710179"/>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18734579"/>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751BD7B6-A3D6-49B0-B014-5745811F761F}"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217BC0D-3BF9-49B7-AA41-D92BF834DD82}" type="slidenum">
              <a:rPr lang="zh-CN" altLang="en-US"/>
              <a:pPr>
                <a:defRPr/>
              </a:pPr>
              <a:t>‹#›</a:t>
            </a:fld>
            <a:endParaRPr lang="zh-CN" altLang="en-US"/>
          </a:p>
        </p:txBody>
      </p:sp>
    </p:spTree>
    <p:extLst>
      <p:ext uri="{BB962C8B-B14F-4D97-AF65-F5344CB8AC3E}">
        <p14:creationId xmlns:p14="http://schemas.microsoft.com/office/powerpoint/2010/main" val="2287000830"/>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69543"/>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userDrawn="1">
  <p:cSld name="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2A2791D-5606-442F-AAEE-FFA9529BA9B5}"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5C259EB-4F71-47D0-9F36-CAD522D91246}" type="slidenum">
              <a:rPr lang="zh-CN" altLang="en-US"/>
              <a:pPr>
                <a:defRPr/>
              </a:pPr>
              <a:t>‹#›</a:t>
            </a:fld>
            <a:endParaRPr lang="zh-CN" altLang="en-US"/>
          </a:p>
        </p:txBody>
      </p:sp>
    </p:spTree>
    <p:extLst>
      <p:ext uri="{BB962C8B-B14F-4D97-AF65-F5344CB8AC3E}">
        <p14:creationId xmlns:p14="http://schemas.microsoft.com/office/powerpoint/2010/main" val="1164887316"/>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336439"/>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0FB5CCD-D2A5-467F-BE36-414591F8B304}"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1F790B9-5121-4816-8A83-C9E2EFE1075C}" type="slidenum">
              <a:rPr lang="zh-CN" altLang="en-US"/>
              <a:pPr>
                <a:defRPr/>
              </a:pPr>
              <a:t>‹#›</a:t>
            </a:fld>
            <a:endParaRPr lang="zh-CN" altLang="en-US"/>
          </a:p>
        </p:txBody>
      </p:sp>
    </p:spTree>
    <p:extLst>
      <p:ext uri="{BB962C8B-B14F-4D97-AF65-F5344CB8AC3E}">
        <p14:creationId xmlns:p14="http://schemas.microsoft.com/office/powerpoint/2010/main" val="2809548246"/>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7400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8C5DD3-AA04-43AA-AC37-B9DF80AF1D4B}"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77C31A8-8C14-4DD3-BBF4-E6CD04F7DFC3}" type="slidenum">
              <a:rPr lang="zh-CN" altLang="en-US"/>
              <a:pPr>
                <a:defRPr/>
              </a:pPr>
              <a:t>‹#›</a:t>
            </a:fld>
            <a:endParaRPr lang="zh-CN" altLang="en-US"/>
          </a:p>
        </p:txBody>
      </p:sp>
    </p:spTree>
    <p:extLst>
      <p:ext uri="{BB962C8B-B14F-4D97-AF65-F5344CB8AC3E}">
        <p14:creationId xmlns:p14="http://schemas.microsoft.com/office/powerpoint/2010/main" val="481002387"/>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C974C86-39E6-473C-A6D4-4C85D5802BA3}"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76A9202-F3EF-4BC3-BBF8-DEB9E2CE8263}" type="slidenum">
              <a:rPr lang="zh-CN" altLang="en-US"/>
              <a:pPr>
                <a:defRPr/>
              </a:pPr>
              <a:t>‹#›</a:t>
            </a:fld>
            <a:endParaRPr lang="zh-CN" altLang="en-US"/>
          </a:p>
        </p:txBody>
      </p:sp>
    </p:spTree>
    <p:extLst>
      <p:ext uri="{BB962C8B-B14F-4D97-AF65-F5344CB8AC3E}">
        <p14:creationId xmlns:p14="http://schemas.microsoft.com/office/powerpoint/2010/main" val="1941592214"/>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288047"/>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4836DEC-0526-43AF-8745-48344B4A9A70}"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5ADFF10-1832-4200-8651-9E62B787F1D1}" type="slidenum">
              <a:rPr lang="zh-CN" altLang="en-US"/>
              <a:pPr>
                <a:defRPr/>
              </a:pPr>
              <a:t>‹#›</a:t>
            </a:fld>
            <a:endParaRPr lang="zh-CN" altLang="en-US"/>
          </a:p>
        </p:txBody>
      </p:sp>
    </p:spTree>
    <p:extLst>
      <p:ext uri="{BB962C8B-B14F-4D97-AF65-F5344CB8AC3E}">
        <p14:creationId xmlns:p14="http://schemas.microsoft.com/office/powerpoint/2010/main" val="2299720971"/>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21186"/>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showMasterSp="0" preserve="1" userDrawn="1">
  <p:cSld name="8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084479"/>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preserve="1" userDrawn="1">
  <p:cSld name="8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67900288"/>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preserve="1" userDrawn="1">
  <p:cSld name="8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83250005"/>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preserve="1" userDrawn="1">
  <p:cSld name="9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86823405"/>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preserve="1" userDrawn="1">
  <p:cSld name="9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90894394"/>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preserve="1" userDrawn="1">
  <p:cSld name="9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234133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2151CD7-A341-4AFA-8AC1-DDA22A705323}"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A77636-1B61-488E-8D67-FB374F2ACF06}" type="slidenum">
              <a:rPr lang="zh-CN" altLang="en-US"/>
              <a:pPr>
                <a:defRPr/>
              </a:pPr>
              <a:t>‹#›</a:t>
            </a:fld>
            <a:endParaRPr lang="zh-CN" altLang="en-US"/>
          </a:p>
        </p:txBody>
      </p:sp>
    </p:spTree>
    <p:extLst>
      <p:ext uri="{BB962C8B-B14F-4D97-AF65-F5344CB8AC3E}">
        <p14:creationId xmlns:p14="http://schemas.microsoft.com/office/powerpoint/2010/main" val="1462675854"/>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preserve="1" userDrawn="1">
  <p:cSld name="9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45030000"/>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B016C51-74BD-4AAC-B669-B0BB2B5406BE}"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B16456E-13E6-4BBD-B2F4-D9525634B983}" type="slidenum">
              <a:rPr lang="zh-CN" altLang="en-US"/>
              <a:pPr>
                <a:defRPr/>
              </a:pPr>
              <a:t>‹#›</a:t>
            </a:fld>
            <a:endParaRPr lang="zh-CN" altLang="en-US"/>
          </a:p>
        </p:txBody>
      </p:sp>
    </p:spTree>
    <p:extLst>
      <p:ext uri="{BB962C8B-B14F-4D97-AF65-F5344CB8AC3E}">
        <p14:creationId xmlns:p14="http://schemas.microsoft.com/office/powerpoint/2010/main" val="735045913"/>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391144"/>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D5F9B46-3685-4A4D-A866-0313502B62F7}"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EE6B011-DDDC-45CC-816A-54EA344D8767}" type="slidenum">
              <a:rPr lang="zh-CN" altLang="en-US"/>
              <a:pPr>
                <a:defRPr/>
              </a:pPr>
              <a:t>‹#›</a:t>
            </a:fld>
            <a:endParaRPr lang="zh-CN" altLang="en-US"/>
          </a:p>
        </p:txBody>
      </p:sp>
    </p:spTree>
    <p:extLst>
      <p:ext uri="{BB962C8B-B14F-4D97-AF65-F5344CB8AC3E}">
        <p14:creationId xmlns:p14="http://schemas.microsoft.com/office/powerpoint/2010/main" val="3951028438"/>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042795"/>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4027FFA-A3D7-4324-BCAD-F03CE6431777}"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CFD08C0-F5AC-472A-9A3E-83A699E6A3FE}" type="slidenum">
              <a:rPr lang="zh-CN" altLang="en-US"/>
              <a:pPr>
                <a:defRPr/>
              </a:pPr>
              <a:t>‹#›</a:t>
            </a:fld>
            <a:endParaRPr lang="zh-CN" altLang="en-US"/>
          </a:p>
        </p:txBody>
      </p:sp>
    </p:spTree>
    <p:extLst>
      <p:ext uri="{BB962C8B-B14F-4D97-AF65-F5344CB8AC3E}">
        <p14:creationId xmlns:p14="http://schemas.microsoft.com/office/powerpoint/2010/main" val="1045344036"/>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09391"/>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3401976-1A1C-48AF-96FD-DE299C2C01D0}"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FAB689B-CAC1-4688-BF98-FADEBC8CC8CB}" type="slidenum">
              <a:rPr lang="zh-CN" altLang="en-US"/>
              <a:pPr>
                <a:defRPr/>
              </a:pPr>
              <a:t>‹#›</a:t>
            </a:fld>
            <a:endParaRPr lang="zh-CN" altLang="en-US"/>
          </a:p>
        </p:txBody>
      </p:sp>
    </p:spTree>
    <p:extLst>
      <p:ext uri="{BB962C8B-B14F-4D97-AF65-F5344CB8AC3E}">
        <p14:creationId xmlns:p14="http://schemas.microsoft.com/office/powerpoint/2010/main" val="3158729563"/>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700308"/>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840BF6C-E661-4333-9241-19430C69504D}"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B756BDA-CEE2-4CE0-B78D-2002DB9C66E7}" type="slidenum">
              <a:rPr lang="zh-CN" altLang="en-US"/>
              <a:pPr>
                <a:defRPr/>
              </a:pPr>
              <a:t>‹#›</a:t>
            </a:fld>
            <a:endParaRPr lang="zh-CN" altLang="en-US"/>
          </a:p>
        </p:txBody>
      </p:sp>
    </p:spTree>
    <p:extLst>
      <p:ext uri="{BB962C8B-B14F-4D97-AF65-F5344CB8AC3E}">
        <p14:creationId xmlns:p14="http://schemas.microsoft.com/office/powerpoint/2010/main" val="25631956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084897"/>
      </p:ext>
    </p:extLst>
  </p:cSld>
  <p:clrMapOvr>
    <a:masterClrMapping/>
  </p:clrMapOvr>
  <p:transition spd="slow" advClick="0" advTm="0">
    <p:random/>
  </p:transition>
</p:sldLayout>
</file>

<file path=ppt/slideLayouts/slideLayout850.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277863"/>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451CF94-E2B7-4A75-9914-BDF10FB4364F}"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448E950-558E-40DC-A7DC-C899D70A2C2B}" type="slidenum">
              <a:rPr lang="zh-CN" altLang="en-US"/>
              <a:pPr>
                <a:defRPr/>
              </a:pPr>
              <a:t>‹#›</a:t>
            </a:fld>
            <a:endParaRPr lang="zh-CN" altLang="en-US"/>
          </a:p>
        </p:txBody>
      </p:sp>
    </p:spTree>
    <p:extLst>
      <p:ext uri="{BB962C8B-B14F-4D97-AF65-F5344CB8AC3E}">
        <p14:creationId xmlns:p14="http://schemas.microsoft.com/office/powerpoint/2010/main" val="3390157235"/>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userDrawn="1">
  <p:cSld name="1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A4E8A56-D5D2-4124-B51E-41D8215892F5}"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6383069-CF48-429A-B5B5-5B23FE0399C2}" type="slidenum">
              <a:rPr lang="zh-CN" altLang="en-US"/>
              <a:pPr>
                <a:defRPr/>
              </a:pPr>
              <a:t>‹#›</a:t>
            </a:fld>
            <a:endParaRPr lang="zh-CN" altLang="en-US"/>
          </a:p>
        </p:txBody>
      </p:sp>
    </p:spTree>
    <p:extLst>
      <p:ext uri="{BB962C8B-B14F-4D97-AF65-F5344CB8AC3E}">
        <p14:creationId xmlns:p14="http://schemas.microsoft.com/office/powerpoint/2010/main" val="3982027414"/>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683460"/>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preserve="1" userDrawn="1">
  <p:cSld name="3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137220"/>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9690467"/>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userDrawn="1">
  <p:cSld name="1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ACBFB26-E149-473E-A160-2B7580472B53}"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2A747CD-3D8B-4C75-A5D7-94CD54B93D1F}" type="slidenum">
              <a:rPr lang="zh-CN" altLang="en-US"/>
              <a:pPr>
                <a:defRPr/>
              </a:pPr>
              <a:t>‹#›</a:t>
            </a:fld>
            <a:endParaRPr lang="zh-CN" altLang="en-US"/>
          </a:p>
        </p:txBody>
      </p:sp>
    </p:spTree>
    <p:extLst>
      <p:ext uri="{BB962C8B-B14F-4D97-AF65-F5344CB8AC3E}">
        <p14:creationId xmlns:p14="http://schemas.microsoft.com/office/powerpoint/2010/main" val="2661146543"/>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userDrawn="1">
  <p:cSld name="1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3921BE1-C8B3-4DF8-A85E-5772161FAD5C}"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8C9D61D-FBD6-4783-A537-52B4232A8934}" type="slidenum">
              <a:rPr lang="zh-CN" altLang="en-US"/>
              <a:pPr>
                <a:defRPr/>
              </a:pPr>
              <a:t>‹#›</a:t>
            </a:fld>
            <a:endParaRPr lang="zh-CN" altLang="en-US"/>
          </a:p>
        </p:txBody>
      </p:sp>
    </p:spTree>
    <p:extLst>
      <p:ext uri="{BB962C8B-B14F-4D97-AF65-F5344CB8AC3E}">
        <p14:creationId xmlns:p14="http://schemas.microsoft.com/office/powerpoint/2010/main" val="670776005"/>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705729"/>
      </p:ext>
    </p:extLst>
  </p:cSld>
  <p:clrMapOvr>
    <a:masterClrMapping/>
  </p:clrMapOvr>
  <p:transition spd="slow" advClick="0" advTm="0">
    <p:random/>
  </p:transition>
</p:sldLayout>
</file>

<file path=ppt/slideLayouts/slideLayout859.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0020AB1-C464-4BBF-B5E8-297E17BB37B8}"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55FDA8C-3142-4FE9-A05F-DB46C1DB76ED}" type="slidenum">
              <a:rPr lang="zh-CN" altLang="en-US"/>
              <a:pPr>
                <a:defRPr/>
              </a:pPr>
              <a:t>‹#›</a:t>
            </a:fld>
            <a:endParaRPr lang="zh-CN" altLang="en-US"/>
          </a:p>
        </p:txBody>
      </p:sp>
    </p:spTree>
    <p:extLst>
      <p:ext uri="{BB962C8B-B14F-4D97-AF65-F5344CB8AC3E}">
        <p14:creationId xmlns:p14="http://schemas.microsoft.com/office/powerpoint/2010/main" val="27667249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8C975CE-8E38-4331-B1D2-92F0237E027C}" type="datetimeFigureOut">
              <a:rPr lang="zh-CN" altLang="en-US"/>
              <a:pPr>
                <a:defRPr/>
              </a:pPr>
              <a:t>2024/9/18</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9302206-33A5-4534-9C79-A95CBA9E1FB9}" type="slidenum">
              <a:rPr lang="zh-CN" altLang="en-US"/>
              <a:pPr>
                <a:defRPr/>
              </a:pPr>
              <a:t>‹#›</a:t>
            </a:fld>
            <a:endParaRPr lang="zh-CN" altLang="en-US"/>
          </a:p>
        </p:txBody>
      </p:sp>
    </p:spTree>
    <p:extLst>
      <p:ext uri="{BB962C8B-B14F-4D97-AF65-F5344CB8AC3E}">
        <p14:creationId xmlns:p14="http://schemas.microsoft.com/office/powerpoint/2010/main" val="1015044517"/>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6688739"/>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preserve="1" userDrawn="1">
  <p:cSld name="3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4386105"/>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2609326"/>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8580054"/>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preserve="1" userDrawn="1">
  <p:cSld name="3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351465"/>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preserve="1" userDrawn="1">
  <p:cSld name="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4450318"/>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D41A52-FDBD-4604-80BC-BE323A65A72C}"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1554578-8C87-42C3-B9A4-C6300BDB647C}" type="slidenum">
              <a:rPr lang="zh-CN" altLang="en-US"/>
              <a:pPr>
                <a:defRPr/>
              </a:pPr>
              <a:t>‹#›</a:t>
            </a:fld>
            <a:endParaRPr lang="zh-CN" altLang="en-US"/>
          </a:p>
        </p:txBody>
      </p:sp>
    </p:spTree>
    <p:extLst>
      <p:ext uri="{BB962C8B-B14F-4D97-AF65-F5344CB8AC3E}">
        <p14:creationId xmlns:p14="http://schemas.microsoft.com/office/powerpoint/2010/main" val="3556343678"/>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5E97017-BFE8-4EC5-BAC4-11720058B554}"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1E69D9-32AE-449F-B91E-CD500FDAB9D4}" type="slidenum">
              <a:rPr lang="zh-CN" altLang="en-US"/>
              <a:pPr>
                <a:defRPr/>
              </a:pPr>
              <a:t>‹#›</a:t>
            </a:fld>
            <a:endParaRPr lang="zh-CN" altLang="en-US"/>
          </a:p>
        </p:txBody>
      </p:sp>
    </p:spTree>
    <p:extLst>
      <p:ext uri="{BB962C8B-B14F-4D97-AF65-F5344CB8AC3E}">
        <p14:creationId xmlns:p14="http://schemas.microsoft.com/office/powerpoint/2010/main" val="3842633140"/>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0980200"/>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preserve="1" userDrawn="1">
  <p:cSld name="3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35089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5775677"/>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preserve="1" userDrawn="1">
  <p:cSld name="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7829528"/>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187995"/>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127346"/>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566387"/>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411073"/>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896500"/>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617391"/>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178729"/>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91132"/>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4622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3014109"/>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036667"/>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066179"/>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909105"/>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827595"/>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321991"/>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633"/>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992461"/>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669475"/>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237338"/>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2823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3307503"/>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167035"/>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showMasterSp="0" preserve="1" userDrawn="1">
  <p:cSld name="10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510162"/>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preserve="1" userDrawn="1">
  <p:cSld name="10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4877039"/>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preserve="1" userDrawn="1">
  <p:cSld name="10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8420031"/>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preserve="1" userDrawn="1">
  <p:cSld name="10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94390876"/>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preserve="1" userDrawn="1">
  <p:cSld name="11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17023097"/>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preserve="1" userDrawn="1">
  <p:cSld name="11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08410731"/>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9863436"/>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userDrawn="1">
  <p:cSld name="1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550B761-CC83-432D-8EF7-2D75AE570529}"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CC535B3-D64D-4559-B10F-EC609D42E501}" type="slidenum">
              <a:rPr lang="zh-CN" altLang="en-US"/>
              <a:pPr>
                <a:defRPr/>
              </a:pPr>
              <a:t>‹#›</a:t>
            </a:fld>
            <a:endParaRPr lang="zh-CN" altLang="en-US"/>
          </a:p>
        </p:txBody>
      </p:sp>
    </p:spTree>
    <p:extLst>
      <p:ext uri="{BB962C8B-B14F-4D97-AF65-F5344CB8AC3E}">
        <p14:creationId xmlns:p14="http://schemas.microsoft.com/office/powerpoint/2010/main" val="3284904405"/>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567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9612839"/>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userDrawn="1">
  <p:cSld name="1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1A262F8-C300-4DE7-ABF4-63C7B8D7FE86}"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8C97A00-796A-478F-A361-11BDE75A0A43}" type="slidenum">
              <a:rPr lang="zh-CN" altLang="en-US"/>
              <a:pPr>
                <a:defRPr/>
              </a:pPr>
              <a:t>‹#›</a:t>
            </a:fld>
            <a:endParaRPr lang="zh-CN" altLang="en-US"/>
          </a:p>
        </p:txBody>
      </p:sp>
    </p:spTree>
    <p:extLst>
      <p:ext uri="{BB962C8B-B14F-4D97-AF65-F5344CB8AC3E}">
        <p14:creationId xmlns:p14="http://schemas.microsoft.com/office/powerpoint/2010/main" val="4152493059"/>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229430"/>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userDrawn="1">
  <p:cSld name="1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9E20180-0004-48EE-9022-6BA8A5B5B0C0}"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8C7DA39-DB29-44DD-87AE-79AF11F67AF2}" type="slidenum">
              <a:rPr lang="zh-CN" altLang="en-US"/>
              <a:pPr>
                <a:defRPr/>
              </a:pPr>
              <a:t>‹#›</a:t>
            </a:fld>
            <a:endParaRPr lang="zh-CN" altLang="en-US"/>
          </a:p>
        </p:txBody>
      </p:sp>
    </p:spTree>
    <p:extLst>
      <p:ext uri="{BB962C8B-B14F-4D97-AF65-F5344CB8AC3E}">
        <p14:creationId xmlns:p14="http://schemas.microsoft.com/office/powerpoint/2010/main" val="2107823992"/>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422906"/>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userDrawn="1">
  <p:cSld name="1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9BDC42-AB9E-4EAA-B500-061987F3B4A0}"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9B3C976-251B-45F3-9F05-0D7E6D420E9B}" type="slidenum">
              <a:rPr lang="zh-CN" altLang="en-US"/>
              <a:pPr>
                <a:defRPr/>
              </a:pPr>
              <a:t>‹#›</a:t>
            </a:fld>
            <a:endParaRPr lang="zh-CN" altLang="en-US"/>
          </a:p>
        </p:txBody>
      </p:sp>
    </p:spTree>
    <p:extLst>
      <p:ext uri="{BB962C8B-B14F-4D97-AF65-F5344CB8AC3E}">
        <p14:creationId xmlns:p14="http://schemas.microsoft.com/office/powerpoint/2010/main" val="1873106619"/>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898743"/>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userDrawn="1">
  <p:cSld name="1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5CBC2EF-A0EC-4013-9D68-F41290D8AE4A}"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0E4B9F9-AB85-41F9-B5F6-E2D7F8DC1822}" type="slidenum">
              <a:rPr lang="zh-CN" altLang="en-US"/>
              <a:pPr>
                <a:defRPr/>
              </a:pPr>
              <a:t>‹#›</a:t>
            </a:fld>
            <a:endParaRPr lang="zh-CN" altLang="en-US"/>
          </a:p>
        </p:txBody>
      </p:sp>
    </p:spTree>
    <p:extLst>
      <p:ext uri="{BB962C8B-B14F-4D97-AF65-F5344CB8AC3E}">
        <p14:creationId xmlns:p14="http://schemas.microsoft.com/office/powerpoint/2010/main" val="4066294175"/>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137968"/>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showMasterSp="0" preserve="1" userDrawn="1">
  <p:cSld name="11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633682"/>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preserve="1" userDrawn="1">
  <p:cSld name="11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913541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5490210"/>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preserve="1" userDrawn="1">
  <p:cSld name="12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55634870"/>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preserve="1" userDrawn="1">
  <p:cSld name="12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6340229"/>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preserve="1" userDrawn="1">
  <p:cSld name="12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75267473"/>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preserve="1" userDrawn="1">
  <p:cSld name="12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42386474"/>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preserve="1" userDrawn="1">
  <p:cSld name="12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35890683"/>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E6544C3-560D-4F1B-94C7-092E45013056}"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9EE95DC-99A8-4248-8022-DD78FD8858C8}" type="slidenum">
              <a:rPr lang="zh-CN" altLang="en-US"/>
              <a:pPr>
                <a:defRPr/>
              </a:pPr>
              <a:t>‹#›</a:t>
            </a:fld>
            <a:endParaRPr lang="zh-CN" altLang="en-US"/>
          </a:p>
        </p:txBody>
      </p:sp>
    </p:spTree>
    <p:extLst>
      <p:ext uri="{BB962C8B-B14F-4D97-AF65-F5344CB8AC3E}">
        <p14:creationId xmlns:p14="http://schemas.microsoft.com/office/powerpoint/2010/main" val="1556922370"/>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362146"/>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5D5B575-9590-41D9-A25F-D0E8198A975D}"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689909-B226-47B7-B3AF-6B1E53F9E1CF}" type="slidenum">
              <a:rPr lang="zh-CN" altLang="en-US"/>
              <a:pPr>
                <a:defRPr/>
              </a:pPr>
              <a:t>‹#›</a:t>
            </a:fld>
            <a:endParaRPr lang="zh-CN" altLang="en-US"/>
          </a:p>
        </p:txBody>
      </p:sp>
    </p:spTree>
    <p:extLst>
      <p:ext uri="{BB962C8B-B14F-4D97-AF65-F5344CB8AC3E}">
        <p14:creationId xmlns:p14="http://schemas.microsoft.com/office/powerpoint/2010/main" val="3661939713"/>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748214"/>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8EA84FD-8CAF-4277-86CC-1669F24B341D}"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D286DB6-6CBD-44F8-90DE-19D8F296B6B0}" type="slidenum">
              <a:rPr lang="zh-CN" altLang="en-US"/>
              <a:pPr>
                <a:defRPr/>
              </a:pPr>
              <a:t>‹#›</a:t>
            </a:fld>
            <a:endParaRPr lang="zh-CN" altLang="en-US"/>
          </a:p>
        </p:txBody>
      </p:sp>
    </p:spTree>
    <p:extLst>
      <p:ext uri="{BB962C8B-B14F-4D97-AF65-F5344CB8AC3E}">
        <p14:creationId xmlns:p14="http://schemas.microsoft.com/office/powerpoint/2010/main" val="24957541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1739312"/>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695023"/>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7026283-9B88-426E-B089-A6108A470707}"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433149D-72A6-4D08-85FC-1F21BFA10495}" type="slidenum">
              <a:rPr lang="zh-CN" altLang="en-US"/>
              <a:pPr>
                <a:defRPr/>
              </a:pPr>
              <a:t>‹#›</a:t>
            </a:fld>
            <a:endParaRPr lang="zh-CN" altLang="en-US"/>
          </a:p>
        </p:txBody>
      </p:sp>
    </p:spTree>
    <p:extLst>
      <p:ext uri="{BB962C8B-B14F-4D97-AF65-F5344CB8AC3E}">
        <p14:creationId xmlns:p14="http://schemas.microsoft.com/office/powerpoint/2010/main" val="2612191221"/>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4613697"/>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815D88-CC51-4367-A61F-6C67413C94D1}"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A64E0A7-3845-4671-9825-EEB0304BFA7E}" type="slidenum">
              <a:rPr lang="zh-CN" altLang="en-US"/>
              <a:pPr>
                <a:defRPr/>
              </a:pPr>
              <a:t>‹#›</a:t>
            </a:fld>
            <a:endParaRPr lang="zh-CN" altLang="en-US"/>
          </a:p>
        </p:txBody>
      </p:sp>
    </p:spTree>
    <p:extLst>
      <p:ext uri="{BB962C8B-B14F-4D97-AF65-F5344CB8AC3E}">
        <p14:creationId xmlns:p14="http://schemas.microsoft.com/office/powerpoint/2010/main" val="2261798663"/>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981153"/>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userDrawn="1">
  <p:cSld name="1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63E151A-22B1-4C08-AFB9-1B9B4B8439C7}"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BFFCE15-8FE3-465D-AD77-54E6F6D1798A}" type="slidenum">
              <a:rPr lang="zh-CN" altLang="en-US"/>
              <a:pPr>
                <a:defRPr/>
              </a:pPr>
              <a:t>‹#›</a:t>
            </a:fld>
            <a:endParaRPr lang="zh-CN" altLang="en-US"/>
          </a:p>
        </p:txBody>
      </p:sp>
    </p:spTree>
    <p:extLst>
      <p:ext uri="{BB962C8B-B14F-4D97-AF65-F5344CB8AC3E}">
        <p14:creationId xmlns:p14="http://schemas.microsoft.com/office/powerpoint/2010/main" val="690433988"/>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userDrawn="1">
  <p:cSld name="1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83E1B24-4B0A-4F94-9061-934E68ED0B8C}"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8E9C2F7-0C98-4EE7-A93D-F910F6813845}" type="slidenum">
              <a:rPr lang="zh-CN" altLang="en-US"/>
              <a:pPr>
                <a:defRPr/>
              </a:pPr>
              <a:t>‹#›</a:t>
            </a:fld>
            <a:endParaRPr lang="zh-CN" altLang="en-US"/>
          </a:p>
        </p:txBody>
      </p:sp>
    </p:spTree>
    <p:extLst>
      <p:ext uri="{BB962C8B-B14F-4D97-AF65-F5344CB8AC3E}">
        <p14:creationId xmlns:p14="http://schemas.microsoft.com/office/powerpoint/2010/main" val="2450128438"/>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417946"/>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preserve="1" userDrawn="1">
  <p:cSld name="3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4880801"/>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52568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C5DDC509-6E76-4A7D-B645-A6CF03746FC1}"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5A3F68D1-95F6-4896-B079-C9CD34FCD97D}" type="slidenum">
              <a:rPr lang="zh-CN" altLang="en-US"/>
              <a:pPr>
                <a:defRPr/>
              </a:pPr>
              <a:t>‹#›</a:t>
            </a:fld>
            <a:endParaRPr lang="zh-CN" altLang="en-US"/>
          </a:p>
        </p:txBody>
      </p:sp>
    </p:spTree>
    <p:extLst>
      <p:ext uri="{BB962C8B-B14F-4D97-AF65-F5344CB8AC3E}">
        <p14:creationId xmlns:p14="http://schemas.microsoft.com/office/powerpoint/2010/main" val="1128737895"/>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userDrawn="1">
  <p:cSld name="1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740DF9-309F-4C97-9A49-D4301B57F690}"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20EB64-EF6E-48D8-BF1C-1EB8FCF08F82}" type="slidenum">
              <a:rPr lang="zh-CN" altLang="en-US"/>
              <a:pPr>
                <a:defRPr/>
              </a:pPr>
              <a:t>‹#›</a:t>
            </a:fld>
            <a:endParaRPr lang="zh-CN" altLang="en-US"/>
          </a:p>
        </p:txBody>
      </p:sp>
    </p:spTree>
    <p:extLst>
      <p:ext uri="{BB962C8B-B14F-4D97-AF65-F5344CB8AC3E}">
        <p14:creationId xmlns:p14="http://schemas.microsoft.com/office/powerpoint/2010/main" val="2136142457"/>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userDrawn="1">
  <p:cSld name="1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50C624B-727E-4DA2-8CA4-F3F9A6AB3312}"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F16F260-E934-4F64-A7DA-2C1BEB8BAD5B}" type="slidenum">
              <a:rPr lang="zh-CN" altLang="en-US"/>
              <a:pPr>
                <a:defRPr/>
              </a:pPr>
              <a:t>‹#›</a:t>
            </a:fld>
            <a:endParaRPr lang="zh-CN" altLang="en-US"/>
          </a:p>
        </p:txBody>
      </p:sp>
    </p:spTree>
    <p:extLst>
      <p:ext uri="{BB962C8B-B14F-4D97-AF65-F5344CB8AC3E}">
        <p14:creationId xmlns:p14="http://schemas.microsoft.com/office/powerpoint/2010/main" val="294757258"/>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571055"/>
      </p:ext>
    </p:extLst>
  </p:cSld>
  <p:clrMapOvr>
    <a:masterClrMapping/>
  </p:clrMapOvr>
  <p:transition spd="slow" advClick="0" advTm="0">
    <p:random/>
  </p:transition>
</p:sldLayout>
</file>

<file path=ppt/slideLayouts/slideLayout933.xml><?xml version="1.0" encoding="utf-8"?>
<p:sldLayout xmlns:a="http://schemas.openxmlformats.org/drawingml/2006/main" xmlns:r="http://schemas.openxmlformats.org/officeDocument/2006/relationships" xmlns:p="http://schemas.openxmlformats.org/presentationml/2006/main" userDrawn="1">
  <p:cSld name="1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BF3394-D00D-44BA-841C-F274877E9361}"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3B1EAB3-DF3D-47AF-915D-F4EADEECF99F}" type="slidenum">
              <a:rPr lang="zh-CN" altLang="en-US"/>
              <a:pPr>
                <a:defRPr/>
              </a:pPr>
              <a:t>‹#›</a:t>
            </a:fld>
            <a:endParaRPr lang="zh-CN" altLang="en-US"/>
          </a:p>
        </p:txBody>
      </p:sp>
    </p:spTree>
    <p:extLst>
      <p:ext uri="{BB962C8B-B14F-4D97-AF65-F5344CB8AC3E}">
        <p14:creationId xmlns:p14="http://schemas.microsoft.com/office/powerpoint/2010/main" val="3128095620"/>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CC8625-7FA6-490F-8ABA-77823D394401}"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DAF56E4-B783-470F-A41B-7A2C54724EC9}" type="slidenum">
              <a:rPr lang="zh-CN" altLang="en-US"/>
              <a:pPr>
                <a:defRPr/>
              </a:pPr>
              <a:t>‹#›</a:t>
            </a:fld>
            <a:endParaRPr lang="zh-CN" altLang="en-US"/>
          </a:p>
        </p:txBody>
      </p:sp>
    </p:spTree>
    <p:extLst>
      <p:ext uri="{BB962C8B-B14F-4D97-AF65-F5344CB8AC3E}">
        <p14:creationId xmlns:p14="http://schemas.microsoft.com/office/powerpoint/2010/main" val="3177385534"/>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6521497"/>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userDrawn="1">
  <p:cSld name="1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E0E230-54DC-40B6-9A3D-59CF0A847FBB}"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074B9F1-4634-47E6-8EBA-50B24C045D91}" type="slidenum">
              <a:rPr lang="zh-CN" altLang="en-US"/>
              <a:pPr>
                <a:defRPr/>
              </a:pPr>
              <a:t>‹#›</a:t>
            </a:fld>
            <a:endParaRPr lang="zh-CN" altLang="en-US"/>
          </a:p>
        </p:txBody>
      </p:sp>
    </p:spTree>
    <p:extLst>
      <p:ext uri="{BB962C8B-B14F-4D97-AF65-F5344CB8AC3E}">
        <p14:creationId xmlns:p14="http://schemas.microsoft.com/office/powerpoint/2010/main" val="1949086066"/>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981778"/>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733361-697B-461E-80B6-79556B3AA9D8}"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B54DE84-2047-48B0-8255-F442BD70C07C}" type="slidenum">
              <a:rPr lang="zh-CN" altLang="en-US"/>
              <a:pPr>
                <a:defRPr/>
              </a:pPr>
              <a:t>‹#›</a:t>
            </a:fld>
            <a:endParaRPr lang="zh-CN" altLang="en-US"/>
          </a:p>
        </p:txBody>
      </p:sp>
    </p:spTree>
    <p:extLst>
      <p:ext uri="{BB962C8B-B14F-4D97-AF65-F5344CB8AC3E}">
        <p14:creationId xmlns:p14="http://schemas.microsoft.com/office/powerpoint/2010/main" val="424465026"/>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7418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6585F5D9-0BFD-4709-B568-AA80A9D8B9A6}"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3AC031FD-D54C-478E-8272-8DD6203959F2}" type="slidenum">
              <a:rPr lang="zh-CN" altLang="en-US"/>
              <a:pPr>
                <a:defRPr/>
              </a:pPr>
              <a:t>‹#›</a:t>
            </a:fld>
            <a:endParaRPr lang="zh-CN" altLang="en-US"/>
          </a:p>
        </p:txBody>
      </p:sp>
    </p:spTree>
    <p:extLst>
      <p:ext uri="{BB962C8B-B14F-4D97-AF65-F5344CB8AC3E}">
        <p14:creationId xmlns:p14="http://schemas.microsoft.com/office/powerpoint/2010/main" val="2858350309"/>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A064765-BDC0-4C08-A6D6-F9016AD487B0}"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17BA5CC-BE3A-4E97-9123-F72E72E04381}" type="slidenum">
              <a:rPr lang="zh-CN" altLang="en-US"/>
              <a:pPr>
                <a:defRPr/>
              </a:pPr>
              <a:t>‹#›</a:t>
            </a:fld>
            <a:endParaRPr lang="zh-CN" altLang="en-US"/>
          </a:p>
        </p:txBody>
      </p:sp>
    </p:spTree>
    <p:extLst>
      <p:ext uri="{BB962C8B-B14F-4D97-AF65-F5344CB8AC3E}">
        <p14:creationId xmlns:p14="http://schemas.microsoft.com/office/powerpoint/2010/main" val="3705648593"/>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443401"/>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5F4E1F-C7DC-4866-809D-32257AB04E28}"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0ECF03A-2323-4B89-86FA-224FA84E66BE}" type="slidenum">
              <a:rPr lang="zh-CN" altLang="en-US"/>
              <a:pPr>
                <a:defRPr/>
              </a:pPr>
              <a:t>‹#›</a:t>
            </a:fld>
            <a:endParaRPr lang="zh-CN" altLang="en-US"/>
          </a:p>
        </p:txBody>
      </p:sp>
    </p:spTree>
    <p:extLst>
      <p:ext uri="{BB962C8B-B14F-4D97-AF65-F5344CB8AC3E}">
        <p14:creationId xmlns:p14="http://schemas.microsoft.com/office/powerpoint/2010/main" val="337121700"/>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826891"/>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showMasterSp="0" preserve="1" userDrawn="1">
  <p:cSld name="14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998069"/>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preserve="1" userDrawn="1">
  <p:cSld name="14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64897841"/>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preserve="1" userDrawn="1">
  <p:cSld name="14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62324729"/>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6446730"/>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28071072"/>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704644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143058"/>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07787546"/>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9BE038F-D45D-463E-B413-2C1D1361CD38}"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36DE774-F8E2-43CF-8FCB-3B3A36ADF06F}" type="slidenum">
              <a:rPr lang="zh-CN" altLang="en-US"/>
              <a:pPr>
                <a:defRPr/>
              </a:pPr>
              <a:t>‹#›</a:t>
            </a:fld>
            <a:endParaRPr lang="zh-CN" altLang="en-US"/>
          </a:p>
        </p:txBody>
      </p:sp>
    </p:spTree>
    <p:extLst>
      <p:ext uri="{BB962C8B-B14F-4D97-AF65-F5344CB8AC3E}">
        <p14:creationId xmlns:p14="http://schemas.microsoft.com/office/powerpoint/2010/main" val="2804710612"/>
      </p:ext>
    </p:extLst>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217384"/>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userDrawn="1">
  <p:cSld name="1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8C679BC-D3B3-48CB-928A-A471DBB0E2F6}"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FDB30AF-AF6B-4693-BE58-57E088E447F8}" type="slidenum">
              <a:rPr lang="zh-CN" altLang="en-US"/>
              <a:pPr>
                <a:defRPr/>
              </a:pPr>
              <a:t>‹#›</a:t>
            </a:fld>
            <a:endParaRPr lang="zh-CN" altLang="en-US"/>
          </a:p>
        </p:txBody>
      </p:sp>
    </p:spTree>
    <p:extLst>
      <p:ext uri="{BB962C8B-B14F-4D97-AF65-F5344CB8AC3E}">
        <p14:creationId xmlns:p14="http://schemas.microsoft.com/office/powerpoint/2010/main" val="1886116650"/>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946682"/>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6218AC1-24F5-48D7-9ED1-211BD93649F2}"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83A934-40C4-4ADA-824D-2D606131B862}" type="slidenum">
              <a:rPr lang="zh-CN" altLang="en-US"/>
              <a:pPr>
                <a:defRPr/>
              </a:pPr>
              <a:t>‹#›</a:t>
            </a:fld>
            <a:endParaRPr lang="zh-CN" altLang="en-US"/>
          </a:p>
        </p:txBody>
      </p:sp>
    </p:spTree>
    <p:extLst>
      <p:ext uri="{BB962C8B-B14F-4D97-AF65-F5344CB8AC3E}">
        <p14:creationId xmlns:p14="http://schemas.microsoft.com/office/powerpoint/2010/main" val="3474283695"/>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780069"/>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585344-60CA-4C40-A158-24F73C4D7BBB}"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C572E7-62A9-4EF8-BE7B-BE83E05271B2}" type="slidenum">
              <a:rPr lang="zh-CN" altLang="en-US"/>
              <a:pPr>
                <a:defRPr/>
              </a:pPr>
              <a:t>‹#›</a:t>
            </a:fld>
            <a:endParaRPr lang="zh-CN" altLang="en-US"/>
          </a:p>
        </p:txBody>
      </p:sp>
    </p:spTree>
    <p:extLst>
      <p:ext uri="{BB962C8B-B14F-4D97-AF65-F5344CB8AC3E}">
        <p14:creationId xmlns:p14="http://schemas.microsoft.com/office/powerpoint/2010/main" val="1683988459"/>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864738"/>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A0AFF9F-2713-435B-A46A-C1FAF74FCD05}"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1C2EC3-EB60-4FB8-9022-DA0F8E287A47}" type="slidenum">
              <a:rPr lang="zh-CN" altLang="en-US"/>
              <a:pPr>
                <a:defRPr/>
              </a:pPr>
              <a:t>‹#›</a:t>
            </a:fld>
            <a:endParaRPr lang="zh-CN" altLang="en-US"/>
          </a:p>
        </p:txBody>
      </p:sp>
    </p:spTree>
    <p:extLst>
      <p:ext uri="{BB962C8B-B14F-4D97-AF65-F5344CB8AC3E}">
        <p14:creationId xmlns:p14="http://schemas.microsoft.com/office/powerpoint/2010/main" val="11504156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751700"/>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106277"/>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showMasterSp="0" preserve="1" userDrawn="1">
  <p:cSld name="15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888733"/>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preserve="1" userDrawn="1">
  <p:cSld name="15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67235021"/>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preserve="1" userDrawn="1">
  <p:cSld name="15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45362599"/>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preserve="1" userDrawn="1">
  <p:cSld name="15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10759666"/>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preserve="1" userDrawn="1">
  <p:cSld name="15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62553740"/>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preserve="1" userDrawn="1">
  <p:cSld name="15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17188978"/>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preserve="1" userDrawn="1">
  <p:cSld name="15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51672805"/>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B87E2F-D433-4F46-A897-6AC6C230917C}"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849A793-5566-49F3-8AA3-F31496A39615}" type="slidenum">
              <a:rPr lang="zh-CN" altLang="en-US"/>
              <a:pPr>
                <a:defRPr/>
              </a:pPr>
              <a:t>‹#›</a:t>
            </a:fld>
            <a:endParaRPr lang="zh-CN" altLang="en-US"/>
          </a:p>
        </p:txBody>
      </p:sp>
    </p:spTree>
    <p:extLst>
      <p:ext uri="{BB962C8B-B14F-4D97-AF65-F5344CB8AC3E}">
        <p14:creationId xmlns:p14="http://schemas.microsoft.com/office/powerpoint/2010/main" val="716705965"/>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5731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652570"/>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6FE4DD1-8523-41FD-A45F-A0568D102B3A}"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B68CAD-0044-43DD-AB12-5DDAA393B219}" type="slidenum">
              <a:rPr lang="zh-CN" altLang="en-US"/>
              <a:pPr>
                <a:defRPr/>
              </a:pPr>
              <a:t>‹#›</a:t>
            </a:fld>
            <a:endParaRPr lang="zh-CN" altLang="en-US"/>
          </a:p>
        </p:txBody>
      </p:sp>
    </p:spTree>
    <p:extLst>
      <p:ext uri="{BB962C8B-B14F-4D97-AF65-F5344CB8AC3E}">
        <p14:creationId xmlns:p14="http://schemas.microsoft.com/office/powerpoint/2010/main" val="2151385538"/>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232794"/>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A1F658A-020E-4197-9476-8720498DE924}"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E748919-9D05-4B89-A942-79404A449E87}" type="slidenum">
              <a:rPr lang="zh-CN" altLang="en-US"/>
              <a:pPr>
                <a:defRPr/>
              </a:pPr>
              <a:t>‹#›</a:t>
            </a:fld>
            <a:endParaRPr lang="zh-CN" altLang="en-US"/>
          </a:p>
        </p:txBody>
      </p:sp>
    </p:spTree>
    <p:extLst>
      <p:ext uri="{BB962C8B-B14F-4D97-AF65-F5344CB8AC3E}">
        <p14:creationId xmlns:p14="http://schemas.microsoft.com/office/powerpoint/2010/main" val="992321642"/>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355973"/>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160568E-C14C-4B2F-A709-E2A66A91A0BC}"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58B9FC2-EC36-45EE-9CC7-7416D0AFF8A6}" type="slidenum">
              <a:rPr lang="zh-CN" altLang="en-US"/>
              <a:pPr>
                <a:defRPr/>
              </a:pPr>
              <a:t>‹#›</a:t>
            </a:fld>
            <a:endParaRPr lang="zh-CN" altLang="en-US"/>
          </a:p>
        </p:txBody>
      </p:sp>
    </p:spTree>
    <p:extLst>
      <p:ext uri="{BB962C8B-B14F-4D97-AF65-F5344CB8AC3E}">
        <p14:creationId xmlns:p14="http://schemas.microsoft.com/office/powerpoint/2010/main" val="985944225"/>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151793"/>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BFC5E58-11A6-46D9-82D2-FF5B7B7DAC04}"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5F8DBE9-5A9E-43F7-A6EA-29927C9DC136}" type="slidenum">
              <a:rPr lang="zh-CN" altLang="en-US"/>
              <a:pPr>
                <a:defRPr/>
              </a:pPr>
              <a:t>‹#›</a:t>
            </a:fld>
            <a:endParaRPr lang="zh-CN" altLang="en-US"/>
          </a:p>
        </p:txBody>
      </p:sp>
    </p:spTree>
    <p:extLst>
      <p:ext uri="{BB962C8B-B14F-4D97-AF65-F5344CB8AC3E}">
        <p14:creationId xmlns:p14="http://schemas.microsoft.com/office/powerpoint/2010/main" val="2120374655"/>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110520"/>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userDrawn="1">
  <p:cSld name="1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F031A0C-C55F-4861-AEEC-C4D0E45CE334}"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C1C121C-07CE-4B27-863B-45A50BFF26A4}" type="slidenum">
              <a:rPr lang="zh-CN" altLang="en-US"/>
              <a:pPr>
                <a:defRPr/>
              </a:pPr>
              <a:t>‹#›</a:t>
            </a:fld>
            <a:endParaRPr lang="zh-CN" altLang="en-US"/>
          </a:p>
        </p:txBody>
      </p:sp>
    </p:spTree>
    <p:extLst>
      <p:ext uri="{BB962C8B-B14F-4D97-AF65-F5344CB8AC3E}">
        <p14:creationId xmlns:p14="http://schemas.microsoft.com/office/powerpoint/2010/main" val="4289100291"/>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userDrawn="1">
  <p:cSld name="1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2879FFEE-6F59-4D70-BCF0-2EEC6A2E263C}"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74FC86FD-0771-47D1-B7AA-5F876B025B42}" type="slidenum">
              <a:rPr lang="zh-CN" altLang="en-US"/>
              <a:pPr>
                <a:defRPr/>
              </a:pPr>
              <a:t>‹#›</a:t>
            </a:fld>
            <a:endParaRPr lang="zh-CN" altLang="en-US"/>
          </a:p>
        </p:txBody>
      </p:sp>
    </p:spTree>
    <p:extLst>
      <p:ext uri="{BB962C8B-B14F-4D97-AF65-F5344CB8AC3E}">
        <p14:creationId xmlns:p14="http://schemas.microsoft.com/office/powerpoint/2010/main" val="3665807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664840"/>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7364010"/>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preserve="1" userDrawn="1">
  <p:cSld name="3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0596733"/>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4994410"/>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userDrawn="1">
  <p:cSld name="1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C8A8FB5-AA2F-43B5-AE83-373C3E87A688}"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FD18437-3DD1-4EC2-9E91-17DA861DCEC3}" type="slidenum">
              <a:rPr lang="zh-CN" altLang="en-US"/>
              <a:pPr>
                <a:defRPr/>
              </a:pPr>
              <a:t>‹#›</a:t>
            </a:fld>
            <a:endParaRPr lang="zh-CN" altLang="en-US"/>
          </a:p>
        </p:txBody>
      </p:sp>
    </p:spTree>
    <p:extLst>
      <p:ext uri="{BB962C8B-B14F-4D97-AF65-F5344CB8AC3E}">
        <p14:creationId xmlns:p14="http://schemas.microsoft.com/office/powerpoint/2010/main" val="2570927257"/>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userDrawn="1">
  <p:cSld name="1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B7897B4-4BF6-4CB0-A4DB-81E1EE9C54DE}"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472E2CC-E057-439F-B79A-A422CA971C9F}" type="slidenum">
              <a:rPr lang="zh-CN" altLang="en-US"/>
              <a:pPr>
                <a:defRPr/>
              </a:pPr>
              <a:t>‹#›</a:t>
            </a:fld>
            <a:endParaRPr lang="zh-CN" altLang="en-US"/>
          </a:p>
        </p:txBody>
      </p:sp>
    </p:spTree>
    <p:extLst>
      <p:ext uri="{BB962C8B-B14F-4D97-AF65-F5344CB8AC3E}">
        <p14:creationId xmlns:p14="http://schemas.microsoft.com/office/powerpoint/2010/main" val="1258254686"/>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5717030"/>
      </p:ext>
    </p:extLst>
  </p:cSld>
  <p:clrMapOvr>
    <a:masterClrMapping/>
  </p:clrMapOvr>
  <p:transition spd="slow" advClick="0" advTm="0">
    <p:random/>
  </p:transition>
</p:sldLayout>
</file>

<file path=ppt/slideLayouts/slideLayout986.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F17BADB-0BAA-4C6A-BCAB-864B9245114A}"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434172-4FDC-4FE1-AC10-9F23E851AA7A}" type="slidenum">
              <a:rPr lang="zh-CN" altLang="en-US"/>
              <a:pPr>
                <a:defRPr/>
              </a:pPr>
              <a:t>‹#›</a:t>
            </a:fld>
            <a:endParaRPr lang="zh-CN" altLang="en-US"/>
          </a:p>
        </p:txBody>
      </p:sp>
    </p:spTree>
    <p:extLst>
      <p:ext uri="{BB962C8B-B14F-4D97-AF65-F5344CB8AC3E}">
        <p14:creationId xmlns:p14="http://schemas.microsoft.com/office/powerpoint/2010/main" val="4002051089"/>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607289"/>
      </p:ext>
    </p:extLst>
  </p:cSld>
  <p:clrMapOvr>
    <a:masterClrMapping/>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4C02AF6-796E-48C1-9C8C-04E1C964A6F9}" type="datetimeFigureOut">
              <a:rPr lang="zh-CN" altLang="en-US">
                <a:latin typeface="Arial" panose="020B0604020202020204" pitchFamily="34" charset="0"/>
              </a:rPr>
              <a:pPr eaLnBrk="0" fontAlgn="base" hangingPunct="0">
                <a:spcBef>
                  <a:spcPct val="0"/>
                </a:spcBef>
                <a:spcAft>
                  <a:spcPct val="0"/>
                </a:spcAft>
                <a:defRPr/>
              </a:pPr>
              <a:t>2024/9/18</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7FAE627E-5A02-4134-AD3C-2E5CB56CC34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086092436"/>
      </p:ext>
    </p:extLst>
  </p:cSld>
  <p:clrMapOvr>
    <a:masterClrMapping/>
  </p:clrMapOvr>
  <p:transition spd="slow" advTm="3000">
    <p:random/>
  </p:transition>
</p:sldLayout>
</file>

<file path=ppt/slideLayouts/slideLayout989.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2228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017477"/>
      </p:ext>
    </p:extLst>
  </p:cSld>
  <p:clrMapOvr>
    <a:masterClrMapping/>
  </p:clrMapOvr>
</p:sldLayout>
</file>

<file path=ppt/slideLayouts/slideLayout990.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869577"/>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896814"/>
      </p:ext>
    </p:extLst>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4734262"/>
      </p:ext>
    </p:extLst>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703273"/>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782299"/>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182355"/>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697424"/>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323998E-E4D6-470B-B82E-CD04D6CEE810}" type="datetimeFigureOut">
              <a:rPr lang="zh-CN" altLang="en-US">
                <a:latin typeface="Arial" panose="020B0604020202020204" pitchFamily="34" charset="0"/>
              </a:rPr>
              <a:pPr eaLnBrk="0" fontAlgn="base" hangingPunct="0">
                <a:spcBef>
                  <a:spcPct val="0"/>
                </a:spcBef>
                <a:spcAft>
                  <a:spcPct val="0"/>
                </a:spcAft>
                <a:defRPr/>
              </a:pPr>
              <a:t>2024/9/18</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11B6B875-9C45-42C9-B696-6A47E29E54F6}"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507229272"/>
      </p:ext>
    </p:extLst>
  </p:cSld>
  <p:clrMapOvr>
    <a:masterClrMapping/>
  </p:clrMapOvr>
  <p:transition spd="slow" advTm="3000">
    <p:random/>
  </p:transition>
</p:sldLayout>
</file>

<file path=ppt/slideLayouts/slideLayout998.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3849796"/>
      </p:ext>
    </p:extLst>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944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28.xml"/><Relationship Id="rId21" Type="http://schemas.openxmlformats.org/officeDocument/2006/relationships/slideLayout" Target="../slideLayouts/slideLayout32.xml"/><Relationship Id="rId324" Type="http://schemas.openxmlformats.org/officeDocument/2006/relationships/slideLayout" Target="../slideLayouts/slideLayout335.xml"/><Relationship Id="rId531" Type="http://schemas.openxmlformats.org/officeDocument/2006/relationships/slideLayout" Target="../slideLayouts/slideLayout542.xml"/><Relationship Id="rId170" Type="http://schemas.openxmlformats.org/officeDocument/2006/relationships/slideLayout" Target="../slideLayouts/slideLayout181.xml"/><Relationship Id="rId268" Type="http://schemas.openxmlformats.org/officeDocument/2006/relationships/slideLayout" Target="../slideLayouts/slideLayout279.xml"/><Relationship Id="rId475" Type="http://schemas.openxmlformats.org/officeDocument/2006/relationships/slideLayout" Target="../slideLayouts/slideLayout486.xml"/><Relationship Id="rId32" Type="http://schemas.openxmlformats.org/officeDocument/2006/relationships/slideLayout" Target="../slideLayouts/slideLayout43.xml"/><Relationship Id="rId128" Type="http://schemas.openxmlformats.org/officeDocument/2006/relationships/slideLayout" Target="../slideLayouts/slideLayout139.xml"/><Relationship Id="rId335" Type="http://schemas.openxmlformats.org/officeDocument/2006/relationships/slideLayout" Target="../slideLayouts/slideLayout346.xml"/><Relationship Id="rId542" Type="http://schemas.openxmlformats.org/officeDocument/2006/relationships/slideLayout" Target="../slideLayouts/slideLayout553.xml"/><Relationship Id="rId181" Type="http://schemas.openxmlformats.org/officeDocument/2006/relationships/slideLayout" Target="../slideLayouts/slideLayout192.xml"/><Relationship Id="rId402" Type="http://schemas.openxmlformats.org/officeDocument/2006/relationships/slideLayout" Target="../slideLayouts/slideLayout413.xml"/><Relationship Id="rId279" Type="http://schemas.openxmlformats.org/officeDocument/2006/relationships/slideLayout" Target="../slideLayouts/slideLayout290.xml"/><Relationship Id="rId486" Type="http://schemas.openxmlformats.org/officeDocument/2006/relationships/slideLayout" Target="../slideLayouts/slideLayout497.xml"/><Relationship Id="rId43" Type="http://schemas.openxmlformats.org/officeDocument/2006/relationships/slideLayout" Target="../slideLayouts/slideLayout54.xml"/><Relationship Id="rId139" Type="http://schemas.openxmlformats.org/officeDocument/2006/relationships/slideLayout" Target="../slideLayouts/slideLayout150.xml"/><Relationship Id="rId346" Type="http://schemas.openxmlformats.org/officeDocument/2006/relationships/slideLayout" Target="../slideLayouts/slideLayout357.xml"/><Relationship Id="rId192" Type="http://schemas.openxmlformats.org/officeDocument/2006/relationships/slideLayout" Target="../slideLayouts/slideLayout203.xml"/><Relationship Id="rId206" Type="http://schemas.openxmlformats.org/officeDocument/2006/relationships/slideLayout" Target="../slideLayouts/slideLayout217.xml"/><Relationship Id="rId413" Type="http://schemas.openxmlformats.org/officeDocument/2006/relationships/slideLayout" Target="../slideLayouts/slideLayout424.xml"/><Relationship Id="rId497" Type="http://schemas.openxmlformats.org/officeDocument/2006/relationships/slideLayout" Target="../slideLayouts/slideLayout508.xml"/><Relationship Id="rId12" Type="http://schemas.openxmlformats.org/officeDocument/2006/relationships/slideLayout" Target="../slideLayouts/slideLayout23.xml"/><Relationship Id="rId108" Type="http://schemas.openxmlformats.org/officeDocument/2006/relationships/slideLayout" Target="../slideLayouts/slideLayout119.xml"/><Relationship Id="rId315" Type="http://schemas.openxmlformats.org/officeDocument/2006/relationships/slideLayout" Target="../slideLayouts/slideLayout326.xml"/><Relationship Id="rId357" Type="http://schemas.openxmlformats.org/officeDocument/2006/relationships/slideLayout" Target="../slideLayouts/slideLayout368.xml"/><Relationship Id="rId522" Type="http://schemas.openxmlformats.org/officeDocument/2006/relationships/slideLayout" Target="../slideLayouts/slideLayout533.xml"/><Relationship Id="rId54" Type="http://schemas.openxmlformats.org/officeDocument/2006/relationships/slideLayout" Target="../slideLayouts/slideLayout65.xml"/><Relationship Id="rId96" Type="http://schemas.openxmlformats.org/officeDocument/2006/relationships/slideLayout" Target="../slideLayouts/slideLayout107.xml"/><Relationship Id="rId161" Type="http://schemas.openxmlformats.org/officeDocument/2006/relationships/slideLayout" Target="../slideLayouts/slideLayout172.xml"/><Relationship Id="rId217" Type="http://schemas.openxmlformats.org/officeDocument/2006/relationships/slideLayout" Target="../slideLayouts/slideLayout228.xml"/><Relationship Id="rId399" Type="http://schemas.openxmlformats.org/officeDocument/2006/relationships/slideLayout" Target="../slideLayouts/slideLayout410.xml"/><Relationship Id="rId259" Type="http://schemas.openxmlformats.org/officeDocument/2006/relationships/slideLayout" Target="../slideLayouts/slideLayout270.xml"/><Relationship Id="rId424" Type="http://schemas.openxmlformats.org/officeDocument/2006/relationships/slideLayout" Target="../slideLayouts/slideLayout435.xml"/><Relationship Id="rId466" Type="http://schemas.openxmlformats.org/officeDocument/2006/relationships/slideLayout" Target="../slideLayouts/slideLayout477.xml"/><Relationship Id="rId23" Type="http://schemas.openxmlformats.org/officeDocument/2006/relationships/slideLayout" Target="../slideLayouts/slideLayout34.xml"/><Relationship Id="rId119" Type="http://schemas.openxmlformats.org/officeDocument/2006/relationships/slideLayout" Target="../slideLayouts/slideLayout130.xml"/><Relationship Id="rId270" Type="http://schemas.openxmlformats.org/officeDocument/2006/relationships/slideLayout" Target="../slideLayouts/slideLayout281.xml"/><Relationship Id="rId326" Type="http://schemas.openxmlformats.org/officeDocument/2006/relationships/slideLayout" Target="../slideLayouts/slideLayout337.xml"/><Relationship Id="rId533" Type="http://schemas.openxmlformats.org/officeDocument/2006/relationships/slideLayout" Target="../slideLayouts/slideLayout544.xml"/><Relationship Id="rId65" Type="http://schemas.openxmlformats.org/officeDocument/2006/relationships/slideLayout" Target="../slideLayouts/slideLayout76.xml"/><Relationship Id="rId130" Type="http://schemas.openxmlformats.org/officeDocument/2006/relationships/slideLayout" Target="../slideLayouts/slideLayout141.xml"/><Relationship Id="rId368" Type="http://schemas.openxmlformats.org/officeDocument/2006/relationships/slideLayout" Target="../slideLayouts/slideLayout379.xml"/><Relationship Id="rId172" Type="http://schemas.openxmlformats.org/officeDocument/2006/relationships/slideLayout" Target="../slideLayouts/slideLayout183.xml"/><Relationship Id="rId228" Type="http://schemas.openxmlformats.org/officeDocument/2006/relationships/slideLayout" Target="../slideLayouts/slideLayout239.xml"/><Relationship Id="rId435" Type="http://schemas.openxmlformats.org/officeDocument/2006/relationships/slideLayout" Target="../slideLayouts/slideLayout446.xml"/><Relationship Id="rId477" Type="http://schemas.openxmlformats.org/officeDocument/2006/relationships/slideLayout" Target="../slideLayouts/slideLayout488.xml"/><Relationship Id="rId281" Type="http://schemas.openxmlformats.org/officeDocument/2006/relationships/slideLayout" Target="../slideLayouts/slideLayout292.xml"/><Relationship Id="rId337" Type="http://schemas.openxmlformats.org/officeDocument/2006/relationships/slideLayout" Target="../slideLayouts/slideLayout348.xml"/><Relationship Id="rId502" Type="http://schemas.openxmlformats.org/officeDocument/2006/relationships/slideLayout" Target="../slideLayouts/slideLayout513.xml"/><Relationship Id="rId34" Type="http://schemas.openxmlformats.org/officeDocument/2006/relationships/slideLayout" Target="../slideLayouts/slideLayout45.xml"/><Relationship Id="rId76" Type="http://schemas.openxmlformats.org/officeDocument/2006/relationships/slideLayout" Target="../slideLayouts/slideLayout87.xml"/><Relationship Id="rId141" Type="http://schemas.openxmlformats.org/officeDocument/2006/relationships/slideLayout" Target="../slideLayouts/slideLayout152.xml"/><Relationship Id="rId379" Type="http://schemas.openxmlformats.org/officeDocument/2006/relationships/slideLayout" Target="../slideLayouts/slideLayout390.xml"/><Relationship Id="rId544" Type="http://schemas.openxmlformats.org/officeDocument/2006/relationships/slideLayout" Target="../slideLayouts/slideLayout555.xml"/><Relationship Id="rId7" Type="http://schemas.openxmlformats.org/officeDocument/2006/relationships/slideLayout" Target="../slideLayouts/slideLayout18.xml"/><Relationship Id="rId183" Type="http://schemas.openxmlformats.org/officeDocument/2006/relationships/slideLayout" Target="../slideLayouts/slideLayout194.xml"/><Relationship Id="rId239" Type="http://schemas.openxmlformats.org/officeDocument/2006/relationships/slideLayout" Target="../slideLayouts/slideLayout250.xml"/><Relationship Id="rId390" Type="http://schemas.openxmlformats.org/officeDocument/2006/relationships/slideLayout" Target="../slideLayouts/slideLayout401.xml"/><Relationship Id="rId404" Type="http://schemas.openxmlformats.org/officeDocument/2006/relationships/slideLayout" Target="../slideLayouts/slideLayout415.xml"/><Relationship Id="rId446" Type="http://schemas.openxmlformats.org/officeDocument/2006/relationships/slideLayout" Target="../slideLayouts/slideLayout457.xml"/><Relationship Id="rId250" Type="http://schemas.openxmlformats.org/officeDocument/2006/relationships/slideLayout" Target="../slideLayouts/slideLayout261.xml"/><Relationship Id="rId292" Type="http://schemas.openxmlformats.org/officeDocument/2006/relationships/slideLayout" Target="../slideLayouts/slideLayout303.xml"/><Relationship Id="rId306" Type="http://schemas.openxmlformats.org/officeDocument/2006/relationships/slideLayout" Target="../slideLayouts/slideLayout317.xml"/><Relationship Id="rId488" Type="http://schemas.openxmlformats.org/officeDocument/2006/relationships/slideLayout" Target="../slideLayouts/slideLayout499.xml"/><Relationship Id="rId45" Type="http://schemas.openxmlformats.org/officeDocument/2006/relationships/slideLayout" Target="../slideLayouts/slideLayout56.xml"/><Relationship Id="rId87" Type="http://schemas.openxmlformats.org/officeDocument/2006/relationships/slideLayout" Target="../slideLayouts/slideLayout98.xml"/><Relationship Id="rId110" Type="http://schemas.openxmlformats.org/officeDocument/2006/relationships/slideLayout" Target="../slideLayouts/slideLayout121.xml"/><Relationship Id="rId348" Type="http://schemas.openxmlformats.org/officeDocument/2006/relationships/slideLayout" Target="../slideLayouts/slideLayout359.xml"/><Relationship Id="rId513" Type="http://schemas.openxmlformats.org/officeDocument/2006/relationships/slideLayout" Target="../slideLayouts/slideLayout524.xml"/><Relationship Id="rId152" Type="http://schemas.openxmlformats.org/officeDocument/2006/relationships/slideLayout" Target="../slideLayouts/slideLayout163.xml"/><Relationship Id="rId194" Type="http://schemas.openxmlformats.org/officeDocument/2006/relationships/slideLayout" Target="../slideLayouts/slideLayout205.xml"/><Relationship Id="rId208" Type="http://schemas.openxmlformats.org/officeDocument/2006/relationships/slideLayout" Target="../slideLayouts/slideLayout219.xml"/><Relationship Id="rId415" Type="http://schemas.openxmlformats.org/officeDocument/2006/relationships/slideLayout" Target="../slideLayouts/slideLayout426.xml"/><Relationship Id="rId457" Type="http://schemas.openxmlformats.org/officeDocument/2006/relationships/slideLayout" Target="../slideLayouts/slideLayout468.xml"/><Relationship Id="rId261" Type="http://schemas.openxmlformats.org/officeDocument/2006/relationships/slideLayout" Target="../slideLayouts/slideLayout272.xml"/><Relationship Id="rId499" Type="http://schemas.openxmlformats.org/officeDocument/2006/relationships/slideLayout" Target="../slideLayouts/slideLayout510.xml"/><Relationship Id="rId14" Type="http://schemas.openxmlformats.org/officeDocument/2006/relationships/slideLayout" Target="../slideLayouts/slideLayout25.xml"/><Relationship Id="rId56" Type="http://schemas.openxmlformats.org/officeDocument/2006/relationships/slideLayout" Target="../slideLayouts/slideLayout67.xml"/><Relationship Id="rId317" Type="http://schemas.openxmlformats.org/officeDocument/2006/relationships/slideLayout" Target="../slideLayouts/slideLayout328.xml"/><Relationship Id="rId359" Type="http://schemas.openxmlformats.org/officeDocument/2006/relationships/slideLayout" Target="../slideLayouts/slideLayout370.xml"/><Relationship Id="rId524" Type="http://schemas.openxmlformats.org/officeDocument/2006/relationships/slideLayout" Target="../slideLayouts/slideLayout535.xml"/><Relationship Id="rId98" Type="http://schemas.openxmlformats.org/officeDocument/2006/relationships/slideLayout" Target="../slideLayouts/slideLayout109.xml"/><Relationship Id="rId121" Type="http://schemas.openxmlformats.org/officeDocument/2006/relationships/slideLayout" Target="../slideLayouts/slideLayout132.xml"/><Relationship Id="rId163" Type="http://schemas.openxmlformats.org/officeDocument/2006/relationships/slideLayout" Target="../slideLayouts/slideLayout174.xml"/><Relationship Id="rId219" Type="http://schemas.openxmlformats.org/officeDocument/2006/relationships/slideLayout" Target="../slideLayouts/slideLayout230.xml"/><Relationship Id="rId370" Type="http://schemas.openxmlformats.org/officeDocument/2006/relationships/slideLayout" Target="../slideLayouts/slideLayout381.xml"/><Relationship Id="rId426" Type="http://schemas.openxmlformats.org/officeDocument/2006/relationships/slideLayout" Target="../slideLayouts/slideLayout437.xml"/><Relationship Id="rId230" Type="http://schemas.openxmlformats.org/officeDocument/2006/relationships/slideLayout" Target="../slideLayouts/slideLayout241.xml"/><Relationship Id="rId468" Type="http://schemas.openxmlformats.org/officeDocument/2006/relationships/slideLayout" Target="../slideLayouts/slideLayout479.xml"/><Relationship Id="rId25" Type="http://schemas.openxmlformats.org/officeDocument/2006/relationships/slideLayout" Target="../slideLayouts/slideLayout36.xml"/><Relationship Id="rId67" Type="http://schemas.openxmlformats.org/officeDocument/2006/relationships/slideLayout" Target="../slideLayouts/slideLayout78.xml"/><Relationship Id="rId272" Type="http://schemas.openxmlformats.org/officeDocument/2006/relationships/slideLayout" Target="../slideLayouts/slideLayout283.xml"/><Relationship Id="rId328" Type="http://schemas.openxmlformats.org/officeDocument/2006/relationships/slideLayout" Target="../slideLayouts/slideLayout339.xml"/><Relationship Id="rId535" Type="http://schemas.openxmlformats.org/officeDocument/2006/relationships/slideLayout" Target="../slideLayouts/slideLayout546.xml"/><Relationship Id="rId132" Type="http://schemas.openxmlformats.org/officeDocument/2006/relationships/slideLayout" Target="../slideLayouts/slideLayout143.xml"/><Relationship Id="rId174" Type="http://schemas.openxmlformats.org/officeDocument/2006/relationships/slideLayout" Target="../slideLayouts/slideLayout185.xml"/><Relationship Id="rId381" Type="http://schemas.openxmlformats.org/officeDocument/2006/relationships/slideLayout" Target="../slideLayouts/slideLayout392.xml"/><Relationship Id="rId241" Type="http://schemas.openxmlformats.org/officeDocument/2006/relationships/slideLayout" Target="../slideLayouts/slideLayout252.xml"/><Relationship Id="rId437" Type="http://schemas.openxmlformats.org/officeDocument/2006/relationships/slideLayout" Target="../slideLayouts/slideLayout448.xml"/><Relationship Id="rId479" Type="http://schemas.openxmlformats.org/officeDocument/2006/relationships/slideLayout" Target="../slideLayouts/slideLayout490.xml"/><Relationship Id="rId36" Type="http://schemas.openxmlformats.org/officeDocument/2006/relationships/slideLayout" Target="../slideLayouts/slideLayout47.xml"/><Relationship Id="rId283" Type="http://schemas.openxmlformats.org/officeDocument/2006/relationships/slideLayout" Target="../slideLayouts/slideLayout294.xml"/><Relationship Id="rId339" Type="http://schemas.openxmlformats.org/officeDocument/2006/relationships/slideLayout" Target="../slideLayouts/slideLayout350.xml"/><Relationship Id="rId490" Type="http://schemas.openxmlformats.org/officeDocument/2006/relationships/slideLayout" Target="../slideLayouts/slideLayout501.xml"/><Relationship Id="rId504" Type="http://schemas.openxmlformats.org/officeDocument/2006/relationships/slideLayout" Target="../slideLayouts/slideLayout515.xml"/><Relationship Id="rId546" Type="http://schemas.openxmlformats.org/officeDocument/2006/relationships/slideLayout" Target="../slideLayouts/slideLayout557.xml"/><Relationship Id="rId78" Type="http://schemas.openxmlformats.org/officeDocument/2006/relationships/slideLayout" Target="../slideLayouts/slideLayout89.xml"/><Relationship Id="rId101" Type="http://schemas.openxmlformats.org/officeDocument/2006/relationships/slideLayout" Target="../slideLayouts/slideLayout112.xml"/><Relationship Id="rId143" Type="http://schemas.openxmlformats.org/officeDocument/2006/relationships/slideLayout" Target="../slideLayouts/slideLayout154.xml"/><Relationship Id="rId185" Type="http://schemas.openxmlformats.org/officeDocument/2006/relationships/slideLayout" Target="../slideLayouts/slideLayout196.xml"/><Relationship Id="rId350" Type="http://schemas.openxmlformats.org/officeDocument/2006/relationships/slideLayout" Target="../slideLayouts/slideLayout361.xml"/><Relationship Id="rId406" Type="http://schemas.openxmlformats.org/officeDocument/2006/relationships/slideLayout" Target="../slideLayouts/slideLayout417.xml"/><Relationship Id="rId9" Type="http://schemas.openxmlformats.org/officeDocument/2006/relationships/slideLayout" Target="../slideLayouts/slideLayout20.xml"/><Relationship Id="rId210" Type="http://schemas.openxmlformats.org/officeDocument/2006/relationships/slideLayout" Target="../slideLayouts/slideLayout221.xml"/><Relationship Id="rId392" Type="http://schemas.openxmlformats.org/officeDocument/2006/relationships/slideLayout" Target="../slideLayouts/slideLayout403.xml"/><Relationship Id="rId448" Type="http://schemas.openxmlformats.org/officeDocument/2006/relationships/slideLayout" Target="../slideLayouts/slideLayout459.xml"/><Relationship Id="rId252" Type="http://schemas.openxmlformats.org/officeDocument/2006/relationships/slideLayout" Target="../slideLayouts/slideLayout263.xml"/><Relationship Id="rId294" Type="http://schemas.openxmlformats.org/officeDocument/2006/relationships/slideLayout" Target="../slideLayouts/slideLayout305.xml"/><Relationship Id="rId308" Type="http://schemas.openxmlformats.org/officeDocument/2006/relationships/slideLayout" Target="../slideLayouts/slideLayout319.xml"/><Relationship Id="rId515" Type="http://schemas.openxmlformats.org/officeDocument/2006/relationships/slideLayout" Target="../slideLayouts/slideLayout526.xml"/><Relationship Id="rId47" Type="http://schemas.openxmlformats.org/officeDocument/2006/relationships/slideLayout" Target="../slideLayouts/slideLayout58.xml"/><Relationship Id="rId89" Type="http://schemas.openxmlformats.org/officeDocument/2006/relationships/slideLayout" Target="../slideLayouts/slideLayout100.xml"/><Relationship Id="rId112" Type="http://schemas.openxmlformats.org/officeDocument/2006/relationships/slideLayout" Target="../slideLayouts/slideLayout123.xml"/><Relationship Id="rId154" Type="http://schemas.openxmlformats.org/officeDocument/2006/relationships/slideLayout" Target="../slideLayouts/slideLayout165.xml"/><Relationship Id="rId361" Type="http://schemas.openxmlformats.org/officeDocument/2006/relationships/slideLayout" Target="../slideLayouts/slideLayout372.xml"/><Relationship Id="rId196" Type="http://schemas.openxmlformats.org/officeDocument/2006/relationships/slideLayout" Target="../slideLayouts/slideLayout207.xml"/><Relationship Id="rId417" Type="http://schemas.openxmlformats.org/officeDocument/2006/relationships/slideLayout" Target="../slideLayouts/slideLayout428.xml"/><Relationship Id="rId459" Type="http://schemas.openxmlformats.org/officeDocument/2006/relationships/slideLayout" Target="../slideLayouts/slideLayout470.xml"/><Relationship Id="rId16" Type="http://schemas.openxmlformats.org/officeDocument/2006/relationships/slideLayout" Target="../slideLayouts/slideLayout27.xml"/><Relationship Id="rId221" Type="http://schemas.openxmlformats.org/officeDocument/2006/relationships/slideLayout" Target="../slideLayouts/slideLayout232.xml"/><Relationship Id="rId263" Type="http://schemas.openxmlformats.org/officeDocument/2006/relationships/slideLayout" Target="../slideLayouts/slideLayout274.xml"/><Relationship Id="rId319" Type="http://schemas.openxmlformats.org/officeDocument/2006/relationships/slideLayout" Target="../slideLayouts/slideLayout330.xml"/><Relationship Id="rId470" Type="http://schemas.openxmlformats.org/officeDocument/2006/relationships/slideLayout" Target="../slideLayouts/slideLayout481.xml"/><Relationship Id="rId526" Type="http://schemas.openxmlformats.org/officeDocument/2006/relationships/slideLayout" Target="../slideLayouts/slideLayout537.xml"/><Relationship Id="rId58" Type="http://schemas.openxmlformats.org/officeDocument/2006/relationships/slideLayout" Target="../slideLayouts/slideLayout69.xml"/><Relationship Id="rId123" Type="http://schemas.openxmlformats.org/officeDocument/2006/relationships/slideLayout" Target="../slideLayouts/slideLayout134.xml"/><Relationship Id="rId330" Type="http://schemas.openxmlformats.org/officeDocument/2006/relationships/slideLayout" Target="../slideLayouts/slideLayout341.xml"/><Relationship Id="rId165" Type="http://schemas.openxmlformats.org/officeDocument/2006/relationships/slideLayout" Target="../slideLayouts/slideLayout176.xml"/><Relationship Id="rId372" Type="http://schemas.openxmlformats.org/officeDocument/2006/relationships/slideLayout" Target="../slideLayouts/slideLayout383.xml"/><Relationship Id="rId428" Type="http://schemas.openxmlformats.org/officeDocument/2006/relationships/slideLayout" Target="../slideLayouts/slideLayout439.xml"/><Relationship Id="rId232" Type="http://schemas.openxmlformats.org/officeDocument/2006/relationships/slideLayout" Target="../slideLayouts/slideLayout243.xml"/><Relationship Id="rId274" Type="http://schemas.openxmlformats.org/officeDocument/2006/relationships/slideLayout" Target="../slideLayouts/slideLayout285.xml"/><Relationship Id="rId481" Type="http://schemas.openxmlformats.org/officeDocument/2006/relationships/slideLayout" Target="../slideLayouts/slideLayout492.xml"/><Relationship Id="rId27" Type="http://schemas.openxmlformats.org/officeDocument/2006/relationships/slideLayout" Target="../slideLayouts/slideLayout38.xml"/><Relationship Id="rId69" Type="http://schemas.openxmlformats.org/officeDocument/2006/relationships/slideLayout" Target="../slideLayouts/slideLayout80.xml"/><Relationship Id="rId134" Type="http://schemas.openxmlformats.org/officeDocument/2006/relationships/slideLayout" Target="../slideLayouts/slideLayout145.xml"/><Relationship Id="rId537" Type="http://schemas.openxmlformats.org/officeDocument/2006/relationships/slideLayout" Target="../slideLayouts/slideLayout548.xml"/><Relationship Id="rId80" Type="http://schemas.openxmlformats.org/officeDocument/2006/relationships/slideLayout" Target="../slideLayouts/slideLayout91.xml"/><Relationship Id="rId176" Type="http://schemas.openxmlformats.org/officeDocument/2006/relationships/slideLayout" Target="../slideLayouts/slideLayout187.xml"/><Relationship Id="rId341" Type="http://schemas.openxmlformats.org/officeDocument/2006/relationships/slideLayout" Target="../slideLayouts/slideLayout352.xml"/><Relationship Id="rId383" Type="http://schemas.openxmlformats.org/officeDocument/2006/relationships/slideLayout" Target="../slideLayouts/slideLayout394.xml"/><Relationship Id="rId439" Type="http://schemas.openxmlformats.org/officeDocument/2006/relationships/slideLayout" Target="../slideLayouts/slideLayout450.xml"/><Relationship Id="rId201" Type="http://schemas.openxmlformats.org/officeDocument/2006/relationships/slideLayout" Target="../slideLayouts/slideLayout212.xml"/><Relationship Id="rId243" Type="http://schemas.openxmlformats.org/officeDocument/2006/relationships/slideLayout" Target="../slideLayouts/slideLayout254.xml"/><Relationship Id="rId285" Type="http://schemas.openxmlformats.org/officeDocument/2006/relationships/slideLayout" Target="../slideLayouts/slideLayout296.xml"/><Relationship Id="rId450" Type="http://schemas.openxmlformats.org/officeDocument/2006/relationships/slideLayout" Target="../slideLayouts/slideLayout461.xml"/><Relationship Id="rId506" Type="http://schemas.openxmlformats.org/officeDocument/2006/relationships/slideLayout" Target="../slideLayouts/slideLayout517.xml"/><Relationship Id="rId38" Type="http://schemas.openxmlformats.org/officeDocument/2006/relationships/slideLayout" Target="../slideLayouts/slideLayout49.xml"/><Relationship Id="rId103" Type="http://schemas.openxmlformats.org/officeDocument/2006/relationships/slideLayout" Target="../slideLayouts/slideLayout114.xml"/><Relationship Id="rId310" Type="http://schemas.openxmlformats.org/officeDocument/2006/relationships/slideLayout" Target="../slideLayouts/slideLayout321.xml"/><Relationship Id="rId492" Type="http://schemas.openxmlformats.org/officeDocument/2006/relationships/slideLayout" Target="../slideLayouts/slideLayout503.xml"/><Relationship Id="rId548" Type="http://schemas.openxmlformats.org/officeDocument/2006/relationships/slideLayout" Target="../slideLayouts/slideLayout559.xml"/><Relationship Id="rId91" Type="http://schemas.openxmlformats.org/officeDocument/2006/relationships/slideLayout" Target="../slideLayouts/slideLayout102.xml"/><Relationship Id="rId145" Type="http://schemas.openxmlformats.org/officeDocument/2006/relationships/slideLayout" Target="../slideLayouts/slideLayout156.xml"/><Relationship Id="rId187" Type="http://schemas.openxmlformats.org/officeDocument/2006/relationships/slideLayout" Target="../slideLayouts/slideLayout198.xml"/><Relationship Id="rId352" Type="http://schemas.openxmlformats.org/officeDocument/2006/relationships/slideLayout" Target="../slideLayouts/slideLayout363.xml"/><Relationship Id="rId394" Type="http://schemas.openxmlformats.org/officeDocument/2006/relationships/slideLayout" Target="../slideLayouts/slideLayout405.xml"/><Relationship Id="rId408" Type="http://schemas.openxmlformats.org/officeDocument/2006/relationships/slideLayout" Target="../slideLayouts/slideLayout419.xml"/><Relationship Id="rId212" Type="http://schemas.openxmlformats.org/officeDocument/2006/relationships/slideLayout" Target="../slideLayouts/slideLayout223.xml"/><Relationship Id="rId254" Type="http://schemas.openxmlformats.org/officeDocument/2006/relationships/slideLayout" Target="../slideLayouts/slideLayout265.xml"/><Relationship Id="rId49" Type="http://schemas.openxmlformats.org/officeDocument/2006/relationships/slideLayout" Target="../slideLayouts/slideLayout60.xml"/><Relationship Id="rId114" Type="http://schemas.openxmlformats.org/officeDocument/2006/relationships/slideLayout" Target="../slideLayouts/slideLayout125.xml"/><Relationship Id="rId296" Type="http://schemas.openxmlformats.org/officeDocument/2006/relationships/slideLayout" Target="../slideLayouts/slideLayout307.xml"/><Relationship Id="rId461" Type="http://schemas.openxmlformats.org/officeDocument/2006/relationships/slideLayout" Target="../slideLayouts/slideLayout472.xml"/><Relationship Id="rId517" Type="http://schemas.openxmlformats.org/officeDocument/2006/relationships/slideLayout" Target="../slideLayouts/slideLayout528.xml"/><Relationship Id="rId60" Type="http://schemas.openxmlformats.org/officeDocument/2006/relationships/slideLayout" Target="../slideLayouts/slideLayout71.xml"/><Relationship Id="rId156" Type="http://schemas.openxmlformats.org/officeDocument/2006/relationships/slideLayout" Target="../slideLayouts/slideLayout167.xml"/><Relationship Id="rId198" Type="http://schemas.openxmlformats.org/officeDocument/2006/relationships/slideLayout" Target="../slideLayouts/slideLayout209.xml"/><Relationship Id="rId321" Type="http://schemas.openxmlformats.org/officeDocument/2006/relationships/slideLayout" Target="../slideLayouts/slideLayout332.xml"/><Relationship Id="rId363" Type="http://schemas.openxmlformats.org/officeDocument/2006/relationships/slideLayout" Target="../slideLayouts/slideLayout374.xml"/><Relationship Id="rId419" Type="http://schemas.openxmlformats.org/officeDocument/2006/relationships/slideLayout" Target="../slideLayouts/slideLayout430.xml"/><Relationship Id="rId223" Type="http://schemas.openxmlformats.org/officeDocument/2006/relationships/slideLayout" Target="../slideLayouts/slideLayout234.xml"/><Relationship Id="rId430" Type="http://schemas.openxmlformats.org/officeDocument/2006/relationships/slideLayout" Target="../slideLayouts/slideLayout441.xml"/><Relationship Id="rId18" Type="http://schemas.openxmlformats.org/officeDocument/2006/relationships/slideLayout" Target="../slideLayouts/slideLayout29.xml"/><Relationship Id="rId265" Type="http://schemas.openxmlformats.org/officeDocument/2006/relationships/slideLayout" Target="../slideLayouts/slideLayout276.xml"/><Relationship Id="rId472" Type="http://schemas.openxmlformats.org/officeDocument/2006/relationships/slideLayout" Target="../slideLayouts/slideLayout483.xml"/><Relationship Id="rId528" Type="http://schemas.openxmlformats.org/officeDocument/2006/relationships/slideLayout" Target="../slideLayouts/slideLayout539.xml"/><Relationship Id="rId125" Type="http://schemas.openxmlformats.org/officeDocument/2006/relationships/slideLayout" Target="../slideLayouts/slideLayout136.xml"/><Relationship Id="rId167" Type="http://schemas.openxmlformats.org/officeDocument/2006/relationships/slideLayout" Target="../slideLayouts/slideLayout178.xml"/><Relationship Id="rId332" Type="http://schemas.openxmlformats.org/officeDocument/2006/relationships/slideLayout" Target="../slideLayouts/slideLayout343.xml"/><Relationship Id="rId374" Type="http://schemas.openxmlformats.org/officeDocument/2006/relationships/slideLayout" Target="../slideLayouts/slideLayout385.xml"/><Relationship Id="rId71" Type="http://schemas.openxmlformats.org/officeDocument/2006/relationships/slideLayout" Target="../slideLayouts/slideLayout82.xml"/><Relationship Id="rId234" Type="http://schemas.openxmlformats.org/officeDocument/2006/relationships/slideLayout" Target="../slideLayouts/slideLayout245.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76" Type="http://schemas.openxmlformats.org/officeDocument/2006/relationships/slideLayout" Target="../slideLayouts/slideLayout287.xml"/><Relationship Id="rId441" Type="http://schemas.openxmlformats.org/officeDocument/2006/relationships/slideLayout" Target="../slideLayouts/slideLayout452.xml"/><Relationship Id="rId483" Type="http://schemas.openxmlformats.org/officeDocument/2006/relationships/slideLayout" Target="../slideLayouts/slideLayout494.xml"/><Relationship Id="rId539" Type="http://schemas.openxmlformats.org/officeDocument/2006/relationships/slideLayout" Target="../slideLayouts/slideLayout550.xml"/><Relationship Id="rId40" Type="http://schemas.openxmlformats.org/officeDocument/2006/relationships/slideLayout" Target="../slideLayouts/slideLayout51.xml"/><Relationship Id="rId136" Type="http://schemas.openxmlformats.org/officeDocument/2006/relationships/slideLayout" Target="../slideLayouts/slideLayout147.xml"/><Relationship Id="rId178" Type="http://schemas.openxmlformats.org/officeDocument/2006/relationships/slideLayout" Target="../slideLayouts/slideLayout189.xml"/><Relationship Id="rId301" Type="http://schemas.openxmlformats.org/officeDocument/2006/relationships/slideLayout" Target="../slideLayouts/slideLayout312.xml"/><Relationship Id="rId343" Type="http://schemas.openxmlformats.org/officeDocument/2006/relationships/slideLayout" Target="../slideLayouts/slideLayout354.xml"/><Relationship Id="rId82" Type="http://schemas.openxmlformats.org/officeDocument/2006/relationships/slideLayout" Target="../slideLayouts/slideLayout93.xml"/><Relationship Id="rId203" Type="http://schemas.openxmlformats.org/officeDocument/2006/relationships/slideLayout" Target="../slideLayouts/slideLayout214.xml"/><Relationship Id="rId385" Type="http://schemas.openxmlformats.org/officeDocument/2006/relationships/slideLayout" Target="../slideLayouts/slideLayout396.xml"/><Relationship Id="rId245" Type="http://schemas.openxmlformats.org/officeDocument/2006/relationships/slideLayout" Target="../slideLayouts/slideLayout256.xml"/><Relationship Id="rId287" Type="http://schemas.openxmlformats.org/officeDocument/2006/relationships/slideLayout" Target="../slideLayouts/slideLayout298.xml"/><Relationship Id="rId410" Type="http://schemas.openxmlformats.org/officeDocument/2006/relationships/slideLayout" Target="../slideLayouts/slideLayout421.xml"/><Relationship Id="rId452" Type="http://schemas.openxmlformats.org/officeDocument/2006/relationships/slideLayout" Target="../slideLayouts/slideLayout463.xml"/><Relationship Id="rId494" Type="http://schemas.openxmlformats.org/officeDocument/2006/relationships/slideLayout" Target="../slideLayouts/slideLayout505.xml"/><Relationship Id="rId508" Type="http://schemas.openxmlformats.org/officeDocument/2006/relationships/slideLayout" Target="../slideLayouts/slideLayout519.xml"/><Relationship Id="rId105" Type="http://schemas.openxmlformats.org/officeDocument/2006/relationships/slideLayout" Target="../slideLayouts/slideLayout116.xml"/><Relationship Id="rId147" Type="http://schemas.openxmlformats.org/officeDocument/2006/relationships/slideLayout" Target="../slideLayouts/slideLayout158.xml"/><Relationship Id="rId312" Type="http://schemas.openxmlformats.org/officeDocument/2006/relationships/slideLayout" Target="../slideLayouts/slideLayout323.xml"/><Relationship Id="rId354" Type="http://schemas.openxmlformats.org/officeDocument/2006/relationships/slideLayout" Target="../slideLayouts/slideLayout365.xml"/><Relationship Id="rId51" Type="http://schemas.openxmlformats.org/officeDocument/2006/relationships/slideLayout" Target="../slideLayouts/slideLayout62.xml"/><Relationship Id="rId93" Type="http://schemas.openxmlformats.org/officeDocument/2006/relationships/slideLayout" Target="../slideLayouts/slideLayout104.xml"/><Relationship Id="rId189" Type="http://schemas.openxmlformats.org/officeDocument/2006/relationships/slideLayout" Target="../slideLayouts/slideLayout200.xml"/><Relationship Id="rId396" Type="http://schemas.openxmlformats.org/officeDocument/2006/relationships/slideLayout" Target="../slideLayouts/slideLayout407.xml"/><Relationship Id="rId214" Type="http://schemas.openxmlformats.org/officeDocument/2006/relationships/slideLayout" Target="../slideLayouts/slideLayout225.xml"/><Relationship Id="rId256" Type="http://schemas.openxmlformats.org/officeDocument/2006/relationships/slideLayout" Target="../slideLayouts/slideLayout267.xml"/><Relationship Id="rId298" Type="http://schemas.openxmlformats.org/officeDocument/2006/relationships/slideLayout" Target="../slideLayouts/slideLayout309.xml"/><Relationship Id="rId421" Type="http://schemas.openxmlformats.org/officeDocument/2006/relationships/slideLayout" Target="../slideLayouts/slideLayout432.xml"/><Relationship Id="rId463" Type="http://schemas.openxmlformats.org/officeDocument/2006/relationships/slideLayout" Target="../slideLayouts/slideLayout474.xml"/><Relationship Id="rId519" Type="http://schemas.openxmlformats.org/officeDocument/2006/relationships/slideLayout" Target="../slideLayouts/slideLayout530.xml"/><Relationship Id="rId116" Type="http://schemas.openxmlformats.org/officeDocument/2006/relationships/slideLayout" Target="../slideLayouts/slideLayout127.xml"/><Relationship Id="rId158" Type="http://schemas.openxmlformats.org/officeDocument/2006/relationships/slideLayout" Target="../slideLayouts/slideLayout169.xml"/><Relationship Id="rId323" Type="http://schemas.openxmlformats.org/officeDocument/2006/relationships/slideLayout" Target="../slideLayouts/slideLayout334.xml"/><Relationship Id="rId530" Type="http://schemas.openxmlformats.org/officeDocument/2006/relationships/slideLayout" Target="../slideLayouts/slideLayout541.xml"/><Relationship Id="rId20" Type="http://schemas.openxmlformats.org/officeDocument/2006/relationships/slideLayout" Target="../slideLayouts/slideLayout31.xml"/><Relationship Id="rId62" Type="http://schemas.openxmlformats.org/officeDocument/2006/relationships/slideLayout" Target="../slideLayouts/slideLayout73.xml"/><Relationship Id="rId365" Type="http://schemas.openxmlformats.org/officeDocument/2006/relationships/slideLayout" Target="../slideLayouts/slideLayout376.xml"/><Relationship Id="rId225" Type="http://schemas.openxmlformats.org/officeDocument/2006/relationships/slideLayout" Target="../slideLayouts/slideLayout236.xml"/><Relationship Id="rId267" Type="http://schemas.openxmlformats.org/officeDocument/2006/relationships/slideLayout" Target="../slideLayouts/slideLayout278.xml"/><Relationship Id="rId432" Type="http://schemas.openxmlformats.org/officeDocument/2006/relationships/slideLayout" Target="../slideLayouts/slideLayout443.xml"/><Relationship Id="rId474" Type="http://schemas.openxmlformats.org/officeDocument/2006/relationships/slideLayout" Target="../slideLayouts/slideLayout485.xml"/><Relationship Id="rId127" Type="http://schemas.openxmlformats.org/officeDocument/2006/relationships/slideLayout" Target="../slideLayouts/slideLayout138.xml"/><Relationship Id="rId31" Type="http://schemas.openxmlformats.org/officeDocument/2006/relationships/slideLayout" Target="../slideLayouts/slideLayout42.xml"/><Relationship Id="rId73" Type="http://schemas.openxmlformats.org/officeDocument/2006/relationships/slideLayout" Target="../slideLayouts/slideLayout84.xml"/><Relationship Id="rId169" Type="http://schemas.openxmlformats.org/officeDocument/2006/relationships/slideLayout" Target="../slideLayouts/slideLayout180.xml"/><Relationship Id="rId334" Type="http://schemas.openxmlformats.org/officeDocument/2006/relationships/slideLayout" Target="../slideLayouts/slideLayout345.xml"/><Relationship Id="rId376" Type="http://schemas.openxmlformats.org/officeDocument/2006/relationships/slideLayout" Target="../slideLayouts/slideLayout387.xml"/><Relationship Id="rId541" Type="http://schemas.openxmlformats.org/officeDocument/2006/relationships/slideLayout" Target="../slideLayouts/slideLayout552.xml"/><Relationship Id="rId4" Type="http://schemas.openxmlformats.org/officeDocument/2006/relationships/slideLayout" Target="../slideLayouts/slideLayout15.xml"/><Relationship Id="rId180" Type="http://schemas.openxmlformats.org/officeDocument/2006/relationships/slideLayout" Target="../slideLayouts/slideLayout191.xml"/><Relationship Id="rId236" Type="http://schemas.openxmlformats.org/officeDocument/2006/relationships/slideLayout" Target="../slideLayouts/slideLayout247.xml"/><Relationship Id="rId278" Type="http://schemas.openxmlformats.org/officeDocument/2006/relationships/slideLayout" Target="../slideLayouts/slideLayout289.xml"/><Relationship Id="rId401" Type="http://schemas.openxmlformats.org/officeDocument/2006/relationships/slideLayout" Target="../slideLayouts/slideLayout412.xml"/><Relationship Id="rId443" Type="http://schemas.openxmlformats.org/officeDocument/2006/relationships/slideLayout" Target="../slideLayouts/slideLayout454.xml"/><Relationship Id="rId303" Type="http://schemas.openxmlformats.org/officeDocument/2006/relationships/slideLayout" Target="../slideLayouts/slideLayout314.xml"/><Relationship Id="rId485" Type="http://schemas.openxmlformats.org/officeDocument/2006/relationships/slideLayout" Target="../slideLayouts/slideLayout496.xml"/><Relationship Id="rId42" Type="http://schemas.openxmlformats.org/officeDocument/2006/relationships/slideLayout" Target="../slideLayouts/slideLayout53.xml"/><Relationship Id="rId84" Type="http://schemas.openxmlformats.org/officeDocument/2006/relationships/slideLayout" Target="../slideLayouts/slideLayout95.xml"/><Relationship Id="rId138" Type="http://schemas.openxmlformats.org/officeDocument/2006/relationships/slideLayout" Target="../slideLayouts/slideLayout149.xml"/><Relationship Id="rId345" Type="http://schemas.openxmlformats.org/officeDocument/2006/relationships/slideLayout" Target="../slideLayouts/slideLayout356.xml"/><Relationship Id="rId387" Type="http://schemas.openxmlformats.org/officeDocument/2006/relationships/slideLayout" Target="../slideLayouts/slideLayout398.xml"/><Relationship Id="rId510" Type="http://schemas.openxmlformats.org/officeDocument/2006/relationships/slideLayout" Target="../slideLayouts/slideLayout521.xml"/><Relationship Id="rId191" Type="http://schemas.openxmlformats.org/officeDocument/2006/relationships/slideLayout" Target="../slideLayouts/slideLayout202.xml"/><Relationship Id="rId205" Type="http://schemas.openxmlformats.org/officeDocument/2006/relationships/slideLayout" Target="../slideLayouts/slideLayout216.xml"/><Relationship Id="rId247" Type="http://schemas.openxmlformats.org/officeDocument/2006/relationships/slideLayout" Target="../slideLayouts/slideLayout258.xml"/><Relationship Id="rId412" Type="http://schemas.openxmlformats.org/officeDocument/2006/relationships/slideLayout" Target="../slideLayouts/slideLayout423.xml"/><Relationship Id="rId107" Type="http://schemas.openxmlformats.org/officeDocument/2006/relationships/slideLayout" Target="../slideLayouts/slideLayout118.xml"/><Relationship Id="rId289" Type="http://schemas.openxmlformats.org/officeDocument/2006/relationships/slideLayout" Target="../slideLayouts/slideLayout300.xml"/><Relationship Id="rId454" Type="http://schemas.openxmlformats.org/officeDocument/2006/relationships/slideLayout" Target="../slideLayouts/slideLayout465.xml"/><Relationship Id="rId496" Type="http://schemas.openxmlformats.org/officeDocument/2006/relationships/slideLayout" Target="../slideLayouts/slideLayout507.xml"/><Relationship Id="rId11" Type="http://schemas.openxmlformats.org/officeDocument/2006/relationships/slideLayout" Target="../slideLayouts/slideLayout22.xml"/><Relationship Id="rId53" Type="http://schemas.openxmlformats.org/officeDocument/2006/relationships/slideLayout" Target="../slideLayouts/slideLayout64.xml"/><Relationship Id="rId149" Type="http://schemas.openxmlformats.org/officeDocument/2006/relationships/slideLayout" Target="../slideLayouts/slideLayout160.xml"/><Relationship Id="rId314" Type="http://schemas.openxmlformats.org/officeDocument/2006/relationships/slideLayout" Target="../slideLayouts/slideLayout325.xml"/><Relationship Id="rId356" Type="http://schemas.openxmlformats.org/officeDocument/2006/relationships/slideLayout" Target="../slideLayouts/slideLayout367.xml"/><Relationship Id="rId398" Type="http://schemas.openxmlformats.org/officeDocument/2006/relationships/slideLayout" Target="../slideLayouts/slideLayout409.xml"/><Relationship Id="rId521" Type="http://schemas.openxmlformats.org/officeDocument/2006/relationships/slideLayout" Target="../slideLayouts/slideLayout532.xml"/><Relationship Id="rId95" Type="http://schemas.openxmlformats.org/officeDocument/2006/relationships/slideLayout" Target="../slideLayouts/slideLayout106.xml"/><Relationship Id="rId160" Type="http://schemas.openxmlformats.org/officeDocument/2006/relationships/slideLayout" Target="../slideLayouts/slideLayout171.xml"/><Relationship Id="rId216" Type="http://schemas.openxmlformats.org/officeDocument/2006/relationships/slideLayout" Target="../slideLayouts/slideLayout227.xml"/><Relationship Id="rId423" Type="http://schemas.openxmlformats.org/officeDocument/2006/relationships/slideLayout" Target="../slideLayouts/slideLayout434.xml"/><Relationship Id="rId258" Type="http://schemas.openxmlformats.org/officeDocument/2006/relationships/slideLayout" Target="../slideLayouts/slideLayout269.xml"/><Relationship Id="rId465" Type="http://schemas.openxmlformats.org/officeDocument/2006/relationships/slideLayout" Target="../slideLayouts/slideLayout476.xml"/><Relationship Id="rId22" Type="http://schemas.openxmlformats.org/officeDocument/2006/relationships/slideLayout" Target="../slideLayouts/slideLayout33.xml"/><Relationship Id="rId64" Type="http://schemas.openxmlformats.org/officeDocument/2006/relationships/slideLayout" Target="../slideLayouts/slideLayout75.xml"/><Relationship Id="rId118" Type="http://schemas.openxmlformats.org/officeDocument/2006/relationships/slideLayout" Target="../slideLayouts/slideLayout129.xml"/><Relationship Id="rId325" Type="http://schemas.openxmlformats.org/officeDocument/2006/relationships/slideLayout" Target="../slideLayouts/slideLayout336.xml"/><Relationship Id="rId367" Type="http://schemas.openxmlformats.org/officeDocument/2006/relationships/slideLayout" Target="../slideLayouts/slideLayout378.xml"/><Relationship Id="rId532" Type="http://schemas.openxmlformats.org/officeDocument/2006/relationships/slideLayout" Target="../slideLayouts/slideLayout543.xml"/><Relationship Id="rId171" Type="http://schemas.openxmlformats.org/officeDocument/2006/relationships/slideLayout" Target="../slideLayouts/slideLayout182.xml"/><Relationship Id="rId227" Type="http://schemas.openxmlformats.org/officeDocument/2006/relationships/slideLayout" Target="../slideLayouts/slideLayout238.xml"/><Relationship Id="rId269" Type="http://schemas.openxmlformats.org/officeDocument/2006/relationships/slideLayout" Target="../slideLayouts/slideLayout280.xml"/><Relationship Id="rId434" Type="http://schemas.openxmlformats.org/officeDocument/2006/relationships/slideLayout" Target="../slideLayouts/slideLayout445.xml"/><Relationship Id="rId476" Type="http://schemas.openxmlformats.org/officeDocument/2006/relationships/slideLayout" Target="../slideLayouts/slideLayout487.xml"/><Relationship Id="rId33" Type="http://schemas.openxmlformats.org/officeDocument/2006/relationships/slideLayout" Target="../slideLayouts/slideLayout44.xml"/><Relationship Id="rId129" Type="http://schemas.openxmlformats.org/officeDocument/2006/relationships/slideLayout" Target="../slideLayouts/slideLayout140.xml"/><Relationship Id="rId280" Type="http://schemas.openxmlformats.org/officeDocument/2006/relationships/slideLayout" Target="../slideLayouts/slideLayout291.xml"/><Relationship Id="rId336" Type="http://schemas.openxmlformats.org/officeDocument/2006/relationships/slideLayout" Target="../slideLayouts/slideLayout347.xml"/><Relationship Id="rId501" Type="http://schemas.openxmlformats.org/officeDocument/2006/relationships/slideLayout" Target="../slideLayouts/slideLayout512.xml"/><Relationship Id="rId543" Type="http://schemas.openxmlformats.org/officeDocument/2006/relationships/slideLayout" Target="../slideLayouts/slideLayout554.xml"/><Relationship Id="rId75" Type="http://schemas.openxmlformats.org/officeDocument/2006/relationships/slideLayout" Target="../slideLayouts/slideLayout86.xml"/><Relationship Id="rId140" Type="http://schemas.openxmlformats.org/officeDocument/2006/relationships/slideLayout" Target="../slideLayouts/slideLayout151.xml"/><Relationship Id="rId182" Type="http://schemas.openxmlformats.org/officeDocument/2006/relationships/slideLayout" Target="../slideLayouts/slideLayout193.xml"/><Relationship Id="rId378" Type="http://schemas.openxmlformats.org/officeDocument/2006/relationships/slideLayout" Target="../slideLayouts/slideLayout389.xml"/><Relationship Id="rId403" Type="http://schemas.openxmlformats.org/officeDocument/2006/relationships/slideLayout" Target="../slideLayouts/slideLayout414.xml"/><Relationship Id="rId6" Type="http://schemas.openxmlformats.org/officeDocument/2006/relationships/slideLayout" Target="../slideLayouts/slideLayout17.xml"/><Relationship Id="rId238" Type="http://schemas.openxmlformats.org/officeDocument/2006/relationships/slideLayout" Target="../slideLayouts/slideLayout249.xml"/><Relationship Id="rId445" Type="http://schemas.openxmlformats.org/officeDocument/2006/relationships/slideLayout" Target="../slideLayouts/slideLayout456.xml"/><Relationship Id="rId487" Type="http://schemas.openxmlformats.org/officeDocument/2006/relationships/slideLayout" Target="../slideLayouts/slideLayout498.xml"/><Relationship Id="rId291" Type="http://schemas.openxmlformats.org/officeDocument/2006/relationships/slideLayout" Target="../slideLayouts/slideLayout302.xml"/><Relationship Id="rId305" Type="http://schemas.openxmlformats.org/officeDocument/2006/relationships/slideLayout" Target="../slideLayouts/slideLayout316.xml"/><Relationship Id="rId347" Type="http://schemas.openxmlformats.org/officeDocument/2006/relationships/slideLayout" Target="../slideLayouts/slideLayout358.xml"/><Relationship Id="rId512" Type="http://schemas.openxmlformats.org/officeDocument/2006/relationships/slideLayout" Target="../slideLayouts/slideLayout523.xml"/><Relationship Id="rId44" Type="http://schemas.openxmlformats.org/officeDocument/2006/relationships/slideLayout" Target="../slideLayouts/slideLayout55.xml"/><Relationship Id="rId86" Type="http://schemas.openxmlformats.org/officeDocument/2006/relationships/slideLayout" Target="../slideLayouts/slideLayout97.xml"/><Relationship Id="rId151" Type="http://schemas.openxmlformats.org/officeDocument/2006/relationships/slideLayout" Target="../slideLayouts/slideLayout162.xml"/><Relationship Id="rId389" Type="http://schemas.openxmlformats.org/officeDocument/2006/relationships/slideLayout" Target="../slideLayouts/slideLayout400.xml"/><Relationship Id="rId193" Type="http://schemas.openxmlformats.org/officeDocument/2006/relationships/slideLayout" Target="../slideLayouts/slideLayout204.xml"/><Relationship Id="rId207" Type="http://schemas.openxmlformats.org/officeDocument/2006/relationships/slideLayout" Target="../slideLayouts/slideLayout218.xml"/><Relationship Id="rId249" Type="http://schemas.openxmlformats.org/officeDocument/2006/relationships/slideLayout" Target="../slideLayouts/slideLayout260.xml"/><Relationship Id="rId414" Type="http://schemas.openxmlformats.org/officeDocument/2006/relationships/slideLayout" Target="../slideLayouts/slideLayout425.xml"/><Relationship Id="rId456" Type="http://schemas.openxmlformats.org/officeDocument/2006/relationships/slideLayout" Target="../slideLayouts/slideLayout467.xml"/><Relationship Id="rId498" Type="http://schemas.openxmlformats.org/officeDocument/2006/relationships/slideLayout" Target="../slideLayouts/slideLayout509.xml"/><Relationship Id="rId13" Type="http://schemas.openxmlformats.org/officeDocument/2006/relationships/slideLayout" Target="../slideLayouts/slideLayout24.xml"/><Relationship Id="rId109" Type="http://schemas.openxmlformats.org/officeDocument/2006/relationships/slideLayout" Target="../slideLayouts/slideLayout120.xml"/><Relationship Id="rId260" Type="http://schemas.openxmlformats.org/officeDocument/2006/relationships/slideLayout" Target="../slideLayouts/slideLayout271.xml"/><Relationship Id="rId316" Type="http://schemas.openxmlformats.org/officeDocument/2006/relationships/slideLayout" Target="../slideLayouts/slideLayout327.xml"/><Relationship Id="rId523" Type="http://schemas.openxmlformats.org/officeDocument/2006/relationships/slideLayout" Target="../slideLayouts/slideLayout534.xml"/><Relationship Id="rId55" Type="http://schemas.openxmlformats.org/officeDocument/2006/relationships/slideLayout" Target="../slideLayouts/slideLayout66.xml"/><Relationship Id="rId97" Type="http://schemas.openxmlformats.org/officeDocument/2006/relationships/slideLayout" Target="../slideLayouts/slideLayout108.xml"/><Relationship Id="rId120" Type="http://schemas.openxmlformats.org/officeDocument/2006/relationships/slideLayout" Target="../slideLayouts/slideLayout131.xml"/><Relationship Id="rId358" Type="http://schemas.openxmlformats.org/officeDocument/2006/relationships/slideLayout" Target="../slideLayouts/slideLayout369.xml"/><Relationship Id="rId162" Type="http://schemas.openxmlformats.org/officeDocument/2006/relationships/slideLayout" Target="../slideLayouts/slideLayout173.xml"/><Relationship Id="rId218" Type="http://schemas.openxmlformats.org/officeDocument/2006/relationships/slideLayout" Target="../slideLayouts/slideLayout229.xml"/><Relationship Id="rId425" Type="http://schemas.openxmlformats.org/officeDocument/2006/relationships/slideLayout" Target="../slideLayouts/slideLayout436.xml"/><Relationship Id="rId467" Type="http://schemas.openxmlformats.org/officeDocument/2006/relationships/slideLayout" Target="../slideLayouts/slideLayout478.xml"/><Relationship Id="rId271" Type="http://schemas.openxmlformats.org/officeDocument/2006/relationships/slideLayout" Target="../slideLayouts/slideLayout282.xml"/><Relationship Id="rId24" Type="http://schemas.openxmlformats.org/officeDocument/2006/relationships/slideLayout" Target="../slideLayouts/slideLayout35.xml"/><Relationship Id="rId66" Type="http://schemas.openxmlformats.org/officeDocument/2006/relationships/slideLayout" Target="../slideLayouts/slideLayout77.xml"/><Relationship Id="rId131" Type="http://schemas.openxmlformats.org/officeDocument/2006/relationships/slideLayout" Target="../slideLayouts/slideLayout142.xml"/><Relationship Id="rId327" Type="http://schemas.openxmlformats.org/officeDocument/2006/relationships/slideLayout" Target="../slideLayouts/slideLayout338.xml"/><Relationship Id="rId369" Type="http://schemas.openxmlformats.org/officeDocument/2006/relationships/slideLayout" Target="../slideLayouts/slideLayout380.xml"/><Relationship Id="rId534" Type="http://schemas.openxmlformats.org/officeDocument/2006/relationships/slideLayout" Target="../slideLayouts/slideLayout545.xml"/><Relationship Id="rId173" Type="http://schemas.openxmlformats.org/officeDocument/2006/relationships/slideLayout" Target="../slideLayouts/slideLayout184.xml"/><Relationship Id="rId229" Type="http://schemas.openxmlformats.org/officeDocument/2006/relationships/slideLayout" Target="../slideLayouts/slideLayout240.xml"/><Relationship Id="rId380" Type="http://schemas.openxmlformats.org/officeDocument/2006/relationships/slideLayout" Target="../slideLayouts/slideLayout391.xml"/><Relationship Id="rId436" Type="http://schemas.openxmlformats.org/officeDocument/2006/relationships/slideLayout" Target="../slideLayouts/slideLayout447.xml"/><Relationship Id="rId240" Type="http://schemas.openxmlformats.org/officeDocument/2006/relationships/slideLayout" Target="../slideLayouts/slideLayout251.xml"/><Relationship Id="rId478" Type="http://schemas.openxmlformats.org/officeDocument/2006/relationships/slideLayout" Target="../slideLayouts/slideLayout489.xml"/><Relationship Id="rId35" Type="http://schemas.openxmlformats.org/officeDocument/2006/relationships/slideLayout" Target="../slideLayouts/slideLayout46.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282" Type="http://schemas.openxmlformats.org/officeDocument/2006/relationships/slideLayout" Target="../slideLayouts/slideLayout293.xml"/><Relationship Id="rId338" Type="http://schemas.openxmlformats.org/officeDocument/2006/relationships/slideLayout" Target="../slideLayouts/slideLayout349.xml"/><Relationship Id="rId503" Type="http://schemas.openxmlformats.org/officeDocument/2006/relationships/slideLayout" Target="../slideLayouts/slideLayout514.xml"/><Relationship Id="rId545" Type="http://schemas.openxmlformats.org/officeDocument/2006/relationships/slideLayout" Target="../slideLayouts/slideLayout556.xml"/><Relationship Id="rId8" Type="http://schemas.openxmlformats.org/officeDocument/2006/relationships/slideLayout" Target="../slideLayouts/slideLayout19.xml"/><Relationship Id="rId142" Type="http://schemas.openxmlformats.org/officeDocument/2006/relationships/slideLayout" Target="../slideLayouts/slideLayout153.xml"/><Relationship Id="rId184" Type="http://schemas.openxmlformats.org/officeDocument/2006/relationships/slideLayout" Target="../slideLayouts/slideLayout195.xml"/><Relationship Id="rId391" Type="http://schemas.openxmlformats.org/officeDocument/2006/relationships/slideLayout" Target="../slideLayouts/slideLayout402.xml"/><Relationship Id="rId405" Type="http://schemas.openxmlformats.org/officeDocument/2006/relationships/slideLayout" Target="../slideLayouts/slideLayout416.xml"/><Relationship Id="rId447" Type="http://schemas.openxmlformats.org/officeDocument/2006/relationships/slideLayout" Target="../slideLayouts/slideLayout458.xml"/><Relationship Id="rId251" Type="http://schemas.openxmlformats.org/officeDocument/2006/relationships/slideLayout" Target="../slideLayouts/slideLayout262.xml"/><Relationship Id="rId489" Type="http://schemas.openxmlformats.org/officeDocument/2006/relationships/slideLayout" Target="../slideLayouts/slideLayout500.xml"/><Relationship Id="rId46" Type="http://schemas.openxmlformats.org/officeDocument/2006/relationships/slideLayout" Target="../slideLayouts/slideLayout57.xml"/><Relationship Id="rId293" Type="http://schemas.openxmlformats.org/officeDocument/2006/relationships/slideLayout" Target="../slideLayouts/slideLayout304.xml"/><Relationship Id="rId307" Type="http://schemas.openxmlformats.org/officeDocument/2006/relationships/slideLayout" Target="../slideLayouts/slideLayout318.xml"/><Relationship Id="rId349" Type="http://schemas.openxmlformats.org/officeDocument/2006/relationships/slideLayout" Target="../slideLayouts/slideLayout360.xml"/><Relationship Id="rId514" Type="http://schemas.openxmlformats.org/officeDocument/2006/relationships/slideLayout" Target="../slideLayouts/slideLayout525.xml"/><Relationship Id="rId88" Type="http://schemas.openxmlformats.org/officeDocument/2006/relationships/slideLayout" Target="../slideLayouts/slideLayout99.xml"/><Relationship Id="rId111" Type="http://schemas.openxmlformats.org/officeDocument/2006/relationships/slideLayout" Target="../slideLayouts/slideLayout122.xml"/><Relationship Id="rId153" Type="http://schemas.openxmlformats.org/officeDocument/2006/relationships/slideLayout" Target="../slideLayouts/slideLayout164.xml"/><Relationship Id="rId195" Type="http://schemas.openxmlformats.org/officeDocument/2006/relationships/slideLayout" Target="../slideLayouts/slideLayout206.xml"/><Relationship Id="rId209" Type="http://schemas.openxmlformats.org/officeDocument/2006/relationships/slideLayout" Target="../slideLayouts/slideLayout220.xml"/><Relationship Id="rId360" Type="http://schemas.openxmlformats.org/officeDocument/2006/relationships/slideLayout" Target="../slideLayouts/slideLayout371.xml"/><Relationship Id="rId416" Type="http://schemas.openxmlformats.org/officeDocument/2006/relationships/slideLayout" Target="../slideLayouts/slideLayout427.xml"/><Relationship Id="rId220" Type="http://schemas.openxmlformats.org/officeDocument/2006/relationships/slideLayout" Target="../slideLayouts/slideLayout231.xml"/><Relationship Id="rId458" Type="http://schemas.openxmlformats.org/officeDocument/2006/relationships/slideLayout" Target="../slideLayouts/slideLayout469.xml"/><Relationship Id="rId15" Type="http://schemas.openxmlformats.org/officeDocument/2006/relationships/slideLayout" Target="../slideLayouts/slideLayout26.xml"/><Relationship Id="rId57" Type="http://schemas.openxmlformats.org/officeDocument/2006/relationships/slideLayout" Target="../slideLayouts/slideLayout68.xml"/><Relationship Id="rId262" Type="http://schemas.openxmlformats.org/officeDocument/2006/relationships/slideLayout" Target="../slideLayouts/slideLayout273.xml"/><Relationship Id="rId318" Type="http://schemas.openxmlformats.org/officeDocument/2006/relationships/slideLayout" Target="../slideLayouts/slideLayout329.xml"/><Relationship Id="rId525" Type="http://schemas.openxmlformats.org/officeDocument/2006/relationships/slideLayout" Target="../slideLayouts/slideLayout536.xml"/><Relationship Id="rId99" Type="http://schemas.openxmlformats.org/officeDocument/2006/relationships/slideLayout" Target="../slideLayouts/slideLayout110.xml"/><Relationship Id="rId122" Type="http://schemas.openxmlformats.org/officeDocument/2006/relationships/slideLayout" Target="../slideLayouts/slideLayout133.xml"/><Relationship Id="rId164" Type="http://schemas.openxmlformats.org/officeDocument/2006/relationships/slideLayout" Target="../slideLayouts/slideLayout175.xml"/><Relationship Id="rId371" Type="http://schemas.openxmlformats.org/officeDocument/2006/relationships/slideLayout" Target="../slideLayouts/slideLayout382.xml"/><Relationship Id="rId427" Type="http://schemas.openxmlformats.org/officeDocument/2006/relationships/slideLayout" Target="../slideLayouts/slideLayout438.xml"/><Relationship Id="rId469" Type="http://schemas.openxmlformats.org/officeDocument/2006/relationships/slideLayout" Target="../slideLayouts/slideLayout480.xml"/><Relationship Id="rId26" Type="http://schemas.openxmlformats.org/officeDocument/2006/relationships/slideLayout" Target="../slideLayouts/slideLayout37.xml"/><Relationship Id="rId231" Type="http://schemas.openxmlformats.org/officeDocument/2006/relationships/slideLayout" Target="../slideLayouts/slideLayout242.xml"/><Relationship Id="rId273" Type="http://schemas.openxmlformats.org/officeDocument/2006/relationships/slideLayout" Target="../slideLayouts/slideLayout284.xml"/><Relationship Id="rId329" Type="http://schemas.openxmlformats.org/officeDocument/2006/relationships/slideLayout" Target="../slideLayouts/slideLayout340.xml"/><Relationship Id="rId480" Type="http://schemas.openxmlformats.org/officeDocument/2006/relationships/slideLayout" Target="../slideLayouts/slideLayout491.xml"/><Relationship Id="rId536" Type="http://schemas.openxmlformats.org/officeDocument/2006/relationships/slideLayout" Target="../slideLayouts/slideLayout547.xml"/><Relationship Id="rId68" Type="http://schemas.openxmlformats.org/officeDocument/2006/relationships/slideLayout" Target="../slideLayouts/slideLayout79.xml"/><Relationship Id="rId133" Type="http://schemas.openxmlformats.org/officeDocument/2006/relationships/slideLayout" Target="../slideLayouts/slideLayout144.xml"/><Relationship Id="rId175" Type="http://schemas.openxmlformats.org/officeDocument/2006/relationships/slideLayout" Target="../slideLayouts/slideLayout186.xml"/><Relationship Id="rId340" Type="http://schemas.openxmlformats.org/officeDocument/2006/relationships/slideLayout" Target="../slideLayouts/slideLayout351.xml"/><Relationship Id="rId200" Type="http://schemas.openxmlformats.org/officeDocument/2006/relationships/slideLayout" Target="../slideLayouts/slideLayout211.xml"/><Relationship Id="rId382" Type="http://schemas.openxmlformats.org/officeDocument/2006/relationships/slideLayout" Target="../slideLayouts/slideLayout393.xml"/><Relationship Id="rId438" Type="http://schemas.openxmlformats.org/officeDocument/2006/relationships/slideLayout" Target="../slideLayouts/slideLayout449.xml"/><Relationship Id="rId242" Type="http://schemas.openxmlformats.org/officeDocument/2006/relationships/slideLayout" Target="../slideLayouts/slideLayout253.xml"/><Relationship Id="rId284" Type="http://schemas.openxmlformats.org/officeDocument/2006/relationships/slideLayout" Target="../slideLayouts/slideLayout295.xml"/><Relationship Id="rId491" Type="http://schemas.openxmlformats.org/officeDocument/2006/relationships/slideLayout" Target="../slideLayouts/slideLayout502.xml"/><Relationship Id="rId505" Type="http://schemas.openxmlformats.org/officeDocument/2006/relationships/slideLayout" Target="../slideLayouts/slideLayout516.xml"/><Relationship Id="rId37" Type="http://schemas.openxmlformats.org/officeDocument/2006/relationships/slideLayout" Target="../slideLayouts/slideLayout48.xml"/><Relationship Id="rId79" Type="http://schemas.openxmlformats.org/officeDocument/2006/relationships/slideLayout" Target="../slideLayouts/slideLayout90.xml"/><Relationship Id="rId102" Type="http://schemas.openxmlformats.org/officeDocument/2006/relationships/slideLayout" Target="../slideLayouts/slideLayout113.xml"/><Relationship Id="rId144" Type="http://schemas.openxmlformats.org/officeDocument/2006/relationships/slideLayout" Target="../slideLayouts/slideLayout155.xml"/><Relationship Id="rId547" Type="http://schemas.openxmlformats.org/officeDocument/2006/relationships/slideLayout" Target="../slideLayouts/slideLayout558.xml"/><Relationship Id="rId90" Type="http://schemas.openxmlformats.org/officeDocument/2006/relationships/slideLayout" Target="../slideLayouts/slideLayout101.xml"/><Relationship Id="rId186" Type="http://schemas.openxmlformats.org/officeDocument/2006/relationships/slideLayout" Target="../slideLayouts/slideLayout197.xml"/><Relationship Id="rId351" Type="http://schemas.openxmlformats.org/officeDocument/2006/relationships/slideLayout" Target="../slideLayouts/slideLayout362.xml"/><Relationship Id="rId393" Type="http://schemas.openxmlformats.org/officeDocument/2006/relationships/slideLayout" Target="../slideLayouts/slideLayout404.xml"/><Relationship Id="rId407" Type="http://schemas.openxmlformats.org/officeDocument/2006/relationships/slideLayout" Target="../slideLayouts/slideLayout418.xml"/><Relationship Id="rId449" Type="http://schemas.openxmlformats.org/officeDocument/2006/relationships/slideLayout" Target="../slideLayouts/slideLayout460.xml"/><Relationship Id="rId211" Type="http://schemas.openxmlformats.org/officeDocument/2006/relationships/slideLayout" Target="../slideLayouts/slideLayout222.xml"/><Relationship Id="rId253" Type="http://schemas.openxmlformats.org/officeDocument/2006/relationships/slideLayout" Target="../slideLayouts/slideLayout264.xml"/><Relationship Id="rId295" Type="http://schemas.openxmlformats.org/officeDocument/2006/relationships/slideLayout" Target="../slideLayouts/slideLayout306.xml"/><Relationship Id="rId309" Type="http://schemas.openxmlformats.org/officeDocument/2006/relationships/slideLayout" Target="../slideLayouts/slideLayout320.xml"/><Relationship Id="rId460" Type="http://schemas.openxmlformats.org/officeDocument/2006/relationships/slideLayout" Target="../slideLayouts/slideLayout471.xml"/><Relationship Id="rId516" Type="http://schemas.openxmlformats.org/officeDocument/2006/relationships/slideLayout" Target="../slideLayouts/slideLayout527.xml"/><Relationship Id="rId48" Type="http://schemas.openxmlformats.org/officeDocument/2006/relationships/slideLayout" Target="../slideLayouts/slideLayout59.xml"/><Relationship Id="rId113" Type="http://schemas.openxmlformats.org/officeDocument/2006/relationships/slideLayout" Target="../slideLayouts/slideLayout124.xml"/><Relationship Id="rId320" Type="http://schemas.openxmlformats.org/officeDocument/2006/relationships/slideLayout" Target="../slideLayouts/slideLayout331.xml"/><Relationship Id="rId155" Type="http://schemas.openxmlformats.org/officeDocument/2006/relationships/slideLayout" Target="../slideLayouts/slideLayout166.xml"/><Relationship Id="rId197" Type="http://schemas.openxmlformats.org/officeDocument/2006/relationships/slideLayout" Target="../slideLayouts/slideLayout208.xml"/><Relationship Id="rId362" Type="http://schemas.openxmlformats.org/officeDocument/2006/relationships/slideLayout" Target="../slideLayouts/slideLayout373.xml"/><Relationship Id="rId418" Type="http://schemas.openxmlformats.org/officeDocument/2006/relationships/slideLayout" Target="../slideLayouts/slideLayout429.xml"/><Relationship Id="rId222" Type="http://schemas.openxmlformats.org/officeDocument/2006/relationships/slideLayout" Target="../slideLayouts/slideLayout233.xml"/><Relationship Id="rId264" Type="http://schemas.openxmlformats.org/officeDocument/2006/relationships/slideLayout" Target="../slideLayouts/slideLayout275.xml"/><Relationship Id="rId471" Type="http://schemas.openxmlformats.org/officeDocument/2006/relationships/slideLayout" Target="../slideLayouts/slideLayout482.xml"/><Relationship Id="rId17" Type="http://schemas.openxmlformats.org/officeDocument/2006/relationships/slideLayout" Target="../slideLayouts/slideLayout28.xml"/><Relationship Id="rId59" Type="http://schemas.openxmlformats.org/officeDocument/2006/relationships/slideLayout" Target="../slideLayouts/slideLayout70.xml"/><Relationship Id="rId124" Type="http://schemas.openxmlformats.org/officeDocument/2006/relationships/slideLayout" Target="../slideLayouts/slideLayout135.xml"/><Relationship Id="rId527" Type="http://schemas.openxmlformats.org/officeDocument/2006/relationships/slideLayout" Target="../slideLayouts/slideLayout538.xml"/><Relationship Id="rId70" Type="http://schemas.openxmlformats.org/officeDocument/2006/relationships/slideLayout" Target="../slideLayouts/slideLayout81.xml"/><Relationship Id="rId166" Type="http://schemas.openxmlformats.org/officeDocument/2006/relationships/slideLayout" Target="../slideLayouts/slideLayout177.xml"/><Relationship Id="rId331" Type="http://schemas.openxmlformats.org/officeDocument/2006/relationships/slideLayout" Target="../slideLayouts/slideLayout342.xml"/><Relationship Id="rId373" Type="http://schemas.openxmlformats.org/officeDocument/2006/relationships/slideLayout" Target="../slideLayouts/slideLayout384.xml"/><Relationship Id="rId429" Type="http://schemas.openxmlformats.org/officeDocument/2006/relationships/slideLayout" Target="../slideLayouts/slideLayout440.xml"/><Relationship Id="rId1" Type="http://schemas.openxmlformats.org/officeDocument/2006/relationships/slideLayout" Target="../slideLayouts/slideLayout12.xml"/><Relationship Id="rId233" Type="http://schemas.openxmlformats.org/officeDocument/2006/relationships/slideLayout" Target="../slideLayouts/slideLayout244.xml"/><Relationship Id="rId440" Type="http://schemas.openxmlformats.org/officeDocument/2006/relationships/slideLayout" Target="../slideLayouts/slideLayout451.xml"/><Relationship Id="rId28" Type="http://schemas.openxmlformats.org/officeDocument/2006/relationships/slideLayout" Target="../slideLayouts/slideLayout39.xml"/><Relationship Id="rId275" Type="http://schemas.openxmlformats.org/officeDocument/2006/relationships/slideLayout" Target="../slideLayouts/slideLayout286.xml"/><Relationship Id="rId300" Type="http://schemas.openxmlformats.org/officeDocument/2006/relationships/slideLayout" Target="../slideLayouts/slideLayout311.xml"/><Relationship Id="rId482" Type="http://schemas.openxmlformats.org/officeDocument/2006/relationships/slideLayout" Target="../slideLayouts/slideLayout493.xml"/><Relationship Id="rId538" Type="http://schemas.openxmlformats.org/officeDocument/2006/relationships/slideLayout" Target="../slideLayouts/slideLayout549.xml"/><Relationship Id="rId81" Type="http://schemas.openxmlformats.org/officeDocument/2006/relationships/slideLayout" Target="../slideLayouts/slideLayout92.xml"/><Relationship Id="rId135" Type="http://schemas.openxmlformats.org/officeDocument/2006/relationships/slideLayout" Target="../slideLayouts/slideLayout146.xml"/><Relationship Id="rId177" Type="http://schemas.openxmlformats.org/officeDocument/2006/relationships/slideLayout" Target="../slideLayouts/slideLayout188.xml"/><Relationship Id="rId342" Type="http://schemas.openxmlformats.org/officeDocument/2006/relationships/slideLayout" Target="../slideLayouts/slideLayout353.xml"/><Relationship Id="rId384" Type="http://schemas.openxmlformats.org/officeDocument/2006/relationships/slideLayout" Target="../slideLayouts/slideLayout395.xml"/><Relationship Id="rId202" Type="http://schemas.openxmlformats.org/officeDocument/2006/relationships/slideLayout" Target="../slideLayouts/slideLayout213.xml"/><Relationship Id="rId244" Type="http://schemas.openxmlformats.org/officeDocument/2006/relationships/slideLayout" Target="../slideLayouts/slideLayout255.xml"/><Relationship Id="rId39" Type="http://schemas.openxmlformats.org/officeDocument/2006/relationships/slideLayout" Target="../slideLayouts/slideLayout50.xml"/><Relationship Id="rId286" Type="http://schemas.openxmlformats.org/officeDocument/2006/relationships/slideLayout" Target="../slideLayouts/slideLayout297.xml"/><Relationship Id="rId451" Type="http://schemas.openxmlformats.org/officeDocument/2006/relationships/slideLayout" Target="../slideLayouts/slideLayout462.xml"/><Relationship Id="rId493" Type="http://schemas.openxmlformats.org/officeDocument/2006/relationships/slideLayout" Target="../slideLayouts/slideLayout504.xml"/><Relationship Id="rId507" Type="http://schemas.openxmlformats.org/officeDocument/2006/relationships/slideLayout" Target="../slideLayouts/slideLayout518.xml"/><Relationship Id="rId549" Type="http://schemas.openxmlformats.org/officeDocument/2006/relationships/theme" Target="../theme/theme2.xml"/><Relationship Id="rId50" Type="http://schemas.openxmlformats.org/officeDocument/2006/relationships/slideLayout" Target="../slideLayouts/slideLayout61.xml"/><Relationship Id="rId104" Type="http://schemas.openxmlformats.org/officeDocument/2006/relationships/slideLayout" Target="../slideLayouts/slideLayout115.xml"/><Relationship Id="rId146" Type="http://schemas.openxmlformats.org/officeDocument/2006/relationships/slideLayout" Target="../slideLayouts/slideLayout157.xml"/><Relationship Id="rId188" Type="http://schemas.openxmlformats.org/officeDocument/2006/relationships/slideLayout" Target="../slideLayouts/slideLayout199.xml"/><Relationship Id="rId311" Type="http://schemas.openxmlformats.org/officeDocument/2006/relationships/slideLayout" Target="../slideLayouts/slideLayout322.xml"/><Relationship Id="rId353" Type="http://schemas.openxmlformats.org/officeDocument/2006/relationships/slideLayout" Target="../slideLayouts/slideLayout364.xml"/><Relationship Id="rId395" Type="http://schemas.openxmlformats.org/officeDocument/2006/relationships/slideLayout" Target="../slideLayouts/slideLayout406.xml"/><Relationship Id="rId409" Type="http://schemas.openxmlformats.org/officeDocument/2006/relationships/slideLayout" Target="../slideLayouts/slideLayout420.xml"/><Relationship Id="rId92" Type="http://schemas.openxmlformats.org/officeDocument/2006/relationships/slideLayout" Target="../slideLayouts/slideLayout103.xml"/><Relationship Id="rId213" Type="http://schemas.openxmlformats.org/officeDocument/2006/relationships/slideLayout" Target="../slideLayouts/slideLayout224.xml"/><Relationship Id="rId420" Type="http://schemas.openxmlformats.org/officeDocument/2006/relationships/slideLayout" Target="../slideLayouts/slideLayout431.xml"/><Relationship Id="rId255" Type="http://schemas.openxmlformats.org/officeDocument/2006/relationships/slideLayout" Target="../slideLayouts/slideLayout266.xml"/><Relationship Id="rId297" Type="http://schemas.openxmlformats.org/officeDocument/2006/relationships/slideLayout" Target="../slideLayouts/slideLayout308.xml"/><Relationship Id="rId462" Type="http://schemas.openxmlformats.org/officeDocument/2006/relationships/slideLayout" Target="../slideLayouts/slideLayout473.xml"/><Relationship Id="rId518" Type="http://schemas.openxmlformats.org/officeDocument/2006/relationships/slideLayout" Target="../slideLayouts/slideLayout529.xml"/><Relationship Id="rId115" Type="http://schemas.openxmlformats.org/officeDocument/2006/relationships/slideLayout" Target="../slideLayouts/slideLayout126.xml"/><Relationship Id="rId157" Type="http://schemas.openxmlformats.org/officeDocument/2006/relationships/slideLayout" Target="../slideLayouts/slideLayout168.xml"/><Relationship Id="rId322" Type="http://schemas.openxmlformats.org/officeDocument/2006/relationships/slideLayout" Target="../slideLayouts/slideLayout333.xml"/><Relationship Id="rId364" Type="http://schemas.openxmlformats.org/officeDocument/2006/relationships/slideLayout" Target="../slideLayouts/slideLayout375.xml"/><Relationship Id="rId61" Type="http://schemas.openxmlformats.org/officeDocument/2006/relationships/slideLayout" Target="../slideLayouts/slideLayout72.xml"/><Relationship Id="rId199" Type="http://schemas.openxmlformats.org/officeDocument/2006/relationships/slideLayout" Target="../slideLayouts/slideLayout210.xml"/><Relationship Id="rId19" Type="http://schemas.openxmlformats.org/officeDocument/2006/relationships/slideLayout" Target="../slideLayouts/slideLayout30.xml"/><Relationship Id="rId224" Type="http://schemas.openxmlformats.org/officeDocument/2006/relationships/slideLayout" Target="../slideLayouts/slideLayout235.xml"/><Relationship Id="rId266" Type="http://schemas.openxmlformats.org/officeDocument/2006/relationships/slideLayout" Target="../slideLayouts/slideLayout277.xml"/><Relationship Id="rId431" Type="http://schemas.openxmlformats.org/officeDocument/2006/relationships/slideLayout" Target="../slideLayouts/slideLayout442.xml"/><Relationship Id="rId473" Type="http://schemas.openxmlformats.org/officeDocument/2006/relationships/slideLayout" Target="../slideLayouts/slideLayout484.xml"/><Relationship Id="rId529" Type="http://schemas.openxmlformats.org/officeDocument/2006/relationships/slideLayout" Target="../slideLayouts/slideLayout540.xml"/><Relationship Id="rId30" Type="http://schemas.openxmlformats.org/officeDocument/2006/relationships/slideLayout" Target="../slideLayouts/slideLayout41.xml"/><Relationship Id="rId126" Type="http://schemas.openxmlformats.org/officeDocument/2006/relationships/slideLayout" Target="../slideLayouts/slideLayout137.xml"/><Relationship Id="rId168" Type="http://schemas.openxmlformats.org/officeDocument/2006/relationships/slideLayout" Target="../slideLayouts/slideLayout179.xml"/><Relationship Id="rId333" Type="http://schemas.openxmlformats.org/officeDocument/2006/relationships/slideLayout" Target="../slideLayouts/slideLayout344.xml"/><Relationship Id="rId540" Type="http://schemas.openxmlformats.org/officeDocument/2006/relationships/slideLayout" Target="../slideLayouts/slideLayout551.xml"/><Relationship Id="rId72" Type="http://schemas.openxmlformats.org/officeDocument/2006/relationships/slideLayout" Target="../slideLayouts/slideLayout83.xml"/><Relationship Id="rId375" Type="http://schemas.openxmlformats.org/officeDocument/2006/relationships/slideLayout" Target="../slideLayouts/slideLayout386.xml"/><Relationship Id="rId3" Type="http://schemas.openxmlformats.org/officeDocument/2006/relationships/slideLayout" Target="../slideLayouts/slideLayout14.xml"/><Relationship Id="rId235" Type="http://schemas.openxmlformats.org/officeDocument/2006/relationships/slideLayout" Target="../slideLayouts/slideLayout246.xml"/><Relationship Id="rId277" Type="http://schemas.openxmlformats.org/officeDocument/2006/relationships/slideLayout" Target="../slideLayouts/slideLayout288.xml"/><Relationship Id="rId400" Type="http://schemas.openxmlformats.org/officeDocument/2006/relationships/slideLayout" Target="../slideLayouts/slideLayout411.xml"/><Relationship Id="rId442" Type="http://schemas.openxmlformats.org/officeDocument/2006/relationships/slideLayout" Target="../slideLayouts/slideLayout453.xml"/><Relationship Id="rId484" Type="http://schemas.openxmlformats.org/officeDocument/2006/relationships/slideLayout" Target="../slideLayouts/slideLayout495.xml"/><Relationship Id="rId137" Type="http://schemas.openxmlformats.org/officeDocument/2006/relationships/slideLayout" Target="../slideLayouts/slideLayout148.xml"/><Relationship Id="rId302" Type="http://schemas.openxmlformats.org/officeDocument/2006/relationships/slideLayout" Target="../slideLayouts/slideLayout313.xml"/><Relationship Id="rId344" Type="http://schemas.openxmlformats.org/officeDocument/2006/relationships/slideLayout" Target="../slideLayouts/slideLayout355.xml"/><Relationship Id="rId41" Type="http://schemas.openxmlformats.org/officeDocument/2006/relationships/slideLayout" Target="../slideLayouts/slideLayout52.xml"/><Relationship Id="rId83" Type="http://schemas.openxmlformats.org/officeDocument/2006/relationships/slideLayout" Target="../slideLayouts/slideLayout94.xml"/><Relationship Id="rId179" Type="http://schemas.openxmlformats.org/officeDocument/2006/relationships/slideLayout" Target="../slideLayouts/slideLayout190.xml"/><Relationship Id="rId386" Type="http://schemas.openxmlformats.org/officeDocument/2006/relationships/slideLayout" Target="../slideLayouts/slideLayout397.xml"/><Relationship Id="rId190" Type="http://schemas.openxmlformats.org/officeDocument/2006/relationships/slideLayout" Target="../slideLayouts/slideLayout201.xml"/><Relationship Id="rId204" Type="http://schemas.openxmlformats.org/officeDocument/2006/relationships/slideLayout" Target="../slideLayouts/slideLayout215.xml"/><Relationship Id="rId246" Type="http://schemas.openxmlformats.org/officeDocument/2006/relationships/slideLayout" Target="../slideLayouts/slideLayout257.xml"/><Relationship Id="rId288" Type="http://schemas.openxmlformats.org/officeDocument/2006/relationships/slideLayout" Target="../slideLayouts/slideLayout299.xml"/><Relationship Id="rId411" Type="http://schemas.openxmlformats.org/officeDocument/2006/relationships/slideLayout" Target="../slideLayouts/slideLayout422.xml"/><Relationship Id="rId453" Type="http://schemas.openxmlformats.org/officeDocument/2006/relationships/slideLayout" Target="../slideLayouts/slideLayout464.xml"/><Relationship Id="rId509" Type="http://schemas.openxmlformats.org/officeDocument/2006/relationships/slideLayout" Target="../slideLayouts/slideLayout520.xml"/><Relationship Id="rId106" Type="http://schemas.openxmlformats.org/officeDocument/2006/relationships/slideLayout" Target="../slideLayouts/slideLayout117.xml"/><Relationship Id="rId313" Type="http://schemas.openxmlformats.org/officeDocument/2006/relationships/slideLayout" Target="../slideLayouts/slideLayout324.xml"/><Relationship Id="rId495" Type="http://schemas.openxmlformats.org/officeDocument/2006/relationships/slideLayout" Target="../slideLayouts/slideLayout506.xml"/><Relationship Id="rId10" Type="http://schemas.openxmlformats.org/officeDocument/2006/relationships/slideLayout" Target="../slideLayouts/slideLayout21.xml"/><Relationship Id="rId52" Type="http://schemas.openxmlformats.org/officeDocument/2006/relationships/slideLayout" Target="../slideLayouts/slideLayout63.xml"/><Relationship Id="rId94" Type="http://schemas.openxmlformats.org/officeDocument/2006/relationships/slideLayout" Target="../slideLayouts/slideLayout105.xml"/><Relationship Id="rId148" Type="http://schemas.openxmlformats.org/officeDocument/2006/relationships/slideLayout" Target="../slideLayouts/slideLayout159.xml"/><Relationship Id="rId355" Type="http://schemas.openxmlformats.org/officeDocument/2006/relationships/slideLayout" Target="../slideLayouts/slideLayout366.xml"/><Relationship Id="rId397" Type="http://schemas.openxmlformats.org/officeDocument/2006/relationships/slideLayout" Target="../slideLayouts/slideLayout408.xml"/><Relationship Id="rId520" Type="http://schemas.openxmlformats.org/officeDocument/2006/relationships/slideLayout" Target="../slideLayouts/slideLayout531.xml"/><Relationship Id="rId215" Type="http://schemas.openxmlformats.org/officeDocument/2006/relationships/slideLayout" Target="../slideLayouts/slideLayout226.xml"/><Relationship Id="rId257" Type="http://schemas.openxmlformats.org/officeDocument/2006/relationships/slideLayout" Target="../slideLayouts/slideLayout268.xml"/><Relationship Id="rId422" Type="http://schemas.openxmlformats.org/officeDocument/2006/relationships/slideLayout" Target="../slideLayouts/slideLayout433.xml"/><Relationship Id="rId464" Type="http://schemas.openxmlformats.org/officeDocument/2006/relationships/slideLayout" Target="../slideLayouts/slideLayout475.xml"/><Relationship Id="rId299" Type="http://schemas.openxmlformats.org/officeDocument/2006/relationships/slideLayout" Target="../slideLayouts/slideLayout310.xml"/><Relationship Id="rId63" Type="http://schemas.openxmlformats.org/officeDocument/2006/relationships/slideLayout" Target="../slideLayouts/slideLayout74.xml"/><Relationship Id="rId159" Type="http://schemas.openxmlformats.org/officeDocument/2006/relationships/slideLayout" Target="../slideLayouts/slideLayout170.xml"/><Relationship Id="rId366" Type="http://schemas.openxmlformats.org/officeDocument/2006/relationships/slideLayout" Target="../slideLayouts/slideLayout377.xml"/><Relationship Id="rId226" Type="http://schemas.openxmlformats.org/officeDocument/2006/relationships/slideLayout" Target="../slideLayouts/slideLayout237.xml"/><Relationship Id="rId433" Type="http://schemas.openxmlformats.org/officeDocument/2006/relationships/slideLayout" Target="../slideLayouts/slideLayout444.xml"/><Relationship Id="rId74" Type="http://schemas.openxmlformats.org/officeDocument/2006/relationships/slideLayout" Target="../slideLayouts/slideLayout85.xml"/><Relationship Id="rId377" Type="http://schemas.openxmlformats.org/officeDocument/2006/relationships/slideLayout" Target="../slideLayouts/slideLayout388.xml"/><Relationship Id="rId500" Type="http://schemas.openxmlformats.org/officeDocument/2006/relationships/slideLayout" Target="../slideLayouts/slideLayout511.xml"/><Relationship Id="rId5" Type="http://schemas.openxmlformats.org/officeDocument/2006/relationships/slideLayout" Target="../slideLayouts/slideLayout16.xml"/><Relationship Id="rId237" Type="http://schemas.openxmlformats.org/officeDocument/2006/relationships/slideLayout" Target="../slideLayouts/slideLayout248.xml"/><Relationship Id="rId444" Type="http://schemas.openxmlformats.org/officeDocument/2006/relationships/slideLayout" Target="../slideLayouts/slideLayout455.xml"/><Relationship Id="rId290" Type="http://schemas.openxmlformats.org/officeDocument/2006/relationships/slideLayout" Target="../slideLayouts/slideLayout301.xml"/><Relationship Id="rId304" Type="http://schemas.openxmlformats.org/officeDocument/2006/relationships/slideLayout" Target="../slideLayouts/slideLayout315.xml"/><Relationship Id="rId388" Type="http://schemas.openxmlformats.org/officeDocument/2006/relationships/slideLayout" Target="../slideLayouts/slideLayout399.xml"/><Relationship Id="rId511" Type="http://schemas.openxmlformats.org/officeDocument/2006/relationships/slideLayout" Target="../slideLayouts/slideLayout522.xml"/><Relationship Id="rId85" Type="http://schemas.openxmlformats.org/officeDocument/2006/relationships/slideLayout" Target="../slideLayouts/slideLayout96.xml"/><Relationship Id="rId150" Type="http://schemas.openxmlformats.org/officeDocument/2006/relationships/slideLayout" Target="../slideLayouts/slideLayout161.xml"/><Relationship Id="rId248" Type="http://schemas.openxmlformats.org/officeDocument/2006/relationships/slideLayout" Target="../slideLayouts/slideLayout259.xml"/><Relationship Id="rId455" Type="http://schemas.openxmlformats.org/officeDocument/2006/relationships/slideLayout" Target="../slideLayouts/slideLayout46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7.xml"/><Relationship Id="rId13" Type="http://schemas.openxmlformats.org/officeDocument/2006/relationships/theme" Target="../theme/theme3.xml"/><Relationship Id="rId3" Type="http://schemas.openxmlformats.org/officeDocument/2006/relationships/slideLayout" Target="../slideLayouts/slideLayout562.xml"/><Relationship Id="rId7" Type="http://schemas.openxmlformats.org/officeDocument/2006/relationships/slideLayout" Target="../slideLayouts/slideLayout566.xml"/><Relationship Id="rId12" Type="http://schemas.openxmlformats.org/officeDocument/2006/relationships/slideLayout" Target="../slideLayouts/slideLayout571.xml"/><Relationship Id="rId2" Type="http://schemas.openxmlformats.org/officeDocument/2006/relationships/slideLayout" Target="../slideLayouts/slideLayout561.xml"/><Relationship Id="rId1" Type="http://schemas.openxmlformats.org/officeDocument/2006/relationships/slideLayout" Target="../slideLayouts/slideLayout560.xml"/><Relationship Id="rId6" Type="http://schemas.openxmlformats.org/officeDocument/2006/relationships/slideLayout" Target="../slideLayouts/slideLayout565.xml"/><Relationship Id="rId11" Type="http://schemas.openxmlformats.org/officeDocument/2006/relationships/slideLayout" Target="../slideLayouts/slideLayout570.xml"/><Relationship Id="rId5" Type="http://schemas.openxmlformats.org/officeDocument/2006/relationships/slideLayout" Target="../slideLayouts/slideLayout564.xml"/><Relationship Id="rId10" Type="http://schemas.openxmlformats.org/officeDocument/2006/relationships/slideLayout" Target="../slideLayouts/slideLayout569.xml"/><Relationship Id="rId4" Type="http://schemas.openxmlformats.org/officeDocument/2006/relationships/slideLayout" Target="../slideLayouts/slideLayout563.xml"/><Relationship Id="rId9" Type="http://schemas.openxmlformats.org/officeDocument/2006/relationships/slideLayout" Target="../slideLayouts/slideLayout568.xml"/></Relationships>
</file>

<file path=ppt/slideMasters/_rels/slideMaster4.xml.rels><?xml version="1.0" encoding="UTF-8" standalone="yes"?>
<Relationships xmlns="http://schemas.openxmlformats.org/package/2006/relationships"><Relationship Id="rId117" Type="http://schemas.openxmlformats.org/officeDocument/2006/relationships/slideLayout" Target="../slideLayouts/slideLayout688.xml"/><Relationship Id="rId671" Type="http://schemas.openxmlformats.org/officeDocument/2006/relationships/slideLayout" Target="../slideLayouts/slideLayout1242.xml"/><Relationship Id="rId769" Type="http://schemas.openxmlformats.org/officeDocument/2006/relationships/slideLayout" Target="../slideLayouts/slideLayout1340.xml"/><Relationship Id="rId21" Type="http://schemas.openxmlformats.org/officeDocument/2006/relationships/slideLayout" Target="../slideLayouts/slideLayout592.xml"/><Relationship Id="rId324" Type="http://schemas.openxmlformats.org/officeDocument/2006/relationships/slideLayout" Target="../slideLayouts/slideLayout895.xml"/><Relationship Id="rId531" Type="http://schemas.openxmlformats.org/officeDocument/2006/relationships/slideLayout" Target="../slideLayouts/slideLayout1102.xml"/><Relationship Id="rId629" Type="http://schemas.openxmlformats.org/officeDocument/2006/relationships/slideLayout" Target="../slideLayouts/slideLayout1200.xml"/><Relationship Id="rId170" Type="http://schemas.openxmlformats.org/officeDocument/2006/relationships/slideLayout" Target="../slideLayouts/slideLayout741.xml"/><Relationship Id="rId268" Type="http://schemas.openxmlformats.org/officeDocument/2006/relationships/slideLayout" Target="../slideLayouts/slideLayout839.xml"/><Relationship Id="rId475" Type="http://schemas.openxmlformats.org/officeDocument/2006/relationships/slideLayout" Target="../slideLayouts/slideLayout1046.xml"/><Relationship Id="rId682" Type="http://schemas.openxmlformats.org/officeDocument/2006/relationships/slideLayout" Target="../slideLayouts/slideLayout1253.xml"/><Relationship Id="rId32" Type="http://schemas.openxmlformats.org/officeDocument/2006/relationships/slideLayout" Target="../slideLayouts/slideLayout603.xml"/><Relationship Id="rId128" Type="http://schemas.openxmlformats.org/officeDocument/2006/relationships/slideLayout" Target="../slideLayouts/slideLayout699.xml"/><Relationship Id="rId335" Type="http://schemas.openxmlformats.org/officeDocument/2006/relationships/slideLayout" Target="../slideLayouts/slideLayout906.xml"/><Relationship Id="rId542" Type="http://schemas.openxmlformats.org/officeDocument/2006/relationships/slideLayout" Target="../slideLayouts/slideLayout1113.xml"/><Relationship Id="rId181" Type="http://schemas.openxmlformats.org/officeDocument/2006/relationships/slideLayout" Target="../slideLayouts/slideLayout752.xml"/><Relationship Id="rId402" Type="http://schemas.openxmlformats.org/officeDocument/2006/relationships/slideLayout" Target="../slideLayouts/slideLayout973.xml"/><Relationship Id="rId279" Type="http://schemas.openxmlformats.org/officeDocument/2006/relationships/slideLayout" Target="../slideLayouts/slideLayout850.xml"/><Relationship Id="rId486" Type="http://schemas.openxmlformats.org/officeDocument/2006/relationships/slideLayout" Target="../slideLayouts/slideLayout1057.xml"/><Relationship Id="rId693" Type="http://schemas.openxmlformats.org/officeDocument/2006/relationships/slideLayout" Target="../slideLayouts/slideLayout1264.xml"/><Relationship Id="rId707" Type="http://schemas.openxmlformats.org/officeDocument/2006/relationships/slideLayout" Target="../slideLayouts/slideLayout1278.xml"/><Relationship Id="rId43" Type="http://schemas.openxmlformats.org/officeDocument/2006/relationships/slideLayout" Target="../slideLayouts/slideLayout614.xml"/><Relationship Id="rId139" Type="http://schemas.openxmlformats.org/officeDocument/2006/relationships/slideLayout" Target="../slideLayouts/slideLayout710.xml"/><Relationship Id="rId346" Type="http://schemas.openxmlformats.org/officeDocument/2006/relationships/slideLayout" Target="../slideLayouts/slideLayout917.xml"/><Relationship Id="rId553" Type="http://schemas.openxmlformats.org/officeDocument/2006/relationships/slideLayout" Target="../slideLayouts/slideLayout1124.xml"/><Relationship Id="rId760" Type="http://schemas.openxmlformats.org/officeDocument/2006/relationships/slideLayout" Target="../slideLayouts/slideLayout1331.xml"/><Relationship Id="rId192" Type="http://schemas.openxmlformats.org/officeDocument/2006/relationships/slideLayout" Target="../slideLayouts/slideLayout763.xml"/><Relationship Id="rId206" Type="http://schemas.openxmlformats.org/officeDocument/2006/relationships/slideLayout" Target="../slideLayouts/slideLayout777.xml"/><Relationship Id="rId413" Type="http://schemas.openxmlformats.org/officeDocument/2006/relationships/slideLayout" Target="../slideLayouts/slideLayout984.xml"/><Relationship Id="rId497" Type="http://schemas.openxmlformats.org/officeDocument/2006/relationships/slideLayout" Target="../slideLayouts/slideLayout1068.xml"/><Relationship Id="rId620" Type="http://schemas.openxmlformats.org/officeDocument/2006/relationships/slideLayout" Target="../slideLayouts/slideLayout1191.xml"/><Relationship Id="rId718" Type="http://schemas.openxmlformats.org/officeDocument/2006/relationships/slideLayout" Target="../slideLayouts/slideLayout1289.xml"/><Relationship Id="rId357" Type="http://schemas.openxmlformats.org/officeDocument/2006/relationships/slideLayout" Target="../slideLayouts/slideLayout928.xml"/><Relationship Id="rId54" Type="http://schemas.openxmlformats.org/officeDocument/2006/relationships/slideLayout" Target="../slideLayouts/slideLayout625.xml"/><Relationship Id="rId217" Type="http://schemas.openxmlformats.org/officeDocument/2006/relationships/slideLayout" Target="../slideLayouts/slideLayout788.xml"/><Relationship Id="rId564" Type="http://schemas.openxmlformats.org/officeDocument/2006/relationships/slideLayout" Target="../slideLayouts/slideLayout1135.xml"/><Relationship Id="rId771" Type="http://schemas.openxmlformats.org/officeDocument/2006/relationships/slideLayout" Target="../slideLayouts/slideLayout1342.xml"/><Relationship Id="rId424" Type="http://schemas.openxmlformats.org/officeDocument/2006/relationships/slideLayout" Target="../slideLayouts/slideLayout995.xml"/><Relationship Id="rId631" Type="http://schemas.openxmlformats.org/officeDocument/2006/relationships/slideLayout" Target="../slideLayouts/slideLayout1202.xml"/><Relationship Id="rId729" Type="http://schemas.openxmlformats.org/officeDocument/2006/relationships/slideLayout" Target="../slideLayouts/slideLayout1300.xml"/><Relationship Id="rId270" Type="http://schemas.openxmlformats.org/officeDocument/2006/relationships/slideLayout" Target="../slideLayouts/slideLayout841.xml"/><Relationship Id="rId65" Type="http://schemas.openxmlformats.org/officeDocument/2006/relationships/slideLayout" Target="../slideLayouts/slideLayout636.xml"/><Relationship Id="rId130" Type="http://schemas.openxmlformats.org/officeDocument/2006/relationships/slideLayout" Target="../slideLayouts/slideLayout701.xml"/><Relationship Id="rId368" Type="http://schemas.openxmlformats.org/officeDocument/2006/relationships/slideLayout" Target="../slideLayouts/slideLayout939.xml"/><Relationship Id="rId575" Type="http://schemas.openxmlformats.org/officeDocument/2006/relationships/slideLayout" Target="../slideLayouts/slideLayout1146.xml"/><Relationship Id="rId782" Type="http://schemas.openxmlformats.org/officeDocument/2006/relationships/slideLayout" Target="../slideLayouts/slideLayout1353.xml"/><Relationship Id="rId228" Type="http://schemas.openxmlformats.org/officeDocument/2006/relationships/slideLayout" Target="../slideLayouts/slideLayout799.xml"/><Relationship Id="rId435" Type="http://schemas.openxmlformats.org/officeDocument/2006/relationships/slideLayout" Target="../slideLayouts/slideLayout1006.xml"/><Relationship Id="rId642" Type="http://schemas.openxmlformats.org/officeDocument/2006/relationships/slideLayout" Target="../slideLayouts/slideLayout1213.xml"/><Relationship Id="rId281" Type="http://schemas.openxmlformats.org/officeDocument/2006/relationships/slideLayout" Target="../slideLayouts/slideLayout852.xml"/><Relationship Id="rId502" Type="http://schemas.openxmlformats.org/officeDocument/2006/relationships/slideLayout" Target="../slideLayouts/slideLayout1073.xml"/><Relationship Id="rId76" Type="http://schemas.openxmlformats.org/officeDocument/2006/relationships/slideLayout" Target="../slideLayouts/slideLayout647.xml"/><Relationship Id="rId141" Type="http://schemas.openxmlformats.org/officeDocument/2006/relationships/slideLayout" Target="../slideLayouts/slideLayout712.xml"/><Relationship Id="rId379" Type="http://schemas.openxmlformats.org/officeDocument/2006/relationships/slideLayout" Target="../slideLayouts/slideLayout950.xml"/><Relationship Id="rId586" Type="http://schemas.openxmlformats.org/officeDocument/2006/relationships/slideLayout" Target="../slideLayouts/slideLayout1157.xml"/><Relationship Id="rId793" Type="http://schemas.openxmlformats.org/officeDocument/2006/relationships/slideLayout" Target="../slideLayouts/slideLayout1364.xml"/><Relationship Id="rId807" Type="http://schemas.openxmlformats.org/officeDocument/2006/relationships/slideLayout" Target="../slideLayouts/slideLayout1378.xml"/><Relationship Id="rId7" Type="http://schemas.openxmlformats.org/officeDocument/2006/relationships/slideLayout" Target="../slideLayouts/slideLayout578.xml"/><Relationship Id="rId239" Type="http://schemas.openxmlformats.org/officeDocument/2006/relationships/slideLayout" Target="../slideLayouts/slideLayout810.xml"/><Relationship Id="rId446" Type="http://schemas.openxmlformats.org/officeDocument/2006/relationships/slideLayout" Target="../slideLayouts/slideLayout1017.xml"/><Relationship Id="rId653" Type="http://schemas.openxmlformats.org/officeDocument/2006/relationships/slideLayout" Target="../slideLayouts/slideLayout1224.xml"/><Relationship Id="rId292" Type="http://schemas.openxmlformats.org/officeDocument/2006/relationships/slideLayout" Target="../slideLayouts/slideLayout863.xml"/><Relationship Id="rId306" Type="http://schemas.openxmlformats.org/officeDocument/2006/relationships/slideLayout" Target="../slideLayouts/slideLayout877.xml"/><Relationship Id="rId87" Type="http://schemas.openxmlformats.org/officeDocument/2006/relationships/slideLayout" Target="../slideLayouts/slideLayout658.xml"/><Relationship Id="rId513" Type="http://schemas.openxmlformats.org/officeDocument/2006/relationships/slideLayout" Target="../slideLayouts/slideLayout1084.xml"/><Relationship Id="rId597" Type="http://schemas.openxmlformats.org/officeDocument/2006/relationships/slideLayout" Target="../slideLayouts/slideLayout1168.xml"/><Relationship Id="rId720" Type="http://schemas.openxmlformats.org/officeDocument/2006/relationships/slideLayout" Target="../slideLayouts/slideLayout1291.xml"/><Relationship Id="rId152" Type="http://schemas.openxmlformats.org/officeDocument/2006/relationships/slideLayout" Target="../slideLayouts/slideLayout723.xml"/><Relationship Id="rId457" Type="http://schemas.openxmlformats.org/officeDocument/2006/relationships/slideLayout" Target="../slideLayouts/slideLayout1028.xml"/><Relationship Id="rId664" Type="http://schemas.openxmlformats.org/officeDocument/2006/relationships/slideLayout" Target="../slideLayouts/slideLayout1235.xml"/><Relationship Id="rId14" Type="http://schemas.openxmlformats.org/officeDocument/2006/relationships/slideLayout" Target="../slideLayouts/slideLayout585.xml"/><Relationship Id="rId317" Type="http://schemas.openxmlformats.org/officeDocument/2006/relationships/slideLayout" Target="../slideLayouts/slideLayout888.xml"/><Relationship Id="rId524" Type="http://schemas.openxmlformats.org/officeDocument/2006/relationships/slideLayout" Target="../slideLayouts/slideLayout1095.xml"/><Relationship Id="rId731" Type="http://schemas.openxmlformats.org/officeDocument/2006/relationships/slideLayout" Target="../slideLayouts/slideLayout1302.xml"/><Relationship Id="rId98" Type="http://schemas.openxmlformats.org/officeDocument/2006/relationships/slideLayout" Target="../slideLayouts/slideLayout669.xml"/><Relationship Id="rId163" Type="http://schemas.openxmlformats.org/officeDocument/2006/relationships/slideLayout" Target="../slideLayouts/slideLayout734.xml"/><Relationship Id="rId370" Type="http://schemas.openxmlformats.org/officeDocument/2006/relationships/slideLayout" Target="../slideLayouts/slideLayout941.xml"/><Relationship Id="rId230" Type="http://schemas.openxmlformats.org/officeDocument/2006/relationships/slideLayout" Target="../slideLayouts/slideLayout801.xml"/><Relationship Id="rId468" Type="http://schemas.openxmlformats.org/officeDocument/2006/relationships/slideLayout" Target="../slideLayouts/slideLayout1039.xml"/><Relationship Id="rId675" Type="http://schemas.openxmlformats.org/officeDocument/2006/relationships/slideLayout" Target="../slideLayouts/slideLayout1246.xml"/><Relationship Id="rId25" Type="http://schemas.openxmlformats.org/officeDocument/2006/relationships/slideLayout" Target="../slideLayouts/slideLayout596.xml"/><Relationship Id="rId328" Type="http://schemas.openxmlformats.org/officeDocument/2006/relationships/slideLayout" Target="../slideLayouts/slideLayout899.xml"/><Relationship Id="rId535" Type="http://schemas.openxmlformats.org/officeDocument/2006/relationships/slideLayout" Target="../slideLayouts/slideLayout1106.xml"/><Relationship Id="rId742" Type="http://schemas.openxmlformats.org/officeDocument/2006/relationships/slideLayout" Target="../slideLayouts/slideLayout1313.xml"/><Relationship Id="rId174" Type="http://schemas.openxmlformats.org/officeDocument/2006/relationships/slideLayout" Target="../slideLayouts/slideLayout745.xml"/><Relationship Id="rId381" Type="http://schemas.openxmlformats.org/officeDocument/2006/relationships/slideLayout" Target="../slideLayouts/slideLayout952.xml"/><Relationship Id="rId602" Type="http://schemas.openxmlformats.org/officeDocument/2006/relationships/slideLayout" Target="../slideLayouts/slideLayout1173.xml"/><Relationship Id="rId241" Type="http://schemas.openxmlformats.org/officeDocument/2006/relationships/slideLayout" Target="../slideLayouts/slideLayout812.xml"/><Relationship Id="rId479" Type="http://schemas.openxmlformats.org/officeDocument/2006/relationships/slideLayout" Target="../slideLayouts/slideLayout1050.xml"/><Relationship Id="rId686" Type="http://schemas.openxmlformats.org/officeDocument/2006/relationships/slideLayout" Target="../slideLayouts/slideLayout1257.xml"/><Relationship Id="rId36" Type="http://schemas.openxmlformats.org/officeDocument/2006/relationships/slideLayout" Target="../slideLayouts/slideLayout607.xml"/><Relationship Id="rId339" Type="http://schemas.openxmlformats.org/officeDocument/2006/relationships/slideLayout" Target="../slideLayouts/slideLayout910.xml"/><Relationship Id="rId546" Type="http://schemas.openxmlformats.org/officeDocument/2006/relationships/slideLayout" Target="../slideLayouts/slideLayout1117.xml"/><Relationship Id="rId753" Type="http://schemas.openxmlformats.org/officeDocument/2006/relationships/slideLayout" Target="../slideLayouts/slideLayout1324.xml"/><Relationship Id="rId101" Type="http://schemas.openxmlformats.org/officeDocument/2006/relationships/slideLayout" Target="../slideLayouts/slideLayout672.xml"/><Relationship Id="rId185" Type="http://schemas.openxmlformats.org/officeDocument/2006/relationships/slideLayout" Target="../slideLayouts/slideLayout756.xml"/><Relationship Id="rId406" Type="http://schemas.openxmlformats.org/officeDocument/2006/relationships/slideLayout" Target="../slideLayouts/slideLayout977.xml"/><Relationship Id="rId392" Type="http://schemas.openxmlformats.org/officeDocument/2006/relationships/slideLayout" Target="../slideLayouts/slideLayout963.xml"/><Relationship Id="rId613" Type="http://schemas.openxmlformats.org/officeDocument/2006/relationships/slideLayout" Target="../slideLayouts/slideLayout1184.xml"/><Relationship Id="rId697" Type="http://schemas.openxmlformats.org/officeDocument/2006/relationships/slideLayout" Target="../slideLayouts/slideLayout1268.xml"/><Relationship Id="rId252" Type="http://schemas.openxmlformats.org/officeDocument/2006/relationships/slideLayout" Target="../slideLayouts/slideLayout823.xml"/><Relationship Id="rId47" Type="http://schemas.openxmlformats.org/officeDocument/2006/relationships/slideLayout" Target="../slideLayouts/slideLayout618.xml"/><Relationship Id="rId112" Type="http://schemas.openxmlformats.org/officeDocument/2006/relationships/slideLayout" Target="../slideLayouts/slideLayout683.xml"/><Relationship Id="rId557" Type="http://schemas.openxmlformats.org/officeDocument/2006/relationships/slideLayout" Target="../slideLayouts/slideLayout1128.xml"/><Relationship Id="rId764" Type="http://schemas.openxmlformats.org/officeDocument/2006/relationships/slideLayout" Target="../slideLayouts/slideLayout1335.xml"/><Relationship Id="rId196" Type="http://schemas.openxmlformats.org/officeDocument/2006/relationships/slideLayout" Target="../slideLayouts/slideLayout767.xml"/><Relationship Id="rId417" Type="http://schemas.openxmlformats.org/officeDocument/2006/relationships/slideLayout" Target="../slideLayouts/slideLayout988.xml"/><Relationship Id="rId624" Type="http://schemas.openxmlformats.org/officeDocument/2006/relationships/slideLayout" Target="../slideLayouts/slideLayout1195.xml"/><Relationship Id="rId263" Type="http://schemas.openxmlformats.org/officeDocument/2006/relationships/slideLayout" Target="../slideLayouts/slideLayout834.xml"/><Relationship Id="rId470" Type="http://schemas.openxmlformats.org/officeDocument/2006/relationships/slideLayout" Target="../slideLayouts/slideLayout1041.xml"/><Relationship Id="rId58" Type="http://schemas.openxmlformats.org/officeDocument/2006/relationships/slideLayout" Target="../slideLayouts/slideLayout629.xml"/><Relationship Id="rId123" Type="http://schemas.openxmlformats.org/officeDocument/2006/relationships/slideLayout" Target="../slideLayouts/slideLayout694.xml"/><Relationship Id="rId330" Type="http://schemas.openxmlformats.org/officeDocument/2006/relationships/slideLayout" Target="../slideLayouts/slideLayout901.xml"/><Relationship Id="rId568" Type="http://schemas.openxmlformats.org/officeDocument/2006/relationships/slideLayout" Target="../slideLayouts/slideLayout1139.xml"/><Relationship Id="rId775" Type="http://schemas.openxmlformats.org/officeDocument/2006/relationships/slideLayout" Target="../slideLayouts/slideLayout1346.xml"/><Relationship Id="rId428" Type="http://schemas.openxmlformats.org/officeDocument/2006/relationships/slideLayout" Target="../slideLayouts/slideLayout999.xml"/><Relationship Id="rId635" Type="http://schemas.openxmlformats.org/officeDocument/2006/relationships/slideLayout" Target="../slideLayouts/slideLayout1206.xml"/><Relationship Id="rId274" Type="http://schemas.openxmlformats.org/officeDocument/2006/relationships/slideLayout" Target="../slideLayouts/slideLayout845.xml"/><Relationship Id="rId481" Type="http://schemas.openxmlformats.org/officeDocument/2006/relationships/slideLayout" Target="../slideLayouts/slideLayout1052.xml"/><Relationship Id="rId702" Type="http://schemas.openxmlformats.org/officeDocument/2006/relationships/slideLayout" Target="../slideLayouts/slideLayout1273.xml"/><Relationship Id="rId69" Type="http://schemas.openxmlformats.org/officeDocument/2006/relationships/slideLayout" Target="../slideLayouts/slideLayout640.xml"/><Relationship Id="rId134" Type="http://schemas.openxmlformats.org/officeDocument/2006/relationships/slideLayout" Target="../slideLayouts/slideLayout705.xml"/><Relationship Id="rId579" Type="http://schemas.openxmlformats.org/officeDocument/2006/relationships/slideLayout" Target="../slideLayouts/slideLayout1150.xml"/><Relationship Id="rId786" Type="http://schemas.openxmlformats.org/officeDocument/2006/relationships/slideLayout" Target="../slideLayouts/slideLayout1357.xml"/><Relationship Id="rId341" Type="http://schemas.openxmlformats.org/officeDocument/2006/relationships/slideLayout" Target="../slideLayouts/slideLayout912.xml"/><Relationship Id="rId439" Type="http://schemas.openxmlformats.org/officeDocument/2006/relationships/slideLayout" Target="../slideLayouts/slideLayout1010.xml"/><Relationship Id="rId646" Type="http://schemas.openxmlformats.org/officeDocument/2006/relationships/slideLayout" Target="../slideLayouts/slideLayout1217.xml"/><Relationship Id="rId201" Type="http://schemas.openxmlformats.org/officeDocument/2006/relationships/slideLayout" Target="../slideLayouts/slideLayout772.xml"/><Relationship Id="rId285" Type="http://schemas.openxmlformats.org/officeDocument/2006/relationships/slideLayout" Target="../slideLayouts/slideLayout856.xml"/><Relationship Id="rId506" Type="http://schemas.openxmlformats.org/officeDocument/2006/relationships/slideLayout" Target="../slideLayouts/slideLayout1077.xml"/><Relationship Id="rId492" Type="http://schemas.openxmlformats.org/officeDocument/2006/relationships/slideLayout" Target="../slideLayouts/slideLayout1063.xml"/><Relationship Id="rId713" Type="http://schemas.openxmlformats.org/officeDocument/2006/relationships/slideLayout" Target="../slideLayouts/slideLayout1284.xml"/><Relationship Id="rId797" Type="http://schemas.openxmlformats.org/officeDocument/2006/relationships/slideLayout" Target="../slideLayouts/slideLayout1368.xml"/><Relationship Id="rId145" Type="http://schemas.openxmlformats.org/officeDocument/2006/relationships/slideLayout" Target="../slideLayouts/slideLayout716.xml"/><Relationship Id="rId352" Type="http://schemas.openxmlformats.org/officeDocument/2006/relationships/slideLayout" Target="../slideLayouts/slideLayout923.xml"/><Relationship Id="rId212" Type="http://schemas.openxmlformats.org/officeDocument/2006/relationships/slideLayout" Target="../slideLayouts/slideLayout783.xml"/><Relationship Id="rId657" Type="http://schemas.openxmlformats.org/officeDocument/2006/relationships/slideLayout" Target="../slideLayouts/slideLayout1228.xml"/><Relationship Id="rId296" Type="http://schemas.openxmlformats.org/officeDocument/2006/relationships/slideLayout" Target="../slideLayouts/slideLayout867.xml"/><Relationship Id="rId517" Type="http://schemas.openxmlformats.org/officeDocument/2006/relationships/slideLayout" Target="../slideLayouts/slideLayout1088.xml"/><Relationship Id="rId724" Type="http://schemas.openxmlformats.org/officeDocument/2006/relationships/slideLayout" Target="../slideLayouts/slideLayout1295.xml"/><Relationship Id="rId60" Type="http://schemas.openxmlformats.org/officeDocument/2006/relationships/slideLayout" Target="../slideLayouts/slideLayout631.xml"/><Relationship Id="rId156" Type="http://schemas.openxmlformats.org/officeDocument/2006/relationships/slideLayout" Target="../slideLayouts/slideLayout727.xml"/><Relationship Id="rId363" Type="http://schemas.openxmlformats.org/officeDocument/2006/relationships/slideLayout" Target="../slideLayouts/slideLayout934.xml"/><Relationship Id="rId570" Type="http://schemas.openxmlformats.org/officeDocument/2006/relationships/slideLayout" Target="../slideLayouts/slideLayout1141.xml"/><Relationship Id="rId223" Type="http://schemas.openxmlformats.org/officeDocument/2006/relationships/slideLayout" Target="../slideLayouts/slideLayout794.xml"/><Relationship Id="rId430" Type="http://schemas.openxmlformats.org/officeDocument/2006/relationships/slideLayout" Target="../slideLayouts/slideLayout1001.xml"/><Relationship Id="rId668" Type="http://schemas.openxmlformats.org/officeDocument/2006/relationships/slideLayout" Target="../slideLayouts/slideLayout1239.xml"/><Relationship Id="rId18" Type="http://schemas.openxmlformats.org/officeDocument/2006/relationships/slideLayout" Target="../slideLayouts/slideLayout589.xml"/><Relationship Id="rId528" Type="http://schemas.openxmlformats.org/officeDocument/2006/relationships/slideLayout" Target="../slideLayouts/slideLayout1099.xml"/><Relationship Id="rId735" Type="http://schemas.openxmlformats.org/officeDocument/2006/relationships/slideLayout" Target="../slideLayouts/slideLayout1306.xml"/><Relationship Id="rId167" Type="http://schemas.openxmlformats.org/officeDocument/2006/relationships/slideLayout" Target="../slideLayouts/slideLayout738.xml"/><Relationship Id="rId374" Type="http://schemas.openxmlformats.org/officeDocument/2006/relationships/slideLayout" Target="../slideLayouts/slideLayout945.xml"/><Relationship Id="rId581" Type="http://schemas.openxmlformats.org/officeDocument/2006/relationships/slideLayout" Target="../slideLayouts/slideLayout1152.xml"/><Relationship Id="rId71" Type="http://schemas.openxmlformats.org/officeDocument/2006/relationships/slideLayout" Target="../slideLayouts/slideLayout642.xml"/><Relationship Id="rId234" Type="http://schemas.openxmlformats.org/officeDocument/2006/relationships/slideLayout" Target="../slideLayouts/slideLayout805.xml"/><Relationship Id="rId679" Type="http://schemas.openxmlformats.org/officeDocument/2006/relationships/slideLayout" Target="../slideLayouts/slideLayout1250.xml"/><Relationship Id="rId802" Type="http://schemas.openxmlformats.org/officeDocument/2006/relationships/slideLayout" Target="../slideLayouts/slideLayout1373.xml"/><Relationship Id="rId2" Type="http://schemas.openxmlformats.org/officeDocument/2006/relationships/slideLayout" Target="../slideLayouts/slideLayout573.xml"/><Relationship Id="rId29" Type="http://schemas.openxmlformats.org/officeDocument/2006/relationships/slideLayout" Target="../slideLayouts/slideLayout600.xml"/><Relationship Id="rId441" Type="http://schemas.openxmlformats.org/officeDocument/2006/relationships/slideLayout" Target="../slideLayouts/slideLayout1012.xml"/><Relationship Id="rId539" Type="http://schemas.openxmlformats.org/officeDocument/2006/relationships/slideLayout" Target="../slideLayouts/slideLayout1110.xml"/><Relationship Id="rId746" Type="http://schemas.openxmlformats.org/officeDocument/2006/relationships/slideLayout" Target="../slideLayouts/slideLayout1317.xml"/><Relationship Id="rId178" Type="http://schemas.openxmlformats.org/officeDocument/2006/relationships/slideLayout" Target="../slideLayouts/slideLayout749.xml"/><Relationship Id="rId301" Type="http://schemas.openxmlformats.org/officeDocument/2006/relationships/slideLayout" Target="../slideLayouts/slideLayout872.xml"/><Relationship Id="rId82" Type="http://schemas.openxmlformats.org/officeDocument/2006/relationships/slideLayout" Target="../slideLayouts/slideLayout653.xml"/><Relationship Id="rId385" Type="http://schemas.openxmlformats.org/officeDocument/2006/relationships/slideLayout" Target="../slideLayouts/slideLayout956.xml"/><Relationship Id="rId592" Type="http://schemas.openxmlformats.org/officeDocument/2006/relationships/slideLayout" Target="../slideLayouts/slideLayout1163.xml"/><Relationship Id="rId606" Type="http://schemas.openxmlformats.org/officeDocument/2006/relationships/slideLayout" Target="../slideLayouts/slideLayout1177.xml"/><Relationship Id="rId813" Type="http://schemas.openxmlformats.org/officeDocument/2006/relationships/image" Target="../media/image13.emf"/><Relationship Id="rId245" Type="http://schemas.openxmlformats.org/officeDocument/2006/relationships/slideLayout" Target="../slideLayouts/slideLayout816.xml"/><Relationship Id="rId452" Type="http://schemas.openxmlformats.org/officeDocument/2006/relationships/slideLayout" Target="../slideLayouts/slideLayout1023.xml"/><Relationship Id="rId105" Type="http://schemas.openxmlformats.org/officeDocument/2006/relationships/slideLayout" Target="../slideLayouts/slideLayout676.xml"/><Relationship Id="rId312" Type="http://schemas.openxmlformats.org/officeDocument/2006/relationships/slideLayout" Target="../slideLayouts/slideLayout883.xml"/><Relationship Id="rId757" Type="http://schemas.openxmlformats.org/officeDocument/2006/relationships/slideLayout" Target="../slideLayouts/slideLayout1328.xml"/><Relationship Id="rId93" Type="http://schemas.openxmlformats.org/officeDocument/2006/relationships/slideLayout" Target="../slideLayouts/slideLayout664.xml"/><Relationship Id="rId189" Type="http://schemas.openxmlformats.org/officeDocument/2006/relationships/slideLayout" Target="../slideLayouts/slideLayout760.xml"/><Relationship Id="rId396" Type="http://schemas.openxmlformats.org/officeDocument/2006/relationships/slideLayout" Target="../slideLayouts/slideLayout967.xml"/><Relationship Id="rId617" Type="http://schemas.openxmlformats.org/officeDocument/2006/relationships/slideLayout" Target="../slideLayouts/slideLayout1188.xml"/><Relationship Id="rId256" Type="http://schemas.openxmlformats.org/officeDocument/2006/relationships/slideLayout" Target="../slideLayouts/slideLayout827.xml"/><Relationship Id="rId463" Type="http://schemas.openxmlformats.org/officeDocument/2006/relationships/slideLayout" Target="../slideLayouts/slideLayout1034.xml"/><Relationship Id="rId670" Type="http://schemas.openxmlformats.org/officeDocument/2006/relationships/slideLayout" Target="../slideLayouts/slideLayout1241.xml"/><Relationship Id="rId116" Type="http://schemas.openxmlformats.org/officeDocument/2006/relationships/slideLayout" Target="../slideLayouts/slideLayout687.xml"/><Relationship Id="rId323" Type="http://schemas.openxmlformats.org/officeDocument/2006/relationships/slideLayout" Target="../slideLayouts/slideLayout894.xml"/><Relationship Id="rId530" Type="http://schemas.openxmlformats.org/officeDocument/2006/relationships/slideLayout" Target="../slideLayouts/slideLayout1101.xml"/><Relationship Id="rId768" Type="http://schemas.openxmlformats.org/officeDocument/2006/relationships/slideLayout" Target="../slideLayouts/slideLayout1339.xml"/><Relationship Id="rId20" Type="http://schemas.openxmlformats.org/officeDocument/2006/relationships/slideLayout" Target="../slideLayouts/slideLayout591.xml"/><Relationship Id="rId628" Type="http://schemas.openxmlformats.org/officeDocument/2006/relationships/slideLayout" Target="../slideLayouts/slideLayout1199.xml"/><Relationship Id="rId267" Type="http://schemas.openxmlformats.org/officeDocument/2006/relationships/slideLayout" Target="../slideLayouts/slideLayout838.xml"/><Relationship Id="rId474" Type="http://schemas.openxmlformats.org/officeDocument/2006/relationships/slideLayout" Target="../slideLayouts/slideLayout1045.xml"/><Relationship Id="rId127" Type="http://schemas.openxmlformats.org/officeDocument/2006/relationships/slideLayout" Target="../slideLayouts/slideLayout698.xml"/><Relationship Id="rId681" Type="http://schemas.openxmlformats.org/officeDocument/2006/relationships/slideLayout" Target="../slideLayouts/slideLayout1252.xml"/><Relationship Id="rId779" Type="http://schemas.openxmlformats.org/officeDocument/2006/relationships/slideLayout" Target="../slideLayouts/slideLayout1350.xml"/><Relationship Id="rId31" Type="http://schemas.openxmlformats.org/officeDocument/2006/relationships/slideLayout" Target="../slideLayouts/slideLayout602.xml"/><Relationship Id="rId334" Type="http://schemas.openxmlformats.org/officeDocument/2006/relationships/slideLayout" Target="../slideLayouts/slideLayout905.xml"/><Relationship Id="rId541" Type="http://schemas.openxmlformats.org/officeDocument/2006/relationships/slideLayout" Target="../slideLayouts/slideLayout1112.xml"/><Relationship Id="rId639" Type="http://schemas.openxmlformats.org/officeDocument/2006/relationships/slideLayout" Target="../slideLayouts/slideLayout1210.xml"/><Relationship Id="rId180" Type="http://schemas.openxmlformats.org/officeDocument/2006/relationships/slideLayout" Target="../slideLayouts/slideLayout751.xml"/><Relationship Id="rId278" Type="http://schemas.openxmlformats.org/officeDocument/2006/relationships/slideLayout" Target="../slideLayouts/slideLayout849.xml"/><Relationship Id="rId401" Type="http://schemas.openxmlformats.org/officeDocument/2006/relationships/slideLayout" Target="../slideLayouts/slideLayout972.xml"/><Relationship Id="rId485" Type="http://schemas.openxmlformats.org/officeDocument/2006/relationships/slideLayout" Target="../slideLayouts/slideLayout1056.xml"/><Relationship Id="rId692" Type="http://schemas.openxmlformats.org/officeDocument/2006/relationships/slideLayout" Target="../slideLayouts/slideLayout1263.xml"/><Relationship Id="rId706" Type="http://schemas.openxmlformats.org/officeDocument/2006/relationships/slideLayout" Target="../slideLayouts/slideLayout1277.xml"/><Relationship Id="rId42" Type="http://schemas.openxmlformats.org/officeDocument/2006/relationships/slideLayout" Target="../slideLayouts/slideLayout613.xml"/><Relationship Id="rId138" Type="http://schemas.openxmlformats.org/officeDocument/2006/relationships/slideLayout" Target="../slideLayouts/slideLayout709.xml"/><Relationship Id="rId345" Type="http://schemas.openxmlformats.org/officeDocument/2006/relationships/slideLayout" Target="../slideLayouts/slideLayout916.xml"/><Relationship Id="rId552" Type="http://schemas.openxmlformats.org/officeDocument/2006/relationships/slideLayout" Target="../slideLayouts/slideLayout1123.xml"/><Relationship Id="rId191" Type="http://schemas.openxmlformats.org/officeDocument/2006/relationships/slideLayout" Target="../slideLayouts/slideLayout762.xml"/><Relationship Id="rId205" Type="http://schemas.openxmlformats.org/officeDocument/2006/relationships/slideLayout" Target="../slideLayouts/slideLayout776.xml"/><Relationship Id="rId412" Type="http://schemas.openxmlformats.org/officeDocument/2006/relationships/slideLayout" Target="../slideLayouts/slideLayout983.xml"/><Relationship Id="rId289" Type="http://schemas.openxmlformats.org/officeDocument/2006/relationships/slideLayout" Target="../slideLayouts/slideLayout860.xml"/><Relationship Id="rId496" Type="http://schemas.openxmlformats.org/officeDocument/2006/relationships/slideLayout" Target="../slideLayouts/slideLayout1067.xml"/><Relationship Id="rId717" Type="http://schemas.openxmlformats.org/officeDocument/2006/relationships/slideLayout" Target="../slideLayouts/slideLayout1288.xml"/><Relationship Id="rId53" Type="http://schemas.openxmlformats.org/officeDocument/2006/relationships/slideLayout" Target="../slideLayouts/slideLayout624.xml"/><Relationship Id="rId149" Type="http://schemas.openxmlformats.org/officeDocument/2006/relationships/slideLayout" Target="../slideLayouts/slideLayout720.xml"/><Relationship Id="rId356" Type="http://schemas.openxmlformats.org/officeDocument/2006/relationships/slideLayout" Target="../slideLayouts/slideLayout927.xml"/><Relationship Id="rId563" Type="http://schemas.openxmlformats.org/officeDocument/2006/relationships/slideLayout" Target="../slideLayouts/slideLayout1134.xml"/><Relationship Id="rId770" Type="http://schemas.openxmlformats.org/officeDocument/2006/relationships/slideLayout" Target="../slideLayouts/slideLayout1341.xml"/><Relationship Id="rId216" Type="http://schemas.openxmlformats.org/officeDocument/2006/relationships/slideLayout" Target="../slideLayouts/slideLayout787.xml"/><Relationship Id="rId423" Type="http://schemas.openxmlformats.org/officeDocument/2006/relationships/slideLayout" Target="../slideLayouts/slideLayout994.xml"/><Relationship Id="rId630" Type="http://schemas.openxmlformats.org/officeDocument/2006/relationships/slideLayout" Target="../slideLayouts/slideLayout1201.xml"/><Relationship Id="rId728" Type="http://schemas.openxmlformats.org/officeDocument/2006/relationships/slideLayout" Target="../slideLayouts/slideLayout1299.xml"/><Relationship Id="rId64" Type="http://schemas.openxmlformats.org/officeDocument/2006/relationships/slideLayout" Target="../slideLayouts/slideLayout635.xml"/><Relationship Id="rId367" Type="http://schemas.openxmlformats.org/officeDocument/2006/relationships/slideLayout" Target="../slideLayouts/slideLayout938.xml"/><Relationship Id="rId574" Type="http://schemas.openxmlformats.org/officeDocument/2006/relationships/slideLayout" Target="../slideLayouts/slideLayout1145.xml"/><Relationship Id="rId227" Type="http://schemas.openxmlformats.org/officeDocument/2006/relationships/slideLayout" Target="../slideLayouts/slideLayout798.xml"/><Relationship Id="rId781" Type="http://schemas.openxmlformats.org/officeDocument/2006/relationships/slideLayout" Target="../slideLayouts/slideLayout1352.xml"/><Relationship Id="rId434" Type="http://schemas.openxmlformats.org/officeDocument/2006/relationships/slideLayout" Target="../slideLayouts/slideLayout1005.xml"/><Relationship Id="rId641" Type="http://schemas.openxmlformats.org/officeDocument/2006/relationships/slideLayout" Target="../slideLayouts/slideLayout1212.xml"/><Relationship Id="rId739" Type="http://schemas.openxmlformats.org/officeDocument/2006/relationships/slideLayout" Target="../slideLayouts/slideLayout1310.xml"/><Relationship Id="rId280" Type="http://schemas.openxmlformats.org/officeDocument/2006/relationships/slideLayout" Target="../slideLayouts/slideLayout851.xml"/><Relationship Id="rId501" Type="http://schemas.openxmlformats.org/officeDocument/2006/relationships/slideLayout" Target="../slideLayouts/slideLayout1072.xml"/><Relationship Id="rId75" Type="http://schemas.openxmlformats.org/officeDocument/2006/relationships/slideLayout" Target="../slideLayouts/slideLayout646.xml"/><Relationship Id="rId140" Type="http://schemas.openxmlformats.org/officeDocument/2006/relationships/slideLayout" Target="../slideLayouts/slideLayout711.xml"/><Relationship Id="rId378" Type="http://schemas.openxmlformats.org/officeDocument/2006/relationships/slideLayout" Target="../slideLayouts/slideLayout949.xml"/><Relationship Id="rId585" Type="http://schemas.openxmlformats.org/officeDocument/2006/relationships/slideLayout" Target="../slideLayouts/slideLayout1156.xml"/><Relationship Id="rId792" Type="http://schemas.openxmlformats.org/officeDocument/2006/relationships/slideLayout" Target="../slideLayouts/slideLayout1363.xml"/><Relationship Id="rId806" Type="http://schemas.openxmlformats.org/officeDocument/2006/relationships/slideLayout" Target="../slideLayouts/slideLayout1377.xml"/><Relationship Id="rId6" Type="http://schemas.openxmlformats.org/officeDocument/2006/relationships/slideLayout" Target="../slideLayouts/slideLayout577.xml"/><Relationship Id="rId238" Type="http://schemas.openxmlformats.org/officeDocument/2006/relationships/slideLayout" Target="../slideLayouts/slideLayout809.xml"/><Relationship Id="rId445" Type="http://schemas.openxmlformats.org/officeDocument/2006/relationships/slideLayout" Target="../slideLayouts/slideLayout1016.xml"/><Relationship Id="rId487" Type="http://schemas.openxmlformats.org/officeDocument/2006/relationships/slideLayout" Target="../slideLayouts/slideLayout1058.xml"/><Relationship Id="rId610" Type="http://schemas.openxmlformats.org/officeDocument/2006/relationships/slideLayout" Target="../slideLayouts/slideLayout1181.xml"/><Relationship Id="rId652" Type="http://schemas.openxmlformats.org/officeDocument/2006/relationships/slideLayout" Target="../slideLayouts/slideLayout1223.xml"/><Relationship Id="rId694" Type="http://schemas.openxmlformats.org/officeDocument/2006/relationships/slideLayout" Target="../slideLayouts/slideLayout1265.xml"/><Relationship Id="rId708" Type="http://schemas.openxmlformats.org/officeDocument/2006/relationships/slideLayout" Target="../slideLayouts/slideLayout1279.xml"/><Relationship Id="rId291" Type="http://schemas.openxmlformats.org/officeDocument/2006/relationships/slideLayout" Target="../slideLayouts/slideLayout862.xml"/><Relationship Id="rId305" Type="http://schemas.openxmlformats.org/officeDocument/2006/relationships/slideLayout" Target="../slideLayouts/slideLayout876.xml"/><Relationship Id="rId347" Type="http://schemas.openxmlformats.org/officeDocument/2006/relationships/slideLayout" Target="../slideLayouts/slideLayout918.xml"/><Relationship Id="rId512" Type="http://schemas.openxmlformats.org/officeDocument/2006/relationships/slideLayout" Target="../slideLayouts/slideLayout1083.xml"/><Relationship Id="rId44" Type="http://schemas.openxmlformats.org/officeDocument/2006/relationships/slideLayout" Target="../slideLayouts/slideLayout615.xml"/><Relationship Id="rId86" Type="http://schemas.openxmlformats.org/officeDocument/2006/relationships/slideLayout" Target="../slideLayouts/slideLayout657.xml"/><Relationship Id="rId151" Type="http://schemas.openxmlformats.org/officeDocument/2006/relationships/slideLayout" Target="../slideLayouts/slideLayout722.xml"/><Relationship Id="rId389" Type="http://schemas.openxmlformats.org/officeDocument/2006/relationships/slideLayout" Target="../slideLayouts/slideLayout960.xml"/><Relationship Id="rId554" Type="http://schemas.openxmlformats.org/officeDocument/2006/relationships/slideLayout" Target="../slideLayouts/slideLayout1125.xml"/><Relationship Id="rId596" Type="http://schemas.openxmlformats.org/officeDocument/2006/relationships/slideLayout" Target="../slideLayouts/slideLayout1167.xml"/><Relationship Id="rId761" Type="http://schemas.openxmlformats.org/officeDocument/2006/relationships/slideLayout" Target="../slideLayouts/slideLayout1332.xml"/><Relationship Id="rId193" Type="http://schemas.openxmlformats.org/officeDocument/2006/relationships/slideLayout" Target="../slideLayouts/slideLayout764.xml"/><Relationship Id="rId207" Type="http://schemas.openxmlformats.org/officeDocument/2006/relationships/slideLayout" Target="../slideLayouts/slideLayout778.xml"/><Relationship Id="rId249" Type="http://schemas.openxmlformats.org/officeDocument/2006/relationships/slideLayout" Target="../slideLayouts/slideLayout820.xml"/><Relationship Id="rId414" Type="http://schemas.openxmlformats.org/officeDocument/2006/relationships/slideLayout" Target="../slideLayouts/slideLayout985.xml"/><Relationship Id="rId456" Type="http://schemas.openxmlformats.org/officeDocument/2006/relationships/slideLayout" Target="../slideLayouts/slideLayout1027.xml"/><Relationship Id="rId498" Type="http://schemas.openxmlformats.org/officeDocument/2006/relationships/slideLayout" Target="../slideLayouts/slideLayout1069.xml"/><Relationship Id="rId621" Type="http://schemas.openxmlformats.org/officeDocument/2006/relationships/slideLayout" Target="../slideLayouts/slideLayout1192.xml"/><Relationship Id="rId663" Type="http://schemas.openxmlformats.org/officeDocument/2006/relationships/slideLayout" Target="../slideLayouts/slideLayout1234.xml"/><Relationship Id="rId13" Type="http://schemas.openxmlformats.org/officeDocument/2006/relationships/slideLayout" Target="../slideLayouts/slideLayout584.xml"/><Relationship Id="rId109" Type="http://schemas.openxmlformats.org/officeDocument/2006/relationships/slideLayout" Target="../slideLayouts/slideLayout680.xml"/><Relationship Id="rId260" Type="http://schemas.openxmlformats.org/officeDocument/2006/relationships/slideLayout" Target="../slideLayouts/slideLayout831.xml"/><Relationship Id="rId316" Type="http://schemas.openxmlformats.org/officeDocument/2006/relationships/slideLayout" Target="../slideLayouts/slideLayout887.xml"/><Relationship Id="rId523" Type="http://schemas.openxmlformats.org/officeDocument/2006/relationships/slideLayout" Target="../slideLayouts/slideLayout1094.xml"/><Relationship Id="rId719" Type="http://schemas.openxmlformats.org/officeDocument/2006/relationships/slideLayout" Target="../slideLayouts/slideLayout1290.xml"/><Relationship Id="rId55" Type="http://schemas.openxmlformats.org/officeDocument/2006/relationships/slideLayout" Target="../slideLayouts/slideLayout626.xml"/><Relationship Id="rId97" Type="http://schemas.openxmlformats.org/officeDocument/2006/relationships/slideLayout" Target="../slideLayouts/slideLayout668.xml"/><Relationship Id="rId120" Type="http://schemas.openxmlformats.org/officeDocument/2006/relationships/slideLayout" Target="../slideLayouts/slideLayout691.xml"/><Relationship Id="rId358" Type="http://schemas.openxmlformats.org/officeDocument/2006/relationships/slideLayout" Target="../slideLayouts/slideLayout929.xml"/><Relationship Id="rId565" Type="http://schemas.openxmlformats.org/officeDocument/2006/relationships/slideLayout" Target="../slideLayouts/slideLayout1136.xml"/><Relationship Id="rId730" Type="http://schemas.openxmlformats.org/officeDocument/2006/relationships/slideLayout" Target="../slideLayouts/slideLayout1301.xml"/><Relationship Id="rId772" Type="http://schemas.openxmlformats.org/officeDocument/2006/relationships/slideLayout" Target="../slideLayouts/slideLayout1343.xml"/><Relationship Id="rId162" Type="http://schemas.openxmlformats.org/officeDocument/2006/relationships/slideLayout" Target="../slideLayouts/slideLayout733.xml"/><Relationship Id="rId218" Type="http://schemas.openxmlformats.org/officeDocument/2006/relationships/slideLayout" Target="../slideLayouts/slideLayout789.xml"/><Relationship Id="rId425" Type="http://schemas.openxmlformats.org/officeDocument/2006/relationships/slideLayout" Target="../slideLayouts/slideLayout996.xml"/><Relationship Id="rId467" Type="http://schemas.openxmlformats.org/officeDocument/2006/relationships/slideLayout" Target="../slideLayouts/slideLayout1038.xml"/><Relationship Id="rId632" Type="http://schemas.openxmlformats.org/officeDocument/2006/relationships/slideLayout" Target="../slideLayouts/slideLayout1203.xml"/><Relationship Id="rId271" Type="http://schemas.openxmlformats.org/officeDocument/2006/relationships/slideLayout" Target="../slideLayouts/slideLayout842.xml"/><Relationship Id="rId674" Type="http://schemas.openxmlformats.org/officeDocument/2006/relationships/slideLayout" Target="../slideLayouts/slideLayout1245.xml"/><Relationship Id="rId24" Type="http://schemas.openxmlformats.org/officeDocument/2006/relationships/slideLayout" Target="../slideLayouts/slideLayout595.xml"/><Relationship Id="rId66" Type="http://schemas.openxmlformats.org/officeDocument/2006/relationships/slideLayout" Target="../slideLayouts/slideLayout637.xml"/><Relationship Id="rId131" Type="http://schemas.openxmlformats.org/officeDocument/2006/relationships/slideLayout" Target="../slideLayouts/slideLayout702.xml"/><Relationship Id="rId327" Type="http://schemas.openxmlformats.org/officeDocument/2006/relationships/slideLayout" Target="../slideLayouts/slideLayout898.xml"/><Relationship Id="rId369" Type="http://schemas.openxmlformats.org/officeDocument/2006/relationships/slideLayout" Target="../slideLayouts/slideLayout940.xml"/><Relationship Id="rId534" Type="http://schemas.openxmlformats.org/officeDocument/2006/relationships/slideLayout" Target="../slideLayouts/slideLayout1105.xml"/><Relationship Id="rId576" Type="http://schemas.openxmlformats.org/officeDocument/2006/relationships/slideLayout" Target="../slideLayouts/slideLayout1147.xml"/><Relationship Id="rId741" Type="http://schemas.openxmlformats.org/officeDocument/2006/relationships/slideLayout" Target="../slideLayouts/slideLayout1312.xml"/><Relationship Id="rId783" Type="http://schemas.openxmlformats.org/officeDocument/2006/relationships/slideLayout" Target="../slideLayouts/slideLayout1354.xml"/><Relationship Id="rId173" Type="http://schemas.openxmlformats.org/officeDocument/2006/relationships/slideLayout" Target="../slideLayouts/slideLayout744.xml"/><Relationship Id="rId229" Type="http://schemas.openxmlformats.org/officeDocument/2006/relationships/slideLayout" Target="../slideLayouts/slideLayout800.xml"/><Relationship Id="rId380" Type="http://schemas.openxmlformats.org/officeDocument/2006/relationships/slideLayout" Target="../slideLayouts/slideLayout951.xml"/><Relationship Id="rId436" Type="http://schemas.openxmlformats.org/officeDocument/2006/relationships/slideLayout" Target="../slideLayouts/slideLayout1007.xml"/><Relationship Id="rId601" Type="http://schemas.openxmlformats.org/officeDocument/2006/relationships/slideLayout" Target="../slideLayouts/slideLayout1172.xml"/><Relationship Id="rId643" Type="http://schemas.openxmlformats.org/officeDocument/2006/relationships/slideLayout" Target="../slideLayouts/slideLayout1214.xml"/><Relationship Id="rId240" Type="http://schemas.openxmlformats.org/officeDocument/2006/relationships/slideLayout" Target="../slideLayouts/slideLayout811.xml"/><Relationship Id="rId478" Type="http://schemas.openxmlformats.org/officeDocument/2006/relationships/slideLayout" Target="../slideLayouts/slideLayout1049.xml"/><Relationship Id="rId685" Type="http://schemas.openxmlformats.org/officeDocument/2006/relationships/slideLayout" Target="../slideLayouts/slideLayout1256.xml"/><Relationship Id="rId35" Type="http://schemas.openxmlformats.org/officeDocument/2006/relationships/slideLayout" Target="../slideLayouts/slideLayout606.xml"/><Relationship Id="rId77" Type="http://schemas.openxmlformats.org/officeDocument/2006/relationships/slideLayout" Target="../slideLayouts/slideLayout648.xml"/><Relationship Id="rId100" Type="http://schemas.openxmlformats.org/officeDocument/2006/relationships/slideLayout" Target="../slideLayouts/slideLayout671.xml"/><Relationship Id="rId282" Type="http://schemas.openxmlformats.org/officeDocument/2006/relationships/slideLayout" Target="../slideLayouts/slideLayout853.xml"/><Relationship Id="rId338" Type="http://schemas.openxmlformats.org/officeDocument/2006/relationships/slideLayout" Target="../slideLayouts/slideLayout909.xml"/><Relationship Id="rId503" Type="http://schemas.openxmlformats.org/officeDocument/2006/relationships/slideLayout" Target="../slideLayouts/slideLayout1074.xml"/><Relationship Id="rId545" Type="http://schemas.openxmlformats.org/officeDocument/2006/relationships/slideLayout" Target="../slideLayouts/slideLayout1116.xml"/><Relationship Id="rId587" Type="http://schemas.openxmlformats.org/officeDocument/2006/relationships/slideLayout" Target="../slideLayouts/slideLayout1158.xml"/><Relationship Id="rId710" Type="http://schemas.openxmlformats.org/officeDocument/2006/relationships/slideLayout" Target="../slideLayouts/slideLayout1281.xml"/><Relationship Id="rId752" Type="http://schemas.openxmlformats.org/officeDocument/2006/relationships/slideLayout" Target="../slideLayouts/slideLayout1323.xml"/><Relationship Id="rId808" Type="http://schemas.openxmlformats.org/officeDocument/2006/relationships/slideLayout" Target="../slideLayouts/slideLayout1379.xml"/><Relationship Id="rId8" Type="http://schemas.openxmlformats.org/officeDocument/2006/relationships/slideLayout" Target="../slideLayouts/slideLayout579.xml"/><Relationship Id="rId142" Type="http://schemas.openxmlformats.org/officeDocument/2006/relationships/slideLayout" Target="../slideLayouts/slideLayout713.xml"/><Relationship Id="rId184" Type="http://schemas.openxmlformats.org/officeDocument/2006/relationships/slideLayout" Target="../slideLayouts/slideLayout755.xml"/><Relationship Id="rId391" Type="http://schemas.openxmlformats.org/officeDocument/2006/relationships/slideLayout" Target="../slideLayouts/slideLayout962.xml"/><Relationship Id="rId405" Type="http://schemas.openxmlformats.org/officeDocument/2006/relationships/slideLayout" Target="../slideLayouts/slideLayout976.xml"/><Relationship Id="rId447" Type="http://schemas.openxmlformats.org/officeDocument/2006/relationships/slideLayout" Target="../slideLayouts/slideLayout1018.xml"/><Relationship Id="rId612" Type="http://schemas.openxmlformats.org/officeDocument/2006/relationships/slideLayout" Target="../slideLayouts/slideLayout1183.xml"/><Relationship Id="rId794" Type="http://schemas.openxmlformats.org/officeDocument/2006/relationships/slideLayout" Target="../slideLayouts/slideLayout1365.xml"/><Relationship Id="rId251" Type="http://schemas.openxmlformats.org/officeDocument/2006/relationships/slideLayout" Target="../slideLayouts/slideLayout822.xml"/><Relationship Id="rId489" Type="http://schemas.openxmlformats.org/officeDocument/2006/relationships/slideLayout" Target="../slideLayouts/slideLayout1060.xml"/><Relationship Id="rId654" Type="http://schemas.openxmlformats.org/officeDocument/2006/relationships/slideLayout" Target="../slideLayouts/slideLayout1225.xml"/><Relationship Id="rId696" Type="http://schemas.openxmlformats.org/officeDocument/2006/relationships/slideLayout" Target="../slideLayouts/slideLayout1267.xml"/><Relationship Id="rId46" Type="http://schemas.openxmlformats.org/officeDocument/2006/relationships/slideLayout" Target="../slideLayouts/slideLayout617.xml"/><Relationship Id="rId293" Type="http://schemas.openxmlformats.org/officeDocument/2006/relationships/slideLayout" Target="../slideLayouts/slideLayout864.xml"/><Relationship Id="rId307" Type="http://schemas.openxmlformats.org/officeDocument/2006/relationships/slideLayout" Target="../slideLayouts/slideLayout878.xml"/><Relationship Id="rId349" Type="http://schemas.openxmlformats.org/officeDocument/2006/relationships/slideLayout" Target="../slideLayouts/slideLayout920.xml"/><Relationship Id="rId514" Type="http://schemas.openxmlformats.org/officeDocument/2006/relationships/slideLayout" Target="../slideLayouts/slideLayout1085.xml"/><Relationship Id="rId556" Type="http://schemas.openxmlformats.org/officeDocument/2006/relationships/slideLayout" Target="../slideLayouts/slideLayout1127.xml"/><Relationship Id="rId721" Type="http://schemas.openxmlformats.org/officeDocument/2006/relationships/slideLayout" Target="../slideLayouts/slideLayout1292.xml"/><Relationship Id="rId763" Type="http://schemas.openxmlformats.org/officeDocument/2006/relationships/slideLayout" Target="../slideLayouts/slideLayout1334.xml"/><Relationship Id="rId88" Type="http://schemas.openxmlformats.org/officeDocument/2006/relationships/slideLayout" Target="../slideLayouts/slideLayout659.xml"/><Relationship Id="rId111" Type="http://schemas.openxmlformats.org/officeDocument/2006/relationships/slideLayout" Target="../slideLayouts/slideLayout682.xml"/><Relationship Id="rId153" Type="http://schemas.openxmlformats.org/officeDocument/2006/relationships/slideLayout" Target="../slideLayouts/slideLayout724.xml"/><Relationship Id="rId195" Type="http://schemas.openxmlformats.org/officeDocument/2006/relationships/slideLayout" Target="../slideLayouts/slideLayout766.xml"/><Relationship Id="rId209" Type="http://schemas.openxmlformats.org/officeDocument/2006/relationships/slideLayout" Target="../slideLayouts/slideLayout780.xml"/><Relationship Id="rId360" Type="http://schemas.openxmlformats.org/officeDocument/2006/relationships/slideLayout" Target="../slideLayouts/slideLayout931.xml"/><Relationship Id="rId416" Type="http://schemas.openxmlformats.org/officeDocument/2006/relationships/slideLayout" Target="../slideLayouts/slideLayout987.xml"/><Relationship Id="rId598" Type="http://schemas.openxmlformats.org/officeDocument/2006/relationships/slideLayout" Target="../slideLayouts/slideLayout1169.xml"/><Relationship Id="rId220" Type="http://schemas.openxmlformats.org/officeDocument/2006/relationships/slideLayout" Target="../slideLayouts/slideLayout791.xml"/><Relationship Id="rId458" Type="http://schemas.openxmlformats.org/officeDocument/2006/relationships/slideLayout" Target="../slideLayouts/slideLayout1029.xml"/><Relationship Id="rId623" Type="http://schemas.openxmlformats.org/officeDocument/2006/relationships/slideLayout" Target="../slideLayouts/slideLayout1194.xml"/><Relationship Id="rId665" Type="http://schemas.openxmlformats.org/officeDocument/2006/relationships/slideLayout" Target="../slideLayouts/slideLayout1236.xml"/><Relationship Id="rId15" Type="http://schemas.openxmlformats.org/officeDocument/2006/relationships/slideLayout" Target="../slideLayouts/slideLayout586.xml"/><Relationship Id="rId57" Type="http://schemas.openxmlformats.org/officeDocument/2006/relationships/slideLayout" Target="../slideLayouts/slideLayout628.xml"/><Relationship Id="rId262" Type="http://schemas.openxmlformats.org/officeDocument/2006/relationships/slideLayout" Target="../slideLayouts/slideLayout833.xml"/><Relationship Id="rId318" Type="http://schemas.openxmlformats.org/officeDocument/2006/relationships/slideLayout" Target="../slideLayouts/slideLayout889.xml"/><Relationship Id="rId525" Type="http://schemas.openxmlformats.org/officeDocument/2006/relationships/slideLayout" Target="../slideLayouts/slideLayout1096.xml"/><Relationship Id="rId567" Type="http://schemas.openxmlformats.org/officeDocument/2006/relationships/slideLayout" Target="../slideLayouts/slideLayout1138.xml"/><Relationship Id="rId732" Type="http://schemas.openxmlformats.org/officeDocument/2006/relationships/slideLayout" Target="../slideLayouts/slideLayout1303.xml"/><Relationship Id="rId99" Type="http://schemas.openxmlformats.org/officeDocument/2006/relationships/slideLayout" Target="../slideLayouts/slideLayout670.xml"/><Relationship Id="rId122" Type="http://schemas.openxmlformats.org/officeDocument/2006/relationships/slideLayout" Target="../slideLayouts/slideLayout693.xml"/><Relationship Id="rId164" Type="http://schemas.openxmlformats.org/officeDocument/2006/relationships/slideLayout" Target="../slideLayouts/slideLayout735.xml"/><Relationship Id="rId371" Type="http://schemas.openxmlformats.org/officeDocument/2006/relationships/slideLayout" Target="../slideLayouts/slideLayout942.xml"/><Relationship Id="rId774" Type="http://schemas.openxmlformats.org/officeDocument/2006/relationships/slideLayout" Target="../slideLayouts/slideLayout1345.xml"/><Relationship Id="rId427" Type="http://schemas.openxmlformats.org/officeDocument/2006/relationships/slideLayout" Target="../slideLayouts/slideLayout998.xml"/><Relationship Id="rId469" Type="http://schemas.openxmlformats.org/officeDocument/2006/relationships/slideLayout" Target="../slideLayouts/slideLayout1040.xml"/><Relationship Id="rId634" Type="http://schemas.openxmlformats.org/officeDocument/2006/relationships/slideLayout" Target="../slideLayouts/slideLayout1205.xml"/><Relationship Id="rId676" Type="http://schemas.openxmlformats.org/officeDocument/2006/relationships/slideLayout" Target="../slideLayouts/slideLayout1247.xml"/><Relationship Id="rId26" Type="http://schemas.openxmlformats.org/officeDocument/2006/relationships/slideLayout" Target="../slideLayouts/slideLayout597.xml"/><Relationship Id="rId231" Type="http://schemas.openxmlformats.org/officeDocument/2006/relationships/slideLayout" Target="../slideLayouts/slideLayout802.xml"/><Relationship Id="rId273" Type="http://schemas.openxmlformats.org/officeDocument/2006/relationships/slideLayout" Target="../slideLayouts/slideLayout844.xml"/><Relationship Id="rId329" Type="http://schemas.openxmlformats.org/officeDocument/2006/relationships/slideLayout" Target="../slideLayouts/slideLayout900.xml"/><Relationship Id="rId480" Type="http://schemas.openxmlformats.org/officeDocument/2006/relationships/slideLayout" Target="../slideLayouts/slideLayout1051.xml"/><Relationship Id="rId536" Type="http://schemas.openxmlformats.org/officeDocument/2006/relationships/slideLayout" Target="../slideLayouts/slideLayout1107.xml"/><Relationship Id="rId701" Type="http://schemas.openxmlformats.org/officeDocument/2006/relationships/slideLayout" Target="../slideLayouts/slideLayout1272.xml"/><Relationship Id="rId68" Type="http://schemas.openxmlformats.org/officeDocument/2006/relationships/slideLayout" Target="../slideLayouts/slideLayout639.xml"/><Relationship Id="rId133" Type="http://schemas.openxmlformats.org/officeDocument/2006/relationships/slideLayout" Target="../slideLayouts/slideLayout704.xml"/><Relationship Id="rId175" Type="http://schemas.openxmlformats.org/officeDocument/2006/relationships/slideLayout" Target="../slideLayouts/slideLayout746.xml"/><Relationship Id="rId340" Type="http://schemas.openxmlformats.org/officeDocument/2006/relationships/slideLayout" Target="../slideLayouts/slideLayout911.xml"/><Relationship Id="rId578" Type="http://schemas.openxmlformats.org/officeDocument/2006/relationships/slideLayout" Target="../slideLayouts/slideLayout1149.xml"/><Relationship Id="rId743" Type="http://schemas.openxmlformats.org/officeDocument/2006/relationships/slideLayout" Target="../slideLayouts/slideLayout1314.xml"/><Relationship Id="rId785" Type="http://schemas.openxmlformats.org/officeDocument/2006/relationships/slideLayout" Target="../slideLayouts/slideLayout1356.xml"/><Relationship Id="rId200" Type="http://schemas.openxmlformats.org/officeDocument/2006/relationships/slideLayout" Target="../slideLayouts/slideLayout771.xml"/><Relationship Id="rId382" Type="http://schemas.openxmlformats.org/officeDocument/2006/relationships/slideLayout" Target="../slideLayouts/slideLayout953.xml"/><Relationship Id="rId438" Type="http://schemas.openxmlformats.org/officeDocument/2006/relationships/slideLayout" Target="../slideLayouts/slideLayout1009.xml"/><Relationship Id="rId603" Type="http://schemas.openxmlformats.org/officeDocument/2006/relationships/slideLayout" Target="../slideLayouts/slideLayout1174.xml"/><Relationship Id="rId645" Type="http://schemas.openxmlformats.org/officeDocument/2006/relationships/slideLayout" Target="../slideLayouts/slideLayout1216.xml"/><Relationship Id="rId687" Type="http://schemas.openxmlformats.org/officeDocument/2006/relationships/slideLayout" Target="../slideLayouts/slideLayout1258.xml"/><Relationship Id="rId810" Type="http://schemas.openxmlformats.org/officeDocument/2006/relationships/image" Target="../media/image10.emf"/><Relationship Id="rId242" Type="http://schemas.openxmlformats.org/officeDocument/2006/relationships/slideLayout" Target="../slideLayouts/slideLayout813.xml"/><Relationship Id="rId284" Type="http://schemas.openxmlformats.org/officeDocument/2006/relationships/slideLayout" Target="../slideLayouts/slideLayout855.xml"/><Relationship Id="rId491" Type="http://schemas.openxmlformats.org/officeDocument/2006/relationships/slideLayout" Target="../slideLayouts/slideLayout1062.xml"/><Relationship Id="rId505" Type="http://schemas.openxmlformats.org/officeDocument/2006/relationships/slideLayout" Target="../slideLayouts/slideLayout1076.xml"/><Relationship Id="rId712" Type="http://schemas.openxmlformats.org/officeDocument/2006/relationships/slideLayout" Target="../slideLayouts/slideLayout1283.xml"/><Relationship Id="rId37" Type="http://schemas.openxmlformats.org/officeDocument/2006/relationships/slideLayout" Target="../slideLayouts/slideLayout608.xml"/><Relationship Id="rId79" Type="http://schemas.openxmlformats.org/officeDocument/2006/relationships/slideLayout" Target="../slideLayouts/slideLayout650.xml"/><Relationship Id="rId102" Type="http://schemas.openxmlformats.org/officeDocument/2006/relationships/slideLayout" Target="../slideLayouts/slideLayout673.xml"/><Relationship Id="rId144" Type="http://schemas.openxmlformats.org/officeDocument/2006/relationships/slideLayout" Target="../slideLayouts/slideLayout715.xml"/><Relationship Id="rId547" Type="http://schemas.openxmlformats.org/officeDocument/2006/relationships/slideLayout" Target="../slideLayouts/slideLayout1118.xml"/><Relationship Id="rId589" Type="http://schemas.openxmlformats.org/officeDocument/2006/relationships/slideLayout" Target="../slideLayouts/slideLayout1160.xml"/><Relationship Id="rId754" Type="http://schemas.openxmlformats.org/officeDocument/2006/relationships/slideLayout" Target="../slideLayouts/slideLayout1325.xml"/><Relationship Id="rId796" Type="http://schemas.openxmlformats.org/officeDocument/2006/relationships/slideLayout" Target="../slideLayouts/slideLayout1367.xml"/><Relationship Id="rId90" Type="http://schemas.openxmlformats.org/officeDocument/2006/relationships/slideLayout" Target="../slideLayouts/slideLayout661.xml"/><Relationship Id="rId186" Type="http://schemas.openxmlformats.org/officeDocument/2006/relationships/slideLayout" Target="../slideLayouts/slideLayout757.xml"/><Relationship Id="rId351" Type="http://schemas.openxmlformats.org/officeDocument/2006/relationships/slideLayout" Target="../slideLayouts/slideLayout922.xml"/><Relationship Id="rId393" Type="http://schemas.openxmlformats.org/officeDocument/2006/relationships/slideLayout" Target="../slideLayouts/slideLayout964.xml"/><Relationship Id="rId407" Type="http://schemas.openxmlformats.org/officeDocument/2006/relationships/slideLayout" Target="../slideLayouts/slideLayout978.xml"/><Relationship Id="rId449" Type="http://schemas.openxmlformats.org/officeDocument/2006/relationships/slideLayout" Target="../slideLayouts/slideLayout1020.xml"/><Relationship Id="rId614" Type="http://schemas.openxmlformats.org/officeDocument/2006/relationships/slideLayout" Target="../slideLayouts/slideLayout1185.xml"/><Relationship Id="rId656" Type="http://schemas.openxmlformats.org/officeDocument/2006/relationships/slideLayout" Target="../slideLayouts/slideLayout1227.xml"/><Relationship Id="rId211" Type="http://schemas.openxmlformats.org/officeDocument/2006/relationships/slideLayout" Target="../slideLayouts/slideLayout782.xml"/><Relationship Id="rId253" Type="http://schemas.openxmlformats.org/officeDocument/2006/relationships/slideLayout" Target="../slideLayouts/slideLayout824.xml"/><Relationship Id="rId295" Type="http://schemas.openxmlformats.org/officeDocument/2006/relationships/slideLayout" Target="../slideLayouts/slideLayout866.xml"/><Relationship Id="rId309" Type="http://schemas.openxmlformats.org/officeDocument/2006/relationships/slideLayout" Target="../slideLayouts/slideLayout880.xml"/><Relationship Id="rId460" Type="http://schemas.openxmlformats.org/officeDocument/2006/relationships/slideLayout" Target="../slideLayouts/slideLayout1031.xml"/><Relationship Id="rId516" Type="http://schemas.openxmlformats.org/officeDocument/2006/relationships/slideLayout" Target="../slideLayouts/slideLayout1087.xml"/><Relationship Id="rId698" Type="http://schemas.openxmlformats.org/officeDocument/2006/relationships/slideLayout" Target="../slideLayouts/slideLayout1269.xml"/><Relationship Id="rId48" Type="http://schemas.openxmlformats.org/officeDocument/2006/relationships/slideLayout" Target="../slideLayouts/slideLayout619.xml"/><Relationship Id="rId113" Type="http://schemas.openxmlformats.org/officeDocument/2006/relationships/slideLayout" Target="../slideLayouts/slideLayout684.xml"/><Relationship Id="rId320" Type="http://schemas.openxmlformats.org/officeDocument/2006/relationships/slideLayout" Target="../slideLayouts/slideLayout891.xml"/><Relationship Id="rId558" Type="http://schemas.openxmlformats.org/officeDocument/2006/relationships/slideLayout" Target="../slideLayouts/slideLayout1129.xml"/><Relationship Id="rId723" Type="http://schemas.openxmlformats.org/officeDocument/2006/relationships/slideLayout" Target="../slideLayouts/slideLayout1294.xml"/><Relationship Id="rId765" Type="http://schemas.openxmlformats.org/officeDocument/2006/relationships/slideLayout" Target="../slideLayouts/slideLayout1336.xml"/><Relationship Id="rId155" Type="http://schemas.openxmlformats.org/officeDocument/2006/relationships/slideLayout" Target="../slideLayouts/slideLayout726.xml"/><Relationship Id="rId197" Type="http://schemas.openxmlformats.org/officeDocument/2006/relationships/slideLayout" Target="../slideLayouts/slideLayout768.xml"/><Relationship Id="rId362" Type="http://schemas.openxmlformats.org/officeDocument/2006/relationships/slideLayout" Target="../slideLayouts/slideLayout933.xml"/><Relationship Id="rId418" Type="http://schemas.openxmlformats.org/officeDocument/2006/relationships/slideLayout" Target="../slideLayouts/slideLayout989.xml"/><Relationship Id="rId625" Type="http://schemas.openxmlformats.org/officeDocument/2006/relationships/slideLayout" Target="../slideLayouts/slideLayout1196.xml"/><Relationship Id="rId222" Type="http://schemas.openxmlformats.org/officeDocument/2006/relationships/slideLayout" Target="../slideLayouts/slideLayout793.xml"/><Relationship Id="rId264" Type="http://schemas.openxmlformats.org/officeDocument/2006/relationships/slideLayout" Target="../slideLayouts/slideLayout835.xml"/><Relationship Id="rId471" Type="http://schemas.openxmlformats.org/officeDocument/2006/relationships/slideLayout" Target="../slideLayouts/slideLayout1042.xml"/><Relationship Id="rId667" Type="http://schemas.openxmlformats.org/officeDocument/2006/relationships/slideLayout" Target="../slideLayouts/slideLayout1238.xml"/><Relationship Id="rId17" Type="http://schemas.openxmlformats.org/officeDocument/2006/relationships/slideLayout" Target="../slideLayouts/slideLayout588.xml"/><Relationship Id="rId59" Type="http://schemas.openxmlformats.org/officeDocument/2006/relationships/slideLayout" Target="../slideLayouts/slideLayout630.xml"/><Relationship Id="rId124" Type="http://schemas.openxmlformats.org/officeDocument/2006/relationships/slideLayout" Target="../slideLayouts/slideLayout695.xml"/><Relationship Id="rId527" Type="http://schemas.openxmlformats.org/officeDocument/2006/relationships/slideLayout" Target="../slideLayouts/slideLayout1098.xml"/><Relationship Id="rId569" Type="http://schemas.openxmlformats.org/officeDocument/2006/relationships/slideLayout" Target="../slideLayouts/slideLayout1140.xml"/><Relationship Id="rId734" Type="http://schemas.openxmlformats.org/officeDocument/2006/relationships/slideLayout" Target="../slideLayouts/slideLayout1305.xml"/><Relationship Id="rId776" Type="http://schemas.openxmlformats.org/officeDocument/2006/relationships/slideLayout" Target="../slideLayouts/slideLayout1347.xml"/><Relationship Id="rId70" Type="http://schemas.openxmlformats.org/officeDocument/2006/relationships/slideLayout" Target="../slideLayouts/slideLayout641.xml"/><Relationship Id="rId166" Type="http://schemas.openxmlformats.org/officeDocument/2006/relationships/slideLayout" Target="../slideLayouts/slideLayout737.xml"/><Relationship Id="rId331" Type="http://schemas.openxmlformats.org/officeDocument/2006/relationships/slideLayout" Target="../slideLayouts/slideLayout902.xml"/><Relationship Id="rId373" Type="http://schemas.openxmlformats.org/officeDocument/2006/relationships/slideLayout" Target="../slideLayouts/slideLayout944.xml"/><Relationship Id="rId429" Type="http://schemas.openxmlformats.org/officeDocument/2006/relationships/slideLayout" Target="../slideLayouts/slideLayout1000.xml"/><Relationship Id="rId580" Type="http://schemas.openxmlformats.org/officeDocument/2006/relationships/slideLayout" Target="../slideLayouts/slideLayout1151.xml"/><Relationship Id="rId636" Type="http://schemas.openxmlformats.org/officeDocument/2006/relationships/slideLayout" Target="../slideLayouts/slideLayout1207.xml"/><Relationship Id="rId801" Type="http://schemas.openxmlformats.org/officeDocument/2006/relationships/slideLayout" Target="../slideLayouts/slideLayout1372.xml"/><Relationship Id="rId1" Type="http://schemas.openxmlformats.org/officeDocument/2006/relationships/slideLayout" Target="../slideLayouts/slideLayout572.xml"/><Relationship Id="rId233" Type="http://schemas.openxmlformats.org/officeDocument/2006/relationships/slideLayout" Target="../slideLayouts/slideLayout804.xml"/><Relationship Id="rId440" Type="http://schemas.openxmlformats.org/officeDocument/2006/relationships/slideLayout" Target="../slideLayouts/slideLayout1011.xml"/><Relationship Id="rId678" Type="http://schemas.openxmlformats.org/officeDocument/2006/relationships/slideLayout" Target="../slideLayouts/slideLayout1249.xml"/><Relationship Id="rId28" Type="http://schemas.openxmlformats.org/officeDocument/2006/relationships/slideLayout" Target="../slideLayouts/slideLayout599.xml"/><Relationship Id="rId275" Type="http://schemas.openxmlformats.org/officeDocument/2006/relationships/slideLayout" Target="../slideLayouts/slideLayout846.xml"/><Relationship Id="rId300" Type="http://schemas.openxmlformats.org/officeDocument/2006/relationships/slideLayout" Target="../slideLayouts/slideLayout871.xml"/><Relationship Id="rId482" Type="http://schemas.openxmlformats.org/officeDocument/2006/relationships/slideLayout" Target="../slideLayouts/slideLayout1053.xml"/><Relationship Id="rId538" Type="http://schemas.openxmlformats.org/officeDocument/2006/relationships/slideLayout" Target="../slideLayouts/slideLayout1109.xml"/><Relationship Id="rId703" Type="http://schemas.openxmlformats.org/officeDocument/2006/relationships/slideLayout" Target="../slideLayouts/slideLayout1274.xml"/><Relationship Id="rId745" Type="http://schemas.openxmlformats.org/officeDocument/2006/relationships/slideLayout" Target="../slideLayouts/slideLayout1316.xml"/><Relationship Id="rId81" Type="http://schemas.openxmlformats.org/officeDocument/2006/relationships/slideLayout" Target="../slideLayouts/slideLayout652.xml"/><Relationship Id="rId135" Type="http://schemas.openxmlformats.org/officeDocument/2006/relationships/slideLayout" Target="../slideLayouts/slideLayout706.xml"/><Relationship Id="rId177" Type="http://schemas.openxmlformats.org/officeDocument/2006/relationships/slideLayout" Target="../slideLayouts/slideLayout748.xml"/><Relationship Id="rId342" Type="http://schemas.openxmlformats.org/officeDocument/2006/relationships/slideLayout" Target="../slideLayouts/slideLayout913.xml"/><Relationship Id="rId384" Type="http://schemas.openxmlformats.org/officeDocument/2006/relationships/slideLayout" Target="../slideLayouts/slideLayout955.xml"/><Relationship Id="rId591" Type="http://schemas.openxmlformats.org/officeDocument/2006/relationships/slideLayout" Target="../slideLayouts/slideLayout1162.xml"/><Relationship Id="rId605" Type="http://schemas.openxmlformats.org/officeDocument/2006/relationships/slideLayout" Target="../slideLayouts/slideLayout1176.xml"/><Relationship Id="rId787" Type="http://schemas.openxmlformats.org/officeDocument/2006/relationships/slideLayout" Target="../slideLayouts/slideLayout1358.xml"/><Relationship Id="rId812" Type="http://schemas.openxmlformats.org/officeDocument/2006/relationships/image" Target="../media/image12.png"/><Relationship Id="rId202" Type="http://schemas.openxmlformats.org/officeDocument/2006/relationships/slideLayout" Target="../slideLayouts/slideLayout773.xml"/><Relationship Id="rId244" Type="http://schemas.openxmlformats.org/officeDocument/2006/relationships/slideLayout" Target="../slideLayouts/slideLayout815.xml"/><Relationship Id="rId647" Type="http://schemas.openxmlformats.org/officeDocument/2006/relationships/slideLayout" Target="../slideLayouts/slideLayout1218.xml"/><Relationship Id="rId689" Type="http://schemas.openxmlformats.org/officeDocument/2006/relationships/slideLayout" Target="../slideLayouts/slideLayout1260.xml"/><Relationship Id="rId39" Type="http://schemas.openxmlformats.org/officeDocument/2006/relationships/slideLayout" Target="../slideLayouts/slideLayout610.xml"/><Relationship Id="rId286" Type="http://schemas.openxmlformats.org/officeDocument/2006/relationships/slideLayout" Target="../slideLayouts/slideLayout857.xml"/><Relationship Id="rId451" Type="http://schemas.openxmlformats.org/officeDocument/2006/relationships/slideLayout" Target="../slideLayouts/slideLayout1022.xml"/><Relationship Id="rId493" Type="http://schemas.openxmlformats.org/officeDocument/2006/relationships/slideLayout" Target="../slideLayouts/slideLayout1064.xml"/><Relationship Id="rId507" Type="http://schemas.openxmlformats.org/officeDocument/2006/relationships/slideLayout" Target="../slideLayouts/slideLayout1078.xml"/><Relationship Id="rId549" Type="http://schemas.openxmlformats.org/officeDocument/2006/relationships/slideLayout" Target="../slideLayouts/slideLayout1120.xml"/><Relationship Id="rId714" Type="http://schemas.openxmlformats.org/officeDocument/2006/relationships/slideLayout" Target="../slideLayouts/slideLayout1285.xml"/><Relationship Id="rId756" Type="http://schemas.openxmlformats.org/officeDocument/2006/relationships/slideLayout" Target="../slideLayouts/slideLayout1327.xml"/><Relationship Id="rId50" Type="http://schemas.openxmlformats.org/officeDocument/2006/relationships/slideLayout" Target="../slideLayouts/slideLayout621.xml"/><Relationship Id="rId104" Type="http://schemas.openxmlformats.org/officeDocument/2006/relationships/slideLayout" Target="../slideLayouts/slideLayout675.xml"/><Relationship Id="rId146" Type="http://schemas.openxmlformats.org/officeDocument/2006/relationships/slideLayout" Target="../slideLayouts/slideLayout717.xml"/><Relationship Id="rId188" Type="http://schemas.openxmlformats.org/officeDocument/2006/relationships/slideLayout" Target="../slideLayouts/slideLayout759.xml"/><Relationship Id="rId311" Type="http://schemas.openxmlformats.org/officeDocument/2006/relationships/slideLayout" Target="../slideLayouts/slideLayout882.xml"/><Relationship Id="rId353" Type="http://schemas.openxmlformats.org/officeDocument/2006/relationships/slideLayout" Target="../slideLayouts/slideLayout924.xml"/><Relationship Id="rId395" Type="http://schemas.openxmlformats.org/officeDocument/2006/relationships/slideLayout" Target="../slideLayouts/slideLayout966.xml"/><Relationship Id="rId409" Type="http://schemas.openxmlformats.org/officeDocument/2006/relationships/slideLayout" Target="../slideLayouts/slideLayout980.xml"/><Relationship Id="rId560" Type="http://schemas.openxmlformats.org/officeDocument/2006/relationships/slideLayout" Target="../slideLayouts/slideLayout1131.xml"/><Relationship Id="rId798" Type="http://schemas.openxmlformats.org/officeDocument/2006/relationships/slideLayout" Target="../slideLayouts/slideLayout1369.xml"/><Relationship Id="rId92" Type="http://schemas.openxmlformats.org/officeDocument/2006/relationships/slideLayout" Target="../slideLayouts/slideLayout663.xml"/><Relationship Id="rId213" Type="http://schemas.openxmlformats.org/officeDocument/2006/relationships/slideLayout" Target="../slideLayouts/slideLayout784.xml"/><Relationship Id="rId420" Type="http://schemas.openxmlformats.org/officeDocument/2006/relationships/slideLayout" Target="../slideLayouts/slideLayout991.xml"/><Relationship Id="rId616" Type="http://schemas.openxmlformats.org/officeDocument/2006/relationships/slideLayout" Target="../slideLayouts/slideLayout1187.xml"/><Relationship Id="rId658" Type="http://schemas.openxmlformats.org/officeDocument/2006/relationships/slideLayout" Target="../slideLayouts/slideLayout1229.xml"/><Relationship Id="rId255" Type="http://schemas.openxmlformats.org/officeDocument/2006/relationships/slideLayout" Target="../slideLayouts/slideLayout826.xml"/><Relationship Id="rId297" Type="http://schemas.openxmlformats.org/officeDocument/2006/relationships/slideLayout" Target="../slideLayouts/slideLayout868.xml"/><Relationship Id="rId462" Type="http://schemas.openxmlformats.org/officeDocument/2006/relationships/slideLayout" Target="../slideLayouts/slideLayout1033.xml"/><Relationship Id="rId518" Type="http://schemas.openxmlformats.org/officeDocument/2006/relationships/slideLayout" Target="../slideLayouts/slideLayout1089.xml"/><Relationship Id="rId725" Type="http://schemas.openxmlformats.org/officeDocument/2006/relationships/slideLayout" Target="../slideLayouts/slideLayout1296.xml"/><Relationship Id="rId115" Type="http://schemas.openxmlformats.org/officeDocument/2006/relationships/slideLayout" Target="../slideLayouts/slideLayout686.xml"/><Relationship Id="rId157" Type="http://schemas.openxmlformats.org/officeDocument/2006/relationships/slideLayout" Target="../slideLayouts/slideLayout728.xml"/><Relationship Id="rId322" Type="http://schemas.openxmlformats.org/officeDocument/2006/relationships/slideLayout" Target="../slideLayouts/slideLayout893.xml"/><Relationship Id="rId364" Type="http://schemas.openxmlformats.org/officeDocument/2006/relationships/slideLayout" Target="../slideLayouts/slideLayout935.xml"/><Relationship Id="rId767" Type="http://schemas.openxmlformats.org/officeDocument/2006/relationships/slideLayout" Target="../slideLayouts/slideLayout1338.xml"/><Relationship Id="rId61" Type="http://schemas.openxmlformats.org/officeDocument/2006/relationships/slideLayout" Target="../slideLayouts/slideLayout632.xml"/><Relationship Id="rId199" Type="http://schemas.openxmlformats.org/officeDocument/2006/relationships/slideLayout" Target="../slideLayouts/slideLayout770.xml"/><Relationship Id="rId571" Type="http://schemas.openxmlformats.org/officeDocument/2006/relationships/slideLayout" Target="../slideLayouts/slideLayout1142.xml"/><Relationship Id="rId627" Type="http://schemas.openxmlformats.org/officeDocument/2006/relationships/slideLayout" Target="../slideLayouts/slideLayout1198.xml"/><Relationship Id="rId669" Type="http://schemas.openxmlformats.org/officeDocument/2006/relationships/slideLayout" Target="../slideLayouts/slideLayout1240.xml"/><Relationship Id="rId19" Type="http://schemas.openxmlformats.org/officeDocument/2006/relationships/slideLayout" Target="../slideLayouts/slideLayout590.xml"/><Relationship Id="rId224" Type="http://schemas.openxmlformats.org/officeDocument/2006/relationships/slideLayout" Target="../slideLayouts/slideLayout795.xml"/><Relationship Id="rId266" Type="http://schemas.openxmlformats.org/officeDocument/2006/relationships/slideLayout" Target="../slideLayouts/slideLayout837.xml"/><Relationship Id="rId431" Type="http://schemas.openxmlformats.org/officeDocument/2006/relationships/slideLayout" Target="../slideLayouts/slideLayout1002.xml"/><Relationship Id="rId473" Type="http://schemas.openxmlformats.org/officeDocument/2006/relationships/slideLayout" Target="../slideLayouts/slideLayout1044.xml"/><Relationship Id="rId529" Type="http://schemas.openxmlformats.org/officeDocument/2006/relationships/slideLayout" Target="../slideLayouts/slideLayout1100.xml"/><Relationship Id="rId680" Type="http://schemas.openxmlformats.org/officeDocument/2006/relationships/slideLayout" Target="../slideLayouts/slideLayout1251.xml"/><Relationship Id="rId736" Type="http://schemas.openxmlformats.org/officeDocument/2006/relationships/slideLayout" Target="../slideLayouts/slideLayout1307.xml"/><Relationship Id="rId30" Type="http://schemas.openxmlformats.org/officeDocument/2006/relationships/slideLayout" Target="../slideLayouts/slideLayout601.xml"/><Relationship Id="rId126" Type="http://schemas.openxmlformats.org/officeDocument/2006/relationships/slideLayout" Target="../slideLayouts/slideLayout697.xml"/><Relationship Id="rId168" Type="http://schemas.openxmlformats.org/officeDocument/2006/relationships/slideLayout" Target="../slideLayouts/slideLayout739.xml"/><Relationship Id="rId333" Type="http://schemas.openxmlformats.org/officeDocument/2006/relationships/slideLayout" Target="../slideLayouts/slideLayout904.xml"/><Relationship Id="rId540" Type="http://schemas.openxmlformats.org/officeDocument/2006/relationships/slideLayout" Target="../slideLayouts/slideLayout1111.xml"/><Relationship Id="rId778" Type="http://schemas.openxmlformats.org/officeDocument/2006/relationships/slideLayout" Target="../slideLayouts/slideLayout1349.xml"/><Relationship Id="rId72" Type="http://schemas.openxmlformats.org/officeDocument/2006/relationships/slideLayout" Target="../slideLayouts/slideLayout643.xml"/><Relationship Id="rId375" Type="http://schemas.openxmlformats.org/officeDocument/2006/relationships/slideLayout" Target="../slideLayouts/slideLayout946.xml"/><Relationship Id="rId582" Type="http://schemas.openxmlformats.org/officeDocument/2006/relationships/slideLayout" Target="../slideLayouts/slideLayout1153.xml"/><Relationship Id="rId638" Type="http://schemas.openxmlformats.org/officeDocument/2006/relationships/slideLayout" Target="../slideLayouts/slideLayout1209.xml"/><Relationship Id="rId803" Type="http://schemas.openxmlformats.org/officeDocument/2006/relationships/slideLayout" Target="../slideLayouts/slideLayout1374.xml"/><Relationship Id="rId3" Type="http://schemas.openxmlformats.org/officeDocument/2006/relationships/slideLayout" Target="../slideLayouts/slideLayout574.xml"/><Relationship Id="rId235" Type="http://schemas.openxmlformats.org/officeDocument/2006/relationships/slideLayout" Target="../slideLayouts/slideLayout806.xml"/><Relationship Id="rId277" Type="http://schemas.openxmlformats.org/officeDocument/2006/relationships/slideLayout" Target="../slideLayouts/slideLayout848.xml"/><Relationship Id="rId400" Type="http://schemas.openxmlformats.org/officeDocument/2006/relationships/slideLayout" Target="../slideLayouts/slideLayout971.xml"/><Relationship Id="rId442" Type="http://schemas.openxmlformats.org/officeDocument/2006/relationships/slideLayout" Target="../slideLayouts/slideLayout1013.xml"/><Relationship Id="rId484" Type="http://schemas.openxmlformats.org/officeDocument/2006/relationships/slideLayout" Target="../slideLayouts/slideLayout1055.xml"/><Relationship Id="rId705" Type="http://schemas.openxmlformats.org/officeDocument/2006/relationships/slideLayout" Target="../slideLayouts/slideLayout1276.xml"/><Relationship Id="rId137" Type="http://schemas.openxmlformats.org/officeDocument/2006/relationships/slideLayout" Target="../slideLayouts/slideLayout708.xml"/><Relationship Id="rId302" Type="http://schemas.openxmlformats.org/officeDocument/2006/relationships/slideLayout" Target="../slideLayouts/slideLayout873.xml"/><Relationship Id="rId344" Type="http://schemas.openxmlformats.org/officeDocument/2006/relationships/slideLayout" Target="../slideLayouts/slideLayout915.xml"/><Relationship Id="rId691" Type="http://schemas.openxmlformats.org/officeDocument/2006/relationships/slideLayout" Target="../slideLayouts/slideLayout1262.xml"/><Relationship Id="rId747" Type="http://schemas.openxmlformats.org/officeDocument/2006/relationships/slideLayout" Target="../slideLayouts/slideLayout1318.xml"/><Relationship Id="rId789" Type="http://schemas.openxmlformats.org/officeDocument/2006/relationships/slideLayout" Target="../slideLayouts/slideLayout1360.xml"/><Relationship Id="rId41" Type="http://schemas.openxmlformats.org/officeDocument/2006/relationships/slideLayout" Target="../slideLayouts/slideLayout612.xml"/><Relationship Id="rId83" Type="http://schemas.openxmlformats.org/officeDocument/2006/relationships/slideLayout" Target="../slideLayouts/slideLayout654.xml"/><Relationship Id="rId179" Type="http://schemas.openxmlformats.org/officeDocument/2006/relationships/slideLayout" Target="../slideLayouts/slideLayout750.xml"/><Relationship Id="rId386" Type="http://schemas.openxmlformats.org/officeDocument/2006/relationships/slideLayout" Target="../slideLayouts/slideLayout957.xml"/><Relationship Id="rId551" Type="http://schemas.openxmlformats.org/officeDocument/2006/relationships/slideLayout" Target="../slideLayouts/slideLayout1122.xml"/><Relationship Id="rId593" Type="http://schemas.openxmlformats.org/officeDocument/2006/relationships/slideLayout" Target="../slideLayouts/slideLayout1164.xml"/><Relationship Id="rId607" Type="http://schemas.openxmlformats.org/officeDocument/2006/relationships/slideLayout" Target="../slideLayouts/slideLayout1178.xml"/><Relationship Id="rId649" Type="http://schemas.openxmlformats.org/officeDocument/2006/relationships/slideLayout" Target="../slideLayouts/slideLayout1220.xml"/><Relationship Id="rId814" Type="http://schemas.openxmlformats.org/officeDocument/2006/relationships/image" Target="../media/image14.emf"/><Relationship Id="rId190" Type="http://schemas.openxmlformats.org/officeDocument/2006/relationships/slideLayout" Target="../slideLayouts/slideLayout761.xml"/><Relationship Id="rId204" Type="http://schemas.openxmlformats.org/officeDocument/2006/relationships/slideLayout" Target="../slideLayouts/slideLayout775.xml"/><Relationship Id="rId246" Type="http://schemas.openxmlformats.org/officeDocument/2006/relationships/slideLayout" Target="../slideLayouts/slideLayout817.xml"/><Relationship Id="rId288" Type="http://schemas.openxmlformats.org/officeDocument/2006/relationships/slideLayout" Target="../slideLayouts/slideLayout859.xml"/><Relationship Id="rId411" Type="http://schemas.openxmlformats.org/officeDocument/2006/relationships/slideLayout" Target="../slideLayouts/slideLayout982.xml"/><Relationship Id="rId453" Type="http://schemas.openxmlformats.org/officeDocument/2006/relationships/slideLayout" Target="../slideLayouts/slideLayout1024.xml"/><Relationship Id="rId509" Type="http://schemas.openxmlformats.org/officeDocument/2006/relationships/slideLayout" Target="../slideLayouts/slideLayout1080.xml"/><Relationship Id="rId660" Type="http://schemas.openxmlformats.org/officeDocument/2006/relationships/slideLayout" Target="../slideLayouts/slideLayout1231.xml"/><Relationship Id="rId106" Type="http://schemas.openxmlformats.org/officeDocument/2006/relationships/slideLayout" Target="../slideLayouts/slideLayout677.xml"/><Relationship Id="rId313" Type="http://schemas.openxmlformats.org/officeDocument/2006/relationships/slideLayout" Target="../slideLayouts/slideLayout884.xml"/><Relationship Id="rId495" Type="http://schemas.openxmlformats.org/officeDocument/2006/relationships/slideLayout" Target="../slideLayouts/slideLayout1066.xml"/><Relationship Id="rId716" Type="http://schemas.openxmlformats.org/officeDocument/2006/relationships/slideLayout" Target="../slideLayouts/slideLayout1287.xml"/><Relationship Id="rId758" Type="http://schemas.openxmlformats.org/officeDocument/2006/relationships/slideLayout" Target="../slideLayouts/slideLayout1329.xml"/><Relationship Id="rId10" Type="http://schemas.openxmlformats.org/officeDocument/2006/relationships/slideLayout" Target="../slideLayouts/slideLayout581.xml"/><Relationship Id="rId52" Type="http://schemas.openxmlformats.org/officeDocument/2006/relationships/slideLayout" Target="../slideLayouts/slideLayout623.xml"/><Relationship Id="rId94" Type="http://schemas.openxmlformats.org/officeDocument/2006/relationships/slideLayout" Target="../slideLayouts/slideLayout665.xml"/><Relationship Id="rId148" Type="http://schemas.openxmlformats.org/officeDocument/2006/relationships/slideLayout" Target="../slideLayouts/slideLayout719.xml"/><Relationship Id="rId355" Type="http://schemas.openxmlformats.org/officeDocument/2006/relationships/slideLayout" Target="../slideLayouts/slideLayout926.xml"/><Relationship Id="rId397" Type="http://schemas.openxmlformats.org/officeDocument/2006/relationships/slideLayout" Target="../slideLayouts/slideLayout968.xml"/><Relationship Id="rId520" Type="http://schemas.openxmlformats.org/officeDocument/2006/relationships/slideLayout" Target="../slideLayouts/slideLayout1091.xml"/><Relationship Id="rId562" Type="http://schemas.openxmlformats.org/officeDocument/2006/relationships/slideLayout" Target="../slideLayouts/slideLayout1133.xml"/><Relationship Id="rId618" Type="http://schemas.openxmlformats.org/officeDocument/2006/relationships/slideLayout" Target="../slideLayouts/slideLayout1189.xml"/><Relationship Id="rId215" Type="http://schemas.openxmlformats.org/officeDocument/2006/relationships/slideLayout" Target="../slideLayouts/slideLayout786.xml"/><Relationship Id="rId257" Type="http://schemas.openxmlformats.org/officeDocument/2006/relationships/slideLayout" Target="../slideLayouts/slideLayout828.xml"/><Relationship Id="rId422" Type="http://schemas.openxmlformats.org/officeDocument/2006/relationships/slideLayout" Target="../slideLayouts/slideLayout993.xml"/><Relationship Id="rId464" Type="http://schemas.openxmlformats.org/officeDocument/2006/relationships/slideLayout" Target="../slideLayouts/slideLayout1035.xml"/><Relationship Id="rId299" Type="http://schemas.openxmlformats.org/officeDocument/2006/relationships/slideLayout" Target="../slideLayouts/slideLayout870.xml"/><Relationship Id="rId727" Type="http://schemas.openxmlformats.org/officeDocument/2006/relationships/slideLayout" Target="../slideLayouts/slideLayout1298.xml"/><Relationship Id="rId63" Type="http://schemas.openxmlformats.org/officeDocument/2006/relationships/slideLayout" Target="../slideLayouts/slideLayout634.xml"/><Relationship Id="rId159" Type="http://schemas.openxmlformats.org/officeDocument/2006/relationships/slideLayout" Target="../slideLayouts/slideLayout730.xml"/><Relationship Id="rId366" Type="http://schemas.openxmlformats.org/officeDocument/2006/relationships/slideLayout" Target="../slideLayouts/slideLayout937.xml"/><Relationship Id="rId573" Type="http://schemas.openxmlformats.org/officeDocument/2006/relationships/slideLayout" Target="../slideLayouts/slideLayout1144.xml"/><Relationship Id="rId780" Type="http://schemas.openxmlformats.org/officeDocument/2006/relationships/slideLayout" Target="../slideLayouts/slideLayout1351.xml"/><Relationship Id="rId226" Type="http://schemas.openxmlformats.org/officeDocument/2006/relationships/slideLayout" Target="../slideLayouts/slideLayout797.xml"/><Relationship Id="rId433" Type="http://schemas.openxmlformats.org/officeDocument/2006/relationships/slideLayout" Target="../slideLayouts/slideLayout1004.xml"/><Relationship Id="rId640" Type="http://schemas.openxmlformats.org/officeDocument/2006/relationships/slideLayout" Target="../slideLayouts/slideLayout1211.xml"/><Relationship Id="rId738" Type="http://schemas.openxmlformats.org/officeDocument/2006/relationships/slideLayout" Target="../slideLayouts/slideLayout1309.xml"/><Relationship Id="rId74" Type="http://schemas.openxmlformats.org/officeDocument/2006/relationships/slideLayout" Target="../slideLayouts/slideLayout645.xml"/><Relationship Id="rId377" Type="http://schemas.openxmlformats.org/officeDocument/2006/relationships/slideLayout" Target="../slideLayouts/slideLayout948.xml"/><Relationship Id="rId500" Type="http://schemas.openxmlformats.org/officeDocument/2006/relationships/slideLayout" Target="../slideLayouts/slideLayout1071.xml"/><Relationship Id="rId584" Type="http://schemas.openxmlformats.org/officeDocument/2006/relationships/slideLayout" Target="../slideLayouts/slideLayout1155.xml"/><Relationship Id="rId805" Type="http://schemas.openxmlformats.org/officeDocument/2006/relationships/slideLayout" Target="../slideLayouts/slideLayout1376.xml"/><Relationship Id="rId5" Type="http://schemas.openxmlformats.org/officeDocument/2006/relationships/slideLayout" Target="../slideLayouts/slideLayout576.xml"/><Relationship Id="rId237" Type="http://schemas.openxmlformats.org/officeDocument/2006/relationships/slideLayout" Target="../slideLayouts/slideLayout808.xml"/><Relationship Id="rId791" Type="http://schemas.openxmlformats.org/officeDocument/2006/relationships/slideLayout" Target="../slideLayouts/slideLayout1362.xml"/><Relationship Id="rId444" Type="http://schemas.openxmlformats.org/officeDocument/2006/relationships/slideLayout" Target="../slideLayouts/slideLayout1015.xml"/><Relationship Id="rId651" Type="http://schemas.openxmlformats.org/officeDocument/2006/relationships/slideLayout" Target="../slideLayouts/slideLayout1222.xml"/><Relationship Id="rId749" Type="http://schemas.openxmlformats.org/officeDocument/2006/relationships/slideLayout" Target="../slideLayouts/slideLayout1320.xml"/><Relationship Id="rId290" Type="http://schemas.openxmlformats.org/officeDocument/2006/relationships/slideLayout" Target="../slideLayouts/slideLayout861.xml"/><Relationship Id="rId304" Type="http://schemas.openxmlformats.org/officeDocument/2006/relationships/slideLayout" Target="../slideLayouts/slideLayout875.xml"/><Relationship Id="rId388" Type="http://schemas.openxmlformats.org/officeDocument/2006/relationships/slideLayout" Target="../slideLayouts/slideLayout959.xml"/><Relationship Id="rId511" Type="http://schemas.openxmlformats.org/officeDocument/2006/relationships/slideLayout" Target="../slideLayouts/slideLayout1082.xml"/><Relationship Id="rId609" Type="http://schemas.openxmlformats.org/officeDocument/2006/relationships/slideLayout" Target="../slideLayouts/slideLayout1180.xml"/><Relationship Id="rId85" Type="http://schemas.openxmlformats.org/officeDocument/2006/relationships/slideLayout" Target="../slideLayouts/slideLayout656.xml"/><Relationship Id="rId150" Type="http://schemas.openxmlformats.org/officeDocument/2006/relationships/slideLayout" Target="../slideLayouts/slideLayout721.xml"/><Relationship Id="rId595" Type="http://schemas.openxmlformats.org/officeDocument/2006/relationships/slideLayout" Target="../slideLayouts/slideLayout1166.xml"/><Relationship Id="rId816" Type="http://schemas.openxmlformats.org/officeDocument/2006/relationships/image" Target="../media/image16.emf"/><Relationship Id="rId248" Type="http://schemas.openxmlformats.org/officeDocument/2006/relationships/slideLayout" Target="../slideLayouts/slideLayout819.xml"/><Relationship Id="rId455" Type="http://schemas.openxmlformats.org/officeDocument/2006/relationships/slideLayout" Target="../slideLayouts/slideLayout1026.xml"/><Relationship Id="rId662" Type="http://schemas.openxmlformats.org/officeDocument/2006/relationships/slideLayout" Target="../slideLayouts/slideLayout1233.xml"/><Relationship Id="rId12" Type="http://schemas.openxmlformats.org/officeDocument/2006/relationships/slideLayout" Target="../slideLayouts/slideLayout583.xml"/><Relationship Id="rId108" Type="http://schemas.openxmlformats.org/officeDocument/2006/relationships/slideLayout" Target="../slideLayouts/slideLayout679.xml"/><Relationship Id="rId315" Type="http://schemas.openxmlformats.org/officeDocument/2006/relationships/slideLayout" Target="../slideLayouts/slideLayout886.xml"/><Relationship Id="rId522" Type="http://schemas.openxmlformats.org/officeDocument/2006/relationships/slideLayout" Target="../slideLayouts/slideLayout1093.xml"/><Relationship Id="rId96" Type="http://schemas.openxmlformats.org/officeDocument/2006/relationships/slideLayout" Target="../slideLayouts/slideLayout667.xml"/><Relationship Id="rId161" Type="http://schemas.openxmlformats.org/officeDocument/2006/relationships/slideLayout" Target="../slideLayouts/slideLayout732.xml"/><Relationship Id="rId399" Type="http://schemas.openxmlformats.org/officeDocument/2006/relationships/slideLayout" Target="../slideLayouts/slideLayout970.xml"/><Relationship Id="rId259" Type="http://schemas.openxmlformats.org/officeDocument/2006/relationships/slideLayout" Target="../slideLayouts/slideLayout830.xml"/><Relationship Id="rId466" Type="http://schemas.openxmlformats.org/officeDocument/2006/relationships/slideLayout" Target="../slideLayouts/slideLayout1037.xml"/><Relationship Id="rId673" Type="http://schemas.openxmlformats.org/officeDocument/2006/relationships/slideLayout" Target="../slideLayouts/slideLayout1244.xml"/><Relationship Id="rId23" Type="http://schemas.openxmlformats.org/officeDocument/2006/relationships/slideLayout" Target="../slideLayouts/slideLayout594.xml"/><Relationship Id="rId119" Type="http://schemas.openxmlformats.org/officeDocument/2006/relationships/slideLayout" Target="../slideLayouts/slideLayout690.xml"/><Relationship Id="rId326" Type="http://schemas.openxmlformats.org/officeDocument/2006/relationships/slideLayout" Target="../slideLayouts/slideLayout897.xml"/><Relationship Id="rId533" Type="http://schemas.openxmlformats.org/officeDocument/2006/relationships/slideLayout" Target="../slideLayouts/slideLayout1104.xml"/><Relationship Id="rId740" Type="http://schemas.openxmlformats.org/officeDocument/2006/relationships/slideLayout" Target="../slideLayouts/slideLayout1311.xml"/><Relationship Id="rId172" Type="http://schemas.openxmlformats.org/officeDocument/2006/relationships/slideLayout" Target="../slideLayouts/slideLayout743.xml"/><Relationship Id="rId477" Type="http://schemas.openxmlformats.org/officeDocument/2006/relationships/slideLayout" Target="../slideLayouts/slideLayout1048.xml"/><Relationship Id="rId600" Type="http://schemas.openxmlformats.org/officeDocument/2006/relationships/slideLayout" Target="../slideLayouts/slideLayout1171.xml"/><Relationship Id="rId684" Type="http://schemas.openxmlformats.org/officeDocument/2006/relationships/slideLayout" Target="../slideLayouts/slideLayout1255.xml"/><Relationship Id="rId337" Type="http://schemas.openxmlformats.org/officeDocument/2006/relationships/slideLayout" Target="../slideLayouts/slideLayout908.xml"/><Relationship Id="rId34" Type="http://schemas.openxmlformats.org/officeDocument/2006/relationships/slideLayout" Target="../slideLayouts/slideLayout605.xml"/><Relationship Id="rId544" Type="http://schemas.openxmlformats.org/officeDocument/2006/relationships/slideLayout" Target="../slideLayouts/slideLayout1115.xml"/><Relationship Id="rId751" Type="http://schemas.openxmlformats.org/officeDocument/2006/relationships/slideLayout" Target="../slideLayouts/slideLayout1322.xml"/><Relationship Id="rId183" Type="http://schemas.openxmlformats.org/officeDocument/2006/relationships/slideLayout" Target="../slideLayouts/slideLayout754.xml"/><Relationship Id="rId390" Type="http://schemas.openxmlformats.org/officeDocument/2006/relationships/slideLayout" Target="../slideLayouts/slideLayout961.xml"/><Relationship Id="rId404" Type="http://schemas.openxmlformats.org/officeDocument/2006/relationships/slideLayout" Target="../slideLayouts/slideLayout975.xml"/><Relationship Id="rId611" Type="http://schemas.openxmlformats.org/officeDocument/2006/relationships/slideLayout" Target="../slideLayouts/slideLayout1182.xml"/><Relationship Id="rId250" Type="http://schemas.openxmlformats.org/officeDocument/2006/relationships/slideLayout" Target="../slideLayouts/slideLayout821.xml"/><Relationship Id="rId488" Type="http://schemas.openxmlformats.org/officeDocument/2006/relationships/slideLayout" Target="../slideLayouts/slideLayout1059.xml"/><Relationship Id="rId695" Type="http://schemas.openxmlformats.org/officeDocument/2006/relationships/slideLayout" Target="../slideLayouts/slideLayout1266.xml"/><Relationship Id="rId709" Type="http://schemas.openxmlformats.org/officeDocument/2006/relationships/slideLayout" Target="../slideLayouts/slideLayout1280.xml"/><Relationship Id="rId45" Type="http://schemas.openxmlformats.org/officeDocument/2006/relationships/slideLayout" Target="../slideLayouts/slideLayout616.xml"/><Relationship Id="rId110" Type="http://schemas.openxmlformats.org/officeDocument/2006/relationships/slideLayout" Target="../slideLayouts/slideLayout681.xml"/><Relationship Id="rId348" Type="http://schemas.openxmlformats.org/officeDocument/2006/relationships/slideLayout" Target="../slideLayouts/slideLayout919.xml"/><Relationship Id="rId555" Type="http://schemas.openxmlformats.org/officeDocument/2006/relationships/slideLayout" Target="../slideLayouts/slideLayout1126.xml"/><Relationship Id="rId762" Type="http://schemas.openxmlformats.org/officeDocument/2006/relationships/slideLayout" Target="../slideLayouts/slideLayout1333.xml"/><Relationship Id="rId194" Type="http://schemas.openxmlformats.org/officeDocument/2006/relationships/slideLayout" Target="../slideLayouts/slideLayout765.xml"/><Relationship Id="rId208" Type="http://schemas.openxmlformats.org/officeDocument/2006/relationships/slideLayout" Target="../slideLayouts/slideLayout779.xml"/><Relationship Id="rId415" Type="http://schemas.openxmlformats.org/officeDocument/2006/relationships/slideLayout" Target="../slideLayouts/slideLayout986.xml"/><Relationship Id="rId622" Type="http://schemas.openxmlformats.org/officeDocument/2006/relationships/slideLayout" Target="../slideLayouts/slideLayout1193.xml"/><Relationship Id="rId261" Type="http://schemas.openxmlformats.org/officeDocument/2006/relationships/slideLayout" Target="../slideLayouts/slideLayout832.xml"/><Relationship Id="rId499" Type="http://schemas.openxmlformats.org/officeDocument/2006/relationships/slideLayout" Target="../slideLayouts/slideLayout1070.xml"/><Relationship Id="rId56" Type="http://schemas.openxmlformats.org/officeDocument/2006/relationships/slideLayout" Target="../slideLayouts/slideLayout627.xml"/><Relationship Id="rId359" Type="http://schemas.openxmlformats.org/officeDocument/2006/relationships/slideLayout" Target="../slideLayouts/slideLayout930.xml"/><Relationship Id="rId566" Type="http://schemas.openxmlformats.org/officeDocument/2006/relationships/slideLayout" Target="../slideLayouts/slideLayout1137.xml"/><Relationship Id="rId773" Type="http://schemas.openxmlformats.org/officeDocument/2006/relationships/slideLayout" Target="../slideLayouts/slideLayout1344.xml"/><Relationship Id="rId121" Type="http://schemas.openxmlformats.org/officeDocument/2006/relationships/slideLayout" Target="../slideLayouts/slideLayout692.xml"/><Relationship Id="rId219" Type="http://schemas.openxmlformats.org/officeDocument/2006/relationships/slideLayout" Target="../slideLayouts/slideLayout790.xml"/><Relationship Id="rId426" Type="http://schemas.openxmlformats.org/officeDocument/2006/relationships/slideLayout" Target="../slideLayouts/slideLayout997.xml"/><Relationship Id="rId633" Type="http://schemas.openxmlformats.org/officeDocument/2006/relationships/slideLayout" Target="../slideLayouts/slideLayout1204.xml"/><Relationship Id="rId67" Type="http://schemas.openxmlformats.org/officeDocument/2006/relationships/slideLayout" Target="../slideLayouts/slideLayout638.xml"/><Relationship Id="rId272" Type="http://schemas.openxmlformats.org/officeDocument/2006/relationships/slideLayout" Target="../slideLayouts/slideLayout843.xml"/><Relationship Id="rId577" Type="http://schemas.openxmlformats.org/officeDocument/2006/relationships/slideLayout" Target="../slideLayouts/slideLayout1148.xml"/><Relationship Id="rId700" Type="http://schemas.openxmlformats.org/officeDocument/2006/relationships/slideLayout" Target="../slideLayouts/slideLayout1271.xml"/><Relationship Id="rId132" Type="http://schemas.openxmlformats.org/officeDocument/2006/relationships/slideLayout" Target="../slideLayouts/slideLayout703.xml"/><Relationship Id="rId784" Type="http://schemas.openxmlformats.org/officeDocument/2006/relationships/slideLayout" Target="../slideLayouts/slideLayout1355.xml"/><Relationship Id="rId437" Type="http://schemas.openxmlformats.org/officeDocument/2006/relationships/slideLayout" Target="../slideLayouts/slideLayout1008.xml"/><Relationship Id="rId644" Type="http://schemas.openxmlformats.org/officeDocument/2006/relationships/slideLayout" Target="../slideLayouts/slideLayout1215.xml"/><Relationship Id="rId283" Type="http://schemas.openxmlformats.org/officeDocument/2006/relationships/slideLayout" Target="../slideLayouts/slideLayout854.xml"/><Relationship Id="rId490" Type="http://schemas.openxmlformats.org/officeDocument/2006/relationships/slideLayout" Target="../slideLayouts/slideLayout1061.xml"/><Relationship Id="rId504" Type="http://schemas.openxmlformats.org/officeDocument/2006/relationships/slideLayout" Target="../slideLayouts/slideLayout1075.xml"/><Relationship Id="rId711" Type="http://schemas.openxmlformats.org/officeDocument/2006/relationships/slideLayout" Target="../slideLayouts/slideLayout1282.xml"/><Relationship Id="rId78" Type="http://schemas.openxmlformats.org/officeDocument/2006/relationships/slideLayout" Target="../slideLayouts/slideLayout649.xml"/><Relationship Id="rId143" Type="http://schemas.openxmlformats.org/officeDocument/2006/relationships/slideLayout" Target="../slideLayouts/slideLayout714.xml"/><Relationship Id="rId350" Type="http://schemas.openxmlformats.org/officeDocument/2006/relationships/slideLayout" Target="../slideLayouts/slideLayout921.xml"/><Relationship Id="rId588" Type="http://schemas.openxmlformats.org/officeDocument/2006/relationships/slideLayout" Target="../slideLayouts/slideLayout1159.xml"/><Relationship Id="rId795" Type="http://schemas.openxmlformats.org/officeDocument/2006/relationships/slideLayout" Target="../slideLayouts/slideLayout1366.xml"/><Relationship Id="rId809" Type="http://schemas.openxmlformats.org/officeDocument/2006/relationships/theme" Target="../theme/theme4.xml"/><Relationship Id="rId9" Type="http://schemas.openxmlformats.org/officeDocument/2006/relationships/slideLayout" Target="../slideLayouts/slideLayout580.xml"/><Relationship Id="rId210" Type="http://schemas.openxmlformats.org/officeDocument/2006/relationships/slideLayout" Target="../slideLayouts/slideLayout781.xml"/><Relationship Id="rId448" Type="http://schemas.openxmlformats.org/officeDocument/2006/relationships/slideLayout" Target="../slideLayouts/slideLayout1019.xml"/><Relationship Id="rId655" Type="http://schemas.openxmlformats.org/officeDocument/2006/relationships/slideLayout" Target="../slideLayouts/slideLayout1226.xml"/><Relationship Id="rId294" Type="http://schemas.openxmlformats.org/officeDocument/2006/relationships/slideLayout" Target="../slideLayouts/slideLayout865.xml"/><Relationship Id="rId308" Type="http://schemas.openxmlformats.org/officeDocument/2006/relationships/slideLayout" Target="../slideLayouts/slideLayout879.xml"/><Relationship Id="rId515" Type="http://schemas.openxmlformats.org/officeDocument/2006/relationships/slideLayout" Target="../slideLayouts/slideLayout1086.xml"/><Relationship Id="rId722" Type="http://schemas.openxmlformats.org/officeDocument/2006/relationships/slideLayout" Target="../slideLayouts/slideLayout1293.xml"/><Relationship Id="rId89" Type="http://schemas.openxmlformats.org/officeDocument/2006/relationships/slideLayout" Target="../slideLayouts/slideLayout660.xml"/><Relationship Id="rId154" Type="http://schemas.openxmlformats.org/officeDocument/2006/relationships/slideLayout" Target="../slideLayouts/slideLayout725.xml"/><Relationship Id="rId361" Type="http://schemas.openxmlformats.org/officeDocument/2006/relationships/slideLayout" Target="../slideLayouts/slideLayout932.xml"/><Relationship Id="rId599" Type="http://schemas.openxmlformats.org/officeDocument/2006/relationships/slideLayout" Target="../slideLayouts/slideLayout1170.xml"/><Relationship Id="rId459" Type="http://schemas.openxmlformats.org/officeDocument/2006/relationships/slideLayout" Target="../slideLayouts/slideLayout1030.xml"/><Relationship Id="rId666" Type="http://schemas.openxmlformats.org/officeDocument/2006/relationships/slideLayout" Target="../slideLayouts/slideLayout1237.xml"/><Relationship Id="rId16" Type="http://schemas.openxmlformats.org/officeDocument/2006/relationships/slideLayout" Target="../slideLayouts/slideLayout587.xml"/><Relationship Id="rId221" Type="http://schemas.openxmlformats.org/officeDocument/2006/relationships/slideLayout" Target="../slideLayouts/slideLayout792.xml"/><Relationship Id="rId319" Type="http://schemas.openxmlformats.org/officeDocument/2006/relationships/slideLayout" Target="../slideLayouts/slideLayout890.xml"/><Relationship Id="rId526" Type="http://schemas.openxmlformats.org/officeDocument/2006/relationships/slideLayout" Target="../slideLayouts/slideLayout1097.xml"/><Relationship Id="rId733" Type="http://schemas.openxmlformats.org/officeDocument/2006/relationships/slideLayout" Target="../slideLayouts/slideLayout1304.xml"/><Relationship Id="rId165" Type="http://schemas.openxmlformats.org/officeDocument/2006/relationships/slideLayout" Target="../slideLayouts/slideLayout736.xml"/><Relationship Id="rId372" Type="http://schemas.openxmlformats.org/officeDocument/2006/relationships/slideLayout" Target="../slideLayouts/slideLayout943.xml"/><Relationship Id="rId677" Type="http://schemas.openxmlformats.org/officeDocument/2006/relationships/slideLayout" Target="../slideLayouts/slideLayout1248.xml"/><Relationship Id="rId800" Type="http://schemas.openxmlformats.org/officeDocument/2006/relationships/slideLayout" Target="../slideLayouts/slideLayout1371.xml"/><Relationship Id="rId232" Type="http://schemas.openxmlformats.org/officeDocument/2006/relationships/slideLayout" Target="../slideLayouts/slideLayout803.xml"/><Relationship Id="rId27" Type="http://schemas.openxmlformats.org/officeDocument/2006/relationships/slideLayout" Target="../slideLayouts/slideLayout598.xml"/><Relationship Id="rId537" Type="http://schemas.openxmlformats.org/officeDocument/2006/relationships/slideLayout" Target="../slideLayouts/slideLayout1108.xml"/><Relationship Id="rId744" Type="http://schemas.openxmlformats.org/officeDocument/2006/relationships/slideLayout" Target="../slideLayouts/slideLayout1315.xml"/><Relationship Id="rId80" Type="http://schemas.openxmlformats.org/officeDocument/2006/relationships/slideLayout" Target="../slideLayouts/slideLayout651.xml"/><Relationship Id="rId176" Type="http://schemas.openxmlformats.org/officeDocument/2006/relationships/slideLayout" Target="../slideLayouts/slideLayout747.xml"/><Relationship Id="rId383" Type="http://schemas.openxmlformats.org/officeDocument/2006/relationships/slideLayout" Target="../slideLayouts/slideLayout954.xml"/><Relationship Id="rId590" Type="http://schemas.openxmlformats.org/officeDocument/2006/relationships/slideLayout" Target="../slideLayouts/slideLayout1161.xml"/><Relationship Id="rId604" Type="http://schemas.openxmlformats.org/officeDocument/2006/relationships/slideLayout" Target="../slideLayouts/slideLayout1175.xml"/><Relationship Id="rId811" Type="http://schemas.openxmlformats.org/officeDocument/2006/relationships/image" Target="../media/image11.emf"/><Relationship Id="rId243" Type="http://schemas.openxmlformats.org/officeDocument/2006/relationships/slideLayout" Target="../slideLayouts/slideLayout814.xml"/><Relationship Id="rId450" Type="http://schemas.openxmlformats.org/officeDocument/2006/relationships/slideLayout" Target="../slideLayouts/slideLayout1021.xml"/><Relationship Id="rId688" Type="http://schemas.openxmlformats.org/officeDocument/2006/relationships/slideLayout" Target="../slideLayouts/slideLayout1259.xml"/><Relationship Id="rId38" Type="http://schemas.openxmlformats.org/officeDocument/2006/relationships/slideLayout" Target="../slideLayouts/slideLayout609.xml"/><Relationship Id="rId103" Type="http://schemas.openxmlformats.org/officeDocument/2006/relationships/slideLayout" Target="../slideLayouts/slideLayout674.xml"/><Relationship Id="rId310" Type="http://schemas.openxmlformats.org/officeDocument/2006/relationships/slideLayout" Target="../slideLayouts/slideLayout881.xml"/><Relationship Id="rId548" Type="http://schemas.openxmlformats.org/officeDocument/2006/relationships/slideLayout" Target="../slideLayouts/slideLayout1119.xml"/><Relationship Id="rId755" Type="http://schemas.openxmlformats.org/officeDocument/2006/relationships/slideLayout" Target="../slideLayouts/slideLayout1326.xml"/><Relationship Id="rId91" Type="http://schemas.openxmlformats.org/officeDocument/2006/relationships/slideLayout" Target="../slideLayouts/slideLayout662.xml"/><Relationship Id="rId187" Type="http://schemas.openxmlformats.org/officeDocument/2006/relationships/slideLayout" Target="../slideLayouts/slideLayout758.xml"/><Relationship Id="rId394" Type="http://schemas.openxmlformats.org/officeDocument/2006/relationships/slideLayout" Target="../slideLayouts/slideLayout965.xml"/><Relationship Id="rId408" Type="http://schemas.openxmlformats.org/officeDocument/2006/relationships/slideLayout" Target="../slideLayouts/slideLayout979.xml"/><Relationship Id="rId615" Type="http://schemas.openxmlformats.org/officeDocument/2006/relationships/slideLayout" Target="../slideLayouts/slideLayout1186.xml"/><Relationship Id="rId254" Type="http://schemas.openxmlformats.org/officeDocument/2006/relationships/slideLayout" Target="../slideLayouts/slideLayout825.xml"/><Relationship Id="rId699" Type="http://schemas.openxmlformats.org/officeDocument/2006/relationships/slideLayout" Target="../slideLayouts/slideLayout1270.xml"/><Relationship Id="rId49" Type="http://schemas.openxmlformats.org/officeDocument/2006/relationships/slideLayout" Target="../slideLayouts/slideLayout620.xml"/><Relationship Id="rId114" Type="http://schemas.openxmlformats.org/officeDocument/2006/relationships/slideLayout" Target="../slideLayouts/slideLayout685.xml"/><Relationship Id="rId461" Type="http://schemas.openxmlformats.org/officeDocument/2006/relationships/slideLayout" Target="../slideLayouts/slideLayout1032.xml"/><Relationship Id="rId559" Type="http://schemas.openxmlformats.org/officeDocument/2006/relationships/slideLayout" Target="../slideLayouts/slideLayout1130.xml"/><Relationship Id="rId766" Type="http://schemas.openxmlformats.org/officeDocument/2006/relationships/slideLayout" Target="../slideLayouts/slideLayout1337.xml"/><Relationship Id="rId198" Type="http://schemas.openxmlformats.org/officeDocument/2006/relationships/slideLayout" Target="../slideLayouts/slideLayout769.xml"/><Relationship Id="rId321" Type="http://schemas.openxmlformats.org/officeDocument/2006/relationships/slideLayout" Target="../slideLayouts/slideLayout892.xml"/><Relationship Id="rId419" Type="http://schemas.openxmlformats.org/officeDocument/2006/relationships/slideLayout" Target="../slideLayouts/slideLayout990.xml"/><Relationship Id="rId626" Type="http://schemas.openxmlformats.org/officeDocument/2006/relationships/slideLayout" Target="../slideLayouts/slideLayout1197.xml"/><Relationship Id="rId265" Type="http://schemas.openxmlformats.org/officeDocument/2006/relationships/slideLayout" Target="../slideLayouts/slideLayout836.xml"/><Relationship Id="rId472" Type="http://schemas.openxmlformats.org/officeDocument/2006/relationships/slideLayout" Target="../slideLayouts/slideLayout1043.xml"/><Relationship Id="rId125" Type="http://schemas.openxmlformats.org/officeDocument/2006/relationships/slideLayout" Target="../slideLayouts/slideLayout696.xml"/><Relationship Id="rId332" Type="http://schemas.openxmlformats.org/officeDocument/2006/relationships/slideLayout" Target="../slideLayouts/slideLayout903.xml"/><Relationship Id="rId777" Type="http://schemas.openxmlformats.org/officeDocument/2006/relationships/slideLayout" Target="../slideLayouts/slideLayout1348.xml"/><Relationship Id="rId637" Type="http://schemas.openxmlformats.org/officeDocument/2006/relationships/slideLayout" Target="../slideLayouts/slideLayout1208.xml"/><Relationship Id="rId276" Type="http://schemas.openxmlformats.org/officeDocument/2006/relationships/slideLayout" Target="../slideLayouts/slideLayout847.xml"/><Relationship Id="rId483" Type="http://schemas.openxmlformats.org/officeDocument/2006/relationships/slideLayout" Target="../slideLayouts/slideLayout1054.xml"/><Relationship Id="rId690" Type="http://schemas.openxmlformats.org/officeDocument/2006/relationships/slideLayout" Target="../slideLayouts/slideLayout1261.xml"/><Relationship Id="rId704" Type="http://schemas.openxmlformats.org/officeDocument/2006/relationships/slideLayout" Target="../slideLayouts/slideLayout1275.xml"/><Relationship Id="rId40" Type="http://schemas.openxmlformats.org/officeDocument/2006/relationships/slideLayout" Target="../slideLayouts/slideLayout611.xml"/><Relationship Id="rId136" Type="http://schemas.openxmlformats.org/officeDocument/2006/relationships/slideLayout" Target="../slideLayouts/slideLayout707.xml"/><Relationship Id="rId343" Type="http://schemas.openxmlformats.org/officeDocument/2006/relationships/slideLayout" Target="../slideLayouts/slideLayout914.xml"/><Relationship Id="rId550" Type="http://schemas.openxmlformats.org/officeDocument/2006/relationships/slideLayout" Target="../slideLayouts/slideLayout1121.xml"/><Relationship Id="rId788" Type="http://schemas.openxmlformats.org/officeDocument/2006/relationships/slideLayout" Target="../slideLayouts/slideLayout1359.xml"/><Relationship Id="rId203" Type="http://schemas.openxmlformats.org/officeDocument/2006/relationships/slideLayout" Target="../slideLayouts/slideLayout774.xml"/><Relationship Id="rId648" Type="http://schemas.openxmlformats.org/officeDocument/2006/relationships/slideLayout" Target="../slideLayouts/slideLayout1219.xml"/><Relationship Id="rId287" Type="http://schemas.openxmlformats.org/officeDocument/2006/relationships/slideLayout" Target="../slideLayouts/slideLayout858.xml"/><Relationship Id="rId410" Type="http://schemas.openxmlformats.org/officeDocument/2006/relationships/slideLayout" Target="../slideLayouts/slideLayout981.xml"/><Relationship Id="rId494" Type="http://schemas.openxmlformats.org/officeDocument/2006/relationships/slideLayout" Target="../slideLayouts/slideLayout1065.xml"/><Relationship Id="rId508" Type="http://schemas.openxmlformats.org/officeDocument/2006/relationships/slideLayout" Target="../slideLayouts/slideLayout1079.xml"/><Relationship Id="rId715" Type="http://schemas.openxmlformats.org/officeDocument/2006/relationships/slideLayout" Target="../slideLayouts/slideLayout1286.xml"/><Relationship Id="rId147" Type="http://schemas.openxmlformats.org/officeDocument/2006/relationships/slideLayout" Target="../slideLayouts/slideLayout718.xml"/><Relationship Id="rId354" Type="http://schemas.openxmlformats.org/officeDocument/2006/relationships/slideLayout" Target="../slideLayouts/slideLayout925.xml"/><Relationship Id="rId799" Type="http://schemas.openxmlformats.org/officeDocument/2006/relationships/slideLayout" Target="../slideLayouts/slideLayout1370.xml"/><Relationship Id="rId51" Type="http://schemas.openxmlformats.org/officeDocument/2006/relationships/slideLayout" Target="../slideLayouts/slideLayout622.xml"/><Relationship Id="rId561" Type="http://schemas.openxmlformats.org/officeDocument/2006/relationships/slideLayout" Target="../slideLayouts/slideLayout1132.xml"/><Relationship Id="rId659" Type="http://schemas.openxmlformats.org/officeDocument/2006/relationships/slideLayout" Target="../slideLayouts/slideLayout1230.xml"/><Relationship Id="rId214" Type="http://schemas.openxmlformats.org/officeDocument/2006/relationships/slideLayout" Target="../slideLayouts/slideLayout785.xml"/><Relationship Id="rId298" Type="http://schemas.openxmlformats.org/officeDocument/2006/relationships/slideLayout" Target="../slideLayouts/slideLayout869.xml"/><Relationship Id="rId421" Type="http://schemas.openxmlformats.org/officeDocument/2006/relationships/slideLayout" Target="../slideLayouts/slideLayout992.xml"/><Relationship Id="rId519" Type="http://schemas.openxmlformats.org/officeDocument/2006/relationships/slideLayout" Target="../slideLayouts/slideLayout1090.xml"/><Relationship Id="rId158" Type="http://schemas.openxmlformats.org/officeDocument/2006/relationships/slideLayout" Target="../slideLayouts/slideLayout729.xml"/><Relationship Id="rId726" Type="http://schemas.openxmlformats.org/officeDocument/2006/relationships/slideLayout" Target="../slideLayouts/slideLayout1297.xml"/><Relationship Id="rId62" Type="http://schemas.openxmlformats.org/officeDocument/2006/relationships/slideLayout" Target="../slideLayouts/slideLayout633.xml"/><Relationship Id="rId365" Type="http://schemas.openxmlformats.org/officeDocument/2006/relationships/slideLayout" Target="../slideLayouts/slideLayout936.xml"/><Relationship Id="rId572" Type="http://schemas.openxmlformats.org/officeDocument/2006/relationships/slideLayout" Target="../slideLayouts/slideLayout1143.xml"/><Relationship Id="rId225" Type="http://schemas.openxmlformats.org/officeDocument/2006/relationships/slideLayout" Target="../slideLayouts/slideLayout796.xml"/><Relationship Id="rId432" Type="http://schemas.openxmlformats.org/officeDocument/2006/relationships/slideLayout" Target="../slideLayouts/slideLayout1003.xml"/><Relationship Id="rId737" Type="http://schemas.openxmlformats.org/officeDocument/2006/relationships/slideLayout" Target="../slideLayouts/slideLayout1308.xml"/><Relationship Id="rId73" Type="http://schemas.openxmlformats.org/officeDocument/2006/relationships/slideLayout" Target="../slideLayouts/slideLayout644.xml"/><Relationship Id="rId169" Type="http://schemas.openxmlformats.org/officeDocument/2006/relationships/slideLayout" Target="../slideLayouts/slideLayout740.xml"/><Relationship Id="rId376" Type="http://schemas.openxmlformats.org/officeDocument/2006/relationships/slideLayout" Target="../slideLayouts/slideLayout947.xml"/><Relationship Id="rId583" Type="http://schemas.openxmlformats.org/officeDocument/2006/relationships/slideLayout" Target="../slideLayouts/slideLayout1154.xml"/><Relationship Id="rId790" Type="http://schemas.openxmlformats.org/officeDocument/2006/relationships/slideLayout" Target="../slideLayouts/slideLayout1361.xml"/><Relationship Id="rId804" Type="http://schemas.openxmlformats.org/officeDocument/2006/relationships/slideLayout" Target="../slideLayouts/slideLayout1375.xml"/><Relationship Id="rId4" Type="http://schemas.openxmlformats.org/officeDocument/2006/relationships/slideLayout" Target="../slideLayouts/slideLayout575.xml"/><Relationship Id="rId236" Type="http://schemas.openxmlformats.org/officeDocument/2006/relationships/slideLayout" Target="../slideLayouts/slideLayout807.xml"/><Relationship Id="rId443" Type="http://schemas.openxmlformats.org/officeDocument/2006/relationships/slideLayout" Target="../slideLayouts/slideLayout1014.xml"/><Relationship Id="rId650" Type="http://schemas.openxmlformats.org/officeDocument/2006/relationships/slideLayout" Target="../slideLayouts/slideLayout1221.xml"/><Relationship Id="rId303" Type="http://schemas.openxmlformats.org/officeDocument/2006/relationships/slideLayout" Target="../slideLayouts/slideLayout874.xml"/><Relationship Id="rId748" Type="http://schemas.openxmlformats.org/officeDocument/2006/relationships/slideLayout" Target="../slideLayouts/slideLayout1319.xml"/><Relationship Id="rId84" Type="http://schemas.openxmlformats.org/officeDocument/2006/relationships/slideLayout" Target="../slideLayouts/slideLayout655.xml"/><Relationship Id="rId387" Type="http://schemas.openxmlformats.org/officeDocument/2006/relationships/slideLayout" Target="../slideLayouts/slideLayout958.xml"/><Relationship Id="rId510" Type="http://schemas.openxmlformats.org/officeDocument/2006/relationships/slideLayout" Target="../slideLayouts/slideLayout1081.xml"/><Relationship Id="rId594" Type="http://schemas.openxmlformats.org/officeDocument/2006/relationships/slideLayout" Target="../slideLayouts/slideLayout1165.xml"/><Relationship Id="rId608" Type="http://schemas.openxmlformats.org/officeDocument/2006/relationships/slideLayout" Target="../slideLayouts/slideLayout1179.xml"/><Relationship Id="rId815" Type="http://schemas.openxmlformats.org/officeDocument/2006/relationships/image" Target="../media/image15.emf"/><Relationship Id="rId247" Type="http://schemas.openxmlformats.org/officeDocument/2006/relationships/slideLayout" Target="../slideLayouts/slideLayout818.xml"/><Relationship Id="rId107" Type="http://schemas.openxmlformats.org/officeDocument/2006/relationships/slideLayout" Target="../slideLayouts/slideLayout678.xml"/><Relationship Id="rId454" Type="http://schemas.openxmlformats.org/officeDocument/2006/relationships/slideLayout" Target="../slideLayouts/slideLayout1025.xml"/><Relationship Id="rId661" Type="http://schemas.openxmlformats.org/officeDocument/2006/relationships/slideLayout" Target="../slideLayouts/slideLayout1232.xml"/><Relationship Id="rId759" Type="http://schemas.openxmlformats.org/officeDocument/2006/relationships/slideLayout" Target="../slideLayouts/slideLayout1330.xml"/><Relationship Id="rId11" Type="http://schemas.openxmlformats.org/officeDocument/2006/relationships/slideLayout" Target="../slideLayouts/slideLayout582.xml"/><Relationship Id="rId314" Type="http://schemas.openxmlformats.org/officeDocument/2006/relationships/slideLayout" Target="../slideLayouts/slideLayout885.xml"/><Relationship Id="rId398" Type="http://schemas.openxmlformats.org/officeDocument/2006/relationships/slideLayout" Target="../slideLayouts/slideLayout969.xml"/><Relationship Id="rId521" Type="http://schemas.openxmlformats.org/officeDocument/2006/relationships/slideLayout" Target="../slideLayouts/slideLayout1092.xml"/><Relationship Id="rId619" Type="http://schemas.openxmlformats.org/officeDocument/2006/relationships/slideLayout" Target="../slideLayouts/slideLayout1190.xml"/><Relationship Id="rId95" Type="http://schemas.openxmlformats.org/officeDocument/2006/relationships/slideLayout" Target="../slideLayouts/slideLayout666.xml"/><Relationship Id="rId160" Type="http://schemas.openxmlformats.org/officeDocument/2006/relationships/slideLayout" Target="../slideLayouts/slideLayout731.xml"/><Relationship Id="rId258" Type="http://schemas.openxmlformats.org/officeDocument/2006/relationships/slideLayout" Target="../slideLayouts/slideLayout829.xml"/><Relationship Id="rId465" Type="http://schemas.openxmlformats.org/officeDocument/2006/relationships/slideLayout" Target="../slideLayouts/slideLayout1036.xml"/><Relationship Id="rId672" Type="http://schemas.openxmlformats.org/officeDocument/2006/relationships/slideLayout" Target="../slideLayouts/slideLayout1243.xml"/><Relationship Id="rId22" Type="http://schemas.openxmlformats.org/officeDocument/2006/relationships/slideLayout" Target="../slideLayouts/slideLayout593.xml"/><Relationship Id="rId118" Type="http://schemas.openxmlformats.org/officeDocument/2006/relationships/slideLayout" Target="../slideLayouts/slideLayout689.xml"/><Relationship Id="rId325" Type="http://schemas.openxmlformats.org/officeDocument/2006/relationships/slideLayout" Target="../slideLayouts/slideLayout896.xml"/><Relationship Id="rId532" Type="http://schemas.openxmlformats.org/officeDocument/2006/relationships/slideLayout" Target="../slideLayouts/slideLayout1103.xml"/><Relationship Id="rId171" Type="http://schemas.openxmlformats.org/officeDocument/2006/relationships/slideLayout" Target="../slideLayouts/slideLayout742.xml"/><Relationship Id="rId269" Type="http://schemas.openxmlformats.org/officeDocument/2006/relationships/slideLayout" Target="../slideLayouts/slideLayout840.xml"/><Relationship Id="rId476" Type="http://schemas.openxmlformats.org/officeDocument/2006/relationships/slideLayout" Target="../slideLayouts/slideLayout1047.xml"/><Relationship Id="rId683" Type="http://schemas.openxmlformats.org/officeDocument/2006/relationships/slideLayout" Target="../slideLayouts/slideLayout1254.xml"/><Relationship Id="rId33" Type="http://schemas.openxmlformats.org/officeDocument/2006/relationships/slideLayout" Target="../slideLayouts/slideLayout604.xml"/><Relationship Id="rId129" Type="http://schemas.openxmlformats.org/officeDocument/2006/relationships/slideLayout" Target="../slideLayouts/slideLayout700.xml"/><Relationship Id="rId336" Type="http://schemas.openxmlformats.org/officeDocument/2006/relationships/slideLayout" Target="../slideLayouts/slideLayout907.xml"/><Relationship Id="rId543" Type="http://schemas.openxmlformats.org/officeDocument/2006/relationships/slideLayout" Target="../slideLayouts/slideLayout1114.xml"/><Relationship Id="rId182" Type="http://schemas.openxmlformats.org/officeDocument/2006/relationships/slideLayout" Target="../slideLayouts/slideLayout753.xml"/><Relationship Id="rId403" Type="http://schemas.openxmlformats.org/officeDocument/2006/relationships/slideLayout" Target="../slideLayouts/slideLayout974.xml"/><Relationship Id="rId750" Type="http://schemas.openxmlformats.org/officeDocument/2006/relationships/slideLayout" Target="../slideLayouts/slideLayout13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9/18/2024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659210495"/>
      </p:ext>
    </p:extLst>
  </p:cSld>
  <p:clrMap bg1="lt1" tx1="dk1" bg2="dk2" tx2="lt2" accent1="accent1" accent2="accent2" accent3="accent3" accent4="accent4" accent5="accent5" accent6="accent6" hlink="hlink" folHlink="folHlink"/>
  <p:sldLayoutIdLst>
    <p:sldLayoutId id="2147488642" r:id="rId1"/>
    <p:sldLayoutId id="2147488643" r:id="rId2"/>
    <p:sldLayoutId id="2147488644" r:id="rId3"/>
    <p:sldLayoutId id="2147488645" r:id="rId4"/>
    <p:sldLayoutId id="2147488646" r:id="rId5"/>
    <p:sldLayoutId id="2147488647" r:id="rId6"/>
    <p:sldLayoutId id="2147488648" r:id="rId7"/>
    <p:sldLayoutId id="2147488649" r:id="rId8"/>
    <p:sldLayoutId id="2147488650" r:id="rId9"/>
    <p:sldLayoutId id="2147488651" r:id="rId10"/>
    <p:sldLayoutId id="2147488652" r:id="rId11"/>
    <p:sldLayoutId id="2147488653" r:id="rId12"/>
    <p:sldLayoutId id="2147484746" r:id="rId13"/>
    <p:sldLayoutId id="2147484747" r:id="rId14"/>
    <p:sldLayoutId id="2147484748" r:id="rId15"/>
    <p:sldLayoutId id="2147484749" r:id="rId16"/>
    <p:sldLayoutId id="2147484750" r:id="rId17"/>
    <p:sldLayoutId id="2147484751" r:id="rId18"/>
    <p:sldLayoutId id="2147484752" r:id="rId19"/>
    <p:sldLayoutId id="2147484753" r:id="rId20"/>
    <p:sldLayoutId id="2147484754" r:id="rId21"/>
    <p:sldLayoutId id="2147484755" r:id="rId22"/>
    <p:sldLayoutId id="2147484756" r:id="rId23"/>
    <p:sldLayoutId id="2147484757" r:id="rId24"/>
    <p:sldLayoutId id="2147484758" r:id="rId25"/>
    <p:sldLayoutId id="2147484759" r:id="rId26"/>
    <p:sldLayoutId id="2147484760" r:id="rId27"/>
    <p:sldLayoutId id="2147484761" r:id="rId28"/>
    <p:sldLayoutId id="2147484762" r:id="rId29"/>
    <p:sldLayoutId id="2147484763" r:id="rId30"/>
    <p:sldLayoutId id="2147484764" r:id="rId31"/>
    <p:sldLayoutId id="2147484765" r:id="rId32"/>
    <p:sldLayoutId id="2147484766" r:id="rId33"/>
    <p:sldLayoutId id="2147484767" r:id="rId34"/>
    <p:sldLayoutId id="2147484768" r:id="rId35"/>
    <p:sldLayoutId id="2147484769" r:id="rId36"/>
    <p:sldLayoutId id="2147484770" r:id="rId37"/>
    <p:sldLayoutId id="2147484771" r:id="rId38"/>
    <p:sldLayoutId id="2147484772" r:id="rId39"/>
    <p:sldLayoutId id="2147484773" r:id="rId40"/>
    <p:sldLayoutId id="2147484774" r:id="rId41"/>
    <p:sldLayoutId id="2147484775" r:id="rId42"/>
    <p:sldLayoutId id="2147484776" r:id="rId43"/>
    <p:sldLayoutId id="2147484777" r:id="rId44"/>
    <p:sldLayoutId id="2147484778" r:id="rId45"/>
    <p:sldLayoutId id="2147484779" r:id="rId46"/>
    <p:sldLayoutId id="2147484780" r:id="rId47"/>
    <p:sldLayoutId id="2147484781" r:id="rId48"/>
    <p:sldLayoutId id="2147484782" r:id="rId49"/>
    <p:sldLayoutId id="2147484783" r:id="rId50"/>
    <p:sldLayoutId id="2147484784" r:id="rId51"/>
    <p:sldLayoutId id="2147484785" r:id="rId52"/>
    <p:sldLayoutId id="2147484786" r:id="rId53"/>
    <p:sldLayoutId id="2147484787" r:id="rId54"/>
    <p:sldLayoutId id="2147484788" r:id="rId55"/>
    <p:sldLayoutId id="2147484789" r:id="rId56"/>
    <p:sldLayoutId id="2147484790" r:id="rId57"/>
    <p:sldLayoutId id="2147484791" r:id="rId58"/>
    <p:sldLayoutId id="2147484792" r:id="rId59"/>
    <p:sldLayoutId id="2147484793" r:id="rId60"/>
    <p:sldLayoutId id="2147484794" r:id="rId61"/>
    <p:sldLayoutId id="2147484795" r:id="rId62"/>
    <p:sldLayoutId id="2147484796" r:id="rId63"/>
    <p:sldLayoutId id="2147484797" r:id="rId64"/>
    <p:sldLayoutId id="2147484798" r:id="rId65"/>
    <p:sldLayoutId id="2147484799" r:id="rId66"/>
    <p:sldLayoutId id="2147484800" r:id="rId67"/>
    <p:sldLayoutId id="2147484801" r:id="rId68"/>
    <p:sldLayoutId id="2147484802" r:id="rId69"/>
    <p:sldLayoutId id="2147484803" r:id="rId70"/>
    <p:sldLayoutId id="2147484804" r:id="rId71"/>
    <p:sldLayoutId id="2147484805" r:id="rId72"/>
    <p:sldLayoutId id="2147484806" r:id="rId73"/>
    <p:sldLayoutId id="2147484807" r:id="rId74"/>
    <p:sldLayoutId id="2147484808" r:id="rId75"/>
    <p:sldLayoutId id="2147484809" r:id="rId76"/>
    <p:sldLayoutId id="2147484810" r:id="rId77"/>
    <p:sldLayoutId id="2147484811" r:id="rId78"/>
    <p:sldLayoutId id="2147484812" r:id="rId79"/>
    <p:sldLayoutId id="2147484813" r:id="rId80"/>
    <p:sldLayoutId id="2147484814" r:id="rId81"/>
    <p:sldLayoutId id="2147484815" r:id="rId82"/>
    <p:sldLayoutId id="2147484816" r:id="rId83"/>
    <p:sldLayoutId id="2147484817" r:id="rId84"/>
    <p:sldLayoutId id="2147484818" r:id="rId85"/>
    <p:sldLayoutId id="2147484819" r:id="rId86"/>
    <p:sldLayoutId id="2147484820" r:id="rId87"/>
    <p:sldLayoutId id="2147484821" r:id="rId88"/>
    <p:sldLayoutId id="2147484822" r:id="rId89"/>
    <p:sldLayoutId id="2147484823" r:id="rId90"/>
    <p:sldLayoutId id="2147484824" r:id="rId91"/>
    <p:sldLayoutId id="2147484825" r:id="rId92"/>
    <p:sldLayoutId id="2147484826" r:id="rId93"/>
    <p:sldLayoutId id="2147484827" r:id="rId94"/>
    <p:sldLayoutId id="2147484828" r:id="rId95"/>
    <p:sldLayoutId id="2147484829" r:id="rId96"/>
    <p:sldLayoutId id="2147484830" r:id="rId97"/>
    <p:sldLayoutId id="2147484831" r:id="rId98"/>
    <p:sldLayoutId id="2147484832" r:id="rId99"/>
    <p:sldLayoutId id="2147484833" r:id="rId100"/>
    <p:sldLayoutId id="2147484834" r:id="rId101"/>
    <p:sldLayoutId id="2147484835" r:id="rId102"/>
    <p:sldLayoutId id="2147484836" r:id="rId103"/>
    <p:sldLayoutId id="2147484837" r:id="rId104"/>
    <p:sldLayoutId id="2147484838" r:id="rId105"/>
    <p:sldLayoutId id="2147484839" r:id="rId106"/>
    <p:sldLayoutId id="2147484840" r:id="rId107"/>
    <p:sldLayoutId id="2147484841" r:id="rId108"/>
    <p:sldLayoutId id="2147484842" r:id="rId109"/>
    <p:sldLayoutId id="2147484843" r:id="rId110"/>
    <p:sldLayoutId id="2147484844" r:id="rId111"/>
    <p:sldLayoutId id="2147484845" r:id="rId112"/>
    <p:sldLayoutId id="2147484846" r:id="rId113"/>
    <p:sldLayoutId id="2147484847" r:id="rId114"/>
    <p:sldLayoutId id="2147484848" r:id="rId115"/>
    <p:sldLayoutId id="2147484849" r:id="rId116"/>
    <p:sldLayoutId id="2147484850" r:id="rId117"/>
    <p:sldLayoutId id="2147484851" r:id="rId118"/>
    <p:sldLayoutId id="2147484852" r:id="rId119"/>
    <p:sldLayoutId id="2147484853" r:id="rId120"/>
    <p:sldLayoutId id="2147484854" r:id="rId121"/>
    <p:sldLayoutId id="2147484855" r:id="rId122"/>
    <p:sldLayoutId id="2147484856" r:id="rId123"/>
    <p:sldLayoutId id="2147484857" r:id="rId124"/>
    <p:sldLayoutId id="2147484858" r:id="rId125"/>
    <p:sldLayoutId id="2147484859" r:id="rId126"/>
    <p:sldLayoutId id="2147484860" r:id="rId127"/>
    <p:sldLayoutId id="2147484861" r:id="rId128"/>
    <p:sldLayoutId id="2147484862" r:id="rId129"/>
    <p:sldLayoutId id="2147484863" r:id="rId130"/>
    <p:sldLayoutId id="2147484864" r:id="rId131"/>
    <p:sldLayoutId id="2147484865" r:id="rId132"/>
    <p:sldLayoutId id="2147484866" r:id="rId133"/>
    <p:sldLayoutId id="2147484867" r:id="rId134"/>
    <p:sldLayoutId id="2147484868" r:id="rId135"/>
    <p:sldLayoutId id="2147484869" r:id="rId136"/>
    <p:sldLayoutId id="2147484870" r:id="rId137"/>
    <p:sldLayoutId id="2147484871" r:id="rId138"/>
    <p:sldLayoutId id="2147484872" r:id="rId139"/>
    <p:sldLayoutId id="2147484873" r:id="rId140"/>
    <p:sldLayoutId id="2147484874" r:id="rId141"/>
    <p:sldLayoutId id="2147484875" r:id="rId142"/>
    <p:sldLayoutId id="2147484876" r:id="rId143"/>
    <p:sldLayoutId id="2147484877" r:id="rId144"/>
    <p:sldLayoutId id="2147484878" r:id="rId145"/>
    <p:sldLayoutId id="2147484879" r:id="rId146"/>
    <p:sldLayoutId id="2147484880" r:id="rId147"/>
    <p:sldLayoutId id="2147484881" r:id="rId148"/>
    <p:sldLayoutId id="2147484882" r:id="rId149"/>
    <p:sldLayoutId id="2147484883" r:id="rId150"/>
    <p:sldLayoutId id="2147484884" r:id="rId151"/>
    <p:sldLayoutId id="2147484885" r:id="rId152"/>
    <p:sldLayoutId id="2147484886" r:id="rId153"/>
    <p:sldLayoutId id="2147484887" r:id="rId154"/>
    <p:sldLayoutId id="2147484888" r:id="rId155"/>
    <p:sldLayoutId id="2147484889" r:id="rId156"/>
    <p:sldLayoutId id="2147484890" r:id="rId157"/>
    <p:sldLayoutId id="2147484891" r:id="rId158"/>
    <p:sldLayoutId id="2147484892" r:id="rId159"/>
    <p:sldLayoutId id="2147484893" r:id="rId160"/>
    <p:sldLayoutId id="2147484894" r:id="rId161"/>
    <p:sldLayoutId id="2147484895" r:id="rId162"/>
    <p:sldLayoutId id="2147484896" r:id="rId163"/>
    <p:sldLayoutId id="2147484897" r:id="rId164"/>
    <p:sldLayoutId id="2147484898" r:id="rId165"/>
    <p:sldLayoutId id="2147484899" r:id="rId166"/>
    <p:sldLayoutId id="2147484900" r:id="rId167"/>
    <p:sldLayoutId id="2147484901" r:id="rId168"/>
    <p:sldLayoutId id="2147484902" r:id="rId169"/>
    <p:sldLayoutId id="2147484903" r:id="rId170"/>
    <p:sldLayoutId id="2147484904" r:id="rId171"/>
    <p:sldLayoutId id="2147484905" r:id="rId172"/>
    <p:sldLayoutId id="2147484906" r:id="rId173"/>
    <p:sldLayoutId id="2147484907" r:id="rId174"/>
    <p:sldLayoutId id="2147484908" r:id="rId175"/>
    <p:sldLayoutId id="2147484909" r:id="rId176"/>
    <p:sldLayoutId id="2147484910" r:id="rId177"/>
    <p:sldLayoutId id="2147484911" r:id="rId178"/>
    <p:sldLayoutId id="2147484912" r:id="rId179"/>
    <p:sldLayoutId id="2147484913" r:id="rId180"/>
    <p:sldLayoutId id="2147484914" r:id="rId181"/>
    <p:sldLayoutId id="2147484915" r:id="rId182"/>
    <p:sldLayoutId id="2147484916" r:id="rId183"/>
    <p:sldLayoutId id="2147484917" r:id="rId184"/>
    <p:sldLayoutId id="2147484918" r:id="rId185"/>
    <p:sldLayoutId id="2147484919" r:id="rId186"/>
    <p:sldLayoutId id="2147484920" r:id="rId187"/>
    <p:sldLayoutId id="2147484921" r:id="rId188"/>
    <p:sldLayoutId id="2147484922" r:id="rId189"/>
    <p:sldLayoutId id="2147484923" r:id="rId190"/>
    <p:sldLayoutId id="2147484924" r:id="rId191"/>
    <p:sldLayoutId id="2147484925" r:id="rId192"/>
    <p:sldLayoutId id="2147484926" r:id="rId193"/>
    <p:sldLayoutId id="2147484927" r:id="rId194"/>
    <p:sldLayoutId id="2147484928" r:id="rId195"/>
    <p:sldLayoutId id="2147484929" r:id="rId196"/>
    <p:sldLayoutId id="2147484930" r:id="rId197"/>
    <p:sldLayoutId id="2147484931" r:id="rId198"/>
    <p:sldLayoutId id="2147484932" r:id="rId199"/>
    <p:sldLayoutId id="2147484933" r:id="rId200"/>
    <p:sldLayoutId id="2147484934" r:id="rId201"/>
    <p:sldLayoutId id="2147484935" r:id="rId202"/>
    <p:sldLayoutId id="2147484936" r:id="rId203"/>
    <p:sldLayoutId id="2147484937" r:id="rId204"/>
    <p:sldLayoutId id="2147484938" r:id="rId205"/>
    <p:sldLayoutId id="2147484939" r:id="rId206"/>
    <p:sldLayoutId id="2147484940" r:id="rId207"/>
    <p:sldLayoutId id="2147484941" r:id="rId208"/>
    <p:sldLayoutId id="2147484942" r:id="rId209"/>
    <p:sldLayoutId id="2147484943" r:id="rId210"/>
    <p:sldLayoutId id="2147484944" r:id="rId211"/>
    <p:sldLayoutId id="2147484945" r:id="rId212"/>
    <p:sldLayoutId id="2147484946" r:id="rId213"/>
    <p:sldLayoutId id="2147484947" r:id="rId214"/>
    <p:sldLayoutId id="2147484948" r:id="rId215"/>
    <p:sldLayoutId id="2147484949" r:id="rId216"/>
    <p:sldLayoutId id="2147484950" r:id="rId217"/>
    <p:sldLayoutId id="2147484951" r:id="rId218"/>
    <p:sldLayoutId id="2147484952" r:id="rId219"/>
    <p:sldLayoutId id="2147484953" r:id="rId220"/>
    <p:sldLayoutId id="2147484954" r:id="rId221"/>
    <p:sldLayoutId id="2147484955" r:id="rId222"/>
    <p:sldLayoutId id="2147484956" r:id="rId223"/>
    <p:sldLayoutId id="2147484957" r:id="rId224"/>
    <p:sldLayoutId id="2147484958" r:id="rId225"/>
    <p:sldLayoutId id="2147484959" r:id="rId226"/>
    <p:sldLayoutId id="2147484960" r:id="rId227"/>
    <p:sldLayoutId id="2147484961" r:id="rId228"/>
    <p:sldLayoutId id="2147484962" r:id="rId229"/>
    <p:sldLayoutId id="2147484963" r:id="rId230"/>
    <p:sldLayoutId id="2147484964" r:id="rId231"/>
    <p:sldLayoutId id="2147484965" r:id="rId232"/>
    <p:sldLayoutId id="2147484966" r:id="rId233"/>
    <p:sldLayoutId id="2147484967" r:id="rId234"/>
    <p:sldLayoutId id="2147484968" r:id="rId235"/>
    <p:sldLayoutId id="2147484969" r:id="rId236"/>
    <p:sldLayoutId id="2147484970" r:id="rId237"/>
    <p:sldLayoutId id="2147484971" r:id="rId238"/>
    <p:sldLayoutId id="2147484972" r:id="rId239"/>
    <p:sldLayoutId id="2147484973" r:id="rId240"/>
    <p:sldLayoutId id="2147484974" r:id="rId241"/>
    <p:sldLayoutId id="2147484975" r:id="rId242"/>
    <p:sldLayoutId id="2147484976" r:id="rId243"/>
    <p:sldLayoutId id="2147484977" r:id="rId244"/>
    <p:sldLayoutId id="2147484978" r:id="rId245"/>
    <p:sldLayoutId id="2147484979" r:id="rId246"/>
    <p:sldLayoutId id="2147484980" r:id="rId247"/>
    <p:sldLayoutId id="2147484981" r:id="rId248"/>
    <p:sldLayoutId id="2147484982" r:id="rId249"/>
    <p:sldLayoutId id="2147484983" r:id="rId250"/>
    <p:sldLayoutId id="2147484984" r:id="rId251"/>
    <p:sldLayoutId id="2147484985" r:id="rId252"/>
    <p:sldLayoutId id="2147484986" r:id="rId253"/>
    <p:sldLayoutId id="2147484987" r:id="rId254"/>
    <p:sldLayoutId id="2147484988" r:id="rId255"/>
    <p:sldLayoutId id="2147484989" r:id="rId256"/>
    <p:sldLayoutId id="2147484990" r:id="rId257"/>
    <p:sldLayoutId id="2147484991" r:id="rId258"/>
    <p:sldLayoutId id="2147484992" r:id="rId259"/>
    <p:sldLayoutId id="2147484993" r:id="rId260"/>
    <p:sldLayoutId id="2147484994" r:id="rId261"/>
    <p:sldLayoutId id="2147484995" r:id="rId262"/>
    <p:sldLayoutId id="2147484996" r:id="rId263"/>
    <p:sldLayoutId id="2147484997" r:id="rId264"/>
    <p:sldLayoutId id="2147484998" r:id="rId265"/>
    <p:sldLayoutId id="2147484999" r:id="rId266"/>
    <p:sldLayoutId id="2147485000" r:id="rId267"/>
    <p:sldLayoutId id="2147485001" r:id="rId268"/>
    <p:sldLayoutId id="2147485002" r:id="rId269"/>
    <p:sldLayoutId id="2147485003" r:id="rId270"/>
    <p:sldLayoutId id="2147485004" r:id="rId271"/>
    <p:sldLayoutId id="2147485005" r:id="rId272"/>
    <p:sldLayoutId id="2147485006" r:id="rId273"/>
    <p:sldLayoutId id="2147485007" r:id="rId274"/>
    <p:sldLayoutId id="2147485008" r:id="rId275"/>
    <p:sldLayoutId id="2147485009" r:id="rId276"/>
    <p:sldLayoutId id="2147485010" r:id="rId277"/>
    <p:sldLayoutId id="2147485011" r:id="rId278"/>
    <p:sldLayoutId id="2147485012" r:id="rId279"/>
    <p:sldLayoutId id="2147485013" r:id="rId280"/>
    <p:sldLayoutId id="2147485014" r:id="rId281"/>
    <p:sldLayoutId id="2147485015" r:id="rId282"/>
    <p:sldLayoutId id="2147485016" r:id="rId283"/>
    <p:sldLayoutId id="2147485017" r:id="rId284"/>
    <p:sldLayoutId id="2147485018" r:id="rId285"/>
    <p:sldLayoutId id="2147485019" r:id="rId286"/>
    <p:sldLayoutId id="2147485020" r:id="rId287"/>
    <p:sldLayoutId id="2147485021" r:id="rId288"/>
    <p:sldLayoutId id="2147485022" r:id="rId289"/>
    <p:sldLayoutId id="2147485023" r:id="rId290"/>
    <p:sldLayoutId id="2147485024" r:id="rId291"/>
    <p:sldLayoutId id="2147485025" r:id="rId292"/>
    <p:sldLayoutId id="2147485026" r:id="rId293"/>
    <p:sldLayoutId id="2147485027" r:id="rId294"/>
    <p:sldLayoutId id="2147485028" r:id="rId295"/>
    <p:sldLayoutId id="2147485029" r:id="rId296"/>
    <p:sldLayoutId id="2147485030" r:id="rId297"/>
    <p:sldLayoutId id="2147485031" r:id="rId298"/>
    <p:sldLayoutId id="2147485032" r:id="rId299"/>
    <p:sldLayoutId id="2147485033" r:id="rId300"/>
    <p:sldLayoutId id="2147485034" r:id="rId301"/>
    <p:sldLayoutId id="2147485035" r:id="rId302"/>
    <p:sldLayoutId id="2147485036" r:id="rId303"/>
    <p:sldLayoutId id="2147485037" r:id="rId304"/>
    <p:sldLayoutId id="2147485038" r:id="rId305"/>
    <p:sldLayoutId id="2147485039" r:id="rId306"/>
    <p:sldLayoutId id="2147485040" r:id="rId307"/>
    <p:sldLayoutId id="2147485041" r:id="rId308"/>
    <p:sldLayoutId id="2147485042" r:id="rId309"/>
    <p:sldLayoutId id="2147485043" r:id="rId310"/>
    <p:sldLayoutId id="2147485044" r:id="rId311"/>
    <p:sldLayoutId id="2147485045" r:id="rId312"/>
    <p:sldLayoutId id="2147485046" r:id="rId313"/>
    <p:sldLayoutId id="2147485047" r:id="rId314"/>
    <p:sldLayoutId id="2147485048" r:id="rId315"/>
    <p:sldLayoutId id="2147485049" r:id="rId316"/>
    <p:sldLayoutId id="2147485050" r:id="rId317"/>
    <p:sldLayoutId id="2147485051" r:id="rId318"/>
    <p:sldLayoutId id="2147485052" r:id="rId319"/>
    <p:sldLayoutId id="2147485053" r:id="rId320"/>
    <p:sldLayoutId id="2147485054" r:id="rId321"/>
    <p:sldLayoutId id="2147485055" r:id="rId322"/>
    <p:sldLayoutId id="2147485056" r:id="rId323"/>
    <p:sldLayoutId id="2147485057" r:id="rId324"/>
    <p:sldLayoutId id="2147485058" r:id="rId325"/>
    <p:sldLayoutId id="2147485059" r:id="rId326"/>
    <p:sldLayoutId id="2147485060" r:id="rId327"/>
    <p:sldLayoutId id="2147485061" r:id="rId328"/>
    <p:sldLayoutId id="2147485062" r:id="rId329"/>
    <p:sldLayoutId id="2147485063" r:id="rId330"/>
    <p:sldLayoutId id="2147485064" r:id="rId331"/>
    <p:sldLayoutId id="2147485065" r:id="rId332"/>
    <p:sldLayoutId id="2147485066" r:id="rId333"/>
    <p:sldLayoutId id="2147485067" r:id="rId334"/>
    <p:sldLayoutId id="2147485068" r:id="rId335"/>
    <p:sldLayoutId id="2147485069" r:id="rId336"/>
    <p:sldLayoutId id="2147485070" r:id="rId337"/>
    <p:sldLayoutId id="2147485071" r:id="rId338"/>
    <p:sldLayoutId id="2147485072" r:id="rId339"/>
    <p:sldLayoutId id="2147485073" r:id="rId340"/>
    <p:sldLayoutId id="2147485074" r:id="rId341"/>
    <p:sldLayoutId id="2147485075" r:id="rId342"/>
    <p:sldLayoutId id="2147485076" r:id="rId343"/>
    <p:sldLayoutId id="2147485077" r:id="rId344"/>
    <p:sldLayoutId id="2147485078" r:id="rId345"/>
    <p:sldLayoutId id="2147485079" r:id="rId346"/>
    <p:sldLayoutId id="2147485080" r:id="rId347"/>
    <p:sldLayoutId id="2147485081" r:id="rId348"/>
    <p:sldLayoutId id="2147485082" r:id="rId349"/>
    <p:sldLayoutId id="2147485083" r:id="rId350"/>
    <p:sldLayoutId id="2147485084" r:id="rId351"/>
    <p:sldLayoutId id="2147485085" r:id="rId352"/>
    <p:sldLayoutId id="2147485086" r:id="rId353"/>
    <p:sldLayoutId id="2147485087" r:id="rId354"/>
    <p:sldLayoutId id="2147485088" r:id="rId355"/>
    <p:sldLayoutId id="2147485089" r:id="rId356"/>
    <p:sldLayoutId id="2147485090" r:id="rId357"/>
    <p:sldLayoutId id="2147485091" r:id="rId358"/>
    <p:sldLayoutId id="2147485092" r:id="rId359"/>
    <p:sldLayoutId id="2147485093" r:id="rId360"/>
    <p:sldLayoutId id="2147485094" r:id="rId361"/>
    <p:sldLayoutId id="2147485095" r:id="rId362"/>
    <p:sldLayoutId id="2147485096" r:id="rId363"/>
    <p:sldLayoutId id="2147485097" r:id="rId364"/>
    <p:sldLayoutId id="2147485098" r:id="rId365"/>
    <p:sldLayoutId id="2147485099" r:id="rId366"/>
    <p:sldLayoutId id="2147485100" r:id="rId367"/>
    <p:sldLayoutId id="2147485101" r:id="rId368"/>
    <p:sldLayoutId id="2147485102" r:id="rId369"/>
    <p:sldLayoutId id="2147485103" r:id="rId370"/>
    <p:sldLayoutId id="2147485104" r:id="rId371"/>
    <p:sldLayoutId id="2147485105" r:id="rId372"/>
    <p:sldLayoutId id="2147485106" r:id="rId373"/>
    <p:sldLayoutId id="2147485107" r:id="rId374"/>
    <p:sldLayoutId id="2147485108" r:id="rId375"/>
    <p:sldLayoutId id="2147485109" r:id="rId376"/>
    <p:sldLayoutId id="2147485110" r:id="rId377"/>
    <p:sldLayoutId id="2147485111" r:id="rId378"/>
    <p:sldLayoutId id="2147485112" r:id="rId379"/>
    <p:sldLayoutId id="2147485113" r:id="rId380"/>
    <p:sldLayoutId id="2147485114" r:id="rId381"/>
    <p:sldLayoutId id="2147485115" r:id="rId382"/>
    <p:sldLayoutId id="2147485116" r:id="rId383"/>
    <p:sldLayoutId id="2147485117" r:id="rId384"/>
    <p:sldLayoutId id="2147485118" r:id="rId385"/>
    <p:sldLayoutId id="2147485119" r:id="rId386"/>
    <p:sldLayoutId id="2147485120" r:id="rId387"/>
    <p:sldLayoutId id="2147485121" r:id="rId388"/>
    <p:sldLayoutId id="2147485122" r:id="rId389"/>
    <p:sldLayoutId id="2147485123" r:id="rId390"/>
    <p:sldLayoutId id="2147485124" r:id="rId391"/>
    <p:sldLayoutId id="2147485125" r:id="rId392"/>
    <p:sldLayoutId id="2147485126" r:id="rId393"/>
    <p:sldLayoutId id="2147485127" r:id="rId394"/>
    <p:sldLayoutId id="2147485128" r:id="rId395"/>
    <p:sldLayoutId id="2147485129" r:id="rId396"/>
    <p:sldLayoutId id="2147485130" r:id="rId397"/>
    <p:sldLayoutId id="2147485131" r:id="rId398"/>
    <p:sldLayoutId id="2147485132" r:id="rId399"/>
    <p:sldLayoutId id="2147485133" r:id="rId400"/>
    <p:sldLayoutId id="2147485134" r:id="rId401"/>
    <p:sldLayoutId id="2147485135" r:id="rId402"/>
    <p:sldLayoutId id="2147485136" r:id="rId403"/>
    <p:sldLayoutId id="2147485137" r:id="rId404"/>
    <p:sldLayoutId id="2147485138" r:id="rId405"/>
    <p:sldLayoutId id="2147485139" r:id="rId406"/>
    <p:sldLayoutId id="2147485140" r:id="rId407"/>
    <p:sldLayoutId id="2147485141" r:id="rId408"/>
    <p:sldLayoutId id="2147485142" r:id="rId409"/>
    <p:sldLayoutId id="2147485143" r:id="rId410"/>
    <p:sldLayoutId id="2147485144" r:id="rId411"/>
    <p:sldLayoutId id="2147485145" r:id="rId412"/>
    <p:sldLayoutId id="2147485146" r:id="rId413"/>
    <p:sldLayoutId id="2147485147" r:id="rId414"/>
    <p:sldLayoutId id="2147485148" r:id="rId415"/>
    <p:sldLayoutId id="2147485149" r:id="rId416"/>
    <p:sldLayoutId id="2147485150" r:id="rId417"/>
    <p:sldLayoutId id="2147485151" r:id="rId418"/>
    <p:sldLayoutId id="2147485152" r:id="rId419"/>
    <p:sldLayoutId id="2147485153" r:id="rId420"/>
    <p:sldLayoutId id="2147485154" r:id="rId421"/>
    <p:sldLayoutId id="2147485155" r:id="rId422"/>
    <p:sldLayoutId id="2147485156" r:id="rId423"/>
    <p:sldLayoutId id="2147485157" r:id="rId424"/>
    <p:sldLayoutId id="2147485158" r:id="rId425"/>
    <p:sldLayoutId id="2147485159" r:id="rId426"/>
    <p:sldLayoutId id="2147485160" r:id="rId427"/>
    <p:sldLayoutId id="2147485161" r:id="rId428"/>
    <p:sldLayoutId id="2147485162" r:id="rId429"/>
    <p:sldLayoutId id="2147485163" r:id="rId430"/>
    <p:sldLayoutId id="2147485164" r:id="rId431"/>
    <p:sldLayoutId id="2147485165" r:id="rId432"/>
    <p:sldLayoutId id="2147485166" r:id="rId433"/>
    <p:sldLayoutId id="2147485167" r:id="rId434"/>
    <p:sldLayoutId id="2147485168" r:id="rId435"/>
    <p:sldLayoutId id="2147485169" r:id="rId436"/>
    <p:sldLayoutId id="2147485170" r:id="rId437"/>
    <p:sldLayoutId id="2147485171" r:id="rId438"/>
    <p:sldLayoutId id="2147485172" r:id="rId439"/>
    <p:sldLayoutId id="2147485173" r:id="rId440"/>
    <p:sldLayoutId id="2147485174" r:id="rId441"/>
    <p:sldLayoutId id="2147485175" r:id="rId442"/>
    <p:sldLayoutId id="2147485176" r:id="rId443"/>
    <p:sldLayoutId id="2147485177" r:id="rId444"/>
    <p:sldLayoutId id="2147485178" r:id="rId445"/>
    <p:sldLayoutId id="2147485179" r:id="rId446"/>
    <p:sldLayoutId id="2147485180" r:id="rId447"/>
    <p:sldLayoutId id="2147485181" r:id="rId448"/>
    <p:sldLayoutId id="2147485182" r:id="rId449"/>
    <p:sldLayoutId id="2147485183" r:id="rId450"/>
    <p:sldLayoutId id="2147485184" r:id="rId451"/>
    <p:sldLayoutId id="2147485185" r:id="rId452"/>
    <p:sldLayoutId id="2147485186" r:id="rId453"/>
    <p:sldLayoutId id="2147485187" r:id="rId454"/>
    <p:sldLayoutId id="2147485188" r:id="rId455"/>
    <p:sldLayoutId id="2147485189" r:id="rId456"/>
    <p:sldLayoutId id="2147485190" r:id="rId457"/>
    <p:sldLayoutId id="2147485191" r:id="rId458"/>
    <p:sldLayoutId id="2147485192" r:id="rId459"/>
    <p:sldLayoutId id="2147485193" r:id="rId460"/>
    <p:sldLayoutId id="2147485194" r:id="rId461"/>
    <p:sldLayoutId id="2147485195" r:id="rId462"/>
    <p:sldLayoutId id="2147485196" r:id="rId463"/>
    <p:sldLayoutId id="2147485197" r:id="rId464"/>
    <p:sldLayoutId id="2147485198" r:id="rId465"/>
    <p:sldLayoutId id="2147485199" r:id="rId466"/>
    <p:sldLayoutId id="2147485200" r:id="rId467"/>
    <p:sldLayoutId id="2147485201" r:id="rId468"/>
    <p:sldLayoutId id="2147485202" r:id="rId469"/>
    <p:sldLayoutId id="2147485203" r:id="rId470"/>
    <p:sldLayoutId id="2147485204" r:id="rId471"/>
    <p:sldLayoutId id="2147485205" r:id="rId472"/>
    <p:sldLayoutId id="2147485206" r:id="rId473"/>
    <p:sldLayoutId id="2147485207" r:id="rId474"/>
    <p:sldLayoutId id="2147485208" r:id="rId475"/>
    <p:sldLayoutId id="2147485209" r:id="rId476"/>
    <p:sldLayoutId id="2147485210" r:id="rId477"/>
    <p:sldLayoutId id="2147485211" r:id="rId478"/>
    <p:sldLayoutId id="2147485212" r:id="rId479"/>
    <p:sldLayoutId id="2147485213" r:id="rId480"/>
    <p:sldLayoutId id="2147485214" r:id="rId481"/>
    <p:sldLayoutId id="2147485215" r:id="rId482"/>
    <p:sldLayoutId id="2147485216" r:id="rId483"/>
    <p:sldLayoutId id="2147485217" r:id="rId484"/>
    <p:sldLayoutId id="2147485218" r:id="rId485"/>
    <p:sldLayoutId id="2147485219" r:id="rId486"/>
    <p:sldLayoutId id="2147485220" r:id="rId487"/>
    <p:sldLayoutId id="2147485221" r:id="rId488"/>
    <p:sldLayoutId id="2147485222" r:id="rId489"/>
    <p:sldLayoutId id="2147485223" r:id="rId490"/>
    <p:sldLayoutId id="2147485224" r:id="rId491"/>
    <p:sldLayoutId id="2147485225" r:id="rId492"/>
    <p:sldLayoutId id="2147485226" r:id="rId493"/>
    <p:sldLayoutId id="2147485227" r:id="rId494"/>
    <p:sldLayoutId id="2147485228" r:id="rId495"/>
    <p:sldLayoutId id="2147485229" r:id="rId496"/>
    <p:sldLayoutId id="2147485230" r:id="rId497"/>
    <p:sldLayoutId id="2147485231" r:id="rId498"/>
    <p:sldLayoutId id="2147485232" r:id="rId499"/>
    <p:sldLayoutId id="2147485233" r:id="rId500"/>
    <p:sldLayoutId id="2147485234" r:id="rId501"/>
    <p:sldLayoutId id="2147485235" r:id="rId502"/>
    <p:sldLayoutId id="2147485236" r:id="rId503"/>
    <p:sldLayoutId id="2147485237" r:id="rId504"/>
    <p:sldLayoutId id="2147485238" r:id="rId505"/>
    <p:sldLayoutId id="2147485239" r:id="rId506"/>
    <p:sldLayoutId id="2147485240" r:id="rId507"/>
    <p:sldLayoutId id="2147485241" r:id="rId508"/>
    <p:sldLayoutId id="2147485242" r:id="rId509"/>
    <p:sldLayoutId id="2147485243" r:id="rId510"/>
    <p:sldLayoutId id="2147485244" r:id="rId511"/>
    <p:sldLayoutId id="2147485245" r:id="rId512"/>
    <p:sldLayoutId id="2147485246" r:id="rId513"/>
    <p:sldLayoutId id="2147485247" r:id="rId514"/>
    <p:sldLayoutId id="2147485248" r:id="rId515"/>
    <p:sldLayoutId id="2147485249" r:id="rId516"/>
    <p:sldLayoutId id="2147485250" r:id="rId517"/>
    <p:sldLayoutId id="2147485251" r:id="rId518"/>
    <p:sldLayoutId id="2147485252" r:id="rId519"/>
    <p:sldLayoutId id="2147485253" r:id="rId520"/>
    <p:sldLayoutId id="2147485254" r:id="rId521"/>
    <p:sldLayoutId id="2147485255" r:id="rId522"/>
    <p:sldLayoutId id="2147485256" r:id="rId523"/>
    <p:sldLayoutId id="2147485257" r:id="rId524"/>
    <p:sldLayoutId id="2147485258" r:id="rId525"/>
    <p:sldLayoutId id="2147485259" r:id="rId526"/>
    <p:sldLayoutId id="2147485260" r:id="rId527"/>
    <p:sldLayoutId id="2147485261" r:id="rId528"/>
    <p:sldLayoutId id="2147485262" r:id="rId529"/>
    <p:sldLayoutId id="2147485263" r:id="rId530"/>
    <p:sldLayoutId id="2147485264" r:id="rId531"/>
    <p:sldLayoutId id="2147485265" r:id="rId532"/>
    <p:sldLayoutId id="2147485266" r:id="rId533"/>
    <p:sldLayoutId id="2147485267" r:id="rId534"/>
    <p:sldLayoutId id="2147485268" r:id="rId535"/>
    <p:sldLayoutId id="2147485269" r:id="rId536"/>
    <p:sldLayoutId id="2147485270" r:id="rId537"/>
    <p:sldLayoutId id="2147485271" r:id="rId538"/>
    <p:sldLayoutId id="2147485272" r:id="rId539"/>
    <p:sldLayoutId id="2147485273" r:id="rId540"/>
    <p:sldLayoutId id="2147485274" r:id="rId541"/>
    <p:sldLayoutId id="2147485275" r:id="rId542"/>
    <p:sldLayoutId id="2147485276" r:id="rId543"/>
    <p:sldLayoutId id="2147485277" r:id="rId544"/>
    <p:sldLayoutId id="2147485278" r:id="rId545"/>
    <p:sldLayoutId id="2147485279" r:id="rId546"/>
    <p:sldLayoutId id="2147485280" r:id="rId547"/>
    <p:sldLayoutId id="2147485281" r:id="rId54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2145584514"/>
      </p:ext>
    </p:extLst>
  </p:cSld>
  <p:clrMap bg1="lt1" tx1="dk1" bg2="dk2" tx2="lt2" accent1="accent1" accent2="accent2" accent3="accent3" accent4="accent4" accent5="accent5" accent6="accent6" hlink="hlink" folHlink="folHlink"/>
  <p:sldLayoutIdLst>
    <p:sldLayoutId id="2147489222" r:id="rId1"/>
    <p:sldLayoutId id="2147489223" r:id="rId2"/>
    <p:sldLayoutId id="2147489224" r:id="rId3"/>
    <p:sldLayoutId id="2147489225" r:id="rId4"/>
    <p:sldLayoutId id="2147489226" r:id="rId5"/>
    <p:sldLayoutId id="2147489227" r:id="rId6"/>
    <p:sldLayoutId id="2147489228" r:id="rId7"/>
    <p:sldLayoutId id="2147489229" r:id="rId8"/>
    <p:sldLayoutId id="2147489230" r:id="rId9"/>
    <p:sldLayoutId id="2147489231" r:id="rId10"/>
    <p:sldLayoutId id="2147489232" r:id="rId11"/>
    <p:sldLayoutId id="214748923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9/18/2024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pic>
        <p:nvPicPr>
          <p:cNvPr id="7" name="图片 1"/>
          <p:cNvPicPr>
            <a:picLocks noChangeAspect="1"/>
          </p:cNvPicPr>
          <p:nvPr userDrawn="1"/>
        </p:nvPicPr>
        <p:blipFill>
          <a:blip r:embed="rId810">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
          <p:cNvPicPr>
            <a:picLocks noChangeAspect="1"/>
          </p:cNvPicPr>
          <p:nvPr userDrawn="1"/>
        </p:nvPicPr>
        <p:blipFill>
          <a:blip r:embed="rId811">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郑柏林 - 小跳豆">
            <a:hlinkClick r:id="" action="ppaction://media"/>
          </p:cNvPr>
          <p:cNvPicPr>
            <a:picLocks noChangeAspect="1"/>
          </p:cNvPicPr>
          <p:nvPr userDrawn="1"/>
        </p:nvPicPr>
        <p:blipFill>
          <a:blip r:embed="rId812">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4"/>
          <p:cNvPicPr>
            <a:picLocks noChangeAspect="1"/>
          </p:cNvPicPr>
          <p:nvPr userDrawn="1"/>
        </p:nvPicPr>
        <p:blipFill>
          <a:blip r:embed="rId813">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5"/>
          <p:cNvPicPr>
            <a:picLocks noChangeAspect="1"/>
          </p:cNvPicPr>
          <p:nvPr userDrawn="1"/>
        </p:nvPicPr>
        <p:blipFill>
          <a:blip r:embed="rId814">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2"/>
          <p:cNvPicPr>
            <a:picLocks noChangeAspect="1"/>
          </p:cNvPicPr>
          <p:nvPr userDrawn="1"/>
        </p:nvPicPr>
        <p:blipFill>
          <a:blip r:embed="rId815">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23"/>
          <p:cNvPicPr>
            <a:picLocks noChangeAspect="1"/>
          </p:cNvPicPr>
          <p:nvPr userDrawn="1"/>
        </p:nvPicPr>
        <p:blipFill>
          <a:blip r:embed="rId816">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167314"/>
      </p:ext>
    </p:extLst>
  </p:cSld>
  <p:clrMap bg1="lt1" tx1="dk1" bg2="lt2" tx2="dk2" accent1="accent1" accent2="accent2" accent3="accent3" accent4="accent4" accent5="accent5" accent6="accent6" hlink="hlink" folHlink="folHlink"/>
  <p:sldLayoutIdLst>
    <p:sldLayoutId id="2147489247" r:id="rId1"/>
    <p:sldLayoutId id="2147489248" r:id="rId2"/>
    <p:sldLayoutId id="2147489249" r:id="rId3"/>
    <p:sldLayoutId id="2147489250" r:id="rId4"/>
    <p:sldLayoutId id="2147489251" r:id="rId5"/>
    <p:sldLayoutId id="2147489252" r:id="rId6"/>
    <p:sldLayoutId id="2147489253" r:id="rId7"/>
    <p:sldLayoutId id="2147489254" r:id="rId8"/>
    <p:sldLayoutId id="2147489255" r:id="rId9"/>
    <p:sldLayoutId id="2147489256" r:id="rId10"/>
    <p:sldLayoutId id="2147489257" r:id="rId11"/>
    <p:sldLayoutId id="2147485826" r:id="rId12"/>
    <p:sldLayoutId id="2147485827" r:id="rId13"/>
    <p:sldLayoutId id="2147485828" r:id="rId14"/>
    <p:sldLayoutId id="2147485829" r:id="rId15"/>
    <p:sldLayoutId id="2147485830" r:id="rId16"/>
    <p:sldLayoutId id="2147485831" r:id="rId17"/>
    <p:sldLayoutId id="2147485832" r:id="rId18"/>
    <p:sldLayoutId id="2147485833" r:id="rId19"/>
    <p:sldLayoutId id="2147485835" r:id="rId20"/>
    <p:sldLayoutId id="2147485836" r:id="rId21"/>
    <p:sldLayoutId id="2147485837" r:id="rId22"/>
    <p:sldLayoutId id="2147485838" r:id="rId23"/>
    <p:sldLayoutId id="2147485839" r:id="rId24"/>
    <p:sldLayoutId id="2147485840" r:id="rId25"/>
    <p:sldLayoutId id="2147485841" r:id="rId26"/>
    <p:sldLayoutId id="2147485842" r:id="rId27"/>
    <p:sldLayoutId id="2147485843" r:id="rId28"/>
    <p:sldLayoutId id="2147485844" r:id="rId29"/>
    <p:sldLayoutId id="2147485845" r:id="rId30"/>
    <p:sldLayoutId id="2147485846" r:id="rId31"/>
    <p:sldLayoutId id="2147485848" r:id="rId32"/>
    <p:sldLayoutId id="2147485849" r:id="rId33"/>
    <p:sldLayoutId id="2147485850" r:id="rId34"/>
    <p:sldLayoutId id="2147485851" r:id="rId35"/>
    <p:sldLayoutId id="2147485852" r:id="rId36"/>
    <p:sldLayoutId id="2147485853" r:id="rId37"/>
    <p:sldLayoutId id="2147485854" r:id="rId38"/>
    <p:sldLayoutId id="2147485855" r:id="rId39"/>
    <p:sldLayoutId id="2147485856" r:id="rId40"/>
    <p:sldLayoutId id="2147485857" r:id="rId41"/>
    <p:sldLayoutId id="2147485858" r:id="rId42"/>
    <p:sldLayoutId id="2147485859" r:id="rId43"/>
    <p:sldLayoutId id="2147485860" r:id="rId44"/>
    <p:sldLayoutId id="2147485861" r:id="rId45"/>
    <p:sldLayoutId id="2147485862" r:id="rId46"/>
    <p:sldLayoutId id="2147485863" r:id="rId47"/>
    <p:sldLayoutId id="2147485864" r:id="rId48"/>
    <p:sldLayoutId id="2147485865" r:id="rId49"/>
    <p:sldLayoutId id="2147485866" r:id="rId50"/>
    <p:sldLayoutId id="2147485867" r:id="rId51"/>
    <p:sldLayoutId id="2147485868" r:id="rId52"/>
    <p:sldLayoutId id="2147485869" r:id="rId53"/>
    <p:sldLayoutId id="2147485870" r:id="rId54"/>
    <p:sldLayoutId id="2147485871" r:id="rId55"/>
    <p:sldLayoutId id="2147485872" r:id="rId56"/>
    <p:sldLayoutId id="2147485873" r:id="rId57"/>
    <p:sldLayoutId id="2147485874" r:id="rId58"/>
    <p:sldLayoutId id="2147485875" r:id="rId59"/>
    <p:sldLayoutId id="2147485876" r:id="rId60"/>
    <p:sldLayoutId id="2147485877" r:id="rId61"/>
    <p:sldLayoutId id="2147485878" r:id="rId62"/>
    <p:sldLayoutId id="2147485879" r:id="rId63"/>
    <p:sldLayoutId id="2147485880" r:id="rId64"/>
    <p:sldLayoutId id="2147485881" r:id="rId65"/>
    <p:sldLayoutId id="2147485882" r:id="rId66"/>
    <p:sldLayoutId id="2147485883" r:id="rId67"/>
    <p:sldLayoutId id="2147485884" r:id="rId68"/>
    <p:sldLayoutId id="2147485885" r:id="rId69"/>
    <p:sldLayoutId id="2147485886" r:id="rId70"/>
    <p:sldLayoutId id="2147485887" r:id="rId71"/>
    <p:sldLayoutId id="2147485888" r:id="rId72"/>
    <p:sldLayoutId id="2147485889" r:id="rId73"/>
    <p:sldLayoutId id="2147485890" r:id="rId74"/>
    <p:sldLayoutId id="2147485892" r:id="rId75"/>
    <p:sldLayoutId id="2147485893" r:id="rId76"/>
    <p:sldLayoutId id="2147485894" r:id="rId77"/>
    <p:sldLayoutId id="2147485895" r:id="rId78"/>
    <p:sldLayoutId id="2147485896" r:id="rId79"/>
    <p:sldLayoutId id="2147485897" r:id="rId80"/>
    <p:sldLayoutId id="2147485898" r:id="rId81"/>
    <p:sldLayoutId id="2147485899" r:id="rId82"/>
    <p:sldLayoutId id="2147485900" r:id="rId83"/>
    <p:sldLayoutId id="2147485901" r:id="rId84"/>
    <p:sldLayoutId id="2147485902" r:id="rId85"/>
    <p:sldLayoutId id="2147485903" r:id="rId86"/>
    <p:sldLayoutId id="2147485904" r:id="rId87"/>
    <p:sldLayoutId id="2147485905" r:id="rId88"/>
    <p:sldLayoutId id="2147485906" r:id="rId89"/>
    <p:sldLayoutId id="2147485907" r:id="rId90"/>
    <p:sldLayoutId id="2147485908" r:id="rId91"/>
    <p:sldLayoutId id="2147485909" r:id="rId92"/>
    <p:sldLayoutId id="2147485910" r:id="rId93"/>
    <p:sldLayoutId id="2147485911" r:id="rId94"/>
    <p:sldLayoutId id="2147485912" r:id="rId95"/>
    <p:sldLayoutId id="2147485913" r:id="rId96"/>
    <p:sldLayoutId id="2147485914" r:id="rId97"/>
    <p:sldLayoutId id="2147485915" r:id="rId98"/>
    <p:sldLayoutId id="2147485916" r:id="rId99"/>
    <p:sldLayoutId id="2147485917" r:id="rId100"/>
    <p:sldLayoutId id="2147485918" r:id="rId101"/>
    <p:sldLayoutId id="2147485919" r:id="rId102"/>
    <p:sldLayoutId id="2147485920" r:id="rId103"/>
    <p:sldLayoutId id="2147485921" r:id="rId104"/>
    <p:sldLayoutId id="2147485922" r:id="rId105"/>
    <p:sldLayoutId id="2147485923" r:id="rId106"/>
    <p:sldLayoutId id="2147485924" r:id="rId107"/>
    <p:sldLayoutId id="2147485925" r:id="rId108"/>
    <p:sldLayoutId id="2147485926" r:id="rId109"/>
    <p:sldLayoutId id="2147485927" r:id="rId110"/>
    <p:sldLayoutId id="2147485928" r:id="rId111"/>
    <p:sldLayoutId id="2147485929" r:id="rId112"/>
    <p:sldLayoutId id="2147485930" r:id="rId113"/>
    <p:sldLayoutId id="2147485931" r:id="rId114"/>
    <p:sldLayoutId id="2147485932" r:id="rId115"/>
    <p:sldLayoutId id="2147485933" r:id="rId116"/>
    <p:sldLayoutId id="2147485934" r:id="rId117"/>
    <p:sldLayoutId id="2147485935" r:id="rId118"/>
    <p:sldLayoutId id="2147485936" r:id="rId119"/>
    <p:sldLayoutId id="2147485937" r:id="rId120"/>
    <p:sldLayoutId id="2147485938" r:id="rId121"/>
    <p:sldLayoutId id="2147485939" r:id="rId122"/>
    <p:sldLayoutId id="2147485940" r:id="rId123"/>
    <p:sldLayoutId id="2147485941" r:id="rId124"/>
    <p:sldLayoutId id="2147485942" r:id="rId125"/>
    <p:sldLayoutId id="2147485943" r:id="rId126"/>
    <p:sldLayoutId id="2147485944" r:id="rId127"/>
    <p:sldLayoutId id="2147485945" r:id="rId128"/>
    <p:sldLayoutId id="2147485946" r:id="rId129"/>
    <p:sldLayoutId id="2147485947" r:id="rId130"/>
    <p:sldLayoutId id="2147485948" r:id="rId131"/>
    <p:sldLayoutId id="2147485949" r:id="rId132"/>
    <p:sldLayoutId id="2147485950" r:id="rId133"/>
    <p:sldLayoutId id="2147485951" r:id="rId134"/>
    <p:sldLayoutId id="2147485952" r:id="rId135"/>
    <p:sldLayoutId id="2147485953" r:id="rId136"/>
    <p:sldLayoutId id="2147485954" r:id="rId137"/>
    <p:sldLayoutId id="2147485955" r:id="rId138"/>
    <p:sldLayoutId id="2147485956" r:id="rId139"/>
    <p:sldLayoutId id="2147485957" r:id="rId140"/>
    <p:sldLayoutId id="2147485958" r:id="rId141"/>
    <p:sldLayoutId id="2147485959" r:id="rId142"/>
    <p:sldLayoutId id="2147485960" r:id="rId143"/>
    <p:sldLayoutId id="2147485961" r:id="rId144"/>
    <p:sldLayoutId id="2147485962" r:id="rId145"/>
    <p:sldLayoutId id="2147485963" r:id="rId146"/>
    <p:sldLayoutId id="2147485964" r:id="rId147"/>
    <p:sldLayoutId id="2147485965" r:id="rId148"/>
    <p:sldLayoutId id="2147485966" r:id="rId149"/>
    <p:sldLayoutId id="2147485967" r:id="rId150"/>
    <p:sldLayoutId id="2147485968" r:id="rId151"/>
    <p:sldLayoutId id="2147485969" r:id="rId152"/>
    <p:sldLayoutId id="2147485970" r:id="rId153"/>
    <p:sldLayoutId id="2147485971" r:id="rId154"/>
    <p:sldLayoutId id="2147485972" r:id="rId155"/>
    <p:sldLayoutId id="2147485973" r:id="rId156"/>
    <p:sldLayoutId id="2147485974" r:id="rId157"/>
    <p:sldLayoutId id="2147485975" r:id="rId158"/>
    <p:sldLayoutId id="2147485976" r:id="rId159"/>
    <p:sldLayoutId id="2147485977" r:id="rId160"/>
    <p:sldLayoutId id="2147485978" r:id="rId161"/>
    <p:sldLayoutId id="2147485979" r:id="rId162"/>
    <p:sldLayoutId id="2147485980" r:id="rId163"/>
    <p:sldLayoutId id="2147485981" r:id="rId164"/>
    <p:sldLayoutId id="2147485982" r:id="rId165"/>
    <p:sldLayoutId id="2147485983" r:id="rId166"/>
    <p:sldLayoutId id="2147485984" r:id="rId167"/>
    <p:sldLayoutId id="2147485985" r:id="rId168"/>
    <p:sldLayoutId id="2147485986" r:id="rId169"/>
    <p:sldLayoutId id="2147485987" r:id="rId170"/>
    <p:sldLayoutId id="2147485988" r:id="rId171"/>
    <p:sldLayoutId id="2147485989" r:id="rId172"/>
    <p:sldLayoutId id="2147485990" r:id="rId173"/>
    <p:sldLayoutId id="2147485991" r:id="rId174"/>
    <p:sldLayoutId id="2147485992" r:id="rId175"/>
    <p:sldLayoutId id="2147485993" r:id="rId176"/>
    <p:sldLayoutId id="2147485994" r:id="rId177"/>
    <p:sldLayoutId id="2147485995" r:id="rId178"/>
    <p:sldLayoutId id="2147485996" r:id="rId179"/>
    <p:sldLayoutId id="2147485997" r:id="rId180"/>
    <p:sldLayoutId id="2147485998" r:id="rId181"/>
    <p:sldLayoutId id="2147485999" r:id="rId182"/>
    <p:sldLayoutId id="2147486000" r:id="rId183"/>
    <p:sldLayoutId id="2147486001" r:id="rId184"/>
    <p:sldLayoutId id="2147486002" r:id="rId185"/>
    <p:sldLayoutId id="2147486003" r:id="rId186"/>
    <p:sldLayoutId id="2147486004" r:id="rId187"/>
    <p:sldLayoutId id="2147486005" r:id="rId188"/>
    <p:sldLayoutId id="2147486006" r:id="rId189"/>
    <p:sldLayoutId id="2147486007" r:id="rId190"/>
    <p:sldLayoutId id="2147486008" r:id="rId191"/>
    <p:sldLayoutId id="2147486009" r:id="rId192"/>
    <p:sldLayoutId id="2147486010" r:id="rId193"/>
    <p:sldLayoutId id="2147486011" r:id="rId194"/>
    <p:sldLayoutId id="2147486012" r:id="rId195"/>
    <p:sldLayoutId id="2147486013" r:id="rId196"/>
    <p:sldLayoutId id="2147486014" r:id="rId197"/>
    <p:sldLayoutId id="2147486015" r:id="rId198"/>
    <p:sldLayoutId id="2147486016" r:id="rId199"/>
    <p:sldLayoutId id="2147486017" r:id="rId200"/>
    <p:sldLayoutId id="2147486018" r:id="rId201"/>
    <p:sldLayoutId id="2147486019" r:id="rId202"/>
    <p:sldLayoutId id="2147486020" r:id="rId203"/>
    <p:sldLayoutId id="2147486021" r:id="rId204"/>
    <p:sldLayoutId id="2147486022" r:id="rId205"/>
    <p:sldLayoutId id="2147486023" r:id="rId206"/>
    <p:sldLayoutId id="2147486024" r:id="rId207"/>
    <p:sldLayoutId id="2147486025" r:id="rId208"/>
    <p:sldLayoutId id="2147486026" r:id="rId209"/>
    <p:sldLayoutId id="2147486027" r:id="rId210"/>
    <p:sldLayoutId id="2147486028" r:id="rId211"/>
    <p:sldLayoutId id="2147486029" r:id="rId212"/>
    <p:sldLayoutId id="2147486030" r:id="rId213"/>
    <p:sldLayoutId id="2147486031" r:id="rId214"/>
    <p:sldLayoutId id="2147486032" r:id="rId215"/>
    <p:sldLayoutId id="2147486033" r:id="rId216"/>
    <p:sldLayoutId id="2147486034" r:id="rId217"/>
    <p:sldLayoutId id="2147486035" r:id="rId218"/>
    <p:sldLayoutId id="2147486036" r:id="rId219"/>
    <p:sldLayoutId id="2147486037" r:id="rId220"/>
    <p:sldLayoutId id="2147486038" r:id="rId221"/>
    <p:sldLayoutId id="2147486039" r:id="rId222"/>
    <p:sldLayoutId id="2147486040" r:id="rId223"/>
    <p:sldLayoutId id="2147486041" r:id="rId224"/>
    <p:sldLayoutId id="2147486042" r:id="rId225"/>
    <p:sldLayoutId id="2147486043" r:id="rId226"/>
    <p:sldLayoutId id="2147486044" r:id="rId227"/>
    <p:sldLayoutId id="2147486045" r:id="rId228"/>
    <p:sldLayoutId id="2147486046" r:id="rId229"/>
    <p:sldLayoutId id="2147486047" r:id="rId230"/>
    <p:sldLayoutId id="2147486048" r:id="rId231"/>
    <p:sldLayoutId id="2147486049" r:id="rId232"/>
    <p:sldLayoutId id="2147486050" r:id="rId233"/>
    <p:sldLayoutId id="2147486051" r:id="rId234"/>
    <p:sldLayoutId id="2147486052" r:id="rId235"/>
    <p:sldLayoutId id="2147486053" r:id="rId236"/>
    <p:sldLayoutId id="2147486054" r:id="rId237"/>
    <p:sldLayoutId id="2147486055" r:id="rId238"/>
    <p:sldLayoutId id="2147486056" r:id="rId239"/>
    <p:sldLayoutId id="2147486057" r:id="rId240"/>
    <p:sldLayoutId id="2147486058" r:id="rId241"/>
    <p:sldLayoutId id="2147486059" r:id="rId242"/>
    <p:sldLayoutId id="2147486060" r:id="rId243"/>
    <p:sldLayoutId id="2147486061" r:id="rId244"/>
    <p:sldLayoutId id="2147486062" r:id="rId245"/>
    <p:sldLayoutId id="2147486063" r:id="rId246"/>
    <p:sldLayoutId id="2147486064" r:id="rId247"/>
    <p:sldLayoutId id="2147486065" r:id="rId248"/>
    <p:sldLayoutId id="2147486066" r:id="rId249"/>
    <p:sldLayoutId id="2147486067" r:id="rId250"/>
    <p:sldLayoutId id="2147486068" r:id="rId251"/>
    <p:sldLayoutId id="2147486069" r:id="rId252"/>
    <p:sldLayoutId id="2147486070" r:id="rId253"/>
    <p:sldLayoutId id="2147486071" r:id="rId254"/>
    <p:sldLayoutId id="2147486072" r:id="rId255"/>
    <p:sldLayoutId id="2147486073" r:id="rId256"/>
    <p:sldLayoutId id="2147486074" r:id="rId257"/>
    <p:sldLayoutId id="2147486075" r:id="rId258"/>
    <p:sldLayoutId id="2147486076" r:id="rId259"/>
    <p:sldLayoutId id="2147486077" r:id="rId260"/>
    <p:sldLayoutId id="2147486078" r:id="rId261"/>
    <p:sldLayoutId id="2147486079" r:id="rId262"/>
    <p:sldLayoutId id="2147486080" r:id="rId263"/>
    <p:sldLayoutId id="2147486081" r:id="rId264"/>
    <p:sldLayoutId id="2147486082" r:id="rId265"/>
    <p:sldLayoutId id="2147486083" r:id="rId266"/>
    <p:sldLayoutId id="2147486084" r:id="rId267"/>
    <p:sldLayoutId id="2147486085" r:id="rId268"/>
    <p:sldLayoutId id="2147486086" r:id="rId269"/>
    <p:sldLayoutId id="2147486087" r:id="rId270"/>
    <p:sldLayoutId id="2147486088" r:id="rId271"/>
    <p:sldLayoutId id="2147486089" r:id="rId272"/>
    <p:sldLayoutId id="2147486090" r:id="rId273"/>
    <p:sldLayoutId id="2147486091" r:id="rId274"/>
    <p:sldLayoutId id="2147486092" r:id="rId275"/>
    <p:sldLayoutId id="2147486093" r:id="rId276"/>
    <p:sldLayoutId id="2147486094" r:id="rId277"/>
    <p:sldLayoutId id="2147486095" r:id="rId278"/>
    <p:sldLayoutId id="2147486096" r:id="rId279"/>
    <p:sldLayoutId id="2147486097" r:id="rId280"/>
    <p:sldLayoutId id="2147486098" r:id="rId281"/>
    <p:sldLayoutId id="2147486099" r:id="rId282"/>
    <p:sldLayoutId id="2147486100" r:id="rId283"/>
    <p:sldLayoutId id="2147486101" r:id="rId284"/>
    <p:sldLayoutId id="2147486102" r:id="rId285"/>
    <p:sldLayoutId id="2147486103" r:id="rId286"/>
    <p:sldLayoutId id="2147486104" r:id="rId287"/>
    <p:sldLayoutId id="2147486105" r:id="rId288"/>
    <p:sldLayoutId id="2147486106" r:id="rId289"/>
    <p:sldLayoutId id="2147486107" r:id="rId290"/>
    <p:sldLayoutId id="2147486108" r:id="rId291"/>
    <p:sldLayoutId id="2147486109" r:id="rId292"/>
    <p:sldLayoutId id="2147486110" r:id="rId293"/>
    <p:sldLayoutId id="2147486111" r:id="rId294"/>
    <p:sldLayoutId id="2147486112" r:id="rId295"/>
    <p:sldLayoutId id="2147486113" r:id="rId296"/>
    <p:sldLayoutId id="2147486114" r:id="rId297"/>
    <p:sldLayoutId id="2147486115" r:id="rId298"/>
    <p:sldLayoutId id="2147486116" r:id="rId299"/>
    <p:sldLayoutId id="2147486117" r:id="rId300"/>
    <p:sldLayoutId id="2147486118" r:id="rId301"/>
    <p:sldLayoutId id="2147486119" r:id="rId302"/>
    <p:sldLayoutId id="2147486120" r:id="rId303"/>
    <p:sldLayoutId id="2147486121" r:id="rId304"/>
    <p:sldLayoutId id="2147486122" r:id="rId305"/>
    <p:sldLayoutId id="2147486123" r:id="rId306"/>
    <p:sldLayoutId id="2147486124" r:id="rId307"/>
    <p:sldLayoutId id="2147486125" r:id="rId308"/>
    <p:sldLayoutId id="2147486126" r:id="rId309"/>
    <p:sldLayoutId id="2147486127" r:id="rId310"/>
    <p:sldLayoutId id="2147486128" r:id="rId311"/>
    <p:sldLayoutId id="2147486129" r:id="rId312"/>
    <p:sldLayoutId id="2147486130" r:id="rId313"/>
    <p:sldLayoutId id="2147486131" r:id="rId314"/>
    <p:sldLayoutId id="2147486132" r:id="rId315"/>
    <p:sldLayoutId id="2147486133" r:id="rId316"/>
    <p:sldLayoutId id="2147486134" r:id="rId317"/>
    <p:sldLayoutId id="2147486135" r:id="rId318"/>
    <p:sldLayoutId id="2147486136" r:id="rId319"/>
    <p:sldLayoutId id="2147486137" r:id="rId320"/>
    <p:sldLayoutId id="2147486138" r:id="rId321"/>
    <p:sldLayoutId id="2147486139" r:id="rId322"/>
    <p:sldLayoutId id="2147486140" r:id="rId323"/>
    <p:sldLayoutId id="2147486141" r:id="rId324"/>
    <p:sldLayoutId id="2147486142" r:id="rId325"/>
    <p:sldLayoutId id="2147486143" r:id="rId326"/>
    <p:sldLayoutId id="2147486144" r:id="rId327"/>
    <p:sldLayoutId id="2147486145" r:id="rId328"/>
    <p:sldLayoutId id="2147486146" r:id="rId329"/>
    <p:sldLayoutId id="2147486147" r:id="rId330"/>
    <p:sldLayoutId id="2147486148" r:id="rId331"/>
    <p:sldLayoutId id="2147486149" r:id="rId332"/>
    <p:sldLayoutId id="2147486150" r:id="rId333"/>
    <p:sldLayoutId id="2147486151" r:id="rId334"/>
    <p:sldLayoutId id="2147486152" r:id="rId335"/>
    <p:sldLayoutId id="2147486153" r:id="rId336"/>
    <p:sldLayoutId id="2147486154" r:id="rId337"/>
    <p:sldLayoutId id="2147486155" r:id="rId338"/>
    <p:sldLayoutId id="2147486156" r:id="rId339"/>
    <p:sldLayoutId id="2147486157" r:id="rId340"/>
    <p:sldLayoutId id="2147486158" r:id="rId341"/>
    <p:sldLayoutId id="2147486159" r:id="rId342"/>
    <p:sldLayoutId id="2147486160" r:id="rId343"/>
    <p:sldLayoutId id="2147486161" r:id="rId344"/>
    <p:sldLayoutId id="2147486162" r:id="rId345"/>
    <p:sldLayoutId id="2147486163" r:id="rId346"/>
    <p:sldLayoutId id="2147486164" r:id="rId347"/>
    <p:sldLayoutId id="2147486165" r:id="rId348"/>
    <p:sldLayoutId id="2147486166" r:id="rId349"/>
    <p:sldLayoutId id="2147486167" r:id="rId350"/>
    <p:sldLayoutId id="2147486168" r:id="rId351"/>
    <p:sldLayoutId id="2147486169" r:id="rId352"/>
    <p:sldLayoutId id="2147486170" r:id="rId353"/>
    <p:sldLayoutId id="2147486171" r:id="rId354"/>
    <p:sldLayoutId id="2147486172" r:id="rId355"/>
    <p:sldLayoutId id="2147486173" r:id="rId356"/>
    <p:sldLayoutId id="2147486174" r:id="rId357"/>
    <p:sldLayoutId id="2147486175" r:id="rId358"/>
    <p:sldLayoutId id="2147486176" r:id="rId359"/>
    <p:sldLayoutId id="2147486177" r:id="rId360"/>
    <p:sldLayoutId id="2147486178" r:id="rId361"/>
    <p:sldLayoutId id="2147486179" r:id="rId362"/>
    <p:sldLayoutId id="2147486180" r:id="rId363"/>
    <p:sldLayoutId id="2147486181" r:id="rId364"/>
    <p:sldLayoutId id="2147486182" r:id="rId365"/>
    <p:sldLayoutId id="2147486183" r:id="rId366"/>
    <p:sldLayoutId id="2147486184" r:id="rId367"/>
    <p:sldLayoutId id="2147486185" r:id="rId368"/>
    <p:sldLayoutId id="2147486186" r:id="rId369"/>
    <p:sldLayoutId id="2147486187" r:id="rId370"/>
    <p:sldLayoutId id="2147486188" r:id="rId371"/>
    <p:sldLayoutId id="2147486189" r:id="rId372"/>
    <p:sldLayoutId id="2147486190" r:id="rId373"/>
    <p:sldLayoutId id="2147486191" r:id="rId374"/>
    <p:sldLayoutId id="2147486192" r:id="rId375"/>
    <p:sldLayoutId id="2147486193" r:id="rId376"/>
    <p:sldLayoutId id="2147486194" r:id="rId377"/>
    <p:sldLayoutId id="2147486195" r:id="rId378"/>
    <p:sldLayoutId id="2147486196" r:id="rId379"/>
    <p:sldLayoutId id="2147486197" r:id="rId380"/>
    <p:sldLayoutId id="2147486198" r:id="rId381"/>
    <p:sldLayoutId id="2147486199" r:id="rId382"/>
    <p:sldLayoutId id="2147486200" r:id="rId383"/>
    <p:sldLayoutId id="2147486201" r:id="rId384"/>
    <p:sldLayoutId id="2147486202" r:id="rId385"/>
    <p:sldLayoutId id="2147486203" r:id="rId386"/>
    <p:sldLayoutId id="2147486204" r:id="rId387"/>
    <p:sldLayoutId id="2147486205" r:id="rId388"/>
    <p:sldLayoutId id="2147486206" r:id="rId389"/>
    <p:sldLayoutId id="2147486207" r:id="rId390"/>
    <p:sldLayoutId id="2147486208" r:id="rId391"/>
    <p:sldLayoutId id="2147486209" r:id="rId392"/>
    <p:sldLayoutId id="2147486210" r:id="rId393"/>
    <p:sldLayoutId id="2147486211" r:id="rId394"/>
    <p:sldLayoutId id="2147486212" r:id="rId395"/>
    <p:sldLayoutId id="2147486213" r:id="rId396"/>
    <p:sldLayoutId id="2147486214" r:id="rId397"/>
    <p:sldLayoutId id="2147486215" r:id="rId398"/>
    <p:sldLayoutId id="2147486216" r:id="rId399"/>
    <p:sldLayoutId id="2147486217" r:id="rId400"/>
    <p:sldLayoutId id="2147486218" r:id="rId401"/>
    <p:sldLayoutId id="2147486219" r:id="rId402"/>
    <p:sldLayoutId id="2147486220" r:id="rId403"/>
    <p:sldLayoutId id="2147486221" r:id="rId404"/>
    <p:sldLayoutId id="2147486222" r:id="rId405"/>
    <p:sldLayoutId id="2147486223" r:id="rId406"/>
    <p:sldLayoutId id="2147486224" r:id="rId407"/>
    <p:sldLayoutId id="2147486225" r:id="rId408"/>
    <p:sldLayoutId id="2147486226" r:id="rId409"/>
    <p:sldLayoutId id="2147486227" r:id="rId410"/>
    <p:sldLayoutId id="2147486228" r:id="rId411"/>
    <p:sldLayoutId id="2147486229" r:id="rId412"/>
    <p:sldLayoutId id="2147486230" r:id="rId413"/>
    <p:sldLayoutId id="2147486231" r:id="rId414"/>
    <p:sldLayoutId id="2147486232" r:id="rId415"/>
    <p:sldLayoutId id="2147486233" r:id="rId416"/>
    <p:sldLayoutId id="2147486234" r:id="rId417"/>
    <p:sldLayoutId id="2147486235" r:id="rId418"/>
    <p:sldLayoutId id="2147486236" r:id="rId419"/>
    <p:sldLayoutId id="2147486237" r:id="rId420"/>
    <p:sldLayoutId id="2147486238" r:id="rId421"/>
    <p:sldLayoutId id="2147486239" r:id="rId422"/>
    <p:sldLayoutId id="2147486240" r:id="rId423"/>
    <p:sldLayoutId id="2147486241" r:id="rId424"/>
    <p:sldLayoutId id="2147486242" r:id="rId425"/>
    <p:sldLayoutId id="2147486243" r:id="rId426"/>
    <p:sldLayoutId id="2147486244" r:id="rId427"/>
    <p:sldLayoutId id="2147486245" r:id="rId428"/>
    <p:sldLayoutId id="2147486246" r:id="rId429"/>
    <p:sldLayoutId id="2147486247" r:id="rId430"/>
    <p:sldLayoutId id="2147486248" r:id="rId431"/>
    <p:sldLayoutId id="2147486249" r:id="rId432"/>
    <p:sldLayoutId id="2147486250" r:id="rId433"/>
    <p:sldLayoutId id="2147486251" r:id="rId434"/>
    <p:sldLayoutId id="2147486252" r:id="rId435"/>
    <p:sldLayoutId id="2147486253" r:id="rId436"/>
    <p:sldLayoutId id="2147486254" r:id="rId437"/>
    <p:sldLayoutId id="2147486255" r:id="rId438"/>
    <p:sldLayoutId id="2147486256" r:id="rId439"/>
    <p:sldLayoutId id="2147486257" r:id="rId440"/>
    <p:sldLayoutId id="2147486258" r:id="rId441"/>
    <p:sldLayoutId id="2147486259" r:id="rId442"/>
    <p:sldLayoutId id="2147486260" r:id="rId443"/>
    <p:sldLayoutId id="2147486261" r:id="rId444"/>
    <p:sldLayoutId id="2147486262" r:id="rId445"/>
    <p:sldLayoutId id="2147486263" r:id="rId446"/>
    <p:sldLayoutId id="2147486264" r:id="rId447"/>
    <p:sldLayoutId id="2147486265" r:id="rId448"/>
    <p:sldLayoutId id="2147486266" r:id="rId449"/>
    <p:sldLayoutId id="2147486267" r:id="rId450"/>
    <p:sldLayoutId id="2147486268" r:id="rId451"/>
    <p:sldLayoutId id="2147486269" r:id="rId452"/>
    <p:sldLayoutId id="2147486270" r:id="rId453"/>
    <p:sldLayoutId id="2147486271" r:id="rId454"/>
    <p:sldLayoutId id="2147486272" r:id="rId455"/>
    <p:sldLayoutId id="2147486273" r:id="rId456"/>
    <p:sldLayoutId id="2147486274" r:id="rId457"/>
    <p:sldLayoutId id="2147486275" r:id="rId458"/>
    <p:sldLayoutId id="2147486276" r:id="rId459"/>
    <p:sldLayoutId id="2147486277" r:id="rId460"/>
    <p:sldLayoutId id="2147486278" r:id="rId461"/>
    <p:sldLayoutId id="2147486279" r:id="rId462"/>
    <p:sldLayoutId id="2147486280" r:id="rId463"/>
    <p:sldLayoutId id="2147486281" r:id="rId464"/>
    <p:sldLayoutId id="2147486282" r:id="rId465"/>
    <p:sldLayoutId id="2147486283" r:id="rId466"/>
    <p:sldLayoutId id="2147486284" r:id="rId467"/>
    <p:sldLayoutId id="2147486285" r:id="rId468"/>
    <p:sldLayoutId id="2147486286" r:id="rId469"/>
    <p:sldLayoutId id="2147486287" r:id="rId470"/>
    <p:sldLayoutId id="2147486288" r:id="rId471"/>
    <p:sldLayoutId id="2147486289" r:id="rId472"/>
    <p:sldLayoutId id="2147486290" r:id="rId473"/>
    <p:sldLayoutId id="2147486291" r:id="rId474"/>
    <p:sldLayoutId id="2147486292" r:id="rId475"/>
    <p:sldLayoutId id="2147486293" r:id="rId476"/>
    <p:sldLayoutId id="2147486294" r:id="rId477"/>
    <p:sldLayoutId id="2147486295" r:id="rId478"/>
    <p:sldLayoutId id="2147486296" r:id="rId479"/>
    <p:sldLayoutId id="2147486297" r:id="rId480"/>
    <p:sldLayoutId id="2147486298" r:id="rId481"/>
    <p:sldLayoutId id="2147486299" r:id="rId482"/>
    <p:sldLayoutId id="2147486300" r:id="rId483"/>
    <p:sldLayoutId id="2147486301" r:id="rId484"/>
    <p:sldLayoutId id="2147486302" r:id="rId485"/>
    <p:sldLayoutId id="2147486303" r:id="rId486"/>
    <p:sldLayoutId id="2147486304" r:id="rId487"/>
    <p:sldLayoutId id="2147486305" r:id="rId488"/>
    <p:sldLayoutId id="2147486306" r:id="rId489"/>
    <p:sldLayoutId id="2147486307" r:id="rId490"/>
    <p:sldLayoutId id="2147486308" r:id="rId491"/>
    <p:sldLayoutId id="2147486309" r:id="rId492"/>
    <p:sldLayoutId id="2147486310" r:id="rId493"/>
    <p:sldLayoutId id="2147486311" r:id="rId494"/>
    <p:sldLayoutId id="2147486312" r:id="rId495"/>
    <p:sldLayoutId id="2147486313" r:id="rId496"/>
    <p:sldLayoutId id="2147486314" r:id="rId497"/>
    <p:sldLayoutId id="2147486315" r:id="rId498"/>
    <p:sldLayoutId id="2147486316" r:id="rId499"/>
    <p:sldLayoutId id="2147486317" r:id="rId500"/>
    <p:sldLayoutId id="2147486318" r:id="rId501"/>
    <p:sldLayoutId id="2147486319" r:id="rId502"/>
    <p:sldLayoutId id="2147486320" r:id="rId503"/>
    <p:sldLayoutId id="2147486321" r:id="rId504"/>
    <p:sldLayoutId id="2147486322" r:id="rId505"/>
    <p:sldLayoutId id="2147486323" r:id="rId506"/>
    <p:sldLayoutId id="2147486324" r:id="rId507"/>
    <p:sldLayoutId id="2147486325" r:id="rId508"/>
    <p:sldLayoutId id="2147486326" r:id="rId509"/>
    <p:sldLayoutId id="2147486327" r:id="rId510"/>
    <p:sldLayoutId id="2147486328" r:id="rId511"/>
    <p:sldLayoutId id="2147486329" r:id="rId512"/>
    <p:sldLayoutId id="2147486330" r:id="rId513"/>
    <p:sldLayoutId id="2147486331" r:id="rId514"/>
    <p:sldLayoutId id="2147486332" r:id="rId515"/>
    <p:sldLayoutId id="2147486333" r:id="rId516"/>
    <p:sldLayoutId id="2147486334" r:id="rId517"/>
    <p:sldLayoutId id="2147486335" r:id="rId518"/>
    <p:sldLayoutId id="2147486336" r:id="rId519"/>
    <p:sldLayoutId id="2147486337" r:id="rId520"/>
    <p:sldLayoutId id="2147486338" r:id="rId521"/>
    <p:sldLayoutId id="2147486339" r:id="rId522"/>
    <p:sldLayoutId id="2147486340" r:id="rId523"/>
    <p:sldLayoutId id="2147486341" r:id="rId524"/>
    <p:sldLayoutId id="2147486342" r:id="rId525"/>
    <p:sldLayoutId id="2147486343" r:id="rId526"/>
    <p:sldLayoutId id="2147486344" r:id="rId527"/>
    <p:sldLayoutId id="2147486345" r:id="rId528"/>
    <p:sldLayoutId id="2147486346" r:id="rId529"/>
    <p:sldLayoutId id="2147486347" r:id="rId530"/>
    <p:sldLayoutId id="2147486348" r:id="rId531"/>
    <p:sldLayoutId id="2147486349" r:id="rId532"/>
    <p:sldLayoutId id="2147486350" r:id="rId533"/>
    <p:sldLayoutId id="2147486351" r:id="rId534"/>
    <p:sldLayoutId id="2147486352" r:id="rId535"/>
    <p:sldLayoutId id="2147486353" r:id="rId536"/>
    <p:sldLayoutId id="2147486354" r:id="rId537"/>
    <p:sldLayoutId id="2147486355" r:id="rId538"/>
    <p:sldLayoutId id="2147486356" r:id="rId539"/>
    <p:sldLayoutId id="2147486357" r:id="rId540"/>
    <p:sldLayoutId id="2147486358" r:id="rId541"/>
    <p:sldLayoutId id="2147486359" r:id="rId542"/>
    <p:sldLayoutId id="2147486360" r:id="rId543"/>
    <p:sldLayoutId id="2147486361" r:id="rId544"/>
    <p:sldLayoutId id="2147486362" r:id="rId545"/>
    <p:sldLayoutId id="2147486363" r:id="rId546"/>
    <p:sldLayoutId id="2147486364" r:id="rId547"/>
    <p:sldLayoutId id="2147486365" r:id="rId548"/>
    <p:sldLayoutId id="2147486366" r:id="rId549"/>
    <p:sldLayoutId id="2147486367" r:id="rId550"/>
    <p:sldLayoutId id="2147486368" r:id="rId551"/>
    <p:sldLayoutId id="2147486369" r:id="rId552"/>
    <p:sldLayoutId id="2147486370" r:id="rId553"/>
    <p:sldLayoutId id="2147486371" r:id="rId554"/>
    <p:sldLayoutId id="2147486372" r:id="rId555"/>
    <p:sldLayoutId id="2147486373" r:id="rId556"/>
    <p:sldLayoutId id="2147486374" r:id="rId557"/>
    <p:sldLayoutId id="2147486375" r:id="rId558"/>
    <p:sldLayoutId id="2147486376" r:id="rId559"/>
    <p:sldLayoutId id="2147486377" r:id="rId560"/>
    <p:sldLayoutId id="2147486378" r:id="rId561"/>
    <p:sldLayoutId id="2147486379" r:id="rId562"/>
    <p:sldLayoutId id="2147486380" r:id="rId563"/>
    <p:sldLayoutId id="2147486381" r:id="rId564"/>
    <p:sldLayoutId id="2147486382" r:id="rId565"/>
    <p:sldLayoutId id="2147486383" r:id="rId566"/>
    <p:sldLayoutId id="2147486384" r:id="rId567"/>
    <p:sldLayoutId id="2147486385" r:id="rId568"/>
    <p:sldLayoutId id="2147486386" r:id="rId569"/>
    <p:sldLayoutId id="2147486387" r:id="rId570"/>
    <p:sldLayoutId id="2147486388" r:id="rId571"/>
    <p:sldLayoutId id="2147486389" r:id="rId572"/>
    <p:sldLayoutId id="2147486390" r:id="rId573"/>
    <p:sldLayoutId id="2147486391" r:id="rId574"/>
    <p:sldLayoutId id="2147486392" r:id="rId575"/>
    <p:sldLayoutId id="2147486393" r:id="rId576"/>
    <p:sldLayoutId id="2147486394" r:id="rId577"/>
    <p:sldLayoutId id="2147486395" r:id="rId578"/>
    <p:sldLayoutId id="2147486396" r:id="rId579"/>
    <p:sldLayoutId id="2147486397" r:id="rId580"/>
    <p:sldLayoutId id="2147486398" r:id="rId581"/>
    <p:sldLayoutId id="2147486399" r:id="rId582"/>
    <p:sldLayoutId id="2147486400" r:id="rId583"/>
    <p:sldLayoutId id="2147486401" r:id="rId584"/>
    <p:sldLayoutId id="2147486402" r:id="rId585"/>
    <p:sldLayoutId id="2147486403" r:id="rId586"/>
    <p:sldLayoutId id="2147486404" r:id="rId587"/>
    <p:sldLayoutId id="2147486405" r:id="rId588"/>
    <p:sldLayoutId id="2147486406" r:id="rId589"/>
    <p:sldLayoutId id="2147486407" r:id="rId590"/>
    <p:sldLayoutId id="2147486408" r:id="rId591"/>
    <p:sldLayoutId id="2147486409" r:id="rId592"/>
    <p:sldLayoutId id="2147486410" r:id="rId593"/>
    <p:sldLayoutId id="2147486411" r:id="rId594"/>
    <p:sldLayoutId id="2147486412" r:id="rId595"/>
    <p:sldLayoutId id="2147486413" r:id="rId596"/>
    <p:sldLayoutId id="2147486414" r:id="rId597"/>
    <p:sldLayoutId id="2147486415" r:id="rId598"/>
    <p:sldLayoutId id="2147486416" r:id="rId599"/>
    <p:sldLayoutId id="2147486417" r:id="rId600"/>
    <p:sldLayoutId id="2147486418" r:id="rId601"/>
    <p:sldLayoutId id="2147486419" r:id="rId602"/>
    <p:sldLayoutId id="2147486420" r:id="rId603"/>
    <p:sldLayoutId id="2147486421" r:id="rId604"/>
    <p:sldLayoutId id="2147486422" r:id="rId605"/>
    <p:sldLayoutId id="2147486423" r:id="rId606"/>
    <p:sldLayoutId id="2147486424" r:id="rId607"/>
    <p:sldLayoutId id="2147486425" r:id="rId608"/>
    <p:sldLayoutId id="2147486426" r:id="rId609"/>
    <p:sldLayoutId id="2147486427" r:id="rId610"/>
    <p:sldLayoutId id="2147486428" r:id="rId611"/>
    <p:sldLayoutId id="2147486429" r:id="rId612"/>
    <p:sldLayoutId id="2147486430" r:id="rId613"/>
    <p:sldLayoutId id="2147486431" r:id="rId614"/>
    <p:sldLayoutId id="2147486432" r:id="rId615"/>
    <p:sldLayoutId id="2147486433" r:id="rId616"/>
    <p:sldLayoutId id="2147486434" r:id="rId617"/>
    <p:sldLayoutId id="2147486435" r:id="rId618"/>
    <p:sldLayoutId id="2147486436" r:id="rId619"/>
    <p:sldLayoutId id="2147486437" r:id="rId620"/>
    <p:sldLayoutId id="2147486438" r:id="rId621"/>
    <p:sldLayoutId id="2147486439" r:id="rId622"/>
    <p:sldLayoutId id="2147486440" r:id="rId623"/>
    <p:sldLayoutId id="2147486441" r:id="rId624"/>
    <p:sldLayoutId id="2147486442" r:id="rId625"/>
    <p:sldLayoutId id="2147486443" r:id="rId626"/>
    <p:sldLayoutId id="2147486444" r:id="rId627"/>
    <p:sldLayoutId id="2147486445" r:id="rId628"/>
    <p:sldLayoutId id="2147486446" r:id="rId629"/>
    <p:sldLayoutId id="2147486447" r:id="rId630"/>
    <p:sldLayoutId id="2147486448" r:id="rId631"/>
    <p:sldLayoutId id="2147486449" r:id="rId632"/>
    <p:sldLayoutId id="2147486450" r:id="rId633"/>
    <p:sldLayoutId id="2147486451" r:id="rId634"/>
    <p:sldLayoutId id="2147486452" r:id="rId635"/>
    <p:sldLayoutId id="2147486453" r:id="rId636"/>
    <p:sldLayoutId id="2147486454" r:id="rId637"/>
    <p:sldLayoutId id="2147486455" r:id="rId638"/>
    <p:sldLayoutId id="2147486456" r:id="rId639"/>
    <p:sldLayoutId id="2147486457" r:id="rId640"/>
    <p:sldLayoutId id="2147486458" r:id="rId641"/>
    <p:sldLayoutId id="2147486459" r:id="rId642"/>
    <p:sldLayoutId id="2147486460" r:id="rId643"/>
    <p:sldLayoutId id="2147486461" r:id="rId644"/>
    <p:sldLayoutId id="2147486462" r:id="rId645"/>
    <p:sldLayoutId id="2147486463" r:id="rId646"/>
    <p:sldLayoutId id="2147486464" r:id="rId647"/>
    <p:sldLayoutId id="2147486465" r:id="rId648"/>
    <p:sldLayoutId id="2147486466" r:id="rId649"/>
    <p:sldLayoutId id="2147486467" r:id="rId650"/>
    <p:sldLayoutId id="2147486468" r:id="rId651"/>
    <p:sldLayoutId id="2147486469" r:id="rId652"/>
    <p:sldLayoutId id="2147486470" r:id="rId653"/>
    <p:sldLayoutId id="2147486471" r:id="rId654"/>
    <p:sldLayoutId id="2147486472" r:id="rId655"/>
    <p:sldLayoutId id="2147486473" r:id="rId656"/>
    <p:sldLayoutId id="2147486474" r:id="rId657"/>
    <p:sldLayoutId id="2147486475" r:id="rId658"/>
    <p:sldLayoutId id="2147486476" r:id="rId659"/>
    <p:sldLayoutId id="2147486477" r:id="rId660"/>
    <p:sldLayoutId id="2147486478" r:id="rId661"/>
    <p:sldLayoutId id="2147486479" r:id="rId662"/>
    <p:sldLayoutId id="2147486480" r:id="rId663"/>
    <p:sldLayoutId id="2147486481" r:id="rId664"/>
    <p:sldLayoutId id="2147486482" r:id="rId665"/>
    <p:sldLayoutId id="2147486483" r:id="rId666"/>
    <p:sldLayoutId id="2147486484" r:id="rId667"/>
    <p:sldLayoutId id="2147486485" r:id="rId668"/>
    <p:sldLayoutId id="2147486486" r:id="rId669"/>
    <p:sldLayoutId id="2147486487" r:id="rId670"/>
    <p:sldLayoutId id="2147486488" r:id="rId671"/>
    <p:sldLayoutId id="2147486489" r:id="rId672"/>
    <p:sldLayoutId id="2147486490" r:id="rId673"/>
    <p:sldLayoutId id="2147486491" r:id="rId674"/>
    <p:sldLayoutId id="2147486492" r:id="rId675"/>
    <p:sldLayoutId id="2147486493" r:id="rId676"/>
    <p:sldLayoutId id="2147486494" r:id="rId677"/>
    <p:sldLayoutId id="2147486495" r:id="rId678"/>
    <p:sldLayoutId id="2147486496" r:id="rId679"/>
    <p:sldLayoutId id="2147486497" r:id="rId680"/>
    <p:sldLayoutId id="2147486498" r:id="rId681"/>
    <p:sldLayoutId id="2147486499" r:id="rId682"/>
    <p:sldLayoutId id="2147486500" r:id="rId683"/>
    <p:sldLayoutId id="2147486501" r:id="rId684"/>
    <p:sldLayoutId id="2147486502" r:id="rId685"/>
    <p:sldLayoutId id="2147486503" r:id="rId686"/>
    <p:sldLayoutId id="2147486504" r:id="rId687"/>
    <p:sldLayoutId id="2147486505" r:id="rId688"/>
    <p:sldLayoutId id="2147486506" r:id="rId689"/>
    <p:sldLayoutId id="2147486507" r:id="rId690"/>
    <p:sldLayoutId id="2147486508" r:id="rId691"/>
    <p:sldLayoutId id="2147486509" r:id="rId692"/>
    <p:sldLayoutId id="2147486510" r:id="rId693"/>
    <p:sldLayoutId id="2147486511" r:id="rId694"/>
    <p:sldLayoutId id="2147486512" r:id="rId695"/>
    <p:sldLayoutId id="2147486513" r:id="rId696"/>
    <p:sldLayoutId id="2147486514" r:id="rId697"/>
    <p:sldLayoutId id="2147486515" r:id="rId698"/>
    <p:sldLayoutId id="2147486516" r:id="rId699"/>
    <p:sldLayoutId id="2147486517" r:id="rId700"/>
    <p:sldLayoutId id="2147486518" r:id="rId701"/>
    <p:sldLayoutId id="2147486519" r:id="rId702"/>
    <p:sldLayoutId id="2147486520" r:id="rId703"/>
    <p:sldLayoutId id="2147486521" r:id="rId704"/>
    <p:sldLayoutId id="2147486522" r:id="rId705"/>
    <p:sldLayoutId id="2147486523" r:id="rId706"/>
    <p:sldLayoutId id="2147486524" r:id="rId707"/>
    <p:sldLayoutId id="2147486525" r:id="rId708"/>
    <p:sldLayoutId id="2147486526" r:id="rId709"/>
    <p:sldLayoutId id="2147486527" r:id="rId710"/>
    <p:sldLayoutId id="2147486528" r:id="rId711"/>
    <p:sldLayoutId id="2147486529" r:id="rId712"/>
    <p:sldLayoutId id="2147486530" r:id="rId713"/>
    <p:sldLayoutId id="2147486531" r:id="rId714"/>
    <p:sldLayoutId id="2147486532" r:id="rId715"/>
    <p:sldLayoutId id="2147486533" r:id="rId716"/>
    <p:sldLayoutId id="2147486534" r:id="rId717"/>
    <p:sldLayoutId id="2147486535" r:id="rId718"/>
    <p:sldLayoutId id="2147486536" r:id="rId719"/>
    <p:sldLayoutId id="2147486537" r:id="rId720"/>
    <p:sldLayoutId id="2147486538" r:id="rId721"/>
    <p:sldLayoutId id="2147486539" r:id="rId722"/>
    <p:sldLayoutId id="2147486540" r:id="rId723"/>
    <p:sldLayoutId id="2147486541" r:id="rId724"/>
    <p:sldLayoutId id="2147486542" r:id="rId725"/>
    <p:sldLayoutId id="2147486543" r:id="rId726"/>
    <p:sldLayoutId id="2147486544" r:id="rId727"/>
    <p:sldLayoutId id="2147486545" r:id="rId728"/>
    <p:sldLayoutId id="2147486546" r:id="rId729"/>
    <p:sldLayoutId id="2147486547" r:id="rId730"/>
    <p:sldLayoutId id="2147486548" r:id="rId731"/>
    <p:sldLayoutId id="2147486549" r:id="rId732"/>
    <p:sldLayoutId id="2147486550" r:id="rId733"/>
    <p:sldLayoutId id="2147486551" r:id="rId734"/>
    <p:sldLayoutId id="2147486552" r:id="rId735"/>
    <p:sldLayoutId id="2147486553" r:id="rId736"/>
    <p:sldLayoutId id="2147486554" r:id="rId737"/>
    <p:sldLayoutId id="2147486555" r:id="rId738"/>
    <p:sldLayoutId id="2147486556" r:id="rId739"/>
    <p:sldLayoutId id="2147486557" r:id="rId740"/>
    <p:sldLayoutId id="2147486558" r:id="rId741"/>
    <p:sldLayoutId id="2147486559" r:id="rId742"/>
    <p:sldLayoutId id="2147486560" r:id="rId743"/>
    <p:sldLayoutId id="2147486561" r:id="rId744"/>
    <p:sldLayoutId id="2147486562" r:id="rId745"/>
    <p:sldLayoutId id="2147486563" r:id="rId746"/>
    <p:sldLayoutId id="2147486564" r:id="rId747"/>
    <p:sldLayoutId id="2147486565" r:id="rId748"/>
    <p:sldLayoutId id="2147486566" r:id="rId749"/>
    <p:sldLayoutId id="2147486567" r:id="rId750"/>
    <p:sldLayoutId id="2147486568" r:id="rId751"/>
    <p:sldLayoutId id="2147486569" r:id="rId752"/>
    <p:sldLayoutId id="2147486570" r:id="rId753"/>
    <p:sldLayoutId id="2147486571" r:id="rId754"/>
    <p:sldLayoutId id="2147486572" r:id="rId755"/>
    <p:sldLayoutId id="2147486573" r:id="rId756"/>
    <p:sldLayoutId id="2147486574" r:id="rId757"/>
    <p:sldLayoutId id="2147486575" r:id="rId758"/>
    <p:sldLayoutId id="2147486576" r:id="rId759"/>
    <p:sldLayoutId id="2147486577" r:id="rId760"/>
    <p:sldLayoutId id="2147486578" r:id="rId761"/>
    <p:sldLayoutId id="2147486579" r:id="rId762"/>
    <p:sldLayoutId id="2147486580" r:id="rId763"/>
    <p:sldLayoutId id="2147486581" r:id="rId764"/>
    <p:sldLayoutId id="2147486582" r:id="rId765"/>
    <p:sldLayoutId id="2147486583" r:id="rId766"/>
    <p:sldLayoutId id="2147486584" r:id="rId767"/>
    <p:sldLayoutId id="2147486585" r:id="rId768"/>
    <p:sldLayoutId id="2147486586" r:id="rId769"/>
    <p:sldLayoutId id="2147486587" r:id="rId770"/>
    <p:sldLayoutId id="2147486588" r:id="rId771"/>
    <p:sldLayoutId id="2147486589" r:id="rId772"/>
    <p:sldLayoutId id="2147486590" r:id="rId773"/>
    <p:sldLayoutId id="2147486591" r:id="rId774"/>
    <p:sldLayoutId id="2147486592" r:id="rId775"/>
    <p:sldLayoutId id="2147486593" r:id="rId776"/>
    <p:sldLayoutId id="2147486594" r:id="rId777"/>
    <p:sldLayoutId id="2147486595" r:id="rId778"/>
    <p:sldLayoutId id="2147486596" r:id="rId779"/>
    <p:sldLayoutId id="2147486597" r:id="rId780"/>
    <p:sldLayoutId id="2147486598" r:id="rId781"/>
    <p:sldLayoutId id="2147486599" r:id="rId782"/>
    <p:sldLayoutId id="2147486600" r:id="rId783"/>
    <p:sldLayoutId id="2147486601" r:id="rId784"/>
    <p:sldLayoutId id="2147486602" r:id="rId785"/>
    <p:sldLayoutId id="2147486603" r:id="rId786"/>
    <p:sldLayoutId id="2147486604" r:id="rId787"/>
    <p:sldLayoutId id="2147486605" r:id="rId788"/>
    <p:sldLayoutId id="2147486606" r:id="rId789"/>
    <p:sldLayoutId id="2147486607" r:id="rId790"/>
    <p:sldLayoutId id="2147486608" r:id="rId791"/>
    <p:sldLayoutId id="2147486609" r:id="rId792"/>
    <p:sldLayoutId id="2147486610" r:id="rId793"/>
    <p:sldLayoutId id="2147486611" r:id="rId794"/>
    <p:sldLayoutId id="2147486612" r:id="rId795"/>
    <p:sldLayoutId id="2147486613" r:id="rId796"/>
    <p:sldLayoutId id="2147486614" r:id="rId797"/>
    <p:sldLayoutId id="2147486615" r:id="rId798"/>
    <p:sldLayoutId id="2147486616" r:id="rId799"/>
    <p:sldLayoutId id="2147486617" r:id="rId800"/>
    <p:sldLayoutId id="2147486618" r:id="rId801"/>
    <p:sldLayoutId id="2147486619" r:id="rId802"/>
    <p:sldLayoutId id="2147486620" r:id="rId803"/>
    <p:sldLayoutId id="2147486621" r:id="rId804"/>
    <p:sldLayoutId id="2147486622" r:id="rId805"/>
    <p:sldLayoutId id="2147486623" r:id="rId806"/>
    <p:sldLayoutId id="2147486624" r:id="rId807"/>
    <p:sldLayoutId id="2147486625" r:id="rId80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7.png"/><Relationship Id="rId7" Type="http://schemas.openxmlformats.org/officeDocument/2006/relationships/image" Target="../media/image36.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8.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1.png"/><Relationship Id="rId7"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5.pn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22.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56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7.wmf"/><Relationship Id="rId2" Type="http://schemas.openxmlformats.org/officeDocument/2006/relationships/image" Target="../media/image21.png"/><Relationship Id="rId1" Type="http://schemas.openxmlformats.org/officeDocument/2006/relationships/slideLayout" Target="../slideLayouts/slideLayout56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6.png"/><Relationship Id="rId2" Type="http://schemas.openxmlformats.org/officeDocument/2006/relationships/image" Target="../media/image21.png"/><Relationship Id="rId1" Type="http://schemas.openxmlformats.org/officeDocument/2006/relationships/slideLayout" Target="../slideLayouts/slideLayout56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66.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5.pn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22.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6.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23.png"/><Relationship Id="rId1" Type="http://schemas.openxmlformats.org/officeDocument/2006/relationships/slideLayout" Target="../slideLayouts/slideLayout57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40.png"/><Relationship Id="rId21" Type="http://schemas.openxmlformats.org/officeDocument/2006/relationships/image" Target="../media/image67.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image" Target="../media/image51.png"/><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13.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39.png"/><Relationship Id="rId15" Type="http://schemas.openxmlformats.org/officeDocument/2006/relationships/image" Target="../media/image61.png"/><Relationship Id="rId10" Type="http://schemas.openxmlformats.org/officeDocument/2006/relationships/image" Target="../media/image56.png"/><Relationship Id="rId19" Type="http://schemas.openxmlformats.org/officeDocument/2006/relationships/image" Target="../media/image65.png"/><Relationship Id="rId4" Type="http://schemas.openxmlformats.org/officeDocument/2006/relationships/image" Target="../media/image21.png"/><Relationship Id="rId9" Type="http://schemas.openxmlformats.org/officeDocument/2006/relationships/image" Target="../media/image55.png"/><Relationship Id="rId14" Type="http://schemas.openxmlformats.org/officeDocument/2006/relationships/image" Target="../media/image60.png"/></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5.xml"/><Relationship Id="rId7"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30.jpeg"/><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9.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69.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70.jpe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6.xml"/><Relationship Id="rId7"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6.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71.jpeg"/><Relationship Id="rId5" Type="http://schemas.openxmlformats.org/officeDocument/2006/relationships/image" Target="../media/image39.pn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9.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72.png"/><Relationship Id="rId5" Type="http://schemas.openxmlformats.org/officeDocument/2006/relationships/oleObject" Target="../embeddings/oleObject1.bin"/><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74.jpeg"/><Relationship Id="rId4" Type="http://schemas.openxmlformats.org/officeDocument/2006/relationships/image" Target="../media/image73.jpe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69.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2.xml"/><Relationship Id="rId7"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5.pn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3">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4">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5"/>
          <a:stretch>
            <a:fillRect/>
          </a:stretch>
        </p:blipFill>
        <p:spPr>
          <a:xfrm>
            <a:off x="3957236" y="-68121"/>
            <a:ext cx="7556253" cy="4066384"/>
          </a:xfrm>
          <a:prstGeom prst="rect">
            <a:avLst/>
          </a:prstGeom>
        </p:spPr>
      </p:pic>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KHỞI ĐỘNG</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pic>
        <p:nvPicPr>
          <p:cNvPr id="8" name="图片 2"/>
          <p:cNvPicPr>
            <a:picLocks noChangeAspect="1"/>
          </p:cNvPicPr>
          <p:nvPr/>
        </p:nvPicPr>
        <p:blipFill>
          <a:blip r:embed="rId6">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7"/>
          <a:stretch>
            <a:fillRect/>
          </a:stretch>
        </p:blipFill>
        <p:spPr>
          <a:xfrm>
            <a:off x="10936762" y="0"/>
            <a:ext cx="1255238" cy="937524"/>
          </a:xfrm>
          <a:prstGeom prst="rect">
            <a:avLst/>
          </a:prstGeom>
        </p:spPr>
      </p:pic>
    </p:spTree>
    <p:extLst>
      <p:ext uri="{BB962C8B-B14F-4D97-AF65-F5344CB8AC3E}">
        <p14:creationId xmlns:p14="http://schemas.microsoft.com/office/powerpoint/2010/main" val="365088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par>
                          <p:cTn id="18" fill="hold">
                            <p:stCondLst>
                              <p:cond delay="500"/>
                            </p:stCondLst>
                            <p:childTnLst>
                              <p:par>
                                <p:cTn id="19" presetID="31"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6701000" y="-136203"/>
            <a:ext cx="4457353" cy="3219386"/>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1076106" y="1993977"/>
            <a:ext cx="1063853" cy="1355319"/>
          </a:xfrm>
          <a:prstGeom prst="rect">
            <a:avLst/>
          </a:prstGeom>
        </p:spPr>
      </p:pic>
      <p:pic>
        <p:nvPicPr>
          <p:cNvPr id="9" name="Picture 8"/>
          <p:cNvPicPr>
            <a:picLocks noChangeAspect="1"/>
          </p:cNvPicPr>
          <p:nvPr/>
        </p:nvPicPr>
        <p:blipFill>
          <a:blip r:embed="rId6"/>
          <a:stretch>
            <a:fillRect/>
          </a:stretch>
        </p:blipFill>
        <p:spPr>
          <a:xfrm>
            <a:off x="8398946" y="2671638"/>
            <a:ext cx="3853006" cy="4359018"/>
          </a:xfrm>
          <a:prstGeom prst="rect">
            <a:avLst/>
          </a:prstGeom>
        </p:spPr>
      </p:pic>
      <p:pic>
        <p:nvPicPr>
          <p:cNvPr id="11"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3783" y="5220734"/>
            <a:ext cx="2740723" cy="161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3435503" y="2132503"/>
            <a:ext cx="3577284"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fontAlgn="base">
              <a:spcBef>
                <a:spcPct val="0"/>
              </a:spcBef>
              <a:spcAft>
                <a:spcPct val="0"/>
              </a:spcAft>
            </a:pPr>
            <a:r>
              <a:rPr lang="en-US" sz="2800" i="1" kern="0" dirty="0" smtClean="0">
                <a:solidFill>
                  <a:srgbClr val="FF0000"/>
                </a:solidFill>
                <a:latin typeface="Times" panose="02020603050405020304" pitchFamily="18" charset="0"/>
                <a:cs typeface="Times" panose="02020603050405020304" pitchFamily="18" charset="0"/>
              </a:rPr>
              <a:t>      </a:t>
            </a:r>
            <a:r>
              <a:rPr lang="en-US" sz="2000" i="1" kern="0" dirty="0" smtClean="0">
                <a:solidFill>
                  <a:srgbClr val="FF0000"/>
                </a:solidFill>
                <a:latin typeface="Times" panose="02020603050405020304" pitchFamily="18" charset="0"/>
                <a:cs typeface="Times" panose="02020603050405020304" pitchFamily="18" charset="0"/>
              </a:rPr>
              <a:t>- T</a:t>
            </a:r>
            <a:r>
              <a:rPr lang="vi-VN" sz="2000" i="1" kern="0" dirty="0" smtClean="0">
                <a:solidFill>
                  <a:srgbClr val="FF0000"/>
                </a:solidFill>
                <a:latin typeface="Times" panose="02020603050405020304" pitchFamily="18" charset="0"/>
                <a:cs typeface="Times" panose="02020603050405020304" pitchFamily="18" charset="0"/>
              </a:rPr>
              <a:t>ruyền </a:t>
            </a:r>
            <a:r>
              <a:rPr lang="vi-VN" sz="2000" i="1" kern="0" dirty="0">
                <a:solidFill>
                  <a:srgbClr val="FF0000"/>
                </a:solidFill>
                <a:latin typeface="Times" panose="02020603050405020304" pitchFamily="18" charset="0"/>
                <a:cs typeface="Times" panose="02020603050405020304" pitchFamily="18" charset="0"/>
              </a:rPr>
              <a:t>thống gia đình, dòng </a:t>
            </a:r>
            <a:r>
              <a:rPr lang="vi-VN" sz="2000" i="1" kern="0" dirty="0" smtClean="0">
                <a:solidFill>
                  <a:srgbClr val="FF0000"/>
                </a:solidFill>
                <a:latin typeface="Times" panose="02020603050405020304" pitchFamily="18" charset="0"/>
                <a:cs typeface="Times" panose="02020603050405020304" pitchFamily="18" charset="0"/>
              </a:rPr>
              <a:t>họ</a:t>
            </a:r>
            <a:r>
              <a:rPr lang="en-US" sz="2000" i="1" kern="0" dirty="0" smtClean="0">
                <a:solidFill>
                  <a:srgbClr val="FF0000"/>
                </a:solidFill>
                <a:latin typeface="Times" panose="02020603050405020304" pitchFamily="18" charset="0"/>
                <a:cs typeface="Times" panose="02020603050405020304" pitchFamily="18" charset="0"/>
              </a:rPr>
              <a:t> </a:t>
            </a:r>
            <a:r>
              <a:rPr lang="vi-VN" sz="2000" i="1" kern="0" dirty="0" smtClean="0">
                <a:solidFill>
                  <a:srgbClr val="FF0000"/>
                </a:solidFill>
                <a:latin typeface="Times" panose="02020603050405020304" pitchFamily="18" charset="0"/>
                <a:cs typeface="Times" panose="02020603050405020304" pitchFamily="18" charset="0"/>
              </a:rPr>
              <a:t>là </a:t>
            </a:r>
            <a:r>
              <a:rPr lang="en-US" sz="2000" i="1" kern="0" dirty="0" err="1" smtClean="0">
                <a:solidFill>
                  <a:srgbClr val="FF0000"/>
                </a:solidFill>
                <a:latin typeface="Times" panose="02020603050405020304" pitchFamily="18" charset="0"/>
                <a:cs typeface="Times" panose="02020603050405020304" pitchFamily="18" charset="0"/>
              </a:rPr>
              <a:t>những</a:t>
            </a:r>
            <a:r>
              <a:rPr lang="en-US" sz="2000" i="1" kern="0" dirty="0" smtClean="0">
                <a:solidFill>
                  <a:srgbClr val="FF0000"/>
                </a:solidFill>
                <a:latin typeface="Times" panose="02020603050405020304" pitchFamily="18" charset="0"/>
                <a:cs typeface="Times" panose="02020603050405020304" pitchFamily="18" charset="0"/>
              </a:rPr>
              <a:t> </a:t>
            </a:r>
            <a:r>
              <a:rPr lang="en-US" sz="2000" i="1" kern="0" dirty="0" err="1" smtClean="0">
                <a:solidFill>
                  <a:srgbClr val="FF0000"/>
                </a:solidFill>
                <a:latin typeface="Times" panose="02020603050405020304" pitchFamily="18" charset="0"/>
                <a:cs typeface="Times" panose="02020603050405020304" pitchFamily="18" charset="0"/>
              </a:rPr>
              <a:t>giá</a:t>
            </a:r>
            <a:r>
              <a:rPr lang="en-US" sz="2000" i="1" kern="0" dirty="0" smtClean="0">
                <a:solidFill>
                  <a:srgbClr val="FF0000"/>
                </a:solidFill>
                <a:latin typeface="Times" panose="02020603050405020304" pitchFamily="18" charset="0"/>
                <a:cs typeface="Times" panose="02020603050405020304" pitchFamily="18" charset="0"/>
              </a:rPr>
              <a:t> </a:t>
            </a:r>
            <a:r>
              <a:rPr lang="en-US" sz="2000" i="1" kern="0" dirty="0" err="1" smtClean="0">
                <a:solidFill>
                  <a:srgbClr val="FF0000"/>
                </a:solidFill>
                <a:latin typeface="Times" panose="02020603050405020304" pitchFamily="18" charset="0"/>
                <a:cs typeface="Times" panose="02020603050405020304" pitchFamily="18" charset="0"/>
              </a:rPr>
              <a:t>trị</a:t>
            </a:r>
            <a:r>
              <a:rPr lang="en-US" sz="2000" i="1" kern="0" dirty="0" smtClean="0">
                <a:solidFill>
                  <a:srgbClr val="FF0000"/>
                </a:solidFill>
                <a:latin typeface="Times" panose="02020603050405020304" pitchFamily="18" charset="0"/>
                <a:cs typeface="Times" panose="02020603050405020304" pitchFamily="18" charset="0"/>
              </a:rPr>
              <a:t> </a:t>
            </a:r>
            <a:r>
              <a:rPr lang="en-US" sz="2000" i="1" kern="0" dirty="0" err="1" smtClean="0">
                <a:solidFill>
                  <a:srgbClr val="FF0000"/>
                </a:solidFill>
                <a:latin typeface="Times" panose="02020603050405020304" pitchFamily="18" charset="0"/>
                <a:cs typeface="Times" panose="02020603050405020304" pitchFamily="18" charset="0"/>
              </a:rPr>
              <a:t>tốt</a:t>
            </a:r>
            <a:r>
              <a:rPr lang="en-US" sz="2000" i="1" kern="0" dirty="0" smtClean="0">
                <a:solidFill>
                  <a:srgbClr val="FF0000"/>
                </a:solidFill>
                <a:latin typeface="Times" panose="02020603050405020304" pitchFamily="18" charset="0"/>
                <a:cs typeface="Times" panose="02020603050405020304" pitchFamily="18" charset="0"/>
              </a:rPr>
              <a:t> </a:t>
            </a:r>
            <a:r>
              <a:rPr lang="en-US" sz="2000" i="1" kern="0" dirty="0" err="1" smtClean="0">
                <a:solidFill>
                  <a:srgbClr val="FF0000"/>
                </a:solidFill>
                <a:latin typeface="Times" panose="02020603050405020304" pitchFamily="18" charset="0"/>
                <a:cs typeface="Times" panose="02020603050405020304" pitchFamily="18" charset="0"/>
              </a:rPr>
              <a:t>đẹp</a:t>
            </a:r>
            <a:r>
              <a:rPr lang="en-US" sz="2000" i="1" kern="0" dirty="0" smtClean="0">
                <a:solidFill>
                  <a:srgbClr val="FF0000"/>
                </a:solidFill>
                <a:latin typeface="Times" panose="02020603050405020304" pitchFamily="18" charset="0"/>
                <a:cs typeface="Times" panose="02020603050405020304" pitchFamily="18" charset="0"/>
              </a:rPr>
              <a:t> </a:t>
            </a:r>
            <a:r>
              <a:rPr lang="en-US" sz="2000" i="1" kern="0" dirty="0" err="1" smtClean="0">
                <a:solidFill>
                  <a:srgbClr val="FF0000"/>
                </a:solidFill>
                <a:latin typeface="Times" panose="02020603050405020304" pitchFamily="18" charset="0"/>
                <a:cs typeface="Times" panose="02020603050405020304" pitchFamily="18" charset="0"/>
              </a:rPr>
              <a:t>mà</a:t>
            </a:r>
            <a:r>
              <a:rPr lang="en-US" sz="2000" i="1" kern="0" dirty="0" smtClean="0">
                <a:solidFill>
                  <a:srgbClr val="FF0000"/>
                </a:solidFill>
                <a:latin typeface="Times" panose="02020603050405020304" pitchFamily="18" charset="0"/>
                <a:cs typeface="Times" panose="02020603050405020304" pitchFamily="18" charset="0"/>
              </a:rPr>
              <a:t> </a:t>
            </a:r>
            <a:r>
              <a:rPr lang="en-US" sz="2000" i="1" kern="0" dirty="0" err="1" smtClean="0">
                <a:solidFill>
                  <a:srgbClr val="FF0000"/>
                </a:solidFill>
                <a:latin typeface="Times" panose="02020603050405020304" pitchFamily="18" charset="0"/>
                <a:cs typeface="Times" panose="02020603050405020304" pitchFamily="18" charset="0"/>
              </a:rPr>
              <a:t>gia</a:t>
            </a:r>
            <a:r>
              <a:rPr lang="en-US" sz="2000" i="1" kern="0" dirty="0" smtClean="0">
                <a:solidFill>
                  <a:srgbClr val="FF0000"/>
                </a:solidFill>
                <a:latin typeface="Times" panose="02020603050405020304" pitchFamily="18" charset="0"/>
                <a:cs typeface="Times" panose="02020603050405020304" pitchFamily="18" charset="0"/>
              </a:rPr>
              <a:t> </a:t>
            </a:r>
            <a:r>
              <a:rPr lang="en-US" sz="2000" i="1" kern="0" dirty="0" err="1" smtClean="0">
                <a:solidFill>
                  <a:srgbClr val="FF0000"/>
                </a:solidFill>
                <a:latin typeface="Times" panose="02020603050405020304" pitchFamily="18" charset="0"/>
                <a:cs typeface="Times" panose="02020603050405020304" pitchFamily="18" charset="0"/>
              </a:rPr>
              <a:t>đình</a:t>
            </a:r>
            <a:r>
              <a:rPr lang="en-US" sz="2000" i="1" kern="0" dirty="0" smtClean="0">
                <a:solidFill>
                  <a:srgbClr val="FF0000"/>
                </a:solidFill>
                <a:latin typeface="Times" panose="02020603050405020304" pitchFamily="18" charset="0"/>
                <a:cs typeface="Times" panose="02020603050405020304" pitchFamily="18" charset="0"/>
              </a:rPr>
              <a:t>, </a:t>
            </a:r>
            <a:r>
              <a:rPr lang="en-US" sz="2000" i="1" kern="0" dirty="0" err="1" smtClean="0">
                <a:solidFill>
                  <a:srgbClr val="FF0000"/>
                </a:solidFill>
                <a:latin typeface="Times" panose="02020603050405020304" pitchFamily="18" charset="0"/>
                <a:cs typeface="Times" panose="02020603050405020304" pitchFamily="18" charset="0"/>
              </a:rPr>
              <a:t>dòng</a:t>
            </a:r>
            <a:r>
              <a:rPr lang="en-US" sz="2000" i="1" kern="0" dirty="0" smtClean="0">
                <a:solidFill>
                  <a:srgbClr val="FF0000"/>
                </a:solidFill>
                <a:latin typeface="Times" panose="02020603050405020304" pitchFamily="18" charset="0"/>
                <a:cs typeface="Times" panose="02020603050405020304" pitchFamily="18" charset="0"/>
              </a:rPr>
              <a:t> </a:t>
            </a:r>
            <a:r>
              <a:rPr lang="en-US" sz="2000" i="1" kern="0" dirty="0" err="1" smtClean="0">
                <a:solidFill>
                  <a:srgbClr val="FF0000"/>
                </a:solidFill>
                <a:latin typeface="Times" panose="02020603050405020304" pitchFamily="18" charset="0"/>
                <a:cs typeface="Times" panose="02020603050405020304" pitchFamily="18" charset="0"/>
              </a:rPr>
              <a:t>họ</a:t>
            </a:r>
            <a:r>
              <a:rPr lang="en-US" sz="2000" i="1" kern="0" dirty="0" smtClean="0">
                <a:solidFill>
                  <a:srgbClr val="FF0000"/>
                </a:solidFill>
                <a:latin typeface="Times" panose="02020603050405020304" pitchFamily="18" charset="0"/>
                <a:cs typeface="Times" panose="02020603050405020304" pitchFamily="18" charset="0"/>
              </a:rPr>
              <a:t> </a:t>
            </a:r>
            <a:r>
              <a:rPr lang="en-US" sz="2000" i="1" kern="0" dirty="0" err="1" smtClean="0">
                <a:solidFill>
                  <a:srgbClr val="FF0000"/>
                </a:solidFill>
                <a:latin typeface="Times" panose="02020603050405020304" pitchFamily="18" charset="0"/>
                <a:cs typeface="Times" panose="02020603050405020304" pitchFamily="18" charset="0"/>
              </a:rPr>
              <a:t>đã</a:t>
            </a:r>
            <a:r>
              <a:rPr lang="en-US" sz="2000" i="1" kern="0" dirty="0" smtClean="0">
                <a:solidFill>
                  <a:srgbClr val="FF0000"/>
                </a:solidFill>
                <a:latin typeface="Times" panose="02020603050405020304" pitchFamily="18" charset="0"/>
                <a:cs typeface="Times" panose="02020603050405020304" pitchFamily="18" charset="0"/>
              </a:rPr>
              <a:t> </a:t>
            </a:r>
            <a:r>
              <a:rPr lang="en-US" sz="2000" i="1" kern="0" dirty="0" err="1" smtClean="0">
                <a:solidFill>
                  <a:srgbClr val="FF0000"/>
                </a:solidFill>
                <a:latin typeface="Times" panose="02020603050405020304" pitchFamily="18" charset="0"/>
                <a:cs typeface="Times" panose="02020603050405020304" pitchFamily="18" charset="0"/>
              </a:rPr>
              <a:t>tạo</a:t>
            </a:r>
            <a:r>
              <a:rPr lang="en-US" sz="2000" i="1" kern="0" dirty="0" smtClean="0">
                <a:solidFill>
                  <a:srgbClr val="FF0000"/>
                </a:solidFill>
                <a:latin typeface="Times" panose="02020603050405020304" pitchFamily="18" charset="0"/>
                <a:cs typeface="Times" panose="02020603050405020304" pitchFamily="18" charset="0"/>
              </a:rPr>
              <a:t> </a:t>
            </a:r>
            <a:r>
              <a:rPr lang="en-US" sz="2000" i="1" kern="0" dirty="0" err="1" smtClean="0">
                <a:solidFill>
                  <a:srgbClr val="FF0000"/>
                </a:solidFill>
                <a:latin typeface="Times" panose="02020603050405020304" pitchFamily="18" charset="0"/>
                <a:cs typeface="Times" panose="02020603050405020304" pitchFamily="18" charset="0"/>
              </a:rPr>
              <a:t>ra</a:t>
            </a:r>
            <a:r>
              <a:rPr lang="en-US" sz="2000" i="1" kern="0" dirty="0" smtClean="0">
                <a:solidFill>
                  <a:srgbClr val="FF0000"/>
                </a:solidFill>
                <a:latin typeface="Times" panose="02020603050405020304" pitchFamily="18" charset="0"/>
                <a:cs typeface="Times" panose="02020603050405020304" pitchFamily="18" charset="0"/>
              </a:rPr>
              <a:t>, </a:t>
            </a:r>
            <a:r>
              <a:rPr lang="en-US" sz="2000" i="1" kern="0" dirty="0" err="1" smtClean="0">
                <a:solidFill>
                  <a:srgbClr val="FF0000"/>
                </a:solidFill>
                <a:latin typeface="Times" panose="02020603050405020304" pitchFamily="18" charset="0"/>
                <a:cs typeface="Times" panose="02020603050405020304" pitchFamily="18" charset="0"/>
              </a:rPr>
              <a:t>được</a:t>
            </a:r>
            <a:r>
              <a:rPr lang="en-US" sz="2000" i="1" kern="0" dirty="0" smtClean="0">
                <a:solidFill>
                  <a:srgbClr val="FF0000"/>
                </a:solidFill>
                <a:latin typeface="Times" panose="02020603050405020304" pitchFamily="18" charset="0"/>
                <a:cs typeface="Times" panose="02020603050405020304" pitchFamily="18" charset="0"/>
              </a:rPr>
              <a:t> </a:t>
            </a:r>
            <a:r>
              <a:rPr lang="en-US" sz="2000" i="1" kern="0" dirty="0" err="1" smtClean="0">
                <a:solidFill>
                  <a:srgbClr val="FF0000"/>
                </a:solidFill>
                <a:latin typeface="Times" panose="02020603050405020304" pitchFamily="18" charset="0"/>
                <a:cs typeface="Times" panose="02020603050405020304" pitchFamily="18" charset="0"/>
              </a:rPr>
              <a:t>lưu</a:t>
            </a:r>
            <a:r>
              <a:rPr lang="en-US" sz="2000" i="1" kern="0" dirty="0" smtClean="0">
                <a:solidFill>
                  <a:srgbClr val="FF0000"/>
                </a:solidFill>
                <a:latin typeface="Times" panose="02020603050405020304" pitchFamily="18" charset="0"/>
                <a:cs typeface="Times" panose="02020603050405020304" pitchFamily="18" charset="0"/>
              </a:rPr>
              <a:t> </a:t>
            </a:r>
            <a:r>
              <a:rPr lang="en-US" sz="2000" i="1" kern="0" dirty="0" err="1" smtClean="0">
                <a:solidFill>
                  <a:srgbClr val="FF0000"/>
                </a:solidFill>
                <a:latin typeface="Times" panose="02020603050405020304" pitchFamily="18" charset="0"/>
                <a:cs typeface="Times" panose="02020603050405020304" pitchFamily="18" charset="0"/>
              </a:rPr>
              <a:t>truyền</a:t>
            </a:r>
            <a:r>
              <a:rPr lang="en-US" sz="2000" i="1" kern="0" dirty="0" smtClean="0">
                <a:solidFill>
                  <a:srgbClr val="FF0000"/>
                </a:solidFill>
                <a:latin typeface="Times" panose="02020603050405020304" pitchFamily="18" charset="0"/>
                <a:cs typeface="Times" panose="02020603050405020304" pitchFamily="18" charset="0"/>
              </a:rPr>
              <a:t>, </a:t>
            </a:r>
            <a:r>
              <a:rPr lang="en-US" sz="2000" i="1" kern="0" dirty="0" err="1" smtClean="0">
                <a:solidFill>
                  <a:srgbClr val="FF0000"/>
                </a:solidFill>
                <a:latin typeface="Times" panose="02020603050405020304" pitchFamily="18" charset="0"/>
                <a:cs typeface="Times" panose="02020603050405020304" pitchFamily="18" charset="0"/>
              </a:rPr>
              <a:t>phát</a:t>
            </a:r>
            <a:r>
              <a:rPr lang="en-US" sz="2000" i="1" kern="0" dirty="0" smtClean="0">
                <a:solidFill>
                  <a:srgbClr val="FF0000"/>
                </a:solidFill>
                <a:latin typeface="Times" panose="02020603050405020304" pitchFamily="18" charset="0"/>
                <a:cs typeface="Times" panose="02020603050405020304" pitchFamily="18" charset="0"/>
              </a:rPr>
              <a:t> </a:t>
            </a:r>
            <a:r>
              <a:rPr lang="en-US" sz="2000" i="1" kern="0" dirty="0" err="1" smtClean="0">
                <a:solidFill>
                  <a:srgbClr val="FF0000"/>
                </a:solidFill>
                <a:latin typeface="Times" panose="02020603050405020304" pitchFamily="18" charset="0"/>
                <a:cs typeface="Times" panose="02020603050405020304" pitchFamily="18" charset="0"/>
              </a:rPr>
              <a:t>huy</a:t>
            </a:r>
            <a:r>
              <a:rPr lang="en-US" sz="2000" i="1" kern="0" dirty="0" smtClean="0">
                <a:solidFill>
                  <a:srgbClr val="FF0000"/>
                </a:solidFill>
                <a:latin typeface="Times" panose="02020603050405020304" pitchFamily="18" charset="0"/>
                <a:cs typeface="Times" panose="02020603050405020304" pitchFamily="18" charset="0"/>
              </a:rPr>
              <a:t> </a:t>
            </a:r>
            <a:r>
              <a:rPr lang="en-US" sz="2000" i="1" kern="0" dirty="0" err="1" smtClean="0">
                <a:solidFill>
                  <a:srgbClr val="FF0000"/>
                </a:solidFill>
                <a:latin typeface="Times" panose="02020603050405020304" pitchFamily="18" charset="0"/>
                <a:cs typeface="Times" panose="02020603050405020304" pitchFamily="18" charset="0"/>
              </a:rPr>
              <a:t>từ</a:t>
            </a:r>
            <a:r>
              <a:rPr lang="en-US" sz="2000" i="1" kern="0" dirty="0" smtClean="0">
                <a:solidFill>
                  <a:srgbClr val="FF0000"/>
                </a:solidFill>
                <a:latin typeface="Times" panose="02020603050405020304" pitchFamily="18" charset="0"/>
                <a:cs typeface="Times" panose="02020603050405020304" pitchFamily="18" charset="0"/>
              </a:rPr>
              <a:t> </a:t>
            </a:r>
            <a:r>
              <a:rPr lang="en-US" sz="2000" i="1" kern="0" dirty="0" err="1" smtClean="0">
                <a:solidFill>
                  <a:srgbClr val="FF0000"/>
                </a:solidFill>
                <a:latin typeface="Times" panose="02020603050405020304" pitchFamily="18" charset="0"/>
                <a:cs typeface="Times" panose="02020603050405020304" pitchFamily="18" charset="0"/>
              </a:rPr>
              <a:t>thế</a:t>
            </a:r>
            <a:r>
              <a:rPr lang="en-US" sz="2000" i="1" kern="0" dirty="0" smtClean="0">
                <a:solidFill>
                  <a:srgbClr val="FF0000"/>
                </a:solidFill>
                <a:latin typeface="Times" panose="02020603050405020304" pitchFamily="18" charset="0"/>
                <a:cs typeface="Times" panose="02020603050405020304" pitchFamily="18" charset="0"/>
              </a:rPr>
              <a:t> </a:t>
            </a:r>
            <a:r>
              <a:rPr lang="en-US" sz="2000" i="1" kern="0" dirty="0" err="1" smtClean="0">
                <a:solidFill>
                  <a:srgbClr val="FF0000"/>
                </a:solidFill>
                <a:latin typeface="Times" panose="02020603050405020304" pitchFamily="18" charset="0"/>
                <a:cs typeface="Times" panose="02020603050405020304" pitchFamily="18" charset="0"/>
              </a:rPr>
              <a:t>hệ</a:t>
            </a:r>
            <a:r>
              <a:rPr lang="en-US" sz="2000" i="1" kern="0" dirty="0" smtClean="0">
                <a:solidFill>
                  <a:srgbClr val="FF0000"/>
                </a:solidFill>
                <a:latin typeface="Times" panose="02020603050405020304" pitchFamily="18" charset="0"/>
                <a:cs typeface="Times" panose="02020603050405020304" pitchFamily="18" charset="0"/>
              </a:rPr>
              <a:t> </a:t>
            </a:r>
            <a:r>
              <a:rPr lang="en-US" sz="2000" i="1" kern="0" dirty="0" err="1" smtClean="0">
                <a:solidFill>
                  <a:srgbClr val="FF0000"/>
                </a:solidFill>
                <a:latin typeface="Times" panose="02020603050405020304" pitchFamily="18" charset="0"/>
                <a:cs typeface="Times" panose="02020603050405020304" pitchFamily="18" charset="0"/>
              </a:rPr>
              <a:t>này</a:t>
            </a:r>
            <a:r>
              <a:rPr lang="en-US" sz="2000" i="1" kern="0" dirty="0" smtClean="0">
                <a:solidFill>
                  <a:srgbClr val="FF0000"/>
                </a:solidFill>
                <a:latin typeface="Times" panose="02020603050405020304" pitchFamily="18" charset="0"/>
                <a:cs typeface="Times" panose="02020603050405020304" pitchFamily="18" charset="0"/>
              </a:rPr>
              <a:t> sang </a:t>
            </a:r>
            <a:r>
              <a:rPr lang="en-US" sz="2000" i="1" kern="0" dirty="0" err="1" smtClean="0">
                <a:solidFill>
                  <a:srgbClr val="FF0000"/>
                </a:solidFill>
                <a:latin typeface="Times" panose="02020603050405020304" pitchFamily="18" charset="0"/>
                <a:cs typeface="Times" panose="02020603050405020304" pitchFamily="18" charset="0"/>
              </a:rPr>
              <a:t>thế</a:t>
            </a:r>
            <a:r>
              <a:rPr lang="en-US" sz="2000" i="1" kern="0" dirty="0" smtClean="0">
                <a:solidFill>
                  <a:srgbClr val="FF0000"/>
                </a:solidFill>
                <a:latin typeface="Times" panose="02020603050405020304" pitchFamily="18" charset="0"/>
                <a:cs typeface="Times" panose="02020603050405020304" pitchFamily="18" charset="0"/>
              </a:rPr>
              <a:t> </a:t>
            </a:r>
            <a:r>
              <a:rPr lang="en-US" sz="2000" i="1" kern="0" dirty="0" err="1" smtClean="0">
                <a:solidFill>
                  <a:srgbClr val="FF0000"/>
                </a:solidFill>
                <a:latin typeface="Times" panose="02020603050405020304" pitchFamily="18" charset="0"/>
                <a:cs typeface="Times" panose="02020603050405020304" pitchFamily="18" charset="0"/>
              </a:rPr>
              <a:t>hệ</a:t>
            </a:r>
            <a:r>
              <a:rPr lang="en-US" sz="2000" i="1" kern="0" dirty="0" smtClean="0">
                <a:solidFill>
                  <a:srgbClr val="FF0000"/>
                </a:solidFill>
                <a:latin typeface="Times" panose="02020603050405020304" pitchFamily="18" charset="0"/>
                <a:cs typeface="Times" panose="02020603050405020304" pitchFamily="18" charset="0"/>
              </a:rPr>
              <a:t> </a:t>
            </a:r>
            <a:r>
              <a:rPr lang="en-US" sz="2000" i="1" kern="0" dirty="0" err="1" smtClean="0">
                <a:solidFill>
                  <a:srgbClr val="FF0000"/>
                </a:solidFill>
                <a:latin typeface="Times" panose="02020603050405020304" pitchFamily="18" charset="0"/>
                <a:cs typeface="Times" panose="02020603050405020304" pitchFamily="18" charset="0"/>
              </a:rPr>
              <a:t>khác</a:t>
            </a:r>
            <a:r>
              <a:rPr lang="en-US" sz="2000" i="1" kern="0" dirty="0" smtClean="0">
                <a:solidFill>
                  <a:srgbClr val="FF0000"/>
                </a:solidFill>
                <a:latin typeface="Times" panose="02020603050405020304" pitchFamily="18" charset="0"/>
                <a:cs typeface="Times" panose="02020603050405020304" pitchFamily="18" charset="0"/>
              </a:rPr>
              <a:t>.</a:t>
            </a:r>
            <a:endParaRPr lang="en-US" altLang="en-US" sz="2000" b="1" kern="0" dirty="0" smtClean="0">
              <a:solidFill>
                <a:srgbClr val="000000"/>
              </a:solidFill>
              <a:latin typeface="Times" panose="02020603050405020304" pitchFamily="18" charset="0"/>
              <a:cs typeface="Times" panose="02020603050405020304" pitchFamily="18" charset="0"/>
            </a:endParaRPr>
          </a:p>
        </p:txBody>
      </p:sp>
      <p:sp>
        <p:nvSpPr>
          <p:cNvPr id="13" name="Text Box 6"/>
          <p:cNvSpPr txBox="1">
            <a:spLocks noChangeArrowheads="1"/>
          </p:cNvSpPr>
          <p:nvPr/>
        </p:nvSpPr>
        <p:spPr bwMode="auto">
          <a:xfrm>
            <a:off x="7125107" y="415217"/>
            <a:ext cx="3763352"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fontAlgn="base">
              <a:spcBef>
                <a:spcPct val="0"/>
              </a:spcBef>
              <a:spcAft>
                <a:spcPct val="0"/>
              </a:spcAft>
            </a:pPr>
            <a:r>
              <a:rPr lang="en-US" sz="2800" i="1" kern="0" dirty="0" smtClean="0">
                <a:solidFill>
                  <a:srgbClr val="FF0000"/>
                </a:solidFill>
                <a:latin typeface="Times" panose="02020603050405020304" pitchFamily="18" charset="0"/>
                <a:cs typeface="Times" panose="02020603050405020304" pitchFamily="18" charset="0"/>
              </a:rPr>
              <a:t>    </a:t>
            </a:r>
            <a:r>
              <a:rPr lang="vi-VN" sz="2000" i="1" kern="0" dirty="0" smtClean="0">
                <a:solidFill>
                  <a:srgbClr val="FF0000"/>
                </a:solidFill>
                <a:latin typeface="Times" panose="02020603050405020304" pitchFamily="18" charset="0"/>
                <a:cs typeface="Times" panose="02020603050405020304" pitchFamily="18" charset="0"/>
              </a:rPr>
              <a:t>Tự </a:t>
            </a:r>
            <a:r>
              <a:rPr lang="vi-VN" sz="2000" i="1" kern="0" dirty="0">
                <a:solidFill>
                  <a:srgbClr val="FF0000"/>
                </a:solidFill>
                <a:latin typeface="Times" panose="02020603050405020304" pitchFamily="18" charset="0"/>
                <a:cs typeface="Times" panose="02020603050405020304" pitchFamily="18" charset="0"/>
              </a:rPr>
              <a:t>hào về truyền thống gia đình, dòng họ là thể hiện sự hài lòng, hãnh diện về các giá trị tốt đẹp mà gia đình, dòng họ đã tạo ra.</a:t>
            </a:r>
            <a:endParaRPr lang="en-US" sz="2000" kern="0" dirty="0">
              <a:solidFill>
                <a:srgbClr val="FF0000"/>
              </a:solidFill>
              <a:latin typeface="Times" panose="02020603050405020304" pitchFamily="18" charset="0"/>
              <a:cs typeface="Times" panose="02020603050405020304" pitchFamily="18" charset="0"/>
            </a:endParaRPr>
          </a:p>
          <a:p>
            <a:pPr eaLnBrk="1" fontAlgn="base" hangingPunct="1">
              <a:spcBef>
                <a:spcPct val="0"/>
              </a:spcBef>
              <a:spcAft>
                <a:spcPct val="0"/>
              </a:spcAft>
              <a:defRPr/>
            </a:pPr>
            <a:endParaRPr lang="en-US" altLang="en-US" sz="1800" b="1" kern="0" dirty="0" smtClean="0">
              <a:solidFill>
                <a:srgbClr val="000000"/>
              </a:solidFill>
              <a:latin typeface="Times" panose="02020603050405020304" pitchFamily="18" charset="0"/>
              <a:cs typeface="Times" panose="02020603050405020304" pitchFamily="18" charset="0"/>
            </a:endParaRPr>
          </a:p>
        </p:txBody>
      </p:sp>
      <p:sp>
        <p:nvSpPr>
          <p:cNvPr id="14" name="Text Box 5"/>
          <p:cNvSpPr txBox="1">
            <a:spLocks noChangeArrowheads="1"/>
          </p:cNvSpPr>
          <p:nvPr/>
        </p:nvSpPr>
        <p:spPr bwMode="auto">
          <a:xfrm>
            <a:off x="284183" y="3086836"/>
            <a:ext cx="3040679"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fontAlgn="base">
              <a:lnSpc>
                <a:spcPct val="100000"/>
              </a:lnSpc>
              <a:spcBef>
                <a:spcPct val="50000"/>
              </a:spcBef>
              <a:spcAft>
                <a:spcPct val="0"/>
              </a:spcAft>
              <a:buFontTx/>
              <a:buNone/>
            </a:pPr>
            <a:r>
              <a:rPr lang="en-US" altLang="en-US" sz="2000" b="1" u="sng" dirty="0" err="1" smtClean="0">
                <a:solidFill>
                  <a:srgbClr val="0000FF"/>
                </a:solidFill>
                <a:latin typeface="Times" panose="02020603050405020304" pitchFamily="18" charset="0"/>
                <a:cs typeface="Times" panose="02020603050405020304" pitchFamily="18" charset="0"/>
              </a:rPr>
              <a:t>Truyền</a:t>
            </a:r>
            <a:r>
              <a:rPr lang="en-US" altLang="en-US" sz="2000" b="1" u="sng" dirty="0" smtClean="0">
                <a:solidFill>
                  <a:srgbClr val="0000FF"/>
                </a:solidFill>
                <a:latin typeface="Times" panose="02020603050405020304" pitchFamily="18" charset="0"/>
                <a:cs typeface="Times" panose="02020603050405020304" pitchFamily="18" charset="0"/>
              </a:rPr>
              <a:t> </a:t>
            </a:r>
            <a:r>
              <a:rPr lang="en-US" altLang="en-US" sz="2000" b="1" u="sng" dirty="0" err="1" smtClean="0">
                <a:solidFill>
                  <a:srgbClr val="0000FF"/>
                </a:solidFill>
                <a:latin typeface="Times" panose="02020603050405020304" pitchFamily="18" charset="0"/>
                <a:cs typeface="Times" panose="02020603050405020304" pitchFamily="18" charset="0"/>
              </a:rPr>
              <a:t>thống</a:t>
            </a:r>
            <a:r>
              <a:rPr lang="en-US" altLang="en-US" sz="2000" b="1" dirty="0" smtClean="0">
                <a:solidFill>
                  <a:srgbClr val="0000FF"/>
                </a:solidFill>
                <a:latin typeface="Times" panose="02020603050405020304" pitchFamily="18" charset="0"/>
                <a:cs typeface="Times" panose="02020603050405020304" pitchFamily="18" charset="0"/>
              </a:rPr>
              <a:t>:</a:t>
            </a:r>
            <a:r>
              <a:rPr lang="en-US" altLang="en-US" sz="2000" b="1" dirty="0" smtClean="0">
                <a:solidFill>
                  <a:prstClr val="black"/>
                </a:solidFill>
                <a:latin typeface="Times" panose="02020603050405020304" pitchFamily="18" charset="0"/>
                <a:cs typeface="Times" panose="02020603050405020304" pitchFamily="18" charset="0"/>
              </a:rPr>
              <a:t> </a:t>
            </a:r>
            <a:r>
              <a:rPr lang="en-US" altLang="en-US" sz="2000" b="1" i="1" dirty="0" err="1" smtClean="0">
                <a:solidFill>
                  <a:srgbClr val="660066"/>
                </a:solidFill>
                <a:latin typeface="Times" panose="02020603050405020304" pitchFamily="18" charset="0"/>
                <a:cs typeface="Times" panose="02020603050405020304" pitchFamily="18" charset="0"/>
              </a:rPr>
              <a:t>Là</a:t>
            </a:r>
            <a:r>
              <a:rPr lang="en-US" altLang="en-US" sz="2000" b="1" i="1" dirty="0" smtClean="0">
                <a:solidFill>
                  <a:srgbClr val="660066"/>
                </a:solidFill>
                <a:latin typeface="Times" panose="02020603050405020304" pitchFamily="18" charset="0"/>
                <a:cs typeface="Times" panose="02020603050405020304" pitchFamily="18" charset="0"/>
              </a:rPr>
              <a:t> </a:t>
            </a:r>
            <a:r>
              <a:rPr lang="en-US" altLang="en-US" sz="2000" b="1" i="1" dirty="0" err="1" smtClean="0">
                <a:solidFill>
                  <a:srgbClr val="660066"/>
                </a:solidFill>
                <a:latin typeface="Times" panose="02020603050405020304" pitchFamily="18" charset="0"/>
                <a:cs typeface="Times" panose="02020603050405020304" pitchFamily="18" charset="0"/>
              </a:rPr>
              <a:t>những</a:t>
            </a:r>
            <a:r>
              <a:rPr lang="en-US" altLang="en-US" sz="2000" b="1" i="1" dirty="0" smtClean="0">
                <a:solidFill>
                  <a:srgbClr val="660066"/>
                </a:solidFill>
                <a:latin typeface="Times" panose="02020603050405020304" pitchFamily="18" charset="0"/>
                <a:cs typeface="Times" panose="02020603050405020304" pitchFamily="18" charset="0"/>
              </a:rPr>
              <a:t> </a:t>
            </a:r>
            <a:r>
              <a:rPr lang="en-US" altLang="en-US" sz="2000" b="1" i="1" dirty="0" err="1" smtClean="0">
                <a:solidFill>
                  <a:srgbClr val="660066"/>
                </a:solidFill>
                <a:latin typeface="Times" panose="02020603050405020304" pitchFamily="18" charset="0"/>
                <a:cs typeface="Times" panose="02020603050405020304" pitchFamily="18" charset="0"/>
              </a:rPr>
              <a:t>giá</a:t>
            </a:r>
            <a:r>
              <a:rPr lang="en-US" altLang="en-US" sz="2000" b="1" i="1" dirty="0" smtClean="0">
                <a:solidFill>
                  <a:srgbClr val="660066"/>
                </a:solidFill>
                <a:latin typeface="Times" panose="02020603050405020304" pitchFamily="18" charset="0"/>
                <a:cs typeface="Times" panose="02020603050405020304" pitchFamily="18" charset="0"/>
              </a:rPr>
              <a:t> </a:t>
            </a:r>
            <a:r>
              <a:rPr lang="en-US" altLang="en-US" sz="2000" b="1" i="1" dirty="0" err="1" smtClean="0">
                <a:solidFill>
                  <a:srgbClr val="660066"/>
                </a:solidFill>
                <a:latin typeface="Times" panose="02020603050405020304" pitchFamily="18" charset="0"/>
                <a:cs typeface="Times" panose="02020603050405020304" pitchFamily="18" charset="0"/>
              </a:rPr>
              <a:t>trị</a:t>
            </a:r>
            <a:r>
              <a:rPr lang="en-US" altLang="en-US" sz="2000" b="1" i="1" dirty="0" smtClean="0">
                <a:solidFill>
                  <a:srgbClr val="660066"/>
                </a:solidFill>
                <a:latin typeface="Times" panose="02020603050405020304" pitchFamily="18" charset="0"/>
                <a:cs typeface="Times" panose="02020603050405020304" pitchFamily="18" charset="0"/>
              </a:rPr>
              <a:t> </a:t>
            </a:r>
            <a:r>
              <a:rPr lang="en-US" altLang="en-US" sz="2000" b="1" i="1" dirty="0" err="1" smtClean="0">
                <a:solidFill>
                  <a:srgbClr val="660066"/>
                </a:solidFill>
                <a:latin typeface="Times" panose="02020603050405020304" pitchFamily="18" charset="0"/>
                <a:cs typeface="Times" panose="02020603050405020304" pitchFamily="18" charset="0"/>
              </a:rPr>
              <a:t>tinh</a:t>
            </a:r>
            <a:r>
              <a:rPr lang="en-US" altLang="en-US" sz="2000" b="1" i="1" dirty="0" smtClean="0">
                <a:solidFill>
                  <a:srgbClr val="660066"/>
                </a:solidFill>
                <a:latin typeface="Times" panose="02020603050405020304" pitchFamily="18" charset="0"/>
                <a:cs typeface="Times" panose="02020603050405020304" pitchFamily="18" charset="0"/>
              </a:rPr>
              <a:t> </a:t>
            </a:r>
            <a:r>
              <a:rPr lang="en-US" altLang="en-US" sz="2000" b="1" i="1" dirty="0" err="1" smtClean="0">
                <a:solidFill>
                  <a:srgbClr val="660066"/>
                </a:solidFill>
                <a:latin typeface="Times" panose="02020603050405020304" pitchFamily="18" charset="0"/>
                <a:cs typeface="Times" panose="02020603050405020304" pitchFamily="18" charset="0"/>
              </a:rPr>
              <a:t>thần</a:t>
            </a:r>
            <a:r>
              <a:rPr lang="en-US" altLang="en-US" sz="2000" b="1" i="1" dirty="0" smtClean="0">
                <a:solidFill>
                  <a:srgbClr val="660066"/>
                </a:solidFill>
                <a:latin typeface="Times" panose="02020603050405020304" pitchFamily="18" charset="0"/>
                <a:cs typeface="Times" panose="02020603050405020304" pitchFamily="18" charset="0"/>
              </a:rPr>
              <a:t> </a:t>
            </a:r>
            <a:r>
              <a:rPr lang="en-US" altLang="en-US" sz="2000" b="1" i="1" dirty="0" err="1" smtClean="0">
                <a:solidFill>
                  <a:srgbClr val="660066"/>
                </a:solidFill>
                <a:latin typeface="Times" panose="02020603050405020304" pitchFamily="18" charset="0"/>
                <a:cs typeface="Times" panose="02020603050405020304" pitchFamily="18" charset="0"/>
              </a:rPr>
              <a:t>được</a:t>
            </a:r>
            <a:r>
              <a:rPr lang="en-US" altLang="en-US" sz="2000" b="1" i="1" dirty="0" smtClean="0">
                <a:solidFill>
                  <a:srgbClr val="660066"/>
                </a:solidFill>
                <a:latin typeface="Times" panose="02020603050405020304" pitchFamily="18" charset="0"/>
                <a:cs typeface="Times" panose="02020603050405020304" pitchFamily="18" charset="0"/>
              </a:rPr>
              <a:t> </a:t>
            </a:r>
            <a:r>
              <a:rPr lang="en-US" altLang="en-US" sz="2000" b="1" i="1" dirty="0" err="1" smtClean="0">
                <a:solidFill>
                  <a:srgbClr val="660066"/>
                </a:solidFill>
                <a:latin typeface="Times" panose="02020603050405020304" pitchFamily="18" charset="0"/>
                <a:cs typeface="Times" panose="02020603050405020304" pitchFamily="18" charset="0"/>
              </a:rPr>
              <a:t>hình</a:t>
            </a:r>
            <a:r>
              <a:rPr lang="en-US" altLang="en-US" sz="2000" b="1" i="1" dirty="0" smtClean="0">
                <a:solidFill>
                  <a:srgbClr val="660066"/>
                </a:solidFill>
                <a:latin typeface="Times" panose="02020603050405020304" pitchFamily="18" charset="0"/>
                <a:cs typeface="Times" panose="02020603050405020304" pitchFamily="18" charset="0"/>
              </a:rPr>
              <a:t> </a:t>
            </a:r>
            <a:r>
              <a:rPr lang="en-US" altLang="en-US" sz="2000" b="1" i="1" dirty="0" err="1" smtClean="0">
                <a:solidFill>
                  <a:srgbClr val="660066"/>
                </a:solidFill>
                <a:latin typeface="Times" panose="02020603050405020304" pitchFamily="18" charset="0"/>
                <a:cs typeface="Times" panose="02020603050405020304" pitchFamily="18" charset="0"/>
              </a:rPr>
              <a:t>thành</a:t>
            </a:r>
            <a:r>
              <a:rPr lang="en-US" altLang="en-US" sz="2000" b="1" i="1" dirty="0" smtClean="0">
                <a:solidFill>
                  <a:srgbClr val="660066"/>
                </a:solidFill>
                <a:latin typeface="Times" panose="02020603050405020304" pitchFamily="18" charset="0"/>
                <a:cs typeface="Times" panose="02020603050405020304" pitchFamily="18" charset="0"/>
              </a:rPr>
              <a:t> </a:t>
            </a:r>
            <a:r>
              <a:rPr lang="en-US" altLang="en-US" sz="2000" b="1" i="1" dirty="0" err="1" smtClean="0">
                <a:solidFill>
                  <a:srgbClr val="660066"/>
                </a:solidFill>
                <a:latin typeface="Times" panose="02020603050405020304" pitchFamily="18" charset="0"/>
                <a:cs typeface="Times" panose="02020603050405020304" pitchFamily="18" charset="0"/>
              </a:rPr>
              <a:t>trong</a:t>
            </a:r>
            <a:r>
              <a:rPr lang="en-US" altLang="en-US" sz="2000" b="1" i="1" dirty="0" smtClean="0">
                <a:solidFill>
                  <a:srgbClr val="660066"/>
                </a:solidFill>
                <a:latin typeface="Times" panose="02020603050405020304" pitchFamily="18" charset="0"/>
                <a:cs typeface="Times" panose="02020603050405020304" pitchFamily="18" charset="0"/>
              </a:rPr>
              <a:t> </a:t>
            </a:r>
            <a:r>
              <a:rPr lang="en-US" altLang="en-US" sz="2000" b="1" i="1" dirty="0" err="1" smtClean="0">
                <a:solidFill>
                  <a:srgbClr val="660066"/>
                </a:solidFill>
                <a:latin typeface="Times" panose="02020603050405020304" pitchFamily="18" charset="0"/>
                <a:cs typeface="Times" panose="02020603050405020304" pitchFamily="18" charset="0"/>
              </a:rPr>
              <a:t>quá</a:t>
            </a:r>
            <a:r>
              <a:rPr lang="en-US" altLang="en-US" sz="2000" b="1" i="1" dirty="0" smtClean="0">
                <a:solidFill>
                  <a:srgbClr val="660066"/>
                </a:solidFill>
                <a:latin typeface="Times" panose="02020603050405020304" pitchFamily="18" charset="0"/>
                <a:cs typeface="Times" panose="02020603050405020304" pitchFamily="18" charset="0"/>
              </a:rPr>
              <a:t> </a:t>
            </a:r>
            <a:r>
              <a:rPr lang="en-US" altLang="en-US" sz="2000" b="1" i="1" dirty="0" err="1" smtClean="0">
                <a:solidFill>
                  <a:srgbClr val="660066"/>
                </a:solidFill>
                <a:latin typeface="Times" panose="02020603050405020304" pitchFamily="18" charset="0"/>
                <a:cs typeface="Times" panose="02020603050405020304" pitchFamily="18" charset="0"/>
              </a:rPr>
              <a:t>trình</a:t>
            </a:r>
            <a:r>
              <a:rPr lang="en-US" altLang="en-US" sz="2000" b="1" i="1" dirty="0" smtClean="0">
                <a:solidFill>
                  <a:srgbClr val="660066"/>
                </a:solidFill>
                <a:latin typeface="Times" panose="02020603050405020304" pitchFamily="18" charset="0"/>
                <a:cs typeface="Times" panose="02020603050405020304" pitchFamily="18" charset="0"/>
              </a:rPr>
              <a:t> </a:t>
            </a:r>
            <a:r>
              <a:rPr lang="en-US" altLang="en-US" sz="2000" b="1" i="1" dirty="0" err="1" smtClean="0">
                <a:solidFill>
                  <a:srgbClr val="660066"/>
                </a:solidFill>
                <a:latin typeface="Times" panose="02020603050405020304" pitchFamily="18" charset="0"/>
                <a:cs typeface="Times" panose="02020603050405020304" pitchFamily="18" charset="0"/>
              </a:rPr>
              <a:t>lịch</a:t>
            </a:r>
            <a:r>
              <a:rPr lang="en-US" altLang="en-US" sz="2000" b="1" i="1" dirty="0" smtClean="0">
                <a:solidFill>
                  <a:srgbClr val="660066"/>
                </a:solidFill>
                <a:latin typeface="Times" panose="02020603050405020304" pitchFamily="18" charset="0"/>
                <a:cs typeface="Times" panose="02020603050405020304" pitchFamily="18" charset="0"/>
              </a:rPr>
              <a:t> </a:t>
            </a:r>
            <a:r>
              <a:rPr lang="en-US" altLang="en-US" sz="2000" b="1" i="1" dirty="0" err="1" smtClean="0">
                <a:solidFill>
                  <a:srgbClr val="660066"/>
                </a:solidFill>
                <a:latin typeface="Times" panose="02020603050405020304" pitchFamily="18" charset="0"/>
                <a:cs typeface="Times" panose="02020603050405020304" pitchFamily="18" charset="0"/>
              </a:rPr>
              <a:t>sử</a:t>
            </a:r>
            <a:r>
              <a:rPr lang="en-US" altLang="en-US" sz="2000" b="1" i="1" dirty="0" smtClean="0">
                <a:solidFill>
                  <a:srgbClr val="660066"/>
                </a:solidFill>
                <a:latin typeface="Times" panose="02020603050405020304" pitchFamily="18" charset="0"/>
                <a:cs typeface="Times" panose="02020603050405020304" pitchFamily="18" charset="0"/>
              </a:rPr>
              <a:t> </a:t>
            </a:r>
            <a:r>
              <a:rPr lang="en-US" altLang="en-US" sz="2000" b="1" i="1" dirty="0" err="1" smtClean="0">
                <a:solidFill>
                  <a:srgbClr val="660066"/>
                </a:solidFill>
                <a:latin typeface="Times" panose="02020603050405020304" pitchFamily="18" charset="0"/>
                <a:cs typeface="Times" panose="02020603050405020304" pitchFamily="18" charset="0"/>
              </a:rPr>
              <a:t>lâu</a:t>
            </a:r>
            <a:r>
              <a:rPr lang="en-US" altLang="en-US" sz="2000" b="1" i="1" dirty="0" smtClean="0">
                <a:solidFill>
                  <a:srgbClr val="660066"/>
                </a:solidFill>
                <a:latin typeface="Times" panose="02020603050405020304" pitchFamily="18" charset="0"/>
                <a:cs typeface="Times" panose="02020603050405020304" pitchFamily="18" charset="0"/>
              </a:rPr>
              <a:t> </a:t>
            </a:r>
            <a:r>
              <a:rPr lang="en-US" altLang="en-US" sz="2000" b="1" i="1" dirty="0" err="1" smtClean="0">
                <a:solidFill>
                  <a:srgbClr val="660066"/>
                </a:solidFill>
                <a:latin typeface="Times" panose="02020603050405020304" pitchFamily="18" charset="0"/>
                <a:cs typeface="Times" panose="02020603050405020304" pitchFamily="18" charset="0"/>
              </a:rPr>
              <a:t>dài</a:t>
            </a:r>
            <a:r>
              <a:rPr lang="en-US" altLang="en-US" sz="2000" b="1" i="1" dirty="0" smtClean="0">
                <a:solidFill>
                  <a:srgbClr val="660066"/>
                </a:solidFill>
                <a:latin typeface="Times" panose="02020603050405020304" pitchFamily="18" charset="0"/>
                <a:cs typeface="Times" panose="02020603050405020304" pitchFamily="18" charset="0"/>
              </a:rPr>
              <a:t> </a:t>
            </a:r>
            <a:r>
              <a:rPr lang="en-US" altLang="en-US" sz="2000" b="1" i="1" dirty="0" err="1" smtClean="0">
                <a:solidFill>
                  <a:srgbClr val="660066"/>
                </a:solidFill>
                <a:latin typeface="Times" panose="02020603050405020304" pitchFamily="18" charset="0"/>
                <a:cs typeface="Times" panose="02020603050405020304" pitchFamily="18" charset="0"/>
              </a:rPr>
              <a:t>của</a:t>
            </a:r>
            <a:r>
              <a:rPr lang="en-US" altLang="en-US" sz="2000" b="1" i="1" dirty="0" smtClean="0">
                <a:solidFill>
                  <a:srgbClr val="660066"/>
                </a:solidFill>
                <a:latin typeface="Times" panose="02020603050405020304" pitchFamily="18" charset="0"/>
                <a:cs typeface="Times" panose="02020603050405020304" pitchFamily="18" charset="0"/>
              </a:rPr>
              <a:t> </a:t>
            </a:r>
            <a:r>
              <a:rPr lang="en-US" altLang="en-US" sz="2000" b="1" i="1" dirty="0" err="1" smtClean="0">
                <a:solidFill>
                  <a:srgbClr val="660066"/>
                </a:solidFill>
                <a:latin typeface="Times" panose="02020603050405020304" pitchFamily="18" charset="0"/>
                <a:cs typeface="Times" panose="02020603050405020304" pitchFamily="18" charset="0"/>
              </a:rPr>
              <a:t>một</a:t>
            </a:r>
            <a:r>
              <a:rPr lang="en-US" altLang="en-US" sz="2000" b="1" i="1" dirty="0" smtClean="0">
                <a:solidFill>
                  <a:srgbClr val="660066"/>
                </a:solidFill>
                <a:latin typeface="Times" panose="02020603050405020304" pitchFamily="18" charset="0"/>
                <a:cs typeface="Times" panose="02020603050405020304" pitchFamily="18" charset="0"/>
              </a:rPr>
              <a:t> </a:t>
            </a:r>
            <a:r>
              <a:rPr lang="en-US" altLang="en-US" sz="2000" b="1" i="1" dirty="0" err="1" smtClean="0">
                <a:solidFill>
                  <a:srgbClr val="660066"/>
                </a:solidFill>
                <a:latin typeface="Times" panose="02020603050405020304" pitchFamily="18" charset="0"/>
                <a:cs typeface="Times" panose="02020603050405020304" pitchFamily="18" charset="0"/>
              </a:rPr>
              <a:t>cộng</a:t>
            </a:r>
            <a:r>
              <a:rPr lang="en-US" altLang="en-US" sz="2000" b="1" i="1" dirty="0" smtClean="0">
                <a:solidFill>
                  <a:srgbClr val="660066"/>
                </a:solidFill>
                <a:latin typeface="Times" panose="02020603050405020304" pitchFamily="18" charset="0"/>
                <a:cs typeface="Times" panose="02020603050405020304" pitchFamily="18" charset="0"/>
              </a:rPr>
              <a:t> </a:t>
            </a:r>
            <a:r>
              <a:rPr lang="en-US" altLang="en-US" sz="2000" b="1" i="1" dirty="0" err="1" smtClean="0">
                <a:solidFill>
                  <a:srgbClr val="660066"/>
                </a:solidFill>
                <a:latin typeface="Times" panose="02020603050405020304" pitchFamily="18" charset="0"/>
                <a:cs typeface="Times" panose="02020603050405020304" pitchFamily="18" charset="0"/>
              </a:rPr>
              <a:t>đồng</a:t>
            </a:r>
            <a:r>
              <a:rPr lang="en-US" altLang="en-US" sz="2000" b="1" i="1" dirty="0" smtClean="0">
                <a:solidFill>
                  <a:srgbClr val="660066"/>
                </a:solidFill>
                <a:latin typeface="Times" panose="02020603050405020304" pitchFamily="18" charset="0"/>
                <a:cs typeface="Times" panose="02020603050405020304" pitchFamily="18" charset="0"/>
              </a:rPr>
              <a:t>. </a:t>
            </a:r>
            <a:r>
              <a:rPr lang="en-US" altLang="en-US" sz="2000" b="1" i="1" dirty="0" err="1" smtClean="0">
                <a:solidFill>
                  <a:srgbClr val="660066"/>
                </a:solidFill>
                <a:latin typeface="Times" panose="02020603050405020304" pitchFamily="18" charset="0"/>
                <a:cs typeface="Times" panose="02020603050405020304" pitchFamily="18" charset="0"/>
              </a:rPr>
              <a:t>Nó</a:t>
            </a:r>
            <a:r>
              <a:rPr lang="en-US" altLang="en-US" sz="2000" b="1" i="1" dirty="0" smtClean="0">
                <a:solidFill>
                  <a:srgbClr val="660066"/>
                </a:solidFill>
                <a:latin typeface="Times" panose="02020603050405020304" pitchFamily="18" charset="0"/>
                <a:cs typeface="Times" panose="02020603050405020304" pitchFamily="18" charset="0"/>
              </a:rPr>
              <a:t> </a:t>
            </a:r>
            <a:r>
              <a:rPr lang="en-US" altLang="en-US" sz="2000" b="1" i="1" dirty="0" err="1" smtClean="0">
                <a:solidFill>
                  <a:srgbClr val="660066"/>
                </a:solidFill>
                <a:latin typeface="Times" panose="02020603050405020304" pitchFamily="18" charset="0"/>
                <a:cs typeface="Times" panose="02020603050405020304" pitchFamily="18" charset="0"/>
              </a:rPr>
              <a:t>bao</a:t>
            </a:r>
            <a:r>
              <a:rPr lang="en-US" altLang="en-US" sz="2000" b="1" i="1" dirty="0" smtClean="0">
                <a:solidFill>
                  <a:srgbClr val="660066"/>
                </a:solidFill>
                <a:latin typeface="Times" panose="02020603050405020304" pitchFamily="18" charset="0"/>
                <a:cs typeface="Times" panose="02020603050405020304" pitchFamily="18" charset="0"/>
              </a:rPr>
              <a:t> </a:t>
            </a:r>
            <a:r>
              <a:rPr lang="en-US" altLang="en-US" sz="2000" b="1" i="1" dirty="0" err="1" smtClean="0">
                <a:solidFill>
                  <a:srgbClr val="660066"/>
                </a:solidFill>
                <a:latin typeface="Times" panose="02020603050405020304" pitchFamily="18" charset="0"/>
                <a:cs typeface="Times" panose="02020603050405020304" pitchFamily="18" charset="0"/>
              </a:rPr>
              <a:t>gồm</a:t>
            </a:r>
            <a:r>
              <a:rPr lang="en-US" altLang="en-US" sz="2000" b="1" i="1" dirty="0" smtClean="0">
                <a:solidFill>
                  <a:srgbClr val="660066"/>
                </a:solidFill>
                <a:latin typeface="Times" panose="02020603050405020304" pitchFamily="18" charset="0"/>
                <a:cs typeface="Times" panose="02020603050405020304" pitchFamily="18" charset="0"/>
              </a:rPr>
              <a:t> </a:t>
            </a:r>
            <a:r>
              <a:rPr lang="en-US" altLang="en-US" sz="2000" b="1" i="1" dirty="0" err="1" smtClean="0">
                <a:solidFill>
                  <a:srgbClr val="660066"/>
                </a:solidFill>
                <a:latin typeface="Times" panose="02020603050405020304" pitchFamily="18" charset="0"/>
                <a:cs typeface="Times" panose="02020603050405020304" pitchFamily="18" charset="0"/>
              </a:rPr>
              <a:t>những</a:t>
            </a:r>
            <a:r>
              <a:rPr lang="en-US" altLang="en-US" sz="2000" b="1" i="1" dirty="0" smtClean="0">
                <a:solidFill>
                  <a:srgbClr val="660066"/>
                </a:solidFill>
                <a:latin typeface="Times" panose="02020603050405020304" pitchFamily="18" charset="0"/>
                <a:cs typeface="Times" panose="02020603050405020304" pitchFamily="18" charset="0"/>
              </a:rPr>
              <a:t> </a:t>
            </a:r>
            <a:r>
              <a:rPr lang="en-US" altLang="en-US" sz="2000" b="1" i="1" dirty="0" err="1" smtClean="0">
                <a:solidFill>
                  <a:srgbClr val="660066"/>
                </a:solidFill>
                <a:latin typeface="Times" panose="02020603050405020304" pitchFamily="18" charset="0"/>
                <a:cs typeface="Times" panose="02020603050405020304" pitchFamily="18" charset="0"/>
              </a:rPr>
              <a:t>đức</a:t>
            </a:r>
            <a:r>
              <a:rPr lang="en-US" altLang="en-US" sz="2000" b="1" i="1" dirty="0" smtClean="0">
                <a:solidFill>
                  <a:srgbClr val="660066"/>
                </a:solidFill>
                <a:latin typeface="Times" panose="02020603050405020304" pitchFamily="18" charset="0"/>
                <a:cs typeface="Times" panose="02020603050405020304" pitchFamily="18" charset="0"/>
              </a:rPr>
              <a:t> </a:t>
            </a:r>
            <a:r>
              <a:rPr lang="en-US" altLang="en-US" sz="2000" b="1" i="1" dirty="0" err="1" smtClean="0">
                <a:solidFill>
                  <a:srgbClr val="660066"/>
                </a:solidFill>
                <a:latin typeface="Times" panose="02020603050405020304" pitchFamily="18" charset="0"/>
                <a:cs typeface="Times" panose="02020603050405020304" pitchFamily="18" charset="0"/>
              </a:rPr>
              <a:t>tính</a:t>
            </a:r>
            <a:r>
              <a:rPr lang="en-US" altLang="en-US" sz="2000" b="1" i="1" dirty="0" smtClean="0">
                <a:solidFill>
                  <a:srgbClr val="660066"/>
                </a:solidFill>
                <a:latin typeface="Times" panose="02020603050405020304" pitchFamily="18" charset="0"/>
                <a:cs typeface="Times" panose="02020603050405020304" pitchFamily="18" charset="0"/>
              </a:rPr>
              <a:t>, </a:t>
            </a:r>
            <a:r>
              <a:rPr lang="en-US" altLang="en-US" sz="2000" b="1" i="1" dirty="0" err="1" smtClean="0">
                <a:solidFill>
                  <a:srgbClr val="660066"/>
                </a:solidFill>
                <a:latin typeface="Times" panose="02020603050405020304" pitchFamily="18" charset="0"/>
                <a:cs typeface="Times" panose="02020603050405020304" pitchFamily="18" charset="0"/>
              </a:rPr>
              <a:t>tập</a:t>
            </a:r>
            <a:r>
              <a:rPr lang="en-US" altLang="en-US" sz="2000" b="1" i="1" dirty="0" smtClean="0">
                <a:solidFill>
                  <a:srgbClr val="660066"/>
                </a:solidFill>
                <a:latin typeface="Times" panose="02020603050405020304" pitchFamily="18" charset="0"/>
                <a:cs typeface="Times" panose="02020603050405020304" pitchFamily="18" charset="0"/>
              </a:rPr>
              <a:t> </a:t>
            </a:r>
            <a:r>
              <a:rPr lang="en-US" altLang="en-US" sz="2000" b="1" i="1" dirty="0" err="1" smtClean="0">
                <a:solidFill>
                  <a:srgbClr val="660066"/>
                </a:solidFill>
                <a:latin typeface="Times" panose="02020603050405020304" pitchFamily="18" charset="0"/>
                <a:cs typeface="Times" panose="02020603050405020304" pitchFamily="18" charset="0"/>
              </a:rPr>
              <a:t>quán</a:t>
            </a:r>
            <a:r>
              <a:rPr lang="en-US" altLang="en-US" sz="2000" b="1" i="1" dirty="0" smtClean="0">
                <a:solidFill>
                  <a:srgbClr val="660066"/>
                </a:solidFill>
                <a:latin typeface="Times" panose="02020603050405020304" pitchFamily="18" charset="0"/>
                <a:cs typeface="Times" panose="02020603050405020304" pitchFamily="18" charset="0"/>
              </a:rPr>
              <a:t>, </a:t>
            </a:r>
            <a:r>
              <a:rPr lang="en-US" altLang="en-US" sz="2000" b="1" i="1" dirty="0" err="1" smtClean="0">
                <a:solidFill>
                  <a:srgbClr val="660066"/>
                </a:solidFill>
                <a:latin typeface="Times" panose="02020603050405020304" pitchFamily="18" charset="0"/>
                <a:cs typeface="Times" panose="02020603050405020304" pitchFamily="18" charset="0"/>
              </a:rPr>
              <a:t>tư</a:t>
            </a:r>
            <a:r>
              <a:rPr lang="en-US" altLang="en-US" sz="2000" b="1" i="1" dirty="0" smtClean="0">
                <a:solidFill>
                  <a:srgbClr val="660066"/>
                </a:solidFill>
                <a:latin typeface="Times" panose="02020603050405020304" pitchFamily="18" charset="0"/>
                <a:cs typeface="Times" panose="02020603050405020304" pitchFamily="18" charset="0"/>
              </a:rPr>
              <a:t> </a:t>
            </a:r>
            <a:r>
              <a:rPr lang="en-US" altLang="en-US" sz="2000" b="1" i="1" dirty="0" err="1" smtClean="0">
                <a:solidFill>
                  <a:srgbClr val="660066"/>
                </a:solidFill>
                <a:latin typeface="Times" panose="02020603050405020304" pitchFamily="18" charset="0"/>
                <a:cs typeface="Times" panose="02020603050405020304" pitchFamily="18" charset="0"/>
              </a:rPr>
              <a:t>tưởng</a:t>
            </a:r>
            <a:r>
              <a:rPr lang="en-US" altLang="en-US" sz="2000" b="1" i="1" dirty="0" smtClean="0">
                <a:solidFill>
                  <a:srgbClr val="660066"/>
                </a:solidFill>
                <a:latin typeface="Times" panose="02020603050405020304" pitchFamily="18" charset="0"/>
                <a:cs typeface="Times" panose="02020603050405020304" pitchFamily="18" charset="0"/>
              </a:rPr>
              <a:t>, </a:t>
            </a:r>
            <a:r>
              <a:rPr lang="en-US" altLang="en-US" sz="2000" b="1" i="1" dirty="0" err="1" smtClean="0">
                <a:solidFill>
                  <a:srgbClr val="660066"/>
                </a:solidFill>
                <a:latin typeface="Times" panose="02020603050405020304" pitchFamily="18" charset="0"/>
                <a:cs typeface="Times" panose="02020603050405020304" pitchFamily="18" charset="0"/>
              </a:rPr>
              <a:t>lối</a:t>
            </a:r>
            <a:r>
              <a:rPr lang="en-US" altLang="en-US" sz="2000" b="1" i="1" dirty="0" smtClean="0">
                <a:solidFill>
                  <a:srgbClr val="660066"/>
                </a:solidFill>
                <a:latin typeface="Times" panose="02020603050405020304" pitchFamily="18" charset="0"/>
                <a:cs typeface="Times" panose="02020603050405020304" pitchFamily="18" charset="0"/>
              </a:rPr>
              <a:t> </a:t>
            </a:r>
            <a:r>
              <a:rPr lang="en-US" altLang="en-US" sz="2000" b="1" i="1" dirty="0" err="1" smtClean="0">
                <a:solidFill>
                  <a:srgbClr val="660066"/>
                </a:solidFill>
                <a:latin typeface="Times" panose="02020603050405020304" pitchFamily="18" charset="0"/>
                <a:cs typeface="Times" panose="02020603050405020304" pitchFamily="18" charset="0"/>
              </a:rPr>
              <a:t>sống</a:t>
            </a:r>
            <a:r>
              <a:rPr lang="en-US" altLang="en-US" sz="2000" b="1" i="1" dirty="0" smtClean="0">
                <a:solidFill>
                  <a:srgbClr val="660066"/>
                </a:solidFill>
                <a:latin typeface="Times" panose="02020603050405020304" pitchFamily="18" charset="0"/>
                <a:cs typeface="Times" panose="02020603050405020304" pitchFamily="18" charset="0"/>
              </a:rPr>
              <a:t> </a:t>
            </a:r>
            <a:r>
              <a:rPr lang="en-US" altLang="en-US" sz="2000" b="1" i="1" dirty="0" err="1" smtClean="0">
                <a:solidFill>
                  <a:srgbClr val="660066"/>
                </a:solidFill>
                <a:latin typeface="Times" panose="02020603050405020304" pitchFamily="18" charset="0"/>
                <a:cs typeface="Times" panose="02020603050405020304" pitchFamily="18" charset="0"/>
              </a:rPr>
              <a:t>và</a:t>
            </a:r>
            <a:r>
              <a:rPr lang="en-US" altLang="en-US" sz="2000" b="1" i="1" dirty="0" smtClean="0">
                <a:solidFill>
                  <a:srgbClr val="660066"/>
                </a:solidFill>
                <a:latin typeface="Times" panose="02020603050405020304" pitchFamily="18" charset="0"/>
                <a:cs typeface="Times" panose="02020603050405020304" pitchFamily="18" charset="0"/>
              </a:rPr>
              <a:t> </a:t>
            </a:r>
            <a:r>
              <a:rPr lang="en-US" altLang="en-US" sz="2000" b="1" i="1" dirty="0" err="1" smtClean="0">
                <a:solidFill>
                  <a:srgbClr val="660066"/>
                </a:solidFill>
                <a:latin typeface="Times" panose="02020603050405020304" pitchFamily="18" charset="0"/>
                <a:cs typeface="Times" panose="02020603050405020304" pitchFamily="18" charset="0"/>
              </a:rPr>
              <a:t>ứng</a:t>
            </a:r>
            <a:r>
              <a:rPr lang="en-US" altLang="en-US" sz="2000" b="1" i="1" dirty="0" smtClean="0">
                <a:solidFill>
                  <a:srgbClr val="660066"/>
                </a:solidFill>
                <a:latin typeface="Times" panose="02020603050405020304" pitchFamily="18" charset="0"/>
                <a:cs typeface="Times" panose="02020603050405020304" pitchFamily="18" charset="0"/>
              </a:rPr>
              <a:t> </a:t>
            </a:r>
            <a:r>
              <a:rPr lang="en-US" altLang="en-US" sz="2000" b="1" i="1" dirty="0" err="1" smtClean="0">
                <a:solidFill>
                  <a:srgbClr val="660066"/>
                </a:solidFill>
                <a:latin typeface="Times" panose="02020603050405020304" pitchFamily="18" charset="0"/>
                <a:cs typeface="Times" panose="02020603050405020304" pitchFamily="18" charset="0"/>
              </a:rPr>
              <a:t>xử</a:t>
            </a:r>
            <a:r>
              <a:rPr lang="en-US" altLang="en-US" sz="2000" b="1" i="1" dirty="0" smtClean="0">
                <a:solidFill>
                  <a:srgbClr val="660066"/>
                </a:solidFill>
                <a:latin typeface="Times" panose="02020603050405020304" pitchFamily="18" charset="0"/>
                <a:cs typeface="Times" panose="02020603050405020304" pitchFamily="18" charset="0"/>
              </a:rPr>
              <a:t>  </a:t>
            </a:r>
            <a:r>
              <a:rPr lang="en-US" altLang="en-US" sz="2000" b="1" i="1" dirty="0" err="1" smtClean="0">
                <a:solidFill>
                  <a:srgbClr val="660066"/>
                </a:solidFill>
                <a:latin typeface="Times" panose="02020603050405020304" pitchFamily="18" charset="0"/>
                <a:cs typeface="Times" panose="02020603050405020304" pitchFamily="18" charset="0"/>
              </a:rPr>
              <a:t>được</a:t>
            </a:r>
            <a:r>
              <a:rPr lang="en-US" altLang="en-US" sz="2000" b="1" i="1" dirty="0" smtClean="0">
                <a:solidFill>
                  <a:srgbClr val="660066"/>
                </a:solidFill>
                <a:latin typeface="Times" panose="02020603050405020304" pitchFamily="18" charset="0"/>
                <a:cs typeface="Times" panose="02020603050405020304" pitchFamily="18" charset="0"/>
              </a:rPr>
              <a:t> </a:t>
            </a:r>
            <a:r>
              <a:rPr lang="en-US" altLang="en-US" sz="2000" b="1" i="1" dirty="0" err="1" smtClean="0">
                <a:solidFill>
                  <a:srgbClr val="660066"/>
                </a:solidFill>
                <a:latin typeface="Times" panose="02020603050405020304" pitchFamily="18" charset="0"/>
                <a:cs typeface="Times" panose="02020603050405020304" pitchFamily="18" charset="0"/>
              </a:rPr>
              <a:t>truyền</a:t>
            </a:r>
            <a:r>
              <a:rPr lang="en-US" altLang="en-US" sz="2000" b="1" i="1" dirty="0" smtClean="0">
                <a:solidFill>
                  <a:srgbClr val="660066"/>
                </a:solidFill>
                <a:latin typeface="Times" panose="02020603050405020304" pitchFamily="18" charset="0"/>
                <a:cs typeface="Times" panose="02020603050405020304" pitchFamily="18" charset="0"/>
              </a:rPr>
              <a:t> </a:t>
            </a:r>
            <a:r>
              <a:rPr lang="en-US" altLang="en-US" sz="2000" b="1" i="1" dirty="0" err="1" smtClean="0">
                <a:solidFill>
                  <a:srgbClr val="660066"/>
                </a:solidFill>
                <a:latin typeface="Times" panose="02020603050405020304" pitchFamily="18" charset="0"/>
                <a:cs typeface="Times" panose="02020603050405020304" pitchFamily="18" charset="0"/>
              </a:rPr>
              <a:t>từ</a:t>
            </a:r>
            <a:r>
              <a:rPr lang="en-US" altLang="en-US" sz="2000" b="1" i="1" dirty="0" smtClean="0">
                <a:solidFill>
                  <a:srgbClr val="660066"/>
                </a:solidFill>
                <a:latin typeface="Times" panose="02020603050405020304" pitchFamily="18" charset="0"/>
                <a:cs typeface="Times" panose="02020603050405020304" pitchFamily="18" charset="0"/>
              </a:rPr>
              <a:t> </a:t>
            </a:r>
            <a:r>
              <a:rPr lang="en-US" altLang="en-US" sz="2000" b="1" i="1" dirty="0" err="1" smtClean="0">
                <a:solidFill>
                  <a:srgbClr val="660066"/>
                </a:solidFill>
                <a:latin typeface="Times" panose="02020603050405020304" pitchFamily="18" charset="0"/>
                <a:cs typeface="Times" panose="02020603050405020304" pitchFamily="18" charset="0"/>
              </a:rPr>
              <a:t>thế</a:t>
            </a:r>
            <a:r>
              <a:rPr lang="en-US" altLang="en-US" sz="2000" b="1" i="1" dirty="0" smtClean="0">
                <a:solidFill>
                  <a:srgbClr val="660066"/>
                </a:solidFill>
                <a:latin typeface="Times" panose="02020603050405020304" pitchFamily="18" charset="0"/>
                <a:cs typeface="Times" panose="02020603050405020304" pitchFamily="18" charset="0"/>
              </a:rPr>
              <a:t> </a:t>
            </a:r>
            <a:r>
              <a:rPr lang="en-US" altLang="en-US" sz="2000" b="1" i="1" dirty="0" err="1" smtClean="0">
                <a:solidFill>
                  <a:srgbClr val="660066"/>
                </a:solidFill>
                <a:latin typeface="Times" panose="02020603050405020304" pitchFamily="18" charset="0"/>
                <a:cs typeface="Times" panose="02020603050405020304" pitchFamily="18" charset="0"/>
              </a:rPr>
              <a:t>hệ</a:t>
            </a:r>
            <a:r>
              <a:rPr lang="en-US" altLang="en-US" sz="2000" b="1" i="1" dirty="0" smtClean="0">
                <a:solidFill>
                  <a:srgbClr val="660066"/>
                </a:solidFill>
                <a:latin typeface="Times" panose="02020603050405020304" pitchFamily="18" charset="0"/>
                <a:cs typeface="Times" panose="02020603050405020304" pitchFamily="18" charset="0"/>
              </a:rPr>
              <a:t> </a:t>
            </a:r>
            <a:r>
              <a:rPr lang="en-US" altLang="en-US" sz="2000" b="1" i="1" dirty="0" err="1" smtClean="0">
                <a:solidFill>
                  <a:srgbClr val="660066"/>
                </a:solidFill>
                <a:latin typeface="Times" panose="02020603050405020304" pitchFamily="18" charset="0"/>
                <a:cs typeface="Times" panose="02020603050405020304" pitchFamily="18" charset="0"/>
              </a:rPr>
              <a:t>này</a:t>
            </a:r>
            <a:r>
              <a:rPr lang="en-US" altLang="en-US" sz="2000" b="1" i="1" dirty="0" smtClean="0">
                <a:solidFill>
                  <a:srgbClr val="660066"/>
                </a:solidFill>
                <a:latin typeface="Times" panose="02020603050405020304" pitchFamily="18" charset="0"/>
                <a:cs typeface="Times" panose="02020603050405020304" pitchFamily="18" charset="0"/>
              </a:rPr>
              <a:t> sang </a:t>
            </a:r>
            <a:r>
              <a:rPr lang="en-US" altLang="en-US" sz="2000" b="1" i="1" dirty="0" err="1" smtClean="0">
                <a:solidFill>
                  <a:srgbClr val="660066"/>
                </a:solidFill>
                <a:latin typeface="Times" panose="02020603050405020304" pitchFamily="18" charset="0"/>
                <a:cs typeface="Times" panose="02020603050405020304" pitchFamily="18" charset="0"/>
              </a:rPr>
              <a:t>thế</a:t>
            </a:r>
            <a:r>
              <a:rPr lang="en-US" altLang="en-US" sz="2000" b="1" i="1" dirty="0" smtClean="0">
                <a:solidFill>
                  <a:srgbClr val="660066"/>
                </a:solidFill>
                <a:latin typeface="Times" panose="02020603050405020304" pitchFamily="18" charset="0"/>
                <a:cs typeface="Times" panose="02020603050405020304" pitchFamily="18" charset="0"/>
              </a:rPr>
              <a:t> </a:t>
            </a:r>
            <a:r>
              <a:rPr lang="en-US" altLang="en-US" sz="2000" b="1" i="1" dirty="0" err="1" smtClean="0">
                <a:solidFill>
                  <a:srgbClr val="660066"/>
                </a:solidFill>
                <a:latin typeface="Times" panose="02020603050405020304" pitchFamily="18" charset="0"/>
                <a:cs typeface="Times" panose="02020603050405020304" pitchFamily="18" charset="0"/>
              </a:rPr>
              <a:t>hệ</a:t>
            </a:r>
            <a:r>
              <a:rPr lang="en-US" altLang="en-US" sz="2000" b="1" i="1" dirty="0" smtClean="0">
                <a:solidFill>
                  <a:srgbClr val="660066"/>
                </a:solidFill>
                <a:latin typeface="Times" panose="02020603050405020304" pitchFamily="18" charset="0"/>
                <a:cs typeface="Times" panose="02020603050405020304" pitchFamily="18" charset="0"/>
              </a:rPr>
              <a:t> </a:t>
            </a:r>
            <a:r>
              <a:rPr lang="en-US" altLang="en-US" sz="2000" b="1" i="1" dirty="0" err="1" smtClean="0">
                <a:solidFill>
                  <a:srgbClr val="660066"/>
                </a:solidFill>
                <a:latin typeface="Times" panose="02020603050405020304" pitchFamily="18" charset="0"/>
                <a:cs typeface="Times" panose="02020603050405020304" pitchFamily="18" charset="0"/>
              </a:rPr>
              <a:t>khác</a:t>
            </a:r>
            <a:r>
              <a:rPr lang="en-US" altLang="en-US" sz="2000" b="1" i="1" dirty="0" smtClean="0">
                <a:solidFill>
                  <a:srgbClr val="660066"/>
                </a:solidFill>
                <a:latin typeface="Times" panose="02020603050405020304" pitchFamily="18" charset="0"/>
                <a:cs typeface="Times" panose="02020603050405020304" pitchFamily="18" charset="0"/>
              </a:rPr>
              <a:t>.</a:t>
            </a:r>
          </a:p>
        </p:txBody>
      </p:sp>
      <p:pic>
        <p:nvPicPr>
          <p:cNvPr id="15" name="Picture 14" descr="58PIC58PIC58PIC58PICHsaGKG559akDq_PIC2018.png"/>
          <p:cNvPicPr>
            <a:picLocks noChangeAspect="1"/>
          </p:cNvPicPr>
          <p:nvPr/>
        </p:nvPicPr>
        <p:blipFill>
          <a:blip r:embed="rId8" cstate="print"/>
          <a:srcRect l="7143" t="16071" r="5357" b="14286"/>
          <a:stretch>
            <a:fillRect/>
          </a:stretch>
        </p:blipFill>
        <p:spPr>
          <a:xfrm>
            <a:off x="-45291" y="2697637"/>
            <a:ext cx="3725955" cy="4564049"/>
          </a:xfrm>
          <a:prstGeom prst="rect">
            <a:avLst/>
          </a:prstGeom>
        </p:spPr>
      </p:pic>
      <p:pic>
        <p:nvPicPr>
          <p:cNvPr id="16" name="图片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65376" y="1270995"/>
            <a:ext cx="4936064" cy="4154449"/>
          </a:xfrm>
          <a:prstGeom prst="rect">
            <a:avLst/>
          </a:prstGeom>
        </p:spPr>
      </p:pic>
    </p:spTree>
    <p:extLst>
      <p:ext uri="{BB962C8B-B14F-4D97-AF65-F5344CB8AC3E}">
        <p14:creationId xmlns:p14="http://schemas.microsoft.com/office/powerpoint/2010/main" val="9430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6 L -0.07617 -0.04004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ssolve">
                                      <p:cBhvr>
                                        <p:cTn id="21" dur="500"/>
                                        <p:tgtEl>
                                          <p:spTgt spid="15"/>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fltVal val="0"/>
                                          </p:val>
                                        </p:tav>
                                        <p:tav tm="100000">
                                          <p:val>
                                            <p:strVal val="#ppt_w"/>
                                          </p:val>
                                        </p:tav>
                                      </p:tavLst>
                                    </p:anim>
                                    <p:anim calcmode="lin" valueType="num">
                                      <p:cBhvr>
                                        <p:cTn id="25" dur="1000" fill="hold"/>
                                        <p:tgtEl>
                                          <p:spTgt spid="14"/>
                                        </p:tgtEl>
                                        <p:attrNameLst>
                                          <p:attrName>ppt_h</p:attrName>
                                        </p:attrNameLst>
                                      </p:cBhvr>
                                      <p:tavLst>
                                        <p:tav tm="0">
                                          <p:val>
                                            <p:fltVal val="0"/>
                                          </p:val>
                                        </p:tav>
                                        <p:tav tm="100000">
                                          <p:val>
                                            <p:strVal val="#ppt_h"/>
                                          </p:val>
                                        </p:tav>
                                      </p:tavLst>
                                    </p:anim>
                                    <p:animEffect transition="in" filter="fade">
                                      <p:cBhvr>
                                        <p:cTn id="26" dur="1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slide(fromBottom)">
                                      <p:cBhvr>
                                        <p:cTn id="34" dur="2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par>
                                <p:cTn id="40" presetID="12" presetClass="entr" presetSubtype="4"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slide(fromBottom)">
                                      <p:cBhvr>
                                        <p:cTn id="4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3"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72778" y="184125"/>
            <a:ext cx="213524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
          <p:cNvPicPr>
            <a:picLocks noChangeAspect="1"/>
          </p:cNvPicPr>
          <p:nvPr/>
        </p:nvPicPr>
        <p:blipFill>
          <a:blip r:embed="rId4">
            <a:extLst>
              <a:ext uri="{28A0092B-C50C-407E-A947-70E740481C1C}">
                <a14:useLocalDpi xmlns:a14="http://schemas.microsoft.com/office/drawing/2010/main" val="0"/>
              </a:ext>
            </a:extLst>
          </a:blip>
          <a:srcRect l="8347" r="32761"/>
          <a:stretch>
            <a:fillRect/>
          </a:stretch>
        </p:blipFill>
        <p:spPr bwMode="auto">
          <a:xfrm>
            <a:off x="0" y="184125"/>
            <a:ext cx="24384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150870" y="523826"/>
            <a:ext cx="1211897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7200" b="1" dirty="0">
                <a:solidFill>
                  <a:srgbClr val="FF0000"/>
                </a:solidFill>
                <a:latin typeface="Times New Roman" pitchFamily="18" charset="0"/>
                <a:ea typeface="Helvetica Neue"/>
                <a:cs typeface="Times New Roman" pitchFamily="18" charset="0"/>
              </a:rPr>
              <a:t>TRÒ CHƠI </a:t>
            </a:r>
          </a:p>
          <a:p>
            <a:pPr algn="ctr" eaLnBrk="0" fontAlgn="base" hangingPunct="0">
              <a:spcBef>
                <a:spcPct val="0"/>
              </a:spcBef>
              <a:spcAft>
                <a:spcPct val="0"/>
              </a:spcAft>
            </a:pPr>
            <a:r>
              <a:rPr lang="en-US" altLang="en-US" sz="7200" b="1" dirty="0">
                <a:solidFill>
                  <a:srgbClr val="FF0000"/>
                </a:solidFill>
                <a:latin typeface="Times New Roman" pitchFamily="18" charset="0"/>
                <a:ea typeface="Helvetica Neue"/>
                <a:cs typeface="Times New Roman" pitchFamily="18" charset="0"/>
              </a:rPr>
              <a:t>“THỬ TÀI </a:t>
            </a:r>
            <a:r>
              <a:rPr lang="en-US" altLang="en-US" sz="7200" b="1" dirty="0" smtClean="0">
                <a:solidFill>
                  <a:srgbClr val="FF0000"/>
                </a:solidFill>
                <a:latin typeface="Times New Roman" pitchFamily="18" charset="0"/>
                <a:ea typeface="Helvetica Neue"/>
                <a:cs typeface="Times New Roman" pitchFamily="18" charset="0"/>
              </a:rPr>
              <a:t>HIỂU BIẾT”</a:t>
            </a:r>
            <a:endParaRPr lang="en-SG" altLang="en-US" sz="7200" b="1" dirty="0">
              <a:solidFill>
                <a:srgbClr val="FF0000"/>
              </a:solidFill>
              <a:latin typeface="Times New Roman" pitchFamily="18" charset="0"/>
              <a:cs typeface="Times New Roman" pitchFamily="18" charset="0"/>
            </a:endParaRPr>
          </a:p>
        </p:txBody>
      </p:sp>
      <p:sp>
        <p:nvSpPr>
          <p:cNvPr id="12" name="TextBox 26">
            <a:extLst>
              <a:ext uri="{FF2B5EF4-FFF2-40B4-BE49-F238E27FC236}">
                <a16:creationId xmlns:a16="http://schemas.microsoft.com/office/drawing/2014/main" id="{F3DF4417-35F3-40EF-9FD8-0EB660A199D6}"/>
              </a:ext>
            </a:extLst>
          </p:cNvPr>
          <p:cNvSpPr>
            <a:spLocks noChangeArrowheads="1"/>
          </p:cNvSpPr>
          <p:nvPr/>
        </p:nvSpPr>
        <p:spPr bwMode="auto">
          <a:xfrm>
            <a:off x="4193309" y="3355976"/>
            <a:ext cx="5913061" cy="158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4" tIns="60952" rIns="121904" bIns="60952">
            <a:spAutoFit/>
          </a:bodyPr>
          <a:lstStyle/>
          <a:p>
            <a:pPr eaLnBrk="0" fontAlgn="base" hangingPunct="0">
              <a:lnSpc>
                <a:spcPct val="125000"/>
              </a:lnSpc>
              <a:spcBef>
                <a:spcPct val="0"/>
              </a:spcBef>
              <a:spcAft>
                <a:spcPct val="0"/>
              </a:spcAft>
              <a:defRPr/>
            </a:pPr>
            <a:r>
              <a:rPr lang="en-US" sz="4000" b="1" dirty="0" err="1">
                <a:solidFill>
                  <a:srgbClr val="7030A0"/>
                </a:solidFill>
                <a:latin typeface="Times New Roman" panose="02020603050405020304" pitchFamily="18" charset="0"/>
                <a:ea typeface="Arial Unicode MS"/>
              </a:rPr>
              <a:t>L</a:t>
            </a:r>
            <a:r>
              <a:rPr lang="en-US" sz="4000" b="1" dirty="0" err="1" smtClean="0">
                <a:solidFill>
                  <a:srgbClr val="7030A0"/>
                </a:solidFill>
                <a:latin typeface="Times New Roman" panose="02020603050405020304" pitchFamily="18" charset="0"/>
                <a:ea typeface="Arial Unicode MS"/>
              </a:rPr>
              <a:t>iệt</a:t>
            </a:r>
            <a:r>
              <a:rPr lang="en-US" sz="4000" b="1" dirty="0" smtClean="0">
                <a:solidFill>
                  <a:srgbClr val="7030A0"/>
                </a:solidFill>
                <a:latin typeface="Times New Roman" panose="02020603050405020304" pitchFamily="18" charset="0"/>
                <a:ea typeface="Arial Unicode MS"/>
              </a:rPr>
              <a:t> </a:t>
            </a:r>
            <a:r>
              <a:rPr lang="en-US" sz="4000" b="1" dirty="0">
                <a:solidFill>
                  <a:srgbClr val="7030A0"/>
                </a:solidFill>
                <a:latin typeface="Times New Roman" panose="02020603050405020304" pitchFamily="18" charset="0"/>
                <a:ea typeface="Arial Unicode MS"/>
              </a:rPr>
              <a:t>k</a:t>
            </a:r>
            <a:r>
              <a:rPr lang="fr-FR" sz="4000" b="1" dirty="0">
                <a:solidFill>
                  <a:srgbClr val="7030A0"/>
                </a:solidFill>
                <a:latin typeface="Times New Roman" panose="02020603050405020304" pitchFamily="18" charset="0"/>
                <a:ea typeface="Arial Unicode MS"/>
              </a:rPr>
              <a:t>ê </a:t>
            </a:r>
            <a:r>
              <a:rPr lang="pt-PT" sz="4000" b="1" dirty="0">
                <a:solidFill>
                  <a:srgbClr val="7030A0"/>
                </a:solidFill>
                <a:latin typeface="Times New Roman" panose="02020603050405020304" pitchFamily="18" charset="0"/>
                <a:ea typeface="Arial Unicode MS"/>
              </a:rPr>
              <a:t>nh</a:t>
            </a:r>
            <a:r>
              <a:rPr lang="en-US" sz="4000" b="1" dirty="0" err="1">
                <a:solidFill>
                  <a:srgbClr val="7030A0"/>
                </a:solidFill>
                <a:latin typeface="Times New Roman" panose="02020603050405020304" pitchFamily="18" charset="0"/>
                <a:ea typeface="Arial Unicode MS"/>
              </a:rPr>
              <a:t>ững</a:t>
            </a:r>
            <a:r>
              <a:rPr lang="en-US" sz="4000" b="1" dirty="0">
                <a:solidFill>
                  <a:srgbClr val="7030A0"/>
                </a:solidFill>
                <a:latin typeface="Times New Roman" panose="02020603050405020304" pitchFamily="18" charset="0"/>
                <a:ea typeface="Arial Unicode MS"/>
              </a:rPr>
              <a:t> </a:t>
            </a:r>
            <a:r>
              <a:rPr lang="en-US" sz="4000" b="1" dirty="0" err="1" smtClean="0">
                <a:solidFill>
                  <a:srgbClr val="7030A0"/>
                </a:solidFill>
                <a:latin typeface="Times New Roman" panose="02020603050405020304" pitchFamily="18" charset="0"/>
                <a:ea typeface="Arial Unicode MS"/>
              </a:rPr>
              <a:t>truyền</a:t>
            </a:r>
            <a:r>
              <a:rPr lang="en-US" sz="4000" b="1" dirty="0" smtClean="0">
                <a:solidFill>
                  <a:srgbClr val="7030A0"/>
                </a:solidFill>
                <a:latin typeface="Times New Roman" panose="02020603050405020304" pitchFamily="18" charset="0"/>
                <a:ea typeface="Arial Unicode MS"/>
              </a:rPr>
              <a:t> </a:t>
            </a:r>
            <a:r>
              <a:rPr lang="en-US" sz="4000" b="1" dirty="0" err="1" smtClean="0">
                <a:solidFill>
                  <a:srgbClr val="7030A0"/>
                </a:solidFill>
                <a:latin typeface="Times New Roman" panose="02020603050405020304" pitchFamily="18" charset="0"/>
                <a:ea typeface="Arial Unicode MS"/>
              </a:rPr>
              <a:t>thống</a:t>
            </a:r>
            <a:r>
              <a:rPr lang="en-US" sz="4000" b="1" dirty="0" smtClean="0">
                <a:solidFill>
                  <a:srgbClr val="7030A0"/>
                </a:solidFill>
                <a:latin typeface="Times New Roman" panose="02020603050405020304" pitchFamily="18" charset="0"/>
                <a:ea typeface="Arial Unicode MS"/>
              </a:rPr>
              <a:t> </a:t>
            </a:r>
            <a:r>
              <a:rPr lang="en-US" sz="4000" b="1" dirty="0" err="1" smtClean="0">
                <a:solidFill>
                  <a:srgbClr val="7030A0"/>
                </a:solidFill>
                <a:latin typeface="Times New Roman" panose="02020603050405020304" pitchFamily="18" charset="0"/>
                <a:ea typeface="Arial Unicode MS"/>
              </a:rPr>
              <a:t>mà</a:t>
            </a:r>
            <a:r>
              <a:rPr lang="en-US" sz="4000" b="1" dirty="0" smtClean="0">
                <a:solidFill>
                  <a:srgbClr val="7030A0"/>
                </a:solidFill>
                <a:latin typeface="Times New Roman" panose="02020603050405020304" pitchFamily="18" charset="0"/>
                <a:ea typeface="Arial Unicode MS"/>
              </a:rPr>
              <a:t> </a:t>
            </a:r>
            <a:r>
              <a:rPr lang="en-US" sz="4000" b="1" dirty="0" err="1" smtClean="0">
                <a:solidFill>
                  <a:srgbClr val="7030A0"/>
                </a:solidFill>
                <a:latin typeface="Times New Roman" panose="02020603050405020304" pitchFamily="18" charset="0"/>
                <a:ea typeface="Arial Unicode MS"/>
              </a:rPr>
              <a:t>em</a:t>
            </a:r>
            <a:r>
              <a:rPr lang="en-US" sz="4000" b="1" dirty="0" smtClean="0">
                <a:solidFill>
                  <a:srgbClr val="7030A0"/>
                </a:solidFill>
                <a:latin typeface="Times New Roman" panose="02020603050405020304" pitchFamily="18" charset="0"/>
                <a:ea typeface="Arial Unicode MS"/>
              </a:rPr>
              <a:t> </a:t>
            </a:r>
            <a:r>
              <a:rPr lang="en-US" sz="4000" b="1" dirty="0" err="1" smtClean="0">
                <a:solidFill>
                  <a:srgbClr val="7030A0"/>
                </a:solidFill>
                <a:latin typeface="Times New Roman" panose="02020603050405020304" pitchFamily="18" charset="0"/>
                <a:ea typeface="Arial Unicode MS"/>
              </a:rPr>
              <a:t>biết</a:t>
            </a:r>
            <a:r>
              <a:rPr lang="en-US" sz="4000" b="1" dirty="0" smtClean="0">
                <a:solidFill>
                  <a:srgbClr val="7030A0"/>
                </a:solidFill>
                <a:latin typeface="Times New Roman" panose="02020603050405020304" pitchFamily="18" charset="0"/>
                <a:ea typeface="Arial Unicode MS"/>
              </a:rPr>
              <a:t> ?</a:t>
            </a:r>
            <a:endParaRPr lang="en-US" sz="4000" b="1" dirty="0">
              <a:solidFill>
                <a:srgbClr val="7030A0"/>
              </a:solidFill>
              <a:latin typeface="Times New Roman" panose="02020603050405020304" pitchFamily="18" charset="0"/>
              <a:ea typeface="Arial Unicode MS"/>
            </a:endParaRPr>
          </a:p>
        </p:txBody>
      </p:sp>
    </p:spTree>
    <p:extLst>
      <p:ext uri="{BB962C8B-B14F-4D97-AF65-F5344CB8AC3E}">
        <p14:creationId xmlns:p14="http://schemas.microsoft.com/office/powerpoint/2010/main" val="161160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sp>
        <p:nvSpPr>
          <p:cNvPr id="3" name="Oval 2"/>
          <p:cNvSpPr/>
          <p:nvPr/>
        </p:nvSpPr>
        <p:spPr>
          <a:xfrm>
            <a:off x="4326107" y="2286791"/>
            <a:ext cx="3257550" cy="2152650"/>
          </a:xfrm>
          <a:prstGeom prst="ellipse">
            <a:avLst/>
          </a:prstGeom>
          <a:solidFill>
            <a:sysClr val="window" lastClr="FFFFFF"/>
          </a:solidFill>
          <a:ln w="571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smtClean="0">
                <a:ln>
                  <a:noFill/>
                </a:ln>
                <a:solidFill>
                  <a:srgbClr val="FF0000"/>
                </a:solidFill>
                <a:effectLst/>
                <a:uLnTx/>
                <a:uFillTx/>
                <a:latin typeface="Times New Roman" pitchFamily="18" charset="0"/>
                <a:ea typeface="+mn-ea"/>
                <a:cs typeface="Times New Roman" pitchFamily="18" charset="0"/>
              </a:rPr>
              <a:t>TRUYỀN THỐNG</a:t>
            </a:r>
          </a:p>
        </p:txBody>
      </p:sp>
      <p:sp>
        <p:nvSpPr>
          <p:cNvPr id="5" name="Oval 4"/>
          <p:cNvSpPr/>
          <p:nvPr/>
        </p:nvSpPr>
        <p:spPr>
          <a:xfrm>
            <a:off x="5678729" y="232"/>
            <a:ext cx="2032000" cy="1885950"/>
          </a:xfrm>
          <a:prstGeom prst="ellipse">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Đạo</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đức</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p>
        </p:txBody>
      </p:sp>
      <p:sp>
        <p:nvSpPr>
          <p:cNvPr id="6" name="Oval 5"/>
          <p:cNvSpPr/>
          <p:nvPr/>
        </p:nvSpPr>
        <p:spPr>
          <a:xfrm>
            <a:off x="8686800" y="2659975"/>
            <a:ext cx="2171700" cy="2019300"/>
          </a:xfrm>
          <a:prstGeom prst="ellipse">
            <a:avLst/>
          </a:prstGeom>
          <a:solidFill>
            <a:srgbClr val="FF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7" name="Oval 6"/>
          <p:cNvSpPr/>
          <p:nvPr/>
        </p:nvSpPr>
        <p:spPr>
          <a:xfrm>
            <a:off x="6999337" y="4702540"/>
            <a:ext cx="2480419" cy="1828800"/>
          </a:xfrm>
          <a:prstGeom prst="ellipse">
            <a:avLst/>
          </a:prstGeom>
          <a:solidFill>
            <a:srgbClr val="A5A5A5">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Cần</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cù</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lao</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động</a:t>
            </a:r>
            <a:endPar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8" name="Oval 7"/>
          <p:cNvSpPr/>
          <p:nvPr/>
        </p:nvSpPr>
        <p:spPr>
          <a:xfrm>
            <a:off x="1849611" y="4300466"/>
            <a:ext cx="2343150" cy="2019300"/>
          </a:xfrm>
          <a:prstGeom prst="ellipse">
            <a:avLst/>
          </a:prstGeom>
          <a:solidFill>
            <a:srgbClr val="00B0F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9" name="Oval 8"/>
          <p:cNvSpPr/>
          <p:nvPr/>
        </p:nvSpPr>
        <p:spPr>
          <a:xfrm>
            <a:off x="1219613" y="2358012"/>
            <a:ext cx="2133600" cy="1866900"/>
          </a:xfrm>
          <a:prstGeom prst="ellipse">
            <a:avLst/>
          </a:prstGeom>
          <a:solidFill>
            <a:sysClr val="window" lastClr="FFFFFF">
              <a:lumMod val="50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Hiếu</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thảo</a:t>
            </a:r>
            <a:endPar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10" name="Up Arrow 9"/>
          <p:cNvSpPr/>
          <p:nvPr/>
        </p:nvSpPr>
        <p:spPr>
          <a:xfrm rot="19744618">
            <a:off x="5003599" y="1694887"/>
            <a:ext cx="396240" cy="759905"/>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 name="Up Arrow 10"/>
          <p:cNvSpPr/>
          <p:nvPr/>
        </p:nvSpPr>
        <p:spPr>
          <a:xfrm rot="310225">
            <a:off x="6275838" y="1746668"/>
            <a:ext cx="477520" cy="594484"/>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2" name="Up Arrow 11"/>
          <p:cNvSpPr/>
          <p:nvPr/>
        </p:nvSpPr>
        <p:spPr>
          <a:xfrm rot="5400000">
            <a:off x="7918671" y="2890705"/>
            <a:ext cx="477520" cy="1058737"/>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3" name="Up Arrow 12"/>
          <p:cNvSpPr/>
          <p:nvPr/>
        </p:nvSpPr>
        <p:spPr>
          <a:xfrm rot="8235613">
            <a:off x="7230749" y="4023580"/>
            <a:ext cx="477520" cy="939488"/>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4" name="Up Arrow 13"/>
          <p:cNvSpPr/>
          <p:nvPr/>
        </p:nvSpPr>
        <p:spPr>
          <a:xfrm rot="13511267">
            <a:off x="4051985" y="3891087"/>
            <a:ext cx="477520" cy="919830"/>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5" name="Up Arrow 14"/>
          <p:cNvSpPr/>
          <p:nvPr/>
        </p:nvSpPr>
        <p:spPr>
          <a:xfrm rot="16493360">
            <a:off x="3557437" y="2818165"/>
            <a:ext cx="477520" cy="1058737"/>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6" name="Oval 15"/>
          <p:cNvSpPr/>
          <p:nvPr/>
        </p:nvSpPr>
        <p:spPr>
          <a:xfrm>
            <a:off x="7963664" y="425708"/>
            <a:ext cx="2032000" cy="1885950"/>
          </a:xfrm>
          <a:prstGeom prst="ellipse">
            <a:avLst/>
          </a:prstGeom>
          <a:solidFill>
            <a:srgbClr val="00FFCC"/>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Văn</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hóa</a:t>
            </a:r>
            <a:endPar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17" name="Up Arrow 16"/>
          <p:cNvSpPr/>
          <p:nvPr/>
        </p:nvSpPr>
        <p:spPr>
          <a:xfrm rot="3322112">
            <a:off x="7609353" y="1848258"/>
            <a:ext cx="477520" cy="1174056"/>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8" name="Oval 17"/>
          <p:cNvSpPr/>
          <p:nvPr/>
        </p:nvSpPr>
        <p:spPr>
          <a:xfrm>
            <a:off x="4230861" y="5185019"/>
            <a:ext cx="2601631" cy="1687365"/>
          </a:xfrm>
          <a:prstGeom prst="ellipse">
            <a:avLst/>
          </a:prstGeom>
          <a:solidFill>
            <a:srgbClr val="FFCC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Làng</a:t>
            </a:r>
            <a:r>
              <a:rPr kumimoji="0" lang="en-US" sz="30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0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nghề</a:t>
            </a:r>
            <a:endParaRPr kumimoji="0" lang="en-US" sz="30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19" name="Up Arrow 18"/>
          <p:cNvSpPr/>
          <p:nvPr/>
        </p:nvSpPr>
        <p:spPr>
          <a:xfrm rot="11893995">
            <a:off x="5473855" y="4400300"/>
            <a:ext cx="477520" cy="783532"/>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0" name="Oval 19"/>
          <p:cNvSpPr/>
          <p:nvPr/>
        </p:nvSpPr>
        <p:spPr>
          <a:xfrm>
            <a:off x="1474009" y="482847"/>
            <a:ext cx="2133600" cy="1866900"/>
          </a:xfrm>
          <a:prstGeom prst="ellipse">
            <a:avLst/>
          </a:prstGeom>
          <a:solidFill>
            <a:sysClr val="window" lastClr="FFFFFF">
              <a:lumMod val="50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a:t>
            </a:r>
          </a:p>
        </p:txBody>
      </p:sp>
      <p:sp>
        <p:nvSpPr>
          <p:cNvPr id="21" name="Up Arrow 20"/>
          <p:cNvSpPr/>
          <p:nvPr/>
        </p:nvSpPr>
        <p:spPr>
          <a:xfrm rot="17448776">
            <a:off x="3773227" y="1888476"/>
            <a:ext cx="477520" cy="1186596"/>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2" name="Oval 21"/>
          <p:cNvSpPr/>
          <p:nvPr/>
        </p:nvSpPr>
        <p:spPr>
          <a:xfrm>
            <a:off x="3623121" y="119509"/>
            <a:ext cx="1917700" cy="1714500"/>
          </a:xfrm>
          <a:prstGeom prst="ellipse">
            <a:avLst/>
          </a:prstGeom>
          <a:solidFill>
            <a:srgbClr val="92D05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Yêu</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nước</a:t>
            </a:r>
            <a:endPar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23" name="Rectangle 22"/>
          <p:cNvSpPr/>
          <p:nvPr/>
        </p:nvSpPr>
        <p:spPr>
          <a:xfrm>
            <a:off x="8830539" y="3091934"/>
            <a:ext cx="2066061" cy="1077218"/>
          </a:xfrm>
          <a:prstGeom prst="rect">
            <a:avLst/>
          </a:prstGeom>
        </p:spPr>
        <p:txBody>
          <a:bodyPr wrap="square">
            <a:spAutoFit/>
          </a:bodyPr>
          <a:lstStyle/>
          <a:p>
            <a:pPr algn="ctr"/>
            <a:r>
              <a:rPr lang="en-US" sz="3200" b="1" dirty="0" err="1" smtClean="0">
                <a:solidFill>
                  <a:prstClr val="white"/>
                </a:solidFill>
                <a:latin typeface="Times New Roman" pitchFamily="18" charset="0"/>
                <a:cs typeface="Times New Roman" pitchFamily="18" charset="0"/>
              </a:rPr>
              <a:t>Nghề</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nghiệp</a:t>
            </a:r>
            <a:endParaRPr lang="en-US" sz="3200" b="1" dirty="0">
              <a:solidFill>
                <a:prstClr val="white"/>
              </a:solidFill>
              <a:latin typeface="Times New Roman" pitchFamily="18" charset="0"/>
              <a:cs typeface="Times New Roman" pitchFamily="18" charset="0"/>
            </a:endParaRPr>
          </a:p>
        </p:txBody>
      </p:sp>
      <p:sp>
        <p:nvSpPr>
          <p:cNvPr id="24" name="Rectangle 23"/>
          <p:cNvSpPr/>
          <p:nvPr/>
        </p:nvSpPr>
        <p:spPr>
          <a:xfrm>
            <a:off x="1811511" y="4892631"/>
            <a:ext cx="2173897" cy="584775"/>
          </a:xfrm>
          <a:prstGeom prst="rect">
            <a:avLst/>
          </a:prstGeom>
        </p:spPr>
        <p:txBody>
          <a:bodyPr wrap="square">
            <a:spAutoFit/>
          </a:bodyPr>
          <a:lstStyle/>
          <a:p>
            <a:pPr algn="ctr"/>
            <a:r>
              <a:rPr lang="en-US" sz="3200" b="1" dirty="0" err="1" smtClean="0">
                <a:solidFill>
                  <a:prstClr val="white"/>
                </a:solidFill>
                <a:latin typeface="Times New Roman" pitchFamily="18" charset="0"/>
                <a:cs typeface="Times New Roman" pitchFamily="18" charset="0"/>
              </a:rPr>
              <a:t>Hiếu</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học</a:t>
            </a:r>
            <a:endParaRPr lang="en-US" sz="32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179109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barn(inVertical)">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6" grpId="0" animBg="1"/>
      <p:bldP spid="18" grpId="0" animBg="1"/>
      <p:bldP spid="20"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sp>
        <p:nvSpPr>
          <p:cNvPr id="3" name="Text Box 5"/>
          <p:cNvSpPr txBox="1">
            <a:spLocks noChangeArrowheads="1"/>
          </p:cNvSpPr>
          <p:nvPr/>
        </p:nvSpPr>
        <p:spPr bwMode="auto">
          <a:xfrm>
            <a:off x="422611" y="398865"/>
            <a:ext cx="6098060" cy="701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defRPr/>
            </a:pPr>
            <a:r>
              <a:rPr lang="en-US" sz="2000" i="1" dirty="0">
                <a:solidFill>
                  <a:srgbClr val="FF0000"/>
                </a:solidFill>
                <a:latin typeface="Times" panose="02020603050405020304" pitchFamily="18" charset="0"/>
                <a:cs typeface="Times" panose="02020603050405020304" pitchFamily="18" charset="0"/>
              </a:rPr>
              <a:t>MỘT SỐ TRUYỀN THỐNG :</a:t>
            </a:r>
            <a:endParaRPr lang="vi-VN" sz="2000" i="1" dirty="0">
              <a:solidFill>
                <a:srgbClr val="FF0000"/>
              </a:solidFill>
              <a:latin typeface="Times" panose="02020603050405020304" pitchFamily="18" charset="0"/>
              <a:cs typeface="Times" panose="02020603050405020304" pitchFamily="18" charset="0"/>
            </a:endParaRPr>
          </a:p>
          <a:p>
            <a:pPr eaLnBrk="1" fontAlgn="base" hangingPunct="1">
              <a:spcBef>
                <a:spcPct val="0"/>
              </a:spcBef>
              <a:spcAft>
                <a:spcPct val="0"/>
              </a:spcAft>
              <a:defRPr/>
            </a:pPr>
            <a:endParaRPr lang="en-US" sz="2000" i="1" dirty="0">
              <a:solidFill>
                <a:srgbClr val="FF0000"/>
              </a:solidFill>
              <a:latin typeface="Times" panose="02020603050405020304" pitchFamily="18" charset="0"/>
              <a:cs typeface="Times" panose="02020603050405020304" pitchFamily="18" charset="0"/>
            </a:endParaRPr>
          </a:p>
          <a:p>
            <a:pPr eaLnBrk="1" fontAlgn="base" hangingPunct="1">
              <a:spcBef>
                <a:spcPct val="0"/>
              </a:spcBef>
              <a:spcAft>
                <a:spcPct val="0"/>
              </a:spcAft>
              <a:defRPr/>
            </a:pP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Truyền</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thống</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lao</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động</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sản</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xuất</a:t>
            </a:r>
            <a:r>
              <a:rPr lang="en-US" sz="2000" i="1" dirty="0">
                <a:solidFill>
                  <a:srgbClr val="0000FF"/>
                </a:solidFill>
                <a:latin typeface="Times" panose="02020603050405020304" pitchFamily="18" charset="0"/>
                <a:cs typeface="Times" panose="02020603050405020304" pitchFamily="18" charset="0"/>
              </a:rPr>
              <a:t> :</a:t>
            </a:r>
          </a:p>
          <a:p>
            <a:pPr marL="342900" indent="-342900" eaLnBrk="1" fontAlgn="base" hangingPunct="1">
              <a:spcBef>
                <a:spcPct val="0"/>
              </a:spcBef>
              <a:spcAft>
                <a:spcPct val="0"/>
              </a:spcAft>
              <a:buFontTx/>
              <a:buChar char="-"/>
              <a:defRPr/>
            </a:pPr>
            <a:r>
              <a:rPr lang="en-US" sz="2000" i="1" dirty="0" err="1">
                <a:solidFill>
                  <a:srgbClr val="FF0000"/>
                </a:solidFill>
                <a:latin typeface="Times" panose="02020603050405020304" pitchFamily="18" charset="0"/>
                <a:cs typeface="Times" panose="02020603050405020304" pitchFamily="18" charset="0"/>
              </a:rPr>
              <a:t>Kinh</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nghiệm</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trồng</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lúa</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nước</a:t>
            </a:r>
            <a:r>
              <a:rPr lang="en-US" sz="2000" i="1" dirty="0">
                <a:solidFill>
                  <a:srgbClr val="FF0000"/>
                </a:solidFill>
                <a:latin typeface="Times" panose="02020603050405020304" pitchFamily="18" charset="0"/>
                <a:cs typeface="Times" panose="02020603050405020304" pitchFamily="18" charset="0"/>
              </a:rPr>
              <a:t>.</a:t>
            </a:r>
          </a:p>
          <a:p>
            <a:pPr eaLnBrk="1" fontAlgn="base" hangingPunct="1">
              <a:spcBef>
                <a:spcPct val="0"/>
              </a:spcBef>
              <a:spcAft>
                <a:spcPct val="0"/>
              </a:spcAft>
              <a:defRPr/>
            </a:pPr>
            <a:r>
              <a:rPr lang="en-US" sz="2000" i="1" dirty="0">
                <a:solidFill>
                  <a:srgbClr val="FF0000"/>
                </a:solidFill>
                <a:latin typeface="Times" panose="02020603050405020304" pitchFamily="18" charset="0"/>
                <a:cs typeface="Times" panose="02020603050405020304" pitchFamily="18" charset="0"/>
              </a:rPr>
              <a:t> - </a:t>
            </a:r>
            <a:r>
              <a:rPr lang="en-US" sz="2000" i="1" dirty="0" err="1">
                <a:solidFill>
                  <a:srgbClr val="FF0000"/>
                </a:solidFill>
                <a:latin typeface="Times" panose="02020603050405020304" pitchFamily="18" charset="0"/>
                <a:cs typeface="Times" panose="02020603050405020304" pitchFamily="18" charset="0"/>
              </a:rPr>
              <a:t>Chữa</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bệnh</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bằng</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cây</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thuốc</a:t>
            </a:r>
            <a:r>
              <a:rPr lang="en-US" sz="2000" i="1" dirty="0">
                <a:solidFill>
                  <a:srgbClr val="FF0000"/>
                </a:solidFill>
                <a:latin typeface="Times" panose="02020603050405020304" pitchFamily="18" charset="0"/>
                <a:cs typeface="Times" panose="02020603050405020304" pitchFamily="18" charset="0"/>
              </a:rPr>
              <a:t> Nam……..</a:t>
            </a:r>
          </a:p>
          <a:p>
            <a:pPr eaLnBrk="1" fontAlgn="base" hangingPunct="1">
              <a:spcBef>
                <a:spcPct val="0"/>
              </a:spcBef>
              <a:spcAft>
                <a:spcPct val="0"/>
              </a:spcAft>
              <a:defRPr/>
            </a:pPr>
            <a:endParaRPr lang="en-US" sz="2000" i="1" dirty="0">
              <a:solidFill>
                <a:srgbClr val="FF0000"/>
              </a:solidFill>
              <a:latin typeface="Times" panose="02020603050405020304" pitchFamily="18" charset="0"/>
              <a:cs typeface="Times" panose="02020603050405020304" pitchFamily="18" charset="0"/>
            </a:endParaRPr>
          </a:p>
          <a:p>
            <a:pPr eaLnBrk="1" fontAlgn="base" hangingPunct="1">
              <a:spcBef>
                <a:spcPct val="0"/>
              </a:spcBef>
              <a:spcAft>
                <a:spcPct val="0"/>
              </a:spcAft>
              <a:defRPr/>
            </a:pP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Truyền</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thống</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về</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đạo</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đức</a:t>
            </a:r>
            <a:r>
              <a:rPr lang="en-US" sz="2000" i="1" dirty="0">
                <a:solidFill>
                  <a:srgbClr val="0000FF"/>
                </a:solidFill>
                <a:latin typeface="Times" panose="02020603050405020304" pitchFamily="18" charset="0"/>
                <a:cs typeface="Times" panose="02020603050405020304" pitchFamily="18" charset="0"/>
              </a:rPr>
              <a:t>:</a:t>
            </a:r>
          </a:p>
          <a:p>
            <a:pPr eaLnBrk="1" fontAlgn="base" hangingPunct="1">
              <a:spcBef>
                <a:spcPct val="0"/>
              </a:spcBef>
              <a:spcAft>
                <a:spcPct val="0"/>
              </a:spcAft>
              <a:defRPr/>
            </a:pPr>
            <a:r>
              <a:rPr lang="vi-VN" sz="2000" i="1" dirty="0">
                <a:solidFill>
                  <a:srgbClr val="FF0000"/>
                </a:solidFill>
                <a:latin typeface="Times" panose="02020603050405020304" pitchFamily="18" charset="0"/>
                <a:cs typeface="Times" panose="02020603050405020304" pitchFamily="18" charset="0"/>
              </a:rPr>
              <a:t> </a:t>
            </a:r>
            <a:r>
              <a:rPr lang="en-US" sz="2000" i="1" dirty="0">
                <a:solidFill>
                  <a:srgbClr val="FF0000"/>
                </a:solidFill>
                <a:latin typeface="Times" panose="02020603050405020304" pitchFamily="18" charset="0"/>
                <a:cs typeface="Times" panose="02020603050405020304" pitchFamily="18" charset="0"/>
              </a:rPr>
              <a:t>      - </a:t>
            </a:r>
            <a:r>
              <a:rPr lang="en-US" sz="2000" i="1" dirty="0" err="1">
                <a:solidFill>
                  <a:srgbClr val="FF0000"/>
                </a:solidFill>
                <a:latin typeface="Times" panose="02020603050405020304" pitchFamily="18" charset="0"/>
                <a:cs typeface="Times" panose="02020603050405020304" pitchFamily="18" charset="0"/>
              </a:rPr>
              <a:t>Hiếu</a:t>
            </a:r>
            <a:r>
              <a:rPr lang="en-US" sz="2000" i="1" dirty="0">
                <a:solidFill>
                  <a:srgbClr val="FF0000"/>
                </a:solidFill>
                <a:latin typeface="Times" panose="02020603050405020304" pitchFamily="18" charset="0"/>
                <a:cs typeface="Times" panose="02020603050405020304" pitchFamily="18" charset="0"/>
              </a:rPr>
              <a:t> </a:t>
            </a:r>
            <a:r>
              <a:rPr lang="en-US" sz="2000" i="1" dirty="0" err="1" smtClean="0">
                <a:solidFill>
                  <a:srgbClr val="FF0000"/>
                </a:solidFill>
                <a:latin typeface="Times" panose="02020603050405020304" pitchFamily="18" charset="0"/>
                <a:cs typeface="Times" panose="02020603050405020304" pitchFamily="18" charset="0"/>
              </a:rPr>
              <a:t>thảo</a:t>
            </a:r>
            <a:r>
              <a:rPr lang="en-US" sz="2000" i="1" dirty="0" smtClean="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hiếu</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học</a:t>
            </a:r>
            <a:r>
              <a:rPr lang="en-US" sz="2000" i="1" dirty="0">
                <a:solidFill>
                  <a:srgbClr val="FF0000"/>
                </a:solidFill>
                <a:latin typeface="Times" panose="02020603050405020304" pitchFamily="18" charset="0"/>
                <a:cs typeface="Times" panose="02020603050405020304" pitchFamily="18" charset="0"/>
              </a:rPr>
              <a:t> </a:t>
            </a:r>
          </a:p>
          <a:p>
            <a:pPr eaLnBrk="1" fontAlgn="base" hangingPunct="1">
              <a:spcBef>
                <a:spcPct val="0"/>
              </a:spcBef>
              <a:spcAft>
                <a:spcPct val="0"/>
              </a:spcAft>
              <a:defRPr/>
            </a:pPr>
            <a:r>
              <a:rPr lang="en-US" sz="2000" i="1" dirty="0">
                <a:solidFill>
                  <a:srgbClr val="FF0000"/>
                </a:solidFill>
                <a:latin typeface="Times" panose="02020603050405020304" pitchFamily="18" charset="0"/>
                <a:cs typeface="Times" panose="02020603050405020304" pitchFamily="18" charset="0"/>
              </a:rPr>
              <a:t>       - </a:t>
            </a:r>
            <a:r>
              <a:rPr lang="en-US" sz="2000" i="1" dirty="0" err="1">
                <a:solidFill>
                  <a:srgbClr val="FF0000"/>
                </a:solidFill>
                <a:latin typeface="Times" panose="02020603050405020304" pitchFamily="18" charset="0"/>
                <a:cs typeface="Times" panose="02020603050405020304" pitchFamily="18" charset="0"/>
              </a:rPr>
              <a:t>Yêu</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nước</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chống</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ngoại</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xâm</a:t>
            </a:r>
            <a:r>
              <a:rPr lang="en-US" sz="2000" i="1" dirty="0">
                <a:solidFill>
                  <a:srgbClr val="FF0000"/>
                </a:solidFill>
                <a:latin typeface="Times" panose="02020603050405020304" pitchFamily="18" charset="0"/>
                <a:cs typeface="Times" panose="02020603050405020304" pitchFamily="18" charset="0"/>
              </a:rPr>
              <a:t>.</a:t>
            </a:r>
          </a:p>
          <a:p>
            <a:pPr eaLnBrk="1" fontAlgn="base" hangingPunct="1">
              <a:spcBef>
                <a:spcPct val="0"/>
              </a:spcBef>
              <a:spcAft>
                <a:spcPct val="0"/>
              </a:spcAft>
              <a:defRPr/>
            </a:pPr>
            <a:r>
              <a:rPr lang="en-US" sz="2000" i="1" dirty="0">
                <a:solidFill>
                  <a:srgbClr val="FF0000"/>
                </a:solidFill>
                <a:latin typeface="Times" panose="02020603050405020304" pitchFamily="18" charset="0"/>
                <a:cs typeface="Times" panose="02020603050405020304" pitchFamily="18" charset="0"/>
              </a:rPr>
              <a:t>       - </a:t>
            </a:r>
            <a:r>
              <a:rPr lang="en-US" sz="2000" i="1" dirty="0" err="1">
                <a:solidFill>
                  <a:srgbClr val="FF0000"/>
                </a:solidFill>
                <a:latin typeface="Times" panose="02020603050405020304" pitchFamily="18" charset="0"/>
                <a:cs typeface="Times" panose="02020603050405020304" pitchFamily="18" charset="0"/>
              </a:rPr>
              <a:t>Nhân</a:t>
            </a:r>
            <a:r>
              <a:rPr lang="en-US" sz="2000" i="1" dirty="0">
                <a:solidFill>
                  <a:srgbClr val="FF0000"/>
                </a:solidFill>
                <a:latin typeface="Times" panose="02020603050405020304" pitchFamily="18" charset="0"/>
                <a:cs typeface="Times" panose="02020603050405020304" pitchFamily="18" charset="0"/>
              </a:rPr>
              <a:t> </a:t>
            </a:r>
            <a:r>
              <a:rPr lang="en-US" sz="2000" i="1" dirty="0" err="1" smtClean="0">
                <a:solidFill>
                  <a:srgbClr val="FF0000"/>
                </a:solidFill>
                <a:latin typeface="Times" panose="02020603050405020304" pitchFamily="18" charset="0"/>
                <a:cs typeface="Times" panose="02020603050405020304" pitchFamily="18" charset="0"/>
              </a:rPr>
              <a:t>nghĩa</a:t>
            </a:r>
            <a:r>
              <a:rPr lang="en-US" sz="2000" i="1" dirty="0" smtClean="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đoàn</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kết</a:t>
            </a:r>
            <a:r>
              <a:rPr lang="en-US" sz="2000" i="1" dirty="0">
                <a:solidFill>
                  <a:srgbClr val="FF0000"/>
                </a:solidFill>
                <a:latin typeface="Times" panose="02020603050405020304" pitchFamily="18" charset="0"/>
                <a:cs typeface="Times" panose="02020603050405020304" pitchFamily="18" charset="0"/>
              </a:rPr>
              <a:t> ………</a:t>
            </a:r>
          </a:p>
          <a:p>
            <a:pPr eaLnBrk="1" fontAlgn="base" hangingPunct="1">
              <a:spcBef>
                <a:spcPct val="0"/>
              </a:spcBef>
              <a:spcAft>
                <a:spcPct val="0"/>
              </a:spcAft>
              <a:defRPr/>
            </a:pPr>
            <a:endParaRPr lang="vi-VN" sz="2000" i="1" dirty="0">
              <a:solidFill>
                <a:srgbClr val="FF0000"/>
              </a:solidFill>
              <a:latin typeface="Times" panose="02020603050405020304" pitchFamily="18" charset="0"/>
              <a:cs typeface="Times" panose="02020603050405020304" pitchFamily="18" charset="0"/>
            </a:endParaRPr>
          </a:p>
          <a:p>
            <a:pPr eaLnBrk="1" fontAlgn="base" hangingPunct="1">
              <a:spcBef>
                <a:spcPct val="0"/>
              </a:spcBef>
              <a:spcAft>
                <a:spcPct val="0"/>
              </a:spcAft>
              <a:defRPr/>
            </a:pP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Truyền</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thống</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văn</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hóa</a:t>
            </a:r>
            <a:r>
              <a:rPr lang="en-US" sz="2000" i="1" dirty="0">
                <a:solidFill>
                  <a:srgbClr val="0000FF"/>
                </a:solidFill>
                <a:latin typeface="Times" panose="02020603050405020304" pitchFamily="18" charset="0"/>
                <a:cs typeface="Times" panose="02020603050405020304" pitchFamily="18" charset="0"/>
              </a:rPr>
              <a:t>:</a:t>
            </a:r>
          </a:p>
          <a:p>
            <a:pPr eaLnBrk="1" fontAlgn="base" hangingPunct="1">
              <a:spcBef>
                <a:spcPct val="0"/>
              </a:spcBef>
              <a:spcAft>
                <a:spcPct val="0"/>
              </a:spcAft>
              <a:defRPr/>
            </a:pPr>
            <a:r>
              <a:rPr lang="en-US" sz="2000" i="1" dirty="0">
                <a:solidFill>
                  <a:srgbClr val="FF0000"/>
                </a:solidFill>
                <a:latin typeface="Times" panose="02020603050405020304" pitchFamily="18" charset="0"/>
                <a:cs typeface="Times" panose="02020603050405020304" pitchFamily="18" charset="0"/>
              </a:rPr>
              <a:t>       - </a:t>
            </a:r>
            <a:r>
              <a:rPr lang="en-US" sz="2000" i="1" dirty="0" err="1">
                <a:solidFill>
                  <a:srgbClr val="FF0000"/>
                </a:solidFill>
                <a:latin typeface="Times" panose="02020603050405020304" pitchFamily="18" charset="0"/>
                <a:cs typeface="Times" panose="02020603050405020304" pitchFamily="18" charset="0"/>
              </a:rPr>
              <a:t>Cách</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giao</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tiếp</a:t>
            </a:r>
            <a:r>
              <a:rPr lang="en-US" sz="2000" i="1" dirty="0">
                <a:solidFill>
                  <a:srgbClr val="FF0000"/>
                </a:solidFill>
                <a:latin typeface="Times" panose="02020603050405020304" pitchFamily="18" charset="0"/>
                <a:cs typeface="Times" panose="02020603050405020304" pitchFamily="18" charset="0"/>
              </a:rPr>
              <a:t>.</a:t>
            </a:r>
          </a:p>
          <a:p>
            <a:pPr eaLnBrk="1" fontAlgn="base" hangingPunct="1">
              <a:spcBef>
                <a:spcPct val="0"/>
              </a:spcBef>
              <a:spcAft>
                <a:spcPct val="0"/>
              </a:spcAft>
              <a:defRPr/>
            </a:pPr>
            <a:r>
              <a:rPr lang="en-US" sz="2000" i="1" dirty="0">
                <a:solidFill>
                  <a:srgbClr val="FF0000"/>
                </a:solidFill>
                <a:latin typeface="Times" panose="02020603050405020304" pitchFamily="18" charset="0"/>
                <a:cs typeface="Times" panose="02020603050405020304" pitchFamily="18" charset="0"/>
              </a:rPr>
              <a:t>       - </a:t>
            </a:r>
            <a:r>
              <a:rPr lang="en-US" sz="2000" i="1" dirty="0" err="1">
                <a:solidFill>
                  <a:srgbClr val="FF0000"/>
                </a:solidFill>
                <a:latin typeface="Times" panose="02020603050405020304" pitchFamily="18" charset="0"/>
                <a:cs typeface="Times" panose="02020603050405020304" pitchFamily="18" charset="0"/>
              </a:rPr>
              <a:t>Trang</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phục</a:t>
            </a:r>
            <a:r>
              <a:rPr lang="en-US" sz="2000" i="1" dirty="0">
                <a:solidFill>
                  <a:srgbClr val="FF0000"/>
                </a:solidFill>
                <a:latin typeface="Times" panose="02020603050405020304" pitchFamily="18" charset="0"/>
                <a:cs typeface="Times" panose="02020603050405020304" pitchFamily="18" charset="0"/>
              </a:rPr>
              <a:t>.</a:t>
            </a:r>
          </a:p>
          <a:p>
            <a:pPr eaLnBrk="1" fontAlgn="base" hangingPunct="1">
              <a:spcBef>
                <a:spcPct val="0"/>
              </a:spcBef>
              <a:spcAft>
                <a:spcPct val="0"/>
              </a:spcAft>
              <a:defRPr/>
            </a:pPr>
            <a:r>
              <a:rPr lang="vi-VN" sz="2000" i="1" dirty="0">
                <a:solidFill>
                  <a:srgbClr val="FF0000"/>
                </a:solidFill>
                <a:latin typeface="Times" panose="02020603050405020304" pitchFamily="18" charset="0"/>
                <a:cs typeface="Times" panose="02020603050405020304" pitchFamily="18" charset="0"/>
              </a:rPr>
              <a:t> </a:t>
            </a:r>
            <a:r>
              <a:rPr lang="en-US" sz="2000" i="1" dirty="0">
                <a:solidFill>
                  <a:srgbClr val="FF0000"/>
                </a:solidFill>
                <a:latin typeface="Times" panose="02020603050405020304" pitchFamily="18" charset="0"/>
                <a:cs typeface="Times" panose="02020603050405020304" pitchFamily="18" charset="0"/>
              </a:rPr>
              <a:t>      - </a:t>
            </a:r>
            <a:r>
              <a:rPr lang="en-US" sz="2000" i="1" dirty="0" err="1">
                <a:solidFill>
                  <a:srgbClr val="FF0000"/>
                </a:solidFill>
                <a:latin typeface="Times" panose="02020603050405020304" pitchFamily="18" charset="0"/>
                <a:cs typeface="Times" panose="02020603050405020304" pitchFamily="18" charset="0"/>
              </a:rPr>
              <a:t>Phong</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tục</a:t>
            </a:r>
            <a:r>
              <a:rPr lang="en-US" sz="2000" i="1" dirty="0">
                <a:solidFill>
                  <a:srgbClr val="FF0000"/>
                </a:solidFill>
                <a:latin typeface="Times" panose="02020603050405020304" pitchFamily="18" charset="0"/>
                <a:cs typeface="Times" panose="02020603050405020304" pitchFamily="18" charset="0"/>
              </a:rPr>
              <a:t> </a:t>
            </a:r>
            <a:r>
              <a:rPr lang="en-US" sz="2000" i="1" dirty="0" err="1" smtClean="0">
                <a:solidFill>
                  <a:srgbClr val="FF0000"/>
                </a:solidFill>
                <a:latin typeface="Times" panose="02020603050405020304" pitchFamily="18" charset="0"/>
                <a:cs typeface="Times" panose="02020603050405020304" pitchFamily="18" charset="0"/>
              </a:rPr>
              <a:t>tập</a:t>
            </a:r>
            <a:r>
              <a:rPr lang="en-US" sz="2000" i="1" dirty="0" smtClean="0">
                <a:solidFill>
                  <a:srgbClr val="FF0000"/>
                </a:solidFill>
                <a:latin typeface="Times" panose="02020603050405020304" pitchFamily="18" charset="0"/>
                <a:cs typeface="Times" panose="02020603050405020304" pitchFamily="18" charset="0"/>
              </a:rPr>
              <a:t>, </a:t>
            </a:r>
            <a:r>
              <a:rPr lang="en-US" sz="2000" i="1" dirty="0" err="1" smtClean="0">
                <a:solidFill>
                  <a:srgbClr val="FF0000"/>
                </a:solidFill>
                <a:latin typeface="Times" panose="02020603050405020304" pitchFamily="18" charset="0"/>
                <a:cs typeface="Times" panose="02020603050405020304" pitchFamily="18" charset="0"/>
              </a:rPr>
              <a:t>tập</a:t>
            </a:r>
            <a:r>
              <a:rPr lang="en-US" sz="2000" i="1" dirty="0" smtClean="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quán</a:t>
            </a:r>
            <a:r>
              <a:rPr lang="en-US" sz="2000" i="1" dirty="0">
                <a:solidFill>
                  <a:srgbClr val="FF0000"/>
                </a:solidFill>
                <a:latin typeface="Times" panose="02020603050405020304" pitchFamily="18" charset="0"/>
                <a:cs typeface="Times" panose="02020603050405020304" pitchFamily="18" charset="0"/>
              </a:rPr>
              <a:t>………</a:t>
            </a:r>
          </a:p>
          <a:p>
            <a:pPr eaLnBrk="1" fontAlgn="base" hangingPunct="1">
              <a:spcBef>
                <a:spcPct val="0"/>
              </a:spcBef>
              <a:spcAft>
                <a:spcPct val="0"/>
              </a:spcAft>
              <a:defRPr/>
            </a:pPr>
            <a:r>
              <a:rPr lang="en-US" sz="2000" i="1" dirty="0">
                <a:solidFill>
                  <a:srgbClr val="FF0000"/>
                </a:solidFill>
                <a:latin typeface="Times" panose="02020603050405020304" pitchFamily="18" charset="0"/>
                <a:cs typeface="Times" panose="02020603050405020304" pitchFamily="18" charset="0"/>
              </a:rPr>
              <a:t> </a:t>
            </a:r>
            <a:endParaRPr lang="vi-VN" sz="2000" i="1" dirty="0">
              <a:solidFill>
                <a:srgbClr val="FF0000"/>
              </a:solidFill>
              <a:latin typeface="Times" panose="02020603050405020304" pitchFamily="18" charset="0"/>
              <a:cs typeface="Times" panose="02020603050405020304" pitchFamily="18" charset="0"/>
            </a:endParaRPr>
          </a:p>
          <a:p>
            <a:pPr eaLnBrk="1" fontAlgn="base" hangingPunct="1">
              <a:spcBef>
                <a:spcPct val="0"/>
              </a:spcBef>
              <a:spcAft>
                <a:spcPct val="0"/>
              </a:spcAft>
              <a:defRPr/>
            </a:pPr>
            <a:r>
              <a:rPr lang="en-US" sz="2000" i="1" dirty="0">
                <a:solidFill>
                  <a:srgbClr val="FF0000"/>
                </a:solidFill>
                <a:latin typeface="Times" panose="02020603050405020304" pitchFamily="18" charset="0"/>
                <a:cs typeface="Times" panose="02020603050405020304" pitchFamily="18" charset="0"/>
              </a:rPr>
              <a:t> </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Truyền</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thống</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nghệ</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thuật</a:t>
            </a:r>
            <a:r>
              <a:rPr lang="en-US" sz="2000" i="1" dirty="0">
                <a:solidFill>
                  <a:srgbClr val="0000FF"/>
                </a:solidFill>
                <a:latin typeface="Times" panose="02020603050405020304" pitchFamily="18" charset="0"/>
                <a:cs typeface="Times" panose="02020603050405020304" pitchFamily="18" charset="0"/>
              </a:rPr>
              <a:t>:</a:t>
            </a:r>
          </a:p>
          <a:p>
            <a:pPr eaLnBrk="1" fontAlgn="base" hangingPunct="1">
              <a:spcBef>
                <a:spcPct val="0"/>
              </a:spcBef>
              <a:spcAft>
                <a:spcPct val="0"/>
              </a:spcAft>
              <a:defRPr/>
            </a:pPr>
            <a:r>
              <a:rPr lang="vi-VN" sz="2000" i="1" dirty="0">
                <a:solidFill>
                  <a:srgbClr val="FF0000"/>
                </a:solidFill>
                <a:latin typeface="Times" panose="02020603050405020304" pitchFamily="18" charset="0"/>
                <a:cs typeface="Times" panose="02020603050405020304" pitchFamily="18" charset="0"/>
              </a:rPr>
              <a:t> </a:t>
            </a:r>
            <a:r>
              <a:rPr lang="en-US" sz="2000" i="1" dirty="0">
                <a:solidFill>
                  <a:srgbClr val="FF0000"/>
                </a:solidFill>
                <a:latin typeface="Times" panose="02020603050405020304" pitchFamily="18" charset="0"/>
                <a:cs typeface="Times" panose="02020603050405020304" pitchFamily="18" charset="0"/>
              </a:rPr>
              <a:t>  </a:t>
            </a:r>
            <a:r>
              <a:rPr lang="en-US" sz="2000" i="1" dirty="0" smtClean="0">
                <a:solidFill>
                  <a:srgbClr val="FF0000"/>
                </a:solidFill>
                <a:latin typeface="Times" panose="02020603050405020304" pitchFamily="18" charset="0"/>
                <a:cs typeface="Times" panose="02020603050405020304" pitchFamily="18" charset="0"/>
              </a:rPr>
              <a:t> </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Tranh</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dân</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gian</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Đông</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Hồ</a:t>
            </a:r>
            <a:endParaRPr lang="en-US" sz="2000" i="1" dirty="0">
              <a:solidFill>
                <a:srgbClr val="FF0000"/>
              </a:solidFill>
              <a:latin typeface="Times" panose="02020603050405020304" pitchFamily="18" charset="0"/>
              <a:cs typeface="Times" panose="02020603050405020304" pitchFamily="18" charset="0"/>
            </a:endParaRPr>
          </a:p>
          <a:p>
            <a:pPr eaLnBrk="1" fontAlgn="base" hangingPunct="1">
              <a:spcBef>
                <a:spcPct val="0"/>
              </a:spcBef>
              <a:spcAft>
                <a:spcPct val="0"/>
              </a:spcAft>
              <a:defRPr/>
            </a:pPr>
            <a:r>
              <a:rPr lang="en-US" sz="2000" i="1" dirty="0">
                <a:solidFill>
                  <a:srgbClr val="FF0000"/>
                </a:solidFill>
                <a:latin typeface="Times" panose="02020603050405020304" pitchFamily="18" charset="0"/>
                <a:cs typeface="Times" panose="02020603050405020304" pitchFamily="18" charset="0"/>
              </a:rPr>
              <a:t>  </a:t>
            </a:r>
            <a:r>
              <a:rPr lang="en-US" sz="2000" i="1" dirty="0" smtClean="0">
                <a:solidFill>
                  <a:srgbClr val="FF0000"/>
                </a:solidFill>
                <a:latin typeface="Times" panose="02020603050405020304" pitchFamily="18" charset="0"/>
                <a:cs typeface="Times" panose="02020603050405020304" pitchFamily="18" charset="0"/>
              </a:rPr>
              <a:t> </a:t>
            </a:r>
            <a:r>
              <a:rPr lang="en-US" sz="2000" i="1" dirty="0">
                <a:solidFill>
                  <a:srgbClr val="FF0000"/>
                </a:solidFill>
                <a:latin typeface="Times" panose="02020603050405020304" pitchFamily="18" charset="0"/>
                <a:cs typeface="Times" panose="02020603050405020304" pitchFamily="18" charset="0"/>
              </a:rPr>
              <a:t>-</a:t>
            </a:r>
            <a:r>
              <a:rPr lang="vi-VN" sz="2000" i="1" dirty="0">
                <a:solidFill>
                  <a:srgbClr val="FF0000"/>
                </a:solidFill>
                <a:latin typeface="Times" panose="02020603050405020304" pitchFamily="18" charset="0"/>
                <a:cs typeface="Times" panose="02020603050405020304" pitchFamily="18" charset="0"/>
              </a:rPr>
              <a:t> </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Múa</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rối</a:t>
            </a:r>
            <a:r>
              <a:rPr lang="en-US" sz="2000" i="1" dirty="0">
                <a:solidFill>
                  <a:srgbClr val="FF0000"/>
                </a:solidFill>
                <a:latin typeface="Times" panose="02020603050405020304" pitchFamily="18" charset="0"/>
                <a:cs typeface="Times" panose="02020603050405020304" pitchFamily="18" charset="0"/>
              </a:rPr>
              <a:t> </a:t>
            </a:r>
            <a:r>
              <a:rPr lang="en-US" sz="2000" i="1" dirty="0" err="1" smtClean="0">
                <a:solidFill>
                  <a:srgbClr val="FF0000"/>
                </a:solidFill>
                <a:latin typeface="Times" panose="02020603050405020304" pitchFamily="18" charset="0"/>
                <a:cs typeface="Times" panose="02020603050405020304" pitchFamily="18" charset="0"/>
              </a:rPr>
              <a:t>nước</a:t>
            </a:r>
            <a:r>
              <a:rPr lang="en-US" sz="2000" i="1" dirty="0" smtClean="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điêu</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khắc</a:t>
            </a:r>
            <a:r>
              <a:rPr lang="en-US" sz="2000" i="1" dirty="0">
                <a:solidFill>
                  <a:srgbClr val="FF0000"/>
                </a:solidFill>
                <a:latin typeface="Times" panose="02020603050405020304" pitchFamily="18" charset="0"/>
                <a:cs typeface="Times" panose="02020603050405020304" pitchFamily="18" charset="0"/>
              </a:rPr>
              <a:t> </a:t>
            </a:r>
          </a:p>
          <a:p>
            <a:pPr eaLnBrk="1" fontAlgn="base" hangingPunct="1">
              <a:spcBef>
                <a:spcPct val="0"/>
              </a:spcBef>
              <a:spcAft>
                <a:spcPct val="0"/>
              </a:spcAft>
              <a:defRPr/>
            </a:pPr>
            <a:r>
              <a:rPr lang="en-US" sz="2000" i="1" dirty="0" smtClean="0">
                <a:solidFill>
                  <a:srgbClr val="FF0000"/>
                </a:solidFill>
                <a:latin typeface="Times" panose="02020603050405020304" pitchFamily="18" charset="0"/>
                <a:cs typeface="Times" panose="02020603050405020304" pitchFamily="18" charset="0"/>
              </a:rPr>
              <a:t>-</a:t>
            </a:r>
            <a:r>
              <a:rPr lang="vi-VN" sz="2000" i="1" dirty="0" smtClean="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Các</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làn</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điệu</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dân</a:t>
            </a:r>
            <a:r>
              <a:rPr lang="en-US" sz="2000" i="1" dirty="0">
                <a:solidFill>
                  <a:srgbClr val="FF0000"/>
                </a:solidFill>
                <a:latin typeface="Times" panose="02020603050405020304" pitchFamily="18" charset="0"/>
                <a:cs typeface="Times" panose="02020603050405020304" pitchFamily="18" charset="0"/>
              </a:rPr>
              <a:t> </a:t>
            </a:r>
            <a:r>
              <a:rPr lang="en-US" sz="2000" i="1" dirty="0" smtClean="0">
                <a:solidFill>
                  <a:srgbClr val="FF0000"/>
                </a:solidFill>
                <a:latin typeface="Times" panose="02020603050405020304" pitchFamily="18" charset="0"/>
                <a:cs typeface="Times" panose="02020603050405020304" pitchFamily="18" charset="0"/>
              </a:rPr>
              <a:t>ca, ca </a:t>
            </a:r>
            <a:r>
              <a:rPr lang="en-US" sz="2000" i="1" dirty="0" err="1" smtClean="0">
                <a:solidFill>
                  <a:srgbClr val="FF0000"/>
                </a:solidFill>
                <a:latin typeface="Times" panose="02020603050405020304" pitchFamily="18" charset="0"/>
                <a:cs typeface="Times" panose="02020603050405020304" pitchFamily="18" charset="0"/>
              </a:rPr>
              <a:t>cổ</a:t>
            </a:r>
            <a:r>
              <a:rPr lang="en-US" sz="2000" i="1" dirty="0" smtClean="0">
                <a:solidFill>
                  <a:srgbClr val="FF0000"/>
                </a:solidFill>
                <a:latin typeface="Times" panose="02020603050405020304" pitchFamily="18" charset="0"/>
                <a:cs typeface="Times" panose="02020603050405020304" pitchFamily="18" charset="0"/>
              </a:rPr>
              <a:t>, </a:t>
            </a:r>
            <a:r>
              <a:rPr lang="en-US" sz="2000" i="1" dirty="0">
                <a:solidFill>
                  <a:srgbClr val="FF0000"/>
                </a:solidFill>
                <a:latin typeface="Times" panose="02020603050405020304" pitchFamily="18" charset="0"/>
                <a:cs typeface="Times" panose="02020603050405020304" pitchFamily="18" charset="0"/>
              </a:rPr>
              <a:t>ca </a:t>
            </a:r>
            <a:r>
              <a:rPr lang="en-US" sz="2000" i="1" dirty="0" err="1">
                <a:solidFill>
                  <a:srgbClr val="FF0000"/>
                </a:solidFill>
                <a:latin typeface="Times" panose="02020603050405020304" pitchFamily="18" charset="0"/>
                <a:cs typeface="Times" panose="02020603050405020304" pitchFamily="18" charset="0"/>
              </a:rPr>
              <a:t>cải</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lương</a:t>
            </a:r>
            <a:r>
              <a:rPr lang="en-US" sz="2000" i="1" dirty="0">
                <a:solidFill>
                  <a:srgbClr val="FF0000"/>
                </a:solidFill>
                <a:latin typeface="Times" panose="02020603050405020304" pitchFamily="18" charset="0"/>
                <a:cs typeface="Times" panose="02020603050405020304" pitchFamily="18" charset="0"/>
              </a:rPr>
              <a:t> ……..</a:t>
            </a:r>
          </a:p>
          <a:p>
            <a:pPr eaLnBrk="1" fontAlgn="base" hangingPunct="1">
              <a:spcBef>
                <a:spcPct val="0"/>
              </a:spcBef>
              <a:spcAft>
                <a:spcPct val="0"/>
              </a:spcAft>
              <a:defRPr/>
            </a:pPr>
            <a:endParaRPr lang="en-US" i="1" dirty="0">
              <a:solidFill>
                <a:srgbClr val="0000FF"/>
              </a:solidFill>
              <a:latin typeface="Times" panose="02020603050405020304" pitchFamily="18" charset="0"/>
              <a:cs typeface="Times" panose="02020603050405020304" pitchFamily="18" charset="0"/>
            </a:endParaRPr>
          </a:p>
          <a:p>
            <a:pPr eaLnBrk="1" fontAlgn="base" hangingPunct="1">
              <a:spcBef>
                <a:spcPct val="50000"/>
              </a:spcBef>
              <a:spcAft>
                <a:spcPct val="0"/>
              </a:spcAft>
              <a:defRPr/>
            </a:pPr>
            <a:endParaRPr lang="en-US" dirty="0">
              <a:solidFill>
                <a:srgbClr val="0000FF"/>
              </a:solidFill>
              <a:latin typeface="Times" panose="02020603050405020304" pitchFamily="18" charset="0"/>
              <a:cs typeface="Times" panose="02020603050405020304" pitchFamily="18" charset="0"/>
            </a:endParaRPr>
          </a:p>
        </p:txBody>
      </p:sp>
      <p:pic>
        <p:nvPicPr>
          <p:cNvPr id="5" name="Picture 4"/>
          <p:cNvPicPr>
            <a:picLocks noChangeAspect="1"/>
          </p:cNvPicPr>
          <p:nvPr/>
        </p:nvPicPr>
        <p:blipFill>
          <a:blip r:embed="rId3"/>
          <a:stretch>
            <a:fillRect/>
          </a:stretch>
        </p:blipFill>
        <p:spPr>
          <a:xfrm>
            <a:off x="5406348" y="5287943"/>
            <a:ext cx="2792627" cy="1310187"/>
          </a:xfrm>
          <a:prstGeom prst="rect">
            <a:avLst/>
          </a:prstGeom>
        </p:spPr>
      </p:pic>
      <p:pic>
        <p:nvPicPr>
          <p:cNvPr id="6" name="Picture 5"/>
          <p:cNvPicPr>
            <a:picLocks noChangeAspect="1"/>
          </p:cNvPicPr>
          <p:nvPr/>
        </p:nvPicPr>
        <p:blipFill>
          <a:blip r:embed="rId4"/>
          <a:stretch>
            <a:fillRect/>
          </a:stretch>
        </p:blipFill>
        <p:spPr>
          <a:xfrm>
            <a:off x="5328229" y="3510425"/>
            <a:ext cx="2792627" cy="1603418"/>
          </a:xfrm>
          <a:prstGeom prst="rect">
            <a:avLst/>
          </a:prstGeom>
        </p:spPr>
      </p:pic>
      <p:pic>
        <p:nvPicPr>
          <p:cNvPr id="7" name="Picture 6"/>
          <p:cNvPicPr>
            <a:picLocks noChangeAspect="1"/>
          </p:cNvPicPr>
          <p:nvPr/>
        </p:nvPicPr>
        <p:blipFill>
          <a:blip r:embed="rId5"/>
          <a:stretch>
            <a:fillRect/>
          </a:stretch>
        </p:blipFill>
        <p:spPr>
          <a:xfrm>
            <a:off x="4616729" y="1901261"/>
            <a:ext cx="2590800" cy="1510592"/>
          </a:xfrm>
          <a:prstGeom prst="rect">
            <a:avLst/>
          </a:prstGeom>
        </p:spPr>
      </p:pic>
      <p:pic>
        <p:nvPicPr>
          <p:cNvPr id="8" name="Picture 14" descr="Mãn nhãn trước 30+ hình ảnh cánh đồng lúa thơ mộng nhấ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4854" y="270904"/>
            <a:ext cx="2619375" cy="15925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58PIC58PIC58PIC58PICHsaGKG559akDq_PIC2018.png"/>
          <p:cNvPicPr>
            <a:picLocks noChangeAspect="1"/>
          </p:cNvPicPr>
          <p:nvPr/>
        </p:nvPicPr>
        <p:blipFill>
          <a:blip r:embed="rId7" cstate="print"/>
          <a:srcRect l="7143" t="16071" r="5357" b="14286"/>
          <a:stretch>
            <a:fillRect/>
          </a:stretch>
        </p:blipFill>
        <p:spPr>
          <a:xfrm>
            <a:off x="-1108365" y="-476689"/>
            <a:ext cx="11914909" cy="7974228"/>
          </a:xfrm>
          <a:prstGeom prst="rect">
            <a:avLst/>
          </a:prstGeom>
        </p:spPr>
      </p:pic>
      <p:pic>
        <p:nvPicPr>
          <p:cNvPr id="10" name="Picture 9"/>
          <p:cNvPicPr>
            <a:picLocks noChangeAspect="1"/>
          </p:cNvPicPr>
          <p:nvPr/>
        </p:nvPicPr>
        <p:blipFill>
          <a:blip r:embed="rId8"/>
          <a:stretch>
            <a:fillRect/>
          </a:stretch>
        </p:blipFill>
        <p:spPr>
          <a:xfrm>
            <a:off x="10289309" y="2692199"/>
            <a:ext cx="2449530" cy="4359018"/>
          </a:xfrm>
          <a:prstGeom prst="rect">
            <a:avLst/>
          </a:prstGeom>
        </p:spPr>
      </p:pic>
    </p:spTree>
    <p:extLst>
      <p:ext uri="{BB962C8B-B14F-4D97-AF65-F5344CB8AC3E}">
        <p14:creationId xmlns:p14="http://schemas.microsoft.com/office/powerpoint/2010/main" val="140117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lide(fromBottom)">
                                      <p:cBhvr>
                                        <p:cTn id="12" dur="1000"/>
                                        <p:tgtEl>
                                          <p:spTgt spid="3">
                                            <p:txEl>
                                              <p:pRg st="2" end="2"/>
                                            </p:txEl>
                                          </p:spTgt>
                                        </p:tgtEl>
                                      </p:cBhvr>
                                    </p:animEffect>
                                  </p:childTnLst>
                                </p:cTn>
                              </p:par>
                              <p:par>
                                <p:cTn id="13" presetID="23"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3" end="3"/>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4" end="4"/>
                                            </p:txEl>
                                          </p:spTgt>
                                        </p:tgtEl>
                                        <p:attrNameLst>
                                          <p:attrName>ppt_h</p:attrName>
                                        </p:attrNameLst>
                                      </p:cBhvr>
                                      <p:tavLst>
                                        <p:tav tm="0">
                                          <p:val>
                                            <p:fltVal val="0"/>
                                          </p:val>
                                        </p:tav>
                                        <p:tav tm="100000">
                                          <p:val>
                                            <p:strVal val="#ppt_h"/>
                                          </p:val>
                                        </p:tav>
                                      </p:tavLst>
                                    </p:anim>
                                  </p:child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9" presetClass="entr" presetSubtype="0" accel="10000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 calcmode="lin" valueType="num">
                                      <p:cBhvr>
                                        <p:cTn id="30" dur="1000" fill="hold"/>
                                        <p:tgtEl>
                                          <p:spTgt spid="3">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1" dur="1000" fill="hold"/>
                                        <p:tgtEl>
                                          <p:spTgt spid="3">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2" dur="1000" fill="hold"/>
                                        <p:tgtEl>
                                          <p:spTgt spid="3">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wipe(down)">
                                      <p:cBhvr>
                                        <p:cTn id="36" dur="1000"/>
                                        <p:tgtEl>
                                          <p:spTgt spid="3">
                                            <p:txEl>
                                              <p:pRg st="7" end="7"/>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ipe(down)">
                                      <p:cBhvr>
                                        <p:cTn id="39" dur="1000"/>
                                        <p:tgtEl>
                                          <p:spTgt spid="3">
                                            <p:txEl>
                                              <p:pRg st="8" end="8"/>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wipe(down)">
                                      <p:cBhvr>
                                        <p:cTn id="42" dur="500"/>
                                        <p:tgtEl>
                                          <p:spTgt spid="3">
                                            <p:txEl>
                                              <p:pRg st="9" end="9"/>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nodeType="click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Effect transition="in" filter="box(in)">
                                      <p:cBhvr>
                                        <p:cTn id="50" dur="1000"/>
                                        <p:tgtEl>
                                          <p:spTgt spid="3">
                                            <p:txEl>
                                              <p:pRg st="11" end="11"/>
                                            </p:txEl>
                                          </p:spTgt>
                                        </p:tgtEl>
                                      </p:cBhvr>
                                    </p:animEffect>
                                  </p:childTnLst>
                                </p:cTn>
                              </p:par>
                              <p:par>
                                <p:cTn id="51" presetID="12" presetClass="entr" presetSubtype="4" fill="hold" nodeType="with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Effect transition="in" filter="slide(fromBottom)">
                                      <p:cBhvr>
                                        <p:cTn id="53" dur="1000"/>
                                        <p:tgtEl>
                                          <p:spTgt spid="3">
                                            <p:txEl>
                                              <p:pRg st="12" end="12"/>
                                            </p:txEl>
                                          </p:spTgt>
                                        </p:tgtEl>
                                      </p:cBhvr>
                                    </p:animEffect>
                                  </p:childTnLst>
                                </p:cTn>
                              </p:par>
                              <p:par>
                                <p:cTn id="54" presetID="12" presetClass="entr" presetSubtype="4" fill="hold" nodeType="withEffect">
                                  <p:stCondLst>
                                    <p:cond delay="0"/>
                                  </p:stCondLst>
                                  <p:childTnLst>
                                    <p:set>
                                      <p:cBhvr>
                                        <p:cTn id="55" dur="1" fill="hold">
                                          <p:stCondLst>
                                            <p:cond delay="0"/>
                                          </p:stCondLst>
                                        </p:cTn>
                                        <p:tgtEl>
                                          <p:spTgt spid="3">
                                            <p:txEl>
                                              <p:pRg st="13" end="13"/>
                                            </p:txEl>
                                          </p:spTgt>
                                        </p:tgtEl>
                                        <p:attrNameLst>
                                          <p:attrName>style.visibility</p:attrName>
                                        </p:attrNameLst>
                                      </p:cBhvr>
                                      <p:to>
                                        <p:strVal val="visible"/>
                                      </p:to>
                                    </p:set>
                                    <p:animEffect transition="in" filter="slide(fromBottom)">
                                      <p:cBhvr>
                                        <p:cTn id="56" dur="500"/>
                                        <p:tgtEl>
                                          <p:spTgt spid="3">
                                            <p:txEl>
                                              <p:pRg st="13" end="13"/>
                                            </p:txEl>
                                          </p:spTgt>
                                        </p:tgtEl>
                                      </p:cBhvr>
                                    </p:animEffect>
                                  </p:childTnLst>
                                </p:cTn>
                              </p:par>
                              <p:par>
                                <p:cTn id="57" presetID="12" presetClass="entr" presetSubtype="4" fill="hold" nodeType="with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animEffect transition="in" filter="slide(fromBottom)">
                                      <p:cBhvr>
                                        <p:cTn id="59" dur="500"/>
                                        <p:tgtEl>
                                          <p:spTgt spid="3">
                                            <p:txEl>
                                              <p:pRg st="14" end="14"/>
                                            </p:txEl>
                                          </p:spTgt>
                                        </p:tgtEl>
                                      </p:cBhvr>
                                    </p:animEffect>
                                  </p:childTnLst>
                                </p:cTn>
                              </p:par>
                              <p:par>
                                <p:cTn id="60" presetID="16" presetClass="entr" presetSubtype="21" fill="hold"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barn(inVertical)">
                                      <p:cBhvr>
                                        <p:cTn id="62" dur="500"/>
                                        <p:tgtEl>
                                          <p:spTgt spid="6"/>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3">
                                            <p:txEl>
                                              <p:pRg st="16" end="16"/>
                                            </p:txEl>
                                          </p:spTgt>
                                        </p:tgtEl>
                                        <p:attrNameLst>
                                          <p:attrName>style.visibility</p:attrName>
                                        </p:attrNameLst>
                                      </p:cBhvr>
                                      <p:to>
                                        <p:strVal val="visible"/>
                                      </p:to>
                                    </p:set>
                                    <p:animEffect transition="in" filter="circle(in)">
                                      <p:cBhvr>
                                        <p:cTn id="67" dur="1000"/>
                                        <p:tgtEl>
                                          <p:spTgt spid="3">
                                            <p:txEl>
                                              <p:pRg st="16" end="16"/>
                                            </p:txEl>
                                          </p:spTgt>
                                        </p:tgtEl>
                                      </p:cBhvr>
                                    </p:animEffect>
                                  </p:childTnLst>
                                </p:cTn>
                              </p:par>
                              <p:par>
                                <p:cTn id="68" presetID="16" presetClass="entr" presetSubtype="26" fill="hold" nodeType="withEffect">
                                  <p:stCondLst>
                                    <p:cond delay="0"/>
                                  </p:stCondLst>
                                  <p:childTnLst>
                                    <p:set>
                                      <p:cBhvr>
                                        <p:cTn id="69" dur="1" fill="hold">
                                          <p:stCondLst>
                                            <p:cond delay="0"/>
                                          </p:stCondLst>
                                        </p:cTn>
                                        <p:tgtEl>
                                          <p:spTgt spid="3">
                                            <p:txEl>
                                              <p:pRg st="17" end="17"/>
                                            </p:txEl>
                                          </p:spTgt>
                                        </p:tgtEl>
                                        <p:attrNameLst>
                                          <p:attrName>style.visibility</p:attrName>
                                        </p:attrNameLst>
                                      </p:cBhvr>
                                      <p:to>
                                        <p:strVal val="visible"/>
                                      </p:to>
                                    </p:set>
                                    <p:animEffect transition="in" filter="barn(inHorizontal)">
                                      <p:cBhvr>
                                        <p:cTn id="70" dur="1000"/>
                                        <p:tgtEl>
                                          <p:spTgt spid="3">
                                            <p:txEl>
                                              <p:pRg st="17" end="17"/>
                                            </p:txEl>
                                          </p:spTgt>
                                        </p:tgtEl>
                                      </p:cBhvr>
                                    </p:animEffect>
                                  </p:childTnLst>
                                </p:cTn>
                              </p:par>
                              <p:par>
                                <p:cTn id="71" presetID="16" presetClass="entr" presetSubtype="26" fill="hold" nodeType="withEffect">
                                  <p:stCondLst>
                                    <p:cond delay="0"/>
                                  </p:stCondLst>
                                  <p:childTnLst>
                                    <p:set>
                                      <p:cBhvr>
                                        <p:cTn id="72" dur="1" fill="hold">
                                          <p:stCondLst>
                                            <p:cond delay="0"/>
                                          </p:stCondLst>
                                        </p:cTn>
                                        <p:tgtEl>
                                          <p:spTgt spid="3">
                                            <p:txEl>
                                              <p:pRg st="18" end="18"/>
                                            </p:txEl>
                                          </p:spTgt>
                                        </p:tgtEl>
                                        <p:attrNameLst>
                                          <p:attrName>style.visibility</p:attrName>
                                        </p:attrNameLst>
                                      </p:cBhvr>
                                      <p:to>
                                        <p:strVal val="visible"/>
                                      </p:to>
                                    </p:set>
                                    <p:animEffect transition="in" filter="barn(inHorizontal)">
                                      <p:cBhvr>
                                        <p:cTn id="73" dur="500"/>
                                        <p:tgtEl>
                                          <p:spTgt spid="3">
                                            <p:txEl>
                                              <p:pRg st="18" end="18"/>
                                            </p:txEl>
                                          </p:spTgt>
                                        </p:tgtEl>
                                      </p:cBhvr>
                                    </p:animEffect>
                                  </p:childTnLst>
                                </p:cTn>
                              </p:par>
                              <p:par>
                                <p:cTn id="74" presetID="16" presetClass="entr" presetSubtype="26" fill="hold" nodeType="withEffect">
                                  <p:stCondLst>
                                    <p:cond delay="0"/>
                                  </p:stCondLst>
                                  <p:childTnLst>
                                    <p:set>
                                      <p:cBhvr>
                                        <p:cTn id="75" dur="1" fill="hold">
                                          <p:stCondLst>
                                            <p:cond delay="0"/>
                                          </p:stCondLst>
                                        </p:cTn>
                                        <p:tgtEl>
                                          <p:spTgt spid="3">
                                            <p:txEl>
                                              <p:pRg st="19" end="19"/>
                                            </p:txEl>
                                          </p:spTgt>
                                        </p:tgtEl>
                                        <p:attrNameLst>
                                          <p:attrName>style.visibility</p:attrName>
                                        </p:attrNameLst>
                                      </p:cBhvr>
                                      <p:to>
                                        <p:strVal val="visible"/>
                                      </p:to>
                                    </p:set>
                                    <p:animEffect transition="in" filter="barn(inHorizontal)">
                                      <p:cBhvr>
                                        <p:cTn id="76" dur="500"/>
                                        <p:tgtEl>
                                          <p:spTgt spid="3">
                                            <p:txEl>
                                              <p:pRg st="19" end="19"/>
                                            </p:txEl>
                                          </p:spTgt>
                                        </p:tgtEl>
                                      </p:cBhvr>
                                    </p:animEffect>
                                  </p:childTnLst>
                                </p:cTn>
                              </p:par>
                              <p:par>
                                <p:cTn id="77" presetID="42" presetClass="entr" presetSubtype="0" fill="hold" nodeType="with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1000"/>
                                        <p:tgtEl>
                                          <p:spTgt spid="5"/>
                                        </p:tgtEl>
                                      </p:cBhvr>
                                    </p:animEffect>
                                    <p:anim calcmode="lin" valueType="num">
                                      <p:cBhvr>
                                        <p:cTn id="80" dur="1000" fill="hold"/>
                                        <p:tgtEl>
                                          <p:spTgt spid="5"/>
                                        </p:tgtEl>
                                        <p:attrNameLst>
                                          <p:attrName>ppt_x</p:attrName>
                                        </p:attrNameLst>
                                      </p:cBhvr>
                                      <p:tavLst>
                                        <p:tav tm="0">
                                          <p:val>
                                            <p:strVal val="#ppt_x"/>
                                          </p:val>
                                        </p:tav>
                                        <p:tav tm="100000">
                                          <p:val>
                                            <p:strVal val="#ppt_x"/>
                                          </p:val>
                                        </p:tav>
                                      </p:tavLst>
                                    </p:anim>
                                    <p:anim calcmode="lin" valueType="num">
                                      <p:cBhvr>
                                        <p:cTn id="8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4986" y="198783"/>
            <a:ext cx="10535479" cy="6058894"/>
          </a:xfrm>
          <a:prstGeom prst="rect">
            <a:avLst/>
          </a:prstGeom>
        </p:spPr>
      </p:pic>
      <p:sp>
        <p:nvSpPr>
          <p:cNvPr id="5" name="文本框 6"/>
          <p:cNvSpPr txBox="1"/>
          <p:nvPr/>
        </p:nvSpPr>
        <p:spPr>
          <a:xfrm>
            <a:off x="3456756" y="3036332"/>
            <a:ext cx="6148420" cy="1446550"/>
          </a:xfrm>
          <a:prstGeom prst="rect">
            <a:avLst/>
          </a:prstGeom>
          <a:noFill/>
        </p:spPr>
        <p:txBody>
          <a:bodyPr wrap="square" rtlCol="0">
            <a:spAutoFit/>
          </a:bodyPr>
          <a:lstStyle/>
          <a:p>
            <a:pPr algn="ctr"/>
            <a:r>
              <a:rPr lang="en-US" altLang="zh-CN" sz="4400" b="1" dirty="0" smtClean="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2. Ý </a:t>
            </a:r>
            <a:r>
              <a:rPr lang="en-US" altLang="zh-CN" sz="4400" b="1" dirty="0" err="1" smtClean="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nghĩa</a:t>
            </a:r>
            <a:r>
              <a:rPr lang="en-US" altLang="zh-CN" sz="4400" b="1" dirty="0" smtClean="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4400" b="1" dirty="0" err="1" smtClean="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của</a:t>
            </a:r>
            <a:r>
              <a:rPr lang="en-US" altLang="zh-CN" sz="4400" b="1" dirty="0" smtClean="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4400" b="1" dirty="0" err="1" smtClean="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truyền</a:t>
            </a:r>
            <a:r>
              <a:rPr lang="en-US" altLang="zh-CN" sz="4400" b="1" dirty="0" smtClean="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4400" b="1" dirty="0" err="1" smtClean="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thống</a:t>
            </a:r>
            <a:r>
              <a:rPr lang="en-US" altLang="zh-CN" sz="4400" b="1" dirty="0" smtClean="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4400" b="1" dirty="0" err="1" smtClean="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gia</a:t>
            </a:r>
            <a:r>
              <a:rPr lang="en-US" altLang="zh-CN" sz="4400" b="1" dirty="0" smtClean="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4400" b="1" dirty="0" err="1" smtClean="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đình</a:t>
            </a:r>
            <a:r>
              <a:rPr lang="en-US" altLang="zh-CN" sz="4400" b="1" dirty="0" smtClean="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4400" b="1" dirty="0" err="1" smtClean="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dòng</a:t>
            </a:r>
            <a:r>
              <a:rPr lang="en-US" altLang="zh-CN" sz="4400" b="1" dirty="0" smtClean="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4400" b="1" dirty="0" err="1" smtClean="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họ</a:t>
            </a:r>
            <a:endParaRPr lang="zh-CN" altLang="en-US" sz="4400" b="1" dirty="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endParaRPr>
          </a:p>
        </p:txBody>
      </p:sp>
      <p:pic>
        <p:nvPicPr>
          <p:cNvPr id="6" name="Shape 35"/>
          <p:cNvPicPr/>
          <p:nvPr/>
        </p:nvPicPr>
        <p:blipFill>
          <a:blip r:embed="rId3"/>
          <a:stretch/>
        </p:blipFill>
        <p:spPr>
          <a:xfrm>
            <a:off x="29154" y="3615486"/>
            <a:ext cx="3302443" cy="3242514"/>
          </a:xfrm>
          <a:prstGeom prst="rect">
            <a:avLst/>
          </a:prstGeom>
        </p:spPr>
      </p:pic>
      <p:pic>
        <p:nvPicPr>
          <p:cNvPr id="7" name="Picture 6"/>
          <p:cNvPicPr>
            <a:picLocks noChangeAspect="1"/>
          </p:cNvPicPr>
          <p:nvPr/>
        </p:nvPicPr>
        <p:blipFill>
          <a:blip r:embed="rId4"/>
          <a:stretch>
            <a:fillRect/>
          </a:stretch>
        </p:blipFill>
        <p:spPr>
          <a:xfrm>
            <a:off x="10936762" y="55659"/>
            <a:ext cx="1255238" cy="937524"/>
          </a:xfrm>
          <a:prstGeom prst="rect">
            <a:avLst/>
          </a:prstGeom>
        </p:spPr>
      </p:pic>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3353" y="4605992"/>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150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3" name="Group 2"/>
          <p:cNvGrpSpPr/>
          <p:nvPr/>
        </p:nvGrpSpPr>
        <p:grpSpPr>
          <a:xfrm>
            <a:off x="5959470" y="-476036"/>
            <a:ext cx="6506227" cy="6720614"/>
            <a:chOff x="5959470" y="-476036"/>
            <a:chExt cx="6506227" cy="6720614"/>
          </a:xfrm>
        </p:grpSpPr>
        <p:pic>
          <p:nvPicPr>
            <p:cNvPr id="154" name="Google Shape;154;p8"/>
            <p:cNvPicPr preferRelativeResize="0"/>
            <p:nvPr/>
          </p:nvPicPr>
          <p:blipFill rotWithShape="1">
            <a:blip r:embed="rId3">
              <a:alphaModFix/>
            </a:blip>
            <a:srcRect l="16992" t="-937" r="50159" b="17086"/>
            <a:stretch/>
          </p:blipFill>
          <p:spPr>
            <a:xfrm>
              <a:off x="5959470" y="-476036"/>
              <a:ext cx="6506227" cy="6624909"/>
            </a:xfrm>
            <a:prstGeom prst="rect">
              <a:avLst/>
            </a:prstGeom>
            <a:noFill/>
            <a:ln>
              <a:noFill/>
            </a:ln>
          </p:spPr>
        </p:pic>
        <p:pic>
          <p:nvPicPr>
            <p:cNvPr id="155" name="Google Shape;155;p8"/>
            <p:cNvPicPr preferRelativeResize="0"/>
            <p:nvPr/>
          </p:nvPicPr>
          <p:blipFill rotWithShape="1">
            <a:blip r:embed="rId4">
              <a:alphaModFix/>
            </a:blip>
            <a:srcRect/>
            <a:stretch/>
          </p:blipFill>
          <p:spPr>
            <a:xfrm>
              <a:off x="8535473" y="4408838"/>
              <a:ext cx="1727891" cy="1835740"/>
            </a:xfrm>
            <a:prstGeom prst="rect">
              <a:avLst/>
            </a:prstGeom>
            <a:noFill/>
            <a:ln>
              <a:noFill/>
            </a:ln>
          </p:spPr>
        </p:pic>
      </p:grpSp>
      <p:pic>
        <p:nvPicPr>
          <p:cNvPr id="10" name="Google Shape;164;p9"/>
          <p:cNvPicPr preferRelativeResize="0"/>
          <p:nvPr/>
        </p:nvPicPr>
        <p:blipFill rotWithShape="1">
          <a:blip r:embed="rId5">
            <a:alphaModFix/>
          </a:blip>
          <a:srcRect l="15285" t="10430" r="46645" b="11190"/>
          <a:stretch/>
        </p:blipFill>
        <p:spPr>
          <a:xfrm>
            <a:off x="-652943" y="1483568"/>
            <a:ext cx="7154158" cy="5748081"/>
          </a:xfrm>
          <a:prstGeom prst="rect">
            <a:avLst/>
          </a:prstGeom>
          <a:noFill/>
          <a:ln>
            <a:noFill/>
          </a:ln>
        </p:spPr>
      </p:pic>
      <p:pic>
        <p:nvPicPr>
          <p:cNvPr id="11" name="Google Shape;165;p9"/>
          <p:cNvPicPr preferRelativeResize="0"/>
          <p:nvPr/>
        </p:nvPicPr>
        <p:blipFill rotWithShape="1">
          <a:blip r:embed="rId6">
            <a:alphaModFix/>
          </a:blip>
          <a:srcRect l="18975" t="9789" r="12467"/>
          <a:stretch/>
        </p:blipFill>
        <p:spPr>
          <a:xfrm>
            <a:off x="5541853" y="5156420"/>
            <a:ext cx="2124215" cy="1899370"/>
          </a:xfrm>
          <a:prstGeom prst="rect">
            <a:avLst/>
          </a:prstGeom>
          <a:noFill/>
          <a:ln>
            <a:noFill/>
          </a:ln>
        </p:spPr>
      </p:pic>
      <p:pic>
        <p:nvPicPr>
          <p:cNvPr id="7" name="Picture 6"/>
          <p:cNvPicPr>
            <a:picLocks noChangeAspect="1"/>
          </p:cNvPicPr>
          <p:nvPr/>
        </p:nvPicPr>
        <p:blipFill>
          <a:blip r:embed="rId7"/>
          <a:stretch>
            <a:fillRect/>
          </a:stretch>
        </p:blipFill>
        <p:spPr>
          <a:xfrm>
            <a:off x="10936762" y="0"/>
            <a:ext cx="1255238" cy="795130"/>
          </a:xfrm>
          <a:prstGeom prst="rect">
            <a:avLst/>
          </a:prstGeom>
        </p:spPr>
      </p:pic>
      <p:sp>
        <p:nvSpPr>
          <p:cNvPr id="8" name="Rectangle 7"/>
          <p:cNvSpPr/>
          <p:nvPr/>
        </p:nvSpPr>
        <p:spPr>
          <a:xfrm>
            <a:off x="405215" y="2331346"/>
            <a:ext cx="5305120" cy="4001095"/>
          </a:xfrm>
          <a:prstGeom prst="rect">
            <a:avLst/>
          </a:prstGeom>
        </p:spPr>
        <p:txBody>
          <a:bodyPr wrap="square">
            <a:spAutoFit/>
          </a:bodyPr>
          <a:lstStyle/>
          <a:p>
            <a:pPr algn="just"/>
            <a:r>
              <a:rPr lang="en-US" sz="2400" dirty="0" smtClean="0">
                <a:solidFill>
                  <a:srgbClr val="000000"/>
                </a:solidFill>
                <a:latin typeface="Times" panose="02020603050405020304" pitchFamily="18" charset="0"/>
                <a:ea typeface="Courier New" panose="02070309020205020404" pitchFamily="49" charset="0"/>
                <a:cs typeface="Times" panose="02020603050405020304" pitchFamily="18" charset="0"/>
              </a:rPr>
              <a:t>   </a:t>
            </a:r>
            <a:r>
              <a:rPr lang="vi-VN" sz="2300" dirty="0" smtClean="0">
                <a:solidFill>
                  <a:srgbClr val="0000FF"/>
                </a:solidFill>
                <a:latin typeface="Times" panose="02020603050405020304" pitchFamily="18" charset="0"/>
                <a:ea typeface="Courier New" panose="02070309020205020404" pitchFamily="49" charset="0"/>
                <a:cs typeface="Times" panose="02020603050405020304" pitchFamily="18" charset="0"/>
              </a:rPr>
              <a:t>Dung </a:t>
            </a:r>
            <a:r>
              <a:rPr lang="vi-VN" sz="2300" dirty="0">
                <a:solidFill>
                  <a:srgbClr val="0000FF"/>
                </a:solidFill>
                <a:latin typeface="Times" panose="02020603050405020304" pitchFamily="18" charset="0"/>
                <a:ea typeface="Courier New" panose="02070309020205020404" pitchFamily="49" charset="0"/>
                <a:cs typeface="Times" panose="02020603050405020304" pitchFamily="18" charset="0"/>
              </a:rPr>
              <a:t>xa nhà lên phố huyện học. Mỗi khi gặp khó khăn trong cuộc sống hay học tập, Dung lại nhớ tới ông ngoại, người đã cần cù lao động, khai khẩn đất đai đề trồng trọt, chăn nuôi. Cũng như ông ngoại, bố mẹ Dung không quản khó khăn, vất vả đề tiếp tục mở rộng và phát triển kinh tế. Bạn cảm thấy tự hào về tinh thần lao động chăm chỉ và không ngại khó của ông ngoại và bố mẹ mình. Nhờ đó, bạn có động lực đề tiếp tục học tập tốt dù ở xa nhà.</a:t>
            </a:r>
            <a:endParaRPr lang="en-US" sz="2300" dirty="0">
              <a:solidFill>
                <a:srgbClr val="0000FF"/>
              </a:solidFill>
              <a:latin typeface="Times" panose="02020603050405020304" pitchFamily="18" charset="0"/>
              <a:cs typeface="Times" panose="02020603050405020304" pitchFamily="18" charset="0"/>
            </a:endParaRPr>
          </a:p>
        </p:txBody>
      </p:sp>
      <p:sp>
        <p:nvSpPr>
          <p:cNvPr id="9" name="Rectangle 8"/>
          <p:cNvSpPr/>
          <p:nvPr/>
        </p:nvSpPr>
        <p:spPr>
          <a:xfrm>
            <a:off x="6240141" y="1192451"/>
            <a:ext cx="5514420" cy="3740319"/>
          </a:xfrm>
          <a:prstGeom prst="rect">
            <a:avLst/>
          </a:prstGeom>
        </p:spPr>
        <p:txBody>
          <a:bodyPr wrap="square">
            <a:spAutoFit/>
          </a:bodyPr>
          <a:lstStyle/>
          <a:p>
            <a:pPr marL="190500" marR="0" indent="-190500" algn="just">
              <a:lnSpc>
                <a:spcPct val="115000"/>
              </a:lnSpc>
              <a:spcBef>
                <a:spcPts val="0"/>
              </a:spcBef>
              <a:spcAft>
                <a:spcPts val="0"/>
              </a:spcAft>
            </a:pPr>
            <a:r>
              <a:rPr lang="en-US" sz="2400" dirty="0" smtClean="0">
                <a:latin typeface="Times" panose="02020603050405020304" pitchFamily="18" charset="0"/>
                <a:ea typeface="Arial" panose="020B0604020202020204" pitchFamily="34" charset="0"/>
                <a:cs typeface="Times" panose="02020603050405020304" pitchFamily="18" charset="0"/>
              </a:rPr>
              <a:t>       </a:t>
            </a:r>
            <a:r>
              <a:rPr lang="vi-VN" sz="2300" b="1" dirty="0" smtClean="0">
                <a:latin typeface="Times" panose="02020603050405020304" pitchFamily="18" charset="0"/>
                <a:ea typeface="Arial" panose="020B0604020202020204" pitchFamily="34" charset="0"/>
                <a:cs typeface="Times" panose="02020603050405020304" pitchFamily="18" charset="0"/>
              </a:rPr>
              <a:t>Gia </a:t>
            </a:r>
            <a:r>
              <a:rPr lang="vi-VN" sz="2300" b="1" dirty="0">
                <a:latin typeface="Times" panose="02020603050405020304" pitchFamily="18" charset="0"/>
                <a:ea typeface="Arial" panose="020B0604020202020204" pitchFamily="34" charset="0"/>
                <a:cs typeface="Times" panose="02020603050405020304" pitchFamily="18" charset="0"/>
              </a:rPr>
              <a:t>đình Nam có nhiều thế hệ sống chung một nhà, việc duy trì nề nếp, gia phong “kính trên, nhường dưới”, “uống nước nhớ nguồn” đã trở thành truyền thống của gia đình. Mỗi thế hệ có nếp nghĩ, cách sống khác nhau nhưng mọi người luôn lắng nghe và bao dung nên cuộc sống gia đình luôn đoàn kết, vui vẻ, đầm ấm.</a:t>
            </a:r>
            <a:endParaRPr lang="en-US" sz="2300" b="1" dirty="0">
              <a:effectLst/>
              <a:latin typeface="Times" panose="02020603050405020304" pitchFamily="18" charset="0"/>
              <a:ea typeface="Arial" panose="020B0604020202020204" pitchFamily="34" charset="0"/>
              <a:cs typeface="Times" panose="02020603050405020304" pitchFamily="18" charset="0"/>
            </a:endParaRPr>
          </a:p>
        </p:txBody>
      </p:sp>
      <p:pic>
        <p:nvPicPr>
          <p:cNvPr id="12" name="图片 6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042" y="0"/>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p:cNvSpPr txBox="1">
            <a:spLocks noChangeArrowheads="1"/>
          </p:cNvSpPr>
          <p:nvPr/>
        </p:nvSpPr>
        <p:spPr bwMode="auto">
          <a:xfrm>
            <a:off x="704681" y="374415"/>
            <a:ext cx="326390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panose="02020603050405020304" pitchFamily="18" charset="0"/>
                <a:cs typeface="Times" panose="02020603050405020304" pitchFamily="18" charset="0"/>
              </a:rPr>
              <a:t>ĐỌC THÔNG </a:t>
            </a:r>
            <a:r>
              <a:rPr lang="en-US" altLang="en-US" sz="2800" b="1" dirty="0">
                <a:solidFill>
                  <a:srgbClr val="0070C0"/>
                </a:solidFill>
                <a:latin typeface="Times" panose="02020603050405020304" pitchFamily="18" charset="0"/>
                <a:cs typeface="Times" panose="02020603050405020304" pitchFamily="18" charset="0"/>
              </a:rPr>
              <a:t>TIN</a:t>
            </a:r>
            <a:endParaRPr lang="en-US" altLang="en-US" sz="2000" dirty="0">
              <a:solidFill>
                <a:srgbClr val="5F5F5F"/>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77645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5" name="Picture 4" descr="58PIC58PIC58PIC58PICHsaGKG559akDq_PIC2018.png"/>
          <p:cNvPicPr>
            <a:picLocks noChangeAspect="1"/>
          </p:cNvPicPr>
          <p:nvPr/>
        </p:nvPicPr>
        <p:blipFill>
          <a:blip r:embed="rId3" cstate="print"/>
          <a:srcRect l="7143" t="16071" r="5357" b="14286"/>
          <a:stretch>
            <a:fillRect/>
          </a:stretch>
        </p:blipFill>
        <p:spPr>
          <a:xfrm>
            <a:off x="528233" y="2849497"/>
            <a:ext cx="6124494" cy="4111139"/>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rcRect l="40933" t="24564" r="38580" b="26282"/>
          <a:stretch>
            <a:fillRect/>
          </a:stretch>
        </p:blipFill>
        <p:spPr bwMode="auto">
          <a:xfrm>
            <a:off x="-433645" y="3782112"/>
            <a:ext cx="180524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8" descr="6fc417983c9675ce1b60e983870aeb8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9665" y="-131221"/>
            <a:ext cx="1706761" cy="1556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eform 12"/>
          <p:cNvSpPr>
            <a:spLocks/>
          </p:cNvSpPr>
          <p:nvPr/>
        </p:nvSpPr>
        <p:spPr bwMode="gray">
          <a:xfrm>
            <a:off x="4010654" y="1626455"/>
            <a:ext cx="2313355" cy="1557338"/>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solidFill>
            <a:srgbClr val="A5A5A5">
              <a:lumMod val="60000"/>
              <a:lumOff val="40000"/>
            </a:srgbClr>
          </a:solidFill>
          <a:ln>
            <a:solidFill>
              <a:srgbClr val="FF66FF"/>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pic>
        <p:nvPicPr>
          <p:cNvPr id="12" name="图片 16" descr="ce1ed7f935192fceca30dfb2bcebe602"/>
          <p:cNvPicPr>
            <a:picLocks noChangeAspect="1"/>
          </p:cNvPicPr>
          <p:nvPr/>
        </p:nvPicPr>
        <p:blipFill>
          <a:blip r:embed="rId6"/>
          <a:srcRect l="11188" t="20367" r="10619" b="19944"/>
          <a:stretch>
            <a:fillRect/>
          </a:stretch>
        </p:blipFill>
        <p:spPr>
          <a:xfrm>
            <a:off x="6036786" y="135372"/>
            <a:ext cx="6457494" cy="7189064"/>
          </a:xfrm>
          <a:prstGeom prst="rect">
            <a:avLst/>
          </a:prstGeom>
        </p:spPr>
      </p:pic>
      <p:sp>
        <p:nvSpPr>
          <p:cNvPr id="13" name="Rectangle 12"/>
          <p:cNvSpPr/>
          <p:nvPr/>
        </p:nvSpPr>
        <p:spPr>
          <a:xfrm>
            <a:off x="1023734" y="3400442"/>
            <a:ext cx="5039133" cy="3031407"/>
          </a:xfrm>
          <a:prstGeom prst="rect">
            <a:avLst/>
          </a:prstGeom>
        </p:spPr>
        <p:txBody>
          <a:bodyPr wrap="square">
            <a:spAutoFit/>
          </a:bodyPr>
          <a:lstStyle/>
          <a:p>
            <a:pPr marR="0" lvl="0" algn="just">
              <a:lnSpc>
                <a:spcPct val="115000"/>
              </a:lnSpc>
              <a:spcBef>
                <a:spcPts val="0"/>
              </a:spcBef>
              <a:spcAft>
                <a:spcPts val="0"/>
              </a:spcAft>
              <a:buClr>
                <a:srgbClr val="1D02DA"/>
              </a:buClr>
              <a:buSzPts val="1000"/>
              <a:tabLst>
                <a:tab pos="227965" algn="l"/>
              </a:tabLst>
            </a:pPr>
            <a:r>
              <a:rPr lang="en-US" sz="2400" dirty="0" smtClean="0">
                <a:solidFill>
                  <a:srgbClr val="1D02DA"/>
                </a:solidFill>
                <a:latin typeface="Times New Roman" pitchFamily="18" charset="0"/>
                <a:ea typeface="Arial" panose="020B0604020202020204" pitchFamily="34" charset="0"/>
                <a:cs typeface="Times New Roman" pitchFamily="18" charset="0"/>
              </a:rPr>
              <a:t>1. </a:t>
            </a:r>
            <a:r>
              <a:rPr lang="vi-VN" sz="2400" dirty="0" smtClean="0">
                <a:solidFill>
                  <a:srgbClr val="1D02DA"/>
                </a:solidFill>
                <a:latin typeface="Times New Roman" pitchFamily="18" charset="0"/>
                <a:ea typeface="Arial" panose="020B0604020202020204" pitchFamily="34" charset="0"/>
                <a:cs typeface="Times New Roman" pitchFamily="18" charset="0"/>
              </a:rPr>
              <a:t>Việc </a:t>
            </a:r>
            <a:r>
              <a:rPr lang="vi-VN" sz="2400" dirty="0">
                <a:solidFill>
                  <a:srgbClr val="1D02DA"/>
                </a:solidFill>
                <a:latin typeface="Times New Roman" pitchFamily="18" charset="0"/>
                <a:ea typeface="Arial" panose="020B0604020202020204" pitchFamily="34" charset="0"/>
                <a:cs typeface="Times New Roman" pitchFamily="18" charset="0"/>
              </a:rPr>
              <a:t>tự hào về truyền thống gia đình, dòng họ đã giúp ích gì cho Dung?</a:t>
            </a:r>
            <a:endParaRPr lang="en-US" sz="2400" dirty="0">
              <a:latin typeface="Times New Roman" pitchFamily="18" charset="0"/>
              <a:ea typeface="Arial" panose="020B0604020202020204" pitchFamily="34" charset="0"/>
              <a:cs typeface="Times New Roman" pitchFamily="18" charset="0"/>
            </a:endParaRPr>
          </a:p>
          <a:p>
            <a:pPr marR="0" lvl="0" algn="just">
              <a:lnSpc>
                <a:spcPct val="115000"/>
              </a:lnSpc>
              <a:spcBef>
                <a:spcPts val="0"/>
              </a:spcBef>
              <a:spcAft>
                <a:spcPts val="0"/>
              </a:spcAft>
              <a:buClr>
                <a:srgbClr val="1D02DA"/>
              </a:buClr>
              <a:buSzPts val="1000"/>
              <a:tabLst>
                <a:tab pos="215900" algn="l"/>
              </a:tabLst>
            </a:pPr>
            <a:r>
              <a:rPr lang="en-US" sz="2400" dirty="0" smtClean="0">
                <a:solidFill>
                  <a:srgbClr val="1D02DA"/>
                </a:solidFill>
                <a:latin typeface="Times New Roman" pitchFamily="18" charset="0"/>
                <a:ea typeface="Arial" panose="020B0604020202020204" pitchFamily="34" charset="0"/>
                <a:cs typeface="Times New Roman" pitchFamily="18" charset="0"/>
              </a:rPr>
              <a:t>2. </a:t>
            </a:r>
            <a:r>
              <a:rPr lang="vi-VN" sz="2400" dirty="0" smtClean="0">
                <a:solidFill>
                  <a:srgbClr val="1D02DA"/>
                </a:solidFill>
                <a:latin typeface="Times New Roman" pitchFamily="18" charset="0"/>
                <a:ea typeface="Arial" panose="020B0604020202020204" pitchFamily="34" charset="0"/>
                <a:cs typeface="Times New Roman" pitchFamily="18" charset="0"/>
              </a:rPr>
              <a:t>Việc </a:t>
            </a:r>
            <a:r>
              <a:rPr lang="vi-VN" sz="2400" dirty="0">
                <a:solidFill>
                  <a:srgbClr val="1D02DA"/>
                </a:solidFill>
                <a:latin typeface="Times New Roman" pitchFamily="18" charset="0"/>
                <a:ea typeface="Arial" panose="020B0604020202020204" pitchFamily="34" charset="0"/>
                <a:cs typeface="Times New Roman" pitchFamily="18" charset="0"/>
              </a:rPr>
              <a:t>duy trì nền nếp, gia phong đã đem lại điều gì cho gia đình Nam?</a:t>
            </a:r>
            <a:endParaRPr lang="en-US" sz="2400" dirty="0">
              <a:latin typeface="Times New Roman" pitchFamily="18" charset="0"/>
              <a:ea typeface="Arial" panose="020B0604020202020204" pitchFamily="34" charset="0"/>
              <a:cs typeface="Times New Roman" pitchFamily="18" charset="0"/>
            </a:endParaRPr>
          </a:p>
          <a:p>
            <a:pPr marR="0" lvl="0" algn="just">
              <a:lnSpc>
                <a:spcPct val="115000"/>
              </a:lnSpc>
              <a:spcBef>
                <a:spcPts val="0"/>
              </a:spcBef>
              <a:spcAft>
                <a:spcPts val="2700"/>
              </a:spcAft>
              <a:buClr>
                <a:srgbClr val="1D02DA"/>
              </a:buClr>
              <a:buSzPts val="1000"/>
              <a:tabLst>
                <a:tab pos="215900" algn="l"/>
              </a:tabLst>
            </a:pPr>
            <a:r>
              <a:rPr lang="en-US" sz="2400" dirty="0" smtClean="0">
                <a:solidFill>
                  <a:srgbClr val="1D02DA"/>
                </a:solidFill>
                <a:latin typeface="Times New Roman" pitchFamily="18" charset="0"/>
                <a:ea typeface="Arial" panose="020B0604020202020204" pitchFamily="34" charset="0"/>
                <a:cs typeface="Times New Roman" pitchFamily="18" charset="0"/>
              </a:rPr>
              <a:t>3. </a:t>
            </a:r>
            <a:r>
              <a:rPr lang="vi-VN" sz="2400" dirty="0" smtClean="0">
                <a:solidFill>
                  <a:srgbClr val="1D02DA"/>
                </a:solidFill>
                <a:latin typeface="Times New Roman" pitchFamily="18" charset="0"/>
                <a:ea typeface="Arial" panose="020B0604020202020204" pitchFamily="34" charset="0"/>
                <a:cs typeface="Times New Roman" pitchFamily="18" charset="0"/>
              </a:rPr>
              <a:t>Theo </a:t>
            </a:r>
            <a:r>
              <a:rPr lang="vi-VN" sz="2400" dirty="0">
                <a:solidFill>
                  <a:srgbClr val="1D02DA"/>
                </a:solidFill>
                <a:latin typeface="Times New Roman" pitchFamily="18" charset="0"/>
                <a:ea typeface="Arial" panose="020B0604020202020204" pitchFamily="34" charset="0"/>
                <a:cs typeface="Times New Roman" pitchFamily="18" charset="0"/>
              </a:rPr>
              <a:t>em, truyền thống gia đình, dòng họ có ý nghĩa như thế nào đối với mỗi cá nhân, gia đình và xã hội?</a:t>
            </a:r>
            <a:endParaRPr lang="en-US" sz="2400" u="none" strike="noStrike" spc="0" dirty="0">
              <a:effectLst/>
              <a:latin typeface="Times New Roman" pitchFamily="18" charset="0"/>
              <a:ea typeface="Arial" panose="020B0604020202020204" pitchFamily="34" charset="0"/>
              <a:cs typeface="Times New Roman" pitchFamily="18" charset="0"/>
            </a:endParaRPr>
          </a:p>
        </p:txBody>
      </p:sp>
      <p:sp>
        <p:nvSpPr>
          <p:cNvPr id="14" name="Rectangle 13"/>
          <p:cNvSpPr/>
          <p:nvPr/>
        </p:nvSpPr>
        <p:spPr>
          <a:xfrm>
            <a:off x="6880153" y="1072896"/>
            <a:ext cx="5133421" cy="5016758"/>
          </a:xfrm>
          <a:prstGeom prst="rect">
            <a:avLst/>
          </a:prstGeom>
        </p:spPr>
        <p:txBody>
          <a:bodyPr wrap="square">
            <a:spAutoFit/>
          </a:bodyPr>
          <a:lstStyle/>
          <a:p>
            <a:pPr eaLnBrk="0" fontAlgn="base" hangingPunct="0"/>
            <a:r>
              <a:rPr lang="en-US" sz="2000" b="1" dirty="0" smtClean="0">
                <a:solidFill>
                  <a:srgbClr val="FF0000"/>
                </a:solidFill>
                <a:latin typeface="Times New Roman" pitchFamily="18" charset="0"/>
                <a:cs typeface="Times New Roman" pitchFamily="18" charset="0"/>
              </a:rPr>
              <a:t>1. </a:t>
            </a:r>
            <a:r>
              <a:rPr lang="en-US" sz="2000" b="1" dirty="0" err="1" smtClean="0">
                <a:solidFill>
                  <a:srgbClr val="FF0000"/>
                </a:solidFill>
                <a:latin typeface="Times New Roman" pitchFamily="18" charset="0"/>
                <a:cs typeface="Times New Roman" pitchFamily="18" charset="0"/>
              </a:rPr>
              <a:t>Việc</a:t>
            </a:r>
            <a:r>
              <a:rPr lang="en-US" sz="2000" b="1" dirty="0" smtClean="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tự</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hào</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về</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truyền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thống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gia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đình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dòng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họ</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đã</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giúp</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ích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cho</a:t>
            </a:r>
            <a:r>
              <a:rPr lang="en-US" sz="2000" b="1" dirty="0">
                <a:solidFill>
                  <a:srgbClr val="FF0000"/>
                </a:solidFill>
                <a:latin typeface="Times New Roman" pitchFamily="18" charset="0"/>
                <a:cs typeface="Times New Roman" pitchFamily="18" charset="0"/>
              </a:rPr>
              <a:t> Dung: </a:t>
            </a:r>
            <a:r>
              <a:rPr lang="en-US" sz="2000" b="1" dirty="0" smtClean="0">
                <a:solidFill>
                  <a:srgbClr val="FF0000"/>
                </a:solidFill>
                <a:latin typeface="Times New Roman" pitchFamily="18" charset="0"/>
                <a:cs typeface="Times New Roman" pitchFamily="18" charset="0"/>
              </a:rPr>
              <a:t>Ý </a:t>
            </a:r>
            <a:r>
              <a:rPr lang="en-US" sz="2000" b="1" dirty="0" err="1" smtClean="0">
                <a:solidFill>
                  <a:srgbClr val="FF0000"/>
                </a:solidFill>
                <a:latin typeface="Times New Roman" pitchFamily="18" charset="0"/>
                <a:cs typeface="Times New Roman" pitchFamily="18" charset="0"/>
              </a:rPr>
              <a:t>thức</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về</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giá</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trị</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của</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bản</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thân</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tự</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hào</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về</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gia</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đình</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dòng</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họ</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mình</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Có</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động</a:t>
            </a:r>
            <a:r>
              <a:rPr lang="en-US" sz="2000" b="1" dirty="0" smtClean="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lực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để</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tiếp</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tục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học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tập</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tốt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dù</a:t>
            </a:r>
            <a:r>
              <a:rPr lang="en-US" sz="2000" b="1" dirty="0">
                <a:solidFill>
                  <a:srgbClr val="FF0000"/>
                </a:solidFill>
                <a:latin typeface="Times New Roman" pitchFamily="18" charset="0"/>
                <a:cs typeface="Times New Roman" pitchFamily="18" charset="0"/>
              </a:rPr>
              <a:t> ở </a:t>
            </a:r>
            <a:r>
              <a:rPr lang="en-US" sz="2000" b="1" dirty="0" err="1">
                <a:solidFill>
                  <a:srgbClr val="FF0000"/>
                </a:solidFill>
                <a:latin typeface="Times New Roman" pitchFamily="18" charset="0"/>
                <a:cs typeface="Times New Roman" pitchFamily="18" charset="0"/>
              </a:rPr>
              <a:t>xa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nhà</a:t>
            </a:r>
            <a:r>
              <a:rPr lang="en-US" sz="2000" b="1" dirty="0" smtClean="0">
                <a:solidFill>
                  <a:srgbClr val="FF0000"/>
                </a:solidFill>
                <a:latin typeface="Times New Roman" pitchFamily="18" charset="0"/>
                <a:cs typeface="Times New Roman" pitchFamily="18" charset="0"/>
              </a:rPr>
              <a:t>.</a:t>
            </a:r>
          </a:p>
          <a:p>
            <a:pPr eaLnBrk="0" fontAlgn="base" hangingPunct="0"/>
            <a:r>
              <a:rPr lang="en-US" sz="2000" b="1" dirty="0">
                <a:solidFill>
                  <a:srgbClr val="FF0000"/>
                </a:solidFill>
                <a:latin typeface="Times New Roman" pitchFamily="18" charset="0"/>
                <a:cs typeface="Times New Roman" pitchFamily="18" charset="0"/>
              </a:rPr>
              <a:t/>
            </a:r>
            <a:br>
              <a:rPr lang="en-US" sz="2000" b="1" dirty="0">
                <a:solidFill>
                  <a:srgbClr val="FF0000"/>
                </a:solidFill>
                <a:latin typeface="Times New Roman" pitchFamily="18" charset="0"/>
                <a:cs typeface="Times New Roman" pitchFamily="18" charset="0"/>
              </a:rPr>
            </a:br>
            <a:r>
              <a:rPr lang="en-US" sz="2000" b="1" dirty="0" smtClean="0">
                <a:solidFill>
                  <a:srgbClr val="FF0000"/>
                </a:solidFill>
                <a:latin typeface="Times New Roman" pitchFamily="18" charset="0"/>
                <a:cs typeface="Times New Roman" pitchFamily="18" charset="0"/>
              </a:rPr>
              <a:t>2. </a:t>
            </a:r>
            <a:r>
              <a:rPr lang="en-US" sz="2000" b="1" dirty="0" err="1" smtClean="0">
                <a:solidFill>
                  <a:srgbClr val="FF0000"/>
                </a:solidFill>
                <a:latin typeface="Times New Roman" pitchFamily="18" charset="0"/>
                <a:cs typeface="Times New Roman" pitchFamily="18" charset="0"/>
              </a:rPr>
              <a:t>Việc</a:t>
            </a:r>
            <a:r>
              <a:rPr lang="en-US" sz="2000" b="1" dirty="0" smtClean="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duy</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trì</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nề</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nếp</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gia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phong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đã</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đem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lại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điều</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cho</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gia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đình</a:t>
            </a:r>
            <a:r>
              <a:rPr lang="en-US" sz="2000" b="1" dirty="0">
                <a:solidFill>
                  <a:srgbClr val="FF0000"/>
                </a:solidFill>
                <a:latin typeface="Times New Roman" pitchFamily="18" charset="0"/>
                <a:cs typeface="Times New Roman" pitchFamily="18" charset="0"/>
              </a:rPr>
              <a:t> Nam: </a:t>
            </a:r>
            <a:r>
              <a:rPr lang="en-US" sz="2000" b="1" dirty="0" err="1">
                <a:solidFill>
                  <a:srgbClr val="FF0000"/>
                </a:solidFill>
                <a:latin typeface="Times New Roman" pitchFamily="18" charset="0"/>
                <a:cs typeface="Times New Roman" pitchFamily="18" charset="0"/>
              </a:rPr>
              <a:t>biết</a:t>
            </a:r>
            <a:r>
              <a:rPr lang="en-US" sz="2000" b="1" dirty="0">
                <a:solidFill>
                  <a:srgbClr val="FF0000"/>
                </a:solidFill>
                <a:latin typeface="Times New Roman" pitchFamily="18" charset="0"/>
                <a:cs typeface="Times New Roman" pitchFamily="18" charset="0"/>
              </a:rPr>
              <a:t> chia </a:t>
            </a:r>
            <a:r>
              <a:rPr lang="en-US" sz="2000" b="1" dirty="0" err="1">
                <a:solidFill>
                  <a:srgbClr val="FF0000"/>
                </a:solidFill>
                <a:latin typeface="Times New Roman" pitchFamily="18" charset="0"/>
                <a:cs typeface="Times New Roman" pitchFamily="18" charset="0"/>
              </a:rPr>
              <a:t>sẻ</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lắng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nghe</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tôn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trọng</a:t>
            </a:r>
            <a:r>
              <a:rPr lang="en-US" sz="2000" b="1" dirty="0">
                <a:solidFill>
                  <a:srgbClr val="FF0000"/>
                </a:solidFill>
                <a:latin typeface="Times New Roman" pitchFamily="18" charset="0"/>
                <a:cs typeface="Times New Roman" pitchFamily="18" charset="0"/>
              </a:rPr>
              <a:t> ý </a:t>
            </a:r>
            <a:r>
              <a:rPr lang="en-US" sz="2000" b="1" dirty="0" err="1">
                <a:solidFill>
                  <a:srgbClr val="FF0000"/>
                </a:solidFill>
                <a:latin typeface="Times New Roman" pitchFamily="18" charset="0"/>
                <a:cs typeface="Times New Roman" pitchFamily="18" charset="0"/>
              </a:rPr>
              <a:t>kiến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của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nhau</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nên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cuộc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sống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gia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đình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luôn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đoàn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kết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vui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vẻ</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đầm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ấm</a:t>
            </a:r>
            <a:r>
              <a:rPr lang="en-US" sz="2000" b="1" dirty="0" smtClean="0">
                <a:solidFill>
                  <a:srgbClr val="FF0000"/>
                </a:solidFill>
                <a:latin typeface="Times New Roman" pitchFamily="18" charset="0"/>
                <a:cs typeface="Times New Roman" pitchFamily="18" charset="0"/>
              </a:rPr>
              <a:t>.</a:t>
            </a:r>
          </a:p>
          <a:p>
            <a:pPr eaLnBrk="0" fontAlgn="base" hangingPunct="0"/>
            <a:r>
              <a:rPr lang="en-US" sz="2000" b="1" dirty="0">
                <a:solidFill>
                  <a:srgbClr val="FF0000"/>
                </a:solidFill>
                <a:latin typeface="Times New Roman" pitchFamily="18" charset="0"/>
                <a:cs typeface="Times New Roman" pitchFamily="18" charset="0"/>
              </a:rPr>
              <a:t/>
            </a:r>
            <a:br>
              <a:rPr lang="en-US" sz="2000" b="1" dirty="0">
                <a:solidFill>
                  <a:srgbClr val="FF0000"/>
                </a:solidFill>
                <a:latin typeface="Times New Roman" pitchFamily="18" charset="0"/>
                <a:cs typeface="Times New Roman" pitchFamily="18" charset="0"/>
              </a:rPr>
            </a:br>
            <a:r>
              <a:rPr lang="en-US" sz="2000" b="1" dirty="0" smtClean="0">
                <a:solidFill>
                  <a:srgbClr val="FF0000"/>
                </a:solidFill>
                <a:latin typeface="Times New Roman" pitchFamily="18" charset="0"/>
                <a:cs typeface="Times New Roman" pitchFamily="18" charset="0"/>
              </a:rPr>
              <a:t>3.Theo </a:t>
            </a:r>
            <a:r>
              <a:rPr lang="en-US" sz="2000" b="1" dirty="0" err="1">
                <a:solidFill>
                  <a:srgbClr val="FF0000"/>
                </a:solidFill>
                <a:latin typeface="Times New Roman" pitchFamily="18" charset="0"/>
                <a:cs typeface="Times New Roman" pitchFamily="18" charset="0"/>
              </a:rPr>
              <a:t>em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truyền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thống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gia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đình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dòng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họ</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có</a:t>
            </a:r>
            <a:r>
              <a:rPr lang="en-US" sz="2000" b="1" dirty="0">
                <a:solidFill>
                  <a:srgbClr val="FF0000"/>
                </a:solidFill>
                <a:latin typeface="Times New Roman" pitchFamily="18" charset="0"/>
                <a:cs typeface="Times New Roman" pitchFamily="18" charset="0"/>
              </a:rPr>
              <a:t> ý </a:t>
            </a:r>
            <a:r>
              <a:rPr lang="en-US" sz="2000" b="1" dirty="0" err="1">
                <a:solidFill>
                  <a:srgbClr val="FF0000"/>
                </a:solidFill>
                <a:latin typeface="Times New Roman" pitchFamily="18" charset="0"/>
                <a:cs typeface="Times New Roman" pitchFamily="18" charset="0"/>
              </a:rPr>
              <a:t>nghĩa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đối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với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mỗi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cá</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nhân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gia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đình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dòng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họ</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giúp</a:t>
            </a:r>
            <a:r>
              <a:rPr lang="en-US" sz="2000" b="1" dirty="0">
                <a:solidFill>
                  <a:srgbClr val="FF0000"/>
                </a:solidFill>
                <a:latin typeface="Times New Roman" pitchFamily="18" charset="0"/>
                <a:cs typeface="Times New Roman" pitchFamily="18" charset="0"/>
              </a:rPr>
              <a:t> ta </a:t>
            </a:r>
            <a:r>
              <a:rPr lang="en-US" sz="2000" b="1" dirty="0" err="1">
                <a:solidFill>
                  <a:srgbClr val="FF0000"/>
                </a:solidFill>
                <a:latin typeface="Times New Roman" pitchFamily="18" charset="0"/>
                <a:cs typeface="Times New Roman" pitchFamily="18" charset="0"/>
              </a:rPr>
              <a:t>có</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thêm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kinh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ngiệm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sức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mạnh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trong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cuộc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sống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góp</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phần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làm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phong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phú</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truyền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thống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bản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sắc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dân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tộc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Việt</a:t>
            </a:r>
            <a:r>
              <a:rPr lang="en-US" sz="2000" b="1" dirty="0">
                <a:solidFill>
                  <a:srgbClr val="FF0000"/>
                </a:solidFill>
                <a:latin typeface="Times New Roman" pitchFamily="18" charset="0"/>
                <a:cs typeface="Times New Roman" pitchFamily="18" charset="0"/>
              </a:rPr>
              <a:t> Nam.</a:t>
            </a:r>
            <a:endParaRPr lang="en-US" sz="2000" b="1" i="1" dirty="0">
              <a:solidFill>
                <a:srgbClr val="FF0000"/>
              </a:solidFill>
              <a:latin typeface="Times New Roman" pitchFamily="18" charset="0"/>
              <a:ea typeface="Times New Roman" panose="02020603050405020304" pitchFamily="18" charset="0"/>
              <a:cs typeface="Times New Roman" pitchFamily="18" charset="0"/>
            </a:endParaRPr>
          </a:p>
        </p:txBody>
      </p:sp>
      <p:pic>
        <p:nvPicPr>
          <p:cNvPr id="15" name="Picture 7" descr="BACK03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56" y="-35420"/>
            <a:ext cx="5102030" cy="173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087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1697636" y="887500"/>
            <a:ext cx="7931179" cy="4217437"/>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297552" y="982442"/>
            <a:ext cx="1063853" cy="1355319"/>
          </a:xfrm>
          <a:prstGeom prst="rect">
            <a:avLst/>
          </a:prstGeom>
        </p:spPr>
      </p:pic>
      <p:pic>
        <p:nvPicPr>
          <p:cNvPr id="9" name="Picture 8"/>
          <p:cNvPicPr>
            <a:picLocks noChangeAspect="1"/>
          </p:cNvPicPr>
          <p:nvPr/>
        </p:nvPicPr>
        <p:blipFill>
          <a:blip r:embed="rId6"/>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
          <p:cNvSpPr txBox="1">
            <a:spLocks noChangeArrowheads="1"/>
          </p:cNvSpPr>
          <p:nvPr/>
        </p:nvSpPr>
        <p:spPr bwMode="auto">
          <a:xfrm>
            <a:off x="3340359" y="1552614"/>
            <a:ext cx="5455333"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 typeface="Arial" panose="020B0604020202020204" pitchFamily="34" charset="0"/>
              <a:buNone/>
            </a:pPr>
            <a:r>
              <a:rPr lang="vi-VN" sz="3200" b="1" i="1" dirty="0">
                <a:solidFill>
                  <a:srgbClr val="0000FF"/>
                </a:solidFill>
                <a:latin typeface="+mj-lt"/>
                <a:cs typeface="#9Slide03 Arima Madurai Black" panose="00000A00000000000000" pitchFamily="2" charset="0"/>
              </a:rPr>
              <a:t>Truyền thống của gia đình, dòng họ giúp chúng ta có thêm kinh nghiệm, động lực, vượt </a:t>
            </a:r>
            <a:r>
              <a:rPr lang="en-US" sz="3200" b="1" i="1" dirty="0" smtClean="0">
                <a:solidFill>
                  <a:srgbClr val="0000FF"/>
                </a:solidFill>
                <a:latin typeface="Times" panose="02020603050405020304" pitchFamily="18" charset="0"/>
                <a:cs typeface="Times" panose="02020603050405020304" pitchFamily="18" charset="0"/>
              </a:rPr>
              <a:t>q</a:t>
            </a:r>
            <a:r>
              <a:rPr lang="vi-VN" sz="3200" b="1" i="1" dirty="0" smtClean="0">
                <a:solidFill>
                  <a:srgbClr val="0000FF"/>
                </a:solidFill>
                <a:latin typeface="+mj-lt"/>
                <a:cs typeface="#9Slide03 Arima Madurai Black" panose="00000A00000000000000" pitchFamily="2" charset="0"/>
              </a:rPr>
              <a:t>ua </a:t>
            </a:r>
            <a:r>
              <a:rPr lang="vi-VN" sz="3200" b="1" i="1" dirty="0">
                <a:solidFill>
                  <a:srgbClr val="0000FF"/>
                </a:solidFill>
                <a:latin typeface="+mj-lt"/>
                <a:cs typeface="#9Slide03 Arima Madurai Black" panose="00000A00000000000000" pitchFamily="2" charset="0"/>
              </a:rPr>
              <a:t>khó khăn, thử thách và nỗ lực vươn lên để thành công.</a:t>
            </a:r>
            <a:endParaRPr lang="en-US" sz="3200" b="1" dirty="0">
              <a:solidFill>
                <a:srgbClr val="0000FF"/>
              </a:solidFill>
              <a:latin typeface="+mj-lt"/>
              <a:cs typeface="#9Slide03 Arima Madurai Black" panose="00000A00000000000000" pitchFamily="2" charset="0"/>
            </a:endParaRPr>
          </a:p>
          <a:p>
            <a:pPr fontAlgn="base">
              <a:lnSpc>
                <a:spcPct val="100000"/>
              </a:lnSpc>
              <a:spcBef>
                <a:spcPct val="50000"/>
              </a:spcBef>
              <a:spcAft>
                <a:spcPct val="0"/>
              </a:spcAft>
              <a:buFontTx/>
              <a:buNone/>
            </a:pPr>
            <a:endParaRPr lang="en-US" altLang="en-US" sz="2400" b="1" i="1" dirty="0" smtClean="0">
              <a:solidFill>
                <a:srgbClr val="0000FF"/>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417120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5 L -0.07617 -0.04005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7" presetID="53"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Effect transition="in" filter="fade">
                                      <p:cBhvr>
                                        <p:cTn id="2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8509" y="1209964"/>
            <a:ext cx="4858327" cy="1107996"/>
          </a:xfrm>
          <a:prstGeom prst="rect">
            <a:avLst/>
          </a:prstGeom>
          <a:noFill/>
        </p:spPr>
        <p:txBody>
          <a:bodyPr wrap="square" rtlCol="0">
            <a:spAutoFit/>
          </a:bodyPr>
          <a:lstStyle/>
          <a:p>
            <a:r>
              <a:rPr lang="en-US" sz="6600" dirty="0" err="1" smtClean="0"/>
              <a:t>Tiết</a:t>
            </a:r>
            <a:r>
              <a:rPr lang="en-US" sz="6600" dirty="0" smtClean="0"/>
              <a:t> 2</a:t>
            </a:r>
            <a:endParaRPr lang="en-US" sz="6600" dirty="0"/>
          </a:p>
        </p:txBody>
      </p:sp>
    </p:spTree>
    <p:extLst>
      <p:ext uri="{BB962C8B-B14F-4D97-AF65-F5344CB8AC3E}">
        <p14:creationId xmlns:p14="http://schemas.microsoft.com/office/powerpoint/2010/main" val="20587355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89045" y="79312"/>
            <a:ext cx="11485984" cy="6659217"/>
          </a:xfrm>
          <a:prstGeom prst="rect">
            <a:avLst/>
          </a:prstGeom>
        </p:spPr>
      </p:pic>
      <p:sp>
        <p:nvSpPr>
          <p:cNvPr id="5" name="文本框 6"/>
          <p:cNvSpPr txBox="1"/>
          <p:nvPr/>
        </p:nvSpPr>
        <p:spPr>
          <a:xfrm>
            <a:off x="2956481" y="3297431"/>
            <a:ext cx="7709633" cy="1446550"/>
          </a:xfrm>
          <a:prstGeom prst="rect">
            <a:avLst/>
          </a:prstGeom>
          <a:noFill/>
        </p:spPr>
        <p:txBody>
          <a:bodyPr wrap="square" rtlCol="0">
            <a:spAutoFit/>
          </a:bodyPr>
          <a:lstStyle/>
          <a:p>
            <a:pPr algn="ctr"/>
            <a:r>
              <a:rPr lang="en-US" altLang="zh-CN" sz="44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3. </a:t>
            </a:r>
            <a:r>
              <a:rPr lang="en-US" altLang="zh-CN" sz="44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Giữ</a:t>
            </a:r>
            <a:r>
              <a:rPr lang="en-US" altLang="zh-CN" sz="44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r>
              <a:rPr lang="en-US" altLang="zh-CN" sz="44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gìn</a:t>
            </a:r>
            <a:r>
              <a:rPr lang="en-US" altLang="zh-CN" sz="44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r>
              <a:rPr lang="en-US" altLang="zh-CN" sz="44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và</a:t>
            </a:r>
            <a:r>
              <a:rPr lang="en-US" altLang="zh-CN" sz="44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r>
              <a:rPr lang="en-US" altLang="zh-CN" sz="44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phát</a:t>
            </a:r>
            <a:r>
              <a:rPr lang="en-US" altLang="zh-CN" sz="44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r>
              <a:rPr lang="en-US" altLang="zh-CN" sz="44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huy</a:t>
            </a:r>
            <a:r>
              <a:rPr lang="en-US" altLang="zh-CN" sz="44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p>
          <a:p>
            <a:pPr algn="ctr"/>
            <a:r>
              <a:rPr lang="en-US" altLang="zh-CN" sz="44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truyền</a:t>
            </a:r>
            <a:r>
              <a:rPr lang="en-US" altLang="zh-CN" sz="44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r>
              <a:rPr lang="en-US" altLang="zh-CN" sz="44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thống</a:t>
            </a:r>
            <a:r>
              <a:rPr lang="en-US" altLang="zh-CN" sz="44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r>
              <a:rPr lang="en-US" altLang="zh-CN" sz="44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gia</a:t>
            </a:r>
            <a:r>
              <a:rPr lang="en-US" altLang="zh-CN" sz="44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r>
              <a:rPr lang="en-US" altLang="zh-CN" sz="44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đình</a:t>
            </a:r>
            <a:r>
              <a:rPr lang="en-US" altLang="zh-CN" sz="44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r>
              <a:rPr lang="en-US" altLang="zh-CN" sz="44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dòng</a:t>
            </a:r>
            <a:r>
              <a:rPr lang="en-US" altLang="zh-CN" sz="44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r>
              <a:rPr lang="en-US" altLang="zh-CN" sz="44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họ</a:t>
            </a:r>
            <a:endParaRPr lang="zh-CN" altLang="en-US" sz="4400" b="1"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pic>
        <p:nvPicPr>
          <p:cNvPr id="6" name="Shape 35"/>
          <p:cNvPicPr/>
          <p:nvPr/>
        </p:nvPicPr>
        <p:blipFill>
          <a:blip r:embed="rId3"/>
          <a:stretch/>
        </p:blipFill>
        <p:spPr>
          <a:xfrm>
            <a:off x="29155" y="3615486"/>
            <a:ext cx="3047399" cy="3242514"/>
          </a:xfrm>
          <a:prstGeom prst="rect">
            <a:avLst/>
          </a:prstGeom>
        </p:spPr>
      </p:pic>
      <p:pic>
        <p:nvPicPr>
          <p:cNvPr id="7" name="Picture 6"/>
          <p:cNvPicPr>
            <a:picLocks noChangeAspect="1"/>
          </p:cNvPicPr>
          <p:nvPr/>
        </p:nvPicPr>
        <p:blipFill>
          <a:blip r:embed="rId4"/>
          <a:stretch>
            <a:fillRect/>
          </a:stretch>
        </p:blipFill>
        <p:spPr>
          <a:xfrm>
            <a:off x="10936762" y="55659"/>
            <a:ext cx="1255238" cy="937524"/>
          </a:xfrm>
          <a:prstGeom prst="rect">
            <a:avLst/>
          </a:prstGeom>
        </p:spPr>
      </p:pic>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8840" y="4755807"/>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242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154;p8"/>
          <p:cNvPicPr preferRelativeResize="0"/>
          <p:nvPr/>
        </p:nvPicPr>
        <p:blipFill rotWithShape="1">
          <a:blip r:embed="rId2">
            <a:alphaModFix/>
          </a:blip>
          <a:srcRect l="16992" t="-937" r="50159" b="17086"/>
          <a:stretch/>
        </p:blipFill>
        <p:spPr>
          <a:xfrm>
            <a:off x="270075" y="-325541"/>
            <a:ext cx="11354461" cy="1693165"/>
          </a:xfrm>
          <a:prstGeom prst="rect">
            <a:avLst/>
          </a:prstGeom>
          <a:noFill/>
          <a:ln>
            <a:noFill/>
          </a:ln>
        </p:spPr>
      </p:pic>
      <p:sp>
        <p:nvSpPr>
          <p:cNvPr id="44038" name="AutoShape 6"/>
          <p:cNvSpPr>
            <a:spLocks noChangeArrowheads="1"/>
          </p:cNvSpPr>
          <p:nvPr/>
        </p:nvSpPr>
        <p:spPr bwMode="auto">
          <a:xfrm>
            <a:off x="2898086" y="1110731"/>
            <a:ext cx="7009239" cy="2141351"/>
          </a:xfrm>
          <a:prstGeom prst="cloudCallout">
            <a:avLst>
              <a:gd name="adj1" fmla="val -991"/>
              <a:gd name="adj2" fmla="val 67005"/>
            </a:avLst>
          </a:prstGeom>
          <a:solidFill>
            <a:schemeClr val="bg1"/>
          </a:solidFill>
          <a:ln w="9525">
            <a:solidFill>
              <a:srgbClr val="FF0000"/>
            </a:solidFill>
            <a:round/>
            <a:headEnd/>
            <a:tailEnd/>
          </a:ln>
          <a:effectLst/>
        </p:spPr>
        <p:txBody>
          <a:bodyPr/>
          <a:lstStyle/>
          <a:p>
            <a:pPr fontAlgn="base">
              <a:spcBef>
                <a:spcPct val="0"/>
              </a:spcBef>
              <a:spcAft>
                <a:spcPct val="0"/>
              </a:spcAft>
              <a:defRPr/>
            </a:pPr>
            <a:endParaRPr lang="en-US" sz="2100" b="1">
              <a:solidFill>
                <a:srgbClr val="333399"/>
              </a:solidFill>
              <a:effectLst>
                <a:outerShdw blurRad="38100" dist="38100" dir="2700000" algn="tl">
                  <a:srgbClr val="C0C0C0"/>
                </a:outerShdw>
              </a:effectLst>
              <a:latin typeface="Times" panose="02020603050405020304" pitchFamily="18" charset="0"/>
              <a:cs typeface="Times" panose="02020603050405020304" pitchFamily="18" charset="0"/>
            </a:endParaRPr>
          </a:p>
          <a:p>
            <a:pPr algn="ctr" fontAlgn="base">
              <a:spcBef>
                <a:spcPct val="0"/>
              </a:spcBef>
              <a:spcAft>
                <a:spcPct val="0"/>
              </a:spcAft>
              <a:defRPr/>
            </a:pPr>
            <a:endParaRPr lang="en-US" sz="2100">
              <a:solidFill>
                <a:srgbClr val="000000"/>
              </a:solidFill>
              <a:latin typeface="Times" panose="02020603050405020304" pitchFamily="18" charset="0"/>
              <a:cs typeface="Times" panose="02020603050405020304" pitchFamily="18" charset="0"/>
            </a:endParaRPr>
          </a:p>
        </p:txBody>
      </p:sp>
      <p:sp>
        <p:nvSpPr>
          <p:cNvPr id="1077251" name="Text Box 9"/>
          <p:cNvSpPr txBox="1">
            <a:spLocks noChangeArrowheads="1"/>
          </p:cNvSpPr>
          <p:nvPr/>
        </p:nvSpPr>
        <p:spPr bwMode="auto">
          <a:xfrm>
            <a:off x="3498574" y="1285776"/>
            <a:ext cx="6329238" cy="1578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indent="88900" algn="just">
              <a:lnSpc>
                <a:spcPct val="115000"/>
              </a:lnSpc>
              <a:spcBef>
                <a:spcPts val="0"/>
              </a:spcBef>
              <a:spcAft>
                <a:spcPts val="2400"/>
              </a:spcAft>
            </a:pPr>
            <a:r>
              <a:rPr lang="vi-VN" sz="2800" dirty="0">
                <a:solidFill>
                  <a:srgbClr val="0000FF"/>
                </a:solidFill>
                <a:latin typeface="Times" panose="02020603050405020304" pitchFamily="18" charset="0"/>
                <a:ea typeface="Arial" panose="020B0604020202020204" pitchFamily="34" charset="0"/>
                <a:cs typeface="Times" panose="02020603050405020304" pitchFamily="18" charset="0"/>
              </a:rPr>
              <a:t>Bài hát nói về truyền thống nào của gia đình Việt Nam? Hãy chia sẻ hiểu biết của em về những truyền thống đó.</a:t>
            </a:r>
            <a:endParaRPr lang="en-US" sz="2800" dirty="0">
              <a:solidFill>
                <a:srgbClr val="0000FF"/>
              </a:solidFill>
              <a:latin typeface="Times" panose="02020603050405020304" pitchFamily="18" charset="0"/>
              <a:ea typeface="Arial" panose="020B0604020202020204" pitchFamily="34" charset="0"/>
              <a:cs typeface="Times" panose="02020603050405020304" pitchFamily="18" charset="0"/>
            </a:endParaRPr>
          </a:p>
        </p:txBody>
      </p:sp>
      <p:pic>
        <p:nvPicPr>
          <p:cNvPr id="7" name="图片 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331788" y="1111250"/>
            <a:ext cx="2047875"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1502365" y="104775"/>
            <a:ext cx="879467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b="1" dirty="0" smtClean="0">
                <a:solidFill>
                  <a:srgbClr val="0070C0"/>
                </a:solidFill>
                <a:latin typeface="Times" panose="02020603050405020304" pitchFamily="18" charset="0"/>
                <a:ea typeface="微软雅黑" panose="020B0503020204020204" pitchFamily="34" charset="-122"/>
                <a:cs typeface="Times" panose="02020603050405020304" pitchFamily="18" charset="0"/>
              </a:rPr>
              <a:t> </a:t>
            </a:r>
            <a:r>
              <a:rPr lang="en-US" altLang="en-US" b="1" dirty="0" smtClean="0">
                <a:solidFill>
                  <a:srgbClr val="FF0000"/>
                </a:solidFill>
                <a:latin typeface="Times" panose="02020603050405020304" pitchFamily="18" charset="0"/>
                <a:ea typeface="微软雅黑" panose="020B0503020204020204" pitchFamily="34" charset="-122"/>
                <a:cs typeface="Times" panose="02020603050405020304" pitchFamily="18" charset="0"/>
              </a:rPr>
              <a:t>THẨM THẤU ÂM NHẠC</a:t>
            </a:r>
            <a:endParaRPr lang="it-IT" altLang="en-US" b="1" dirty="0">
              <a:solidFill>
                <a:srgbClr val="FF0000"/>
              </a:solidFill>
              <a:latin typeface="Times" panose="02020603050405020304" pitchFamily="18" charset="0"/>
              <a:ea typeface="微软雅黑" panose="020B0503020204020204" pitchFamily="34" charset="-122"/>
              <a:cs typeface="Times" panose="02020603050405020304" pitchFamily="18" charset="0"/>
            </a:endParaRPr>
          </a:p>
        </p:txBody>
      </p:sp>
      <p:pic>
        <p:nvPicPr>
          <p:cNvPr id="12" name="Picture 2" descr="F:\360安全浏览器下载\六一\Nipic_2531170_b95b5e79d8a6cffe\未标题-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1026" y="957892"/>
            <a:ext cx="20653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Bán lá cờ Việt Nam chất lượng, full size| Thiết bị đoàn độ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7050" y="3190591"/>
            <a:ext cx="3816321" cy="249955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6141794" y="3136063"/>
            <a:ext cx="4246102" cy="2474357"/>
          </a:xfrm>
          <a:prstGeom prst="rect">
            <a:avLst/>
          </a:prstGeom>
        </p:spPr>
      </p:pic>
      <p:sp>
        <p:nvSpPr>
          <p:cNvPr id="3" name="Rectangle 2"/>
          <p:cNvSpPr/>
          <p:nvPr/>
        </p:nvSpPr>
        <p:spPr>
          <a:xfrm>
            <a:off x="2001710" y="5610420"/>
            <a:ext cx="8631850" cy="1047979"/>
          </a:xfrm>
          <a:prstGeom prst="rect">
            <a:avLst/>
          </a:prstGeom>
        </p:spPr>
        <p:txBody>
          <a:bodyPr wrap="none">
            <a:spAutoFit/>
          </a:bodyPr>
          <a:lstStyle/>
          <a:p>
            <a:pPr algn="just">
              <a:lnSpc>
                <a:spcPct val="115000"/>
              </a:lnSpc>
              <a:spcAft>
                <a:spcPts val="400"/>
              </a:spcAft>
            </a:pPr>
            <a:r>
              <a:rPr lang="en-US" sz="5400" dirty="0" smtClean="0">
                <a:solidFill>
                  <a:srgbClr val="FF0000"/>
                </a:solidFill>
                <a:latin typeface="Times" panose="02020603050405020304" pitchFamily="18" charset="0"/>
                <a:ea typeface="Arial" panose="020B0604020202020204" pitchFamily="34" charset="0"/>
                <a:cs typeface="Times" panose="02020603050405020304" pitchFamily="18" charset="0"/>
              </a:rPr>
              <a:t>B</a:t>
            </a:r>
            <a:r>
              <a:rPr lang="vi-VN" sz="3600" dirty="0" smtClean="0">
                <a:solidFill>
                  <a:srgbClr val="FF0000"/>
                </a:solidFill>
                <a:latin typeface="Times" panose="02020603050405020304" pitchFamily="18" charset="0"/>
                <a:ea typeface="Arial" panose="020B0604020202020204" pitchFamily="34" charset="0"/>
                <a:cs typeface="Times" panose="02020603050405020304" pitchFamily="18" charset="0"/>
              </a:rPr>
              <a:t>ài </a:t>
            </a:r>
            <a:r>
              <a:rPr lang="vi-VN" sz="3600" dirty="0">
                <a:solidFill>
                  <a:srgbClr val="FF0000"/>
                </a:solidFill>
                <a:latin typeface="Times" panose="02020603050405020304" pitchFamily="18" charset="0"/>
                <a:ea typeface="Arial" panose="020B0604020202020204" pitchFamily="34" charset="0"/>
                <a:cs typeface="Times" panose="02020603050405020304" pitchFamily="18" charset="0"/>
              </a:rPr>
              <a:t>hát “Lá cờ” (sáng tác: Tạ Quang Thắng).</a:t>
            </a:r>
            <a:endParaRPr lang="en-US" sz="3600" dirty="0">
              <a:solidFill>
                <a:srgbClr val="FF0000"/>
              </a:solidFill>
              <a:effectLst/>
              <a:latin typeface="Times" panose="02020603050405020304" pitchFamily="18" charset="0"/>
              <a:ea typeface="Arial" panose="020B0604020202020204" pitchFamily="34" charset="0"/>
              <a:cs typeface="Times" panose="02020603050405020304" pitchFamily="18" charset="0"/>
            </a:endParaRPr>
          </a:p>
        </p:txBody>
      </p:sp>
      <p:pic>
        <p:nvPicPr>
          <p:cNvPr id="19" name="Picture 18"/>
          <p:cNvPicPr>
            <a:picLocks noChangeAspect="1"/>
          </p:cNvPicPr>
          <p:nvPr/>
        </p:nvPicPr>
        <p:blipFill>
          <a:blip r:embed="rId7"/>
          <a:stretch>
            <a:fillRect/>
          </a:stretch>
        </p:blipFill>
        <p:spPr>
          <a:xfrm>
            <a:off x="10936762" y="0"/>
            <a:ext cx="1255238" cy="937524"/>
          </a:xfrm>
          <a:prstGeom prst="rect">
            <a:avLst/>
          </a:prstGeom>
        </p:spPr>
      </p:pic>
    </p:spTree>
    <p:extLst>
      <p:ext uri="{BB962C8B-B14F-4D97-AF65-F5344CB8AC3E}">
        <p14:creationId xmlns:p14="http://schemas.microsoft.com/office/powerpoint/2010/main" val="432463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par>
                                <p:cTn id="8" presetID="2" presetClass="entr" presetSubtype="8" fill="hold" grpId="0" nodeType="withEffect">
                                  <p:stCondLst>
                                    <p:cond delay="150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0-#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par>
                                <p:cTn id="12" presetID="31" presetClass="entr" presetSubtype="0" fill="hold" nodeType="withEffect">
                                  <p:stCondLst>
                                    <p:cond delay="0"/>
                                  </p:stCondLst>
                                  <p:iterate type="lt">
                                    <p:tmPct val="5000"/>
                                  </p:iterate>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style.rotation</p:attrName>
                                        </p:attrNameLst>
                                      </p:cBhvr>
                                      <p:tavLst>
                                        <p:tav tm="0">
                                          <p:val>
                                            <p:fltVal val="90"/>
                                          </p:val>
                                        </p:tav>
                                        <p:tav tm="100000">
                                          <p:val>
                                            <p:fltVal val="0"/>
                                          </p:val>
                                        </p:tav>
                                      </p:tavLst>
                                    </p:anim>
                                    <p:animEffect transition="in" filter="fade">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3" name="Group 2"/>
          <p:cNvGrpSpPr/>
          <p:nvPr/>
        </p:nvGrpSpPr>
        <p:grpSpPr>
          <a:xfrm>
            <a:off x="5959470" y="-476036"/>
            <a:ext cx="6506227" cy="7427342"/>
            <a:chOff x="5959470" y="-476036"/>
            <a:chExt cx="6506227" cy="6720614"/>
          </a:xfrm>
        </p:grpSpPr>
        <p:pic>
          <p:nvPicPr>
            <p:cNvPr id="154" name="Google Shape;154;p8"/>
            <p:cNvPicPr preferRelativeResize="0"/>
            <p:nvPr/>
          </p:nvPicPr>
          <p:blipFill rotWithShape="1">
            <a:blip r:embed="rId3">
              <a:alphaModFix/>
            </a:blip>
            <a:srcRect l="16992" t="-937" r="50159" b="17086"/>
            <a:stretch/>
          </p:blipFill>
          <p:spPr>
            <a:xfrm>
              <a:off x="5959470" y="-476036"/>
              <a:ext cx="6506227" cy="6624909"/>
            </a:xfrm>
            <a:prstGeom prst="rect">
              <a:avLst/>
            </a:prstGeom>
            <a:noFill/>
            <a:ln>
              <a:noFill/>
            </a:ln>
          </p:spPr>
        </p:pic>
        <p:pic>
          <p:nvPicPr>
            <p:cNvPr id="155" name="Google Shape;155;p8"/>
            <p:cNvPicPr preferRelativeResize="0"/>
            <p:nvPr/>
          </p:nvPicPr>
          <p:blipFill rotWithShape="1">
            <a:blip r:embed="rId4">
              <a:alphaModFix/>
            </a:blip>
            <a:srcRect/>
            <a:stretch/>
          </p:blipFill>
          <p:spPr>
            <a:xfrm>
              <a:off x="8535473" y="4408838"/>
              <a:ext cx="1727891" cy="1835740"/>
            </a:xfrm>
            <a:prstGeom prst="rect">
              <a:avLst/>
            </a:prstGeom>
            <a:noFill/>
            <a:ln>
              <a:noFill/>
            </a:ln>
          </p:spPr>
        </p:pic>
      </p:grpSp>
      <p:pic>
        <p:nvPicPr>
          <p:cNvPr id="10" name="Google Shape;164;p9"/>
          <p:cNvPicPr preferRelativeResize="0"/>
          <p:nvPr/>
        </p:nvPicPr>
        <p:blipFill rotWithShape="1">
          <a:blip r:embed="rId5">
            <a:alphaModFix/>
          </a:blip>
          <a:srcRect l="15285" t="10430" r="46645" b="11190"/>
          <a:stretch/>
        </p:blipFill>
        <p:spPr>
          <a:xfrm>
            <a:off x="-652943" y="1483568"/>
            <a:ext cx="7154158" cy="5748081"/>
          </a:xfrm>
          <a:prstGeom prst="rect">
            <a:avLst/>
          </a:prstGeom>
          <a:noFill/>
          <a:ln>
            <a:noFill/>
          </a:ln>
        </p:spPr>
      </p:pic>
      <p:pic>
        <p:nvPicPr>
          <p:cNvPr id="11" name="Google Shape;165;p9"/>
          <p:cNvPicPr preferRelativeResize="0"/>
          <p:nvPr/>
        </p:nvPicPr>
        <p:blipFill rotWithShape="1">
          <a:blip r:embed="rId6">
            <a:alphaModFix/>
          </a:blip>
          <a:srcRect l="18975" t="9789" r="12467"/>
          <a:stretch/>
        </p:blipFill>
        <p:spPr>
          <a:xfrm>
            <a:off x="5271032" y="5176149"/>
            <a:ext cx="2124215" cy="1899370"/>
          </a:xfrm>
          <a:prstGeom prst="rect">
            <a:avLst/>
          </a:prstGeom>
          <a:noFill/>
          <a:ln>
            <a:noFill/>
          </a:ln>
        </p:spPr>
      </p:pic>
      <p:pic>
        <p:nvPicPr>
          <p:cNvPr id="7" name="Picture 6"/>
          <p:cNvPicPr>
            <a:picLocks noChangeAspect="1"/>
          </p:cNvPicPr>
          <p:nvPr/>
        </p:nvPicPr>
        <p:blipFill>
          <a:blip r:embed="rId7"/>
          <a:stretch>
            <a:fillRect/>
          </a:stretch>
        </p:blipFill>
        <p:spPr>
          <a:xfrm>
            <a:off x="10936762" y="0"/>
            <a:ext cx="1255238" cy="937524"/>
          </a:xfrm>
          <a:prstGeom prst="rect">
            <a:avLst/>
          </a:prstGeom>
        </p:spPr>
      </p:pic>
      <p:sp>
        <p:nvSpPr>
          <p:cNvPr id="8" name="Rectangle 7"/>
          <p:cNvSpPr/>
          <p:nvPr/>
        </p:nvSpPr>
        <p:spPr>
          <a:xfrm>
            <a:off x="445542" y="2247370"/>
            <a:ext cx="5305120" cy="3970318"/>
          </a:xfrm>
          <a:prstGeom prst="rect">
            <a:avLst/>
          </a:prstGeom>
        </p:spPr>
        <p:txBody>
          <a:bodyPr wrap="square">
            <a:spAutoFit/>
          </a:bodyPr>
          <a:lstStyle/>
          <a:p>
            <a:pPr algn="just"/>
            <a:r>
              <a:rPr lang="en-US" sz="2400" dirty="0" smtClean="0">
                <a:solidFill>
                  <a:srgbClr val="000000"/>
                </a:solidFill>
                <a:ea typeface="Courier New" panose="02070309020205020404" pitchFamily="49" charset="0"/>
              </a:rPr>
              <a:t>   </a:t>
            </a:r>
            <a:r>
              <a:rPr lang="vi-VN" sz="2800" dirty="0">
                <a:latin typeface="+mj-lt"/>
              </a:rPr>
              <a:t>Năm nào cũng vậy, Linh luôn háo hức mong chờ đến sáng mùng một Tết Nguyên đán. Khi đó, mọi thành viên trong gia đình đều tụ họp đông đủ, cùng nhau đi chúc tết ông bà và những người thân trong gia đình, dòng họ. Tết năm nay, Linh còn học được rất nhiều lời chúc ý nghĩa để chúc mừng ông bà, bố mẹ.</a:t>
            </a:r>
            <a:endParaRPr lang="en-US" sz="2800" dirty="0">
              <a:latin typeface="+mj-lt"/>
            </a:endParaRPr>
          </a:p>
        </p:txBody>
      </p:sp>
      <p:sp>
        <p:nvSpPr>
          <p:cNvPr id="9" name="Rectangle 8"/>
          <p:cNvSpPr/>
          <p:nvPr/>
        </p:nvSpPr>
        <p:spPr>
          <a:xfrm>
            <a:off x="6240141" y="1192451"/>
            <a:ext cx="5514420" cy="4970015"/>
          </a:xfrm>
          <a:prstGeom prst="rect">
            <a:avLst/>
          </a:prstGeom>
        </p:spPr>
        <p:txBody>
          <a:bodyPr wrap="square">
            <a:spAutoFit/>
          </a:bodyPr>
          <a:lstStyle/>
          <a:p>
            <a:pPr marL="190500" indent="-190500" algn="just">
              <a:lnSpc>
                <a:spcPct val="115000"/>
              </a:lnSpc>
            </a:pPr>
            <a:r>
              <a:rPr lang="en-US" sz="2400" dirty="0" smtClean="0">
                <a:solidFill>
                  <a:srgbClr val="000000"/>
                </a:solidFill>
                <a:latin typeface="#9Slide05 SVNClementine" panose="020F0502020204030203" pitchFamily="34" charset="0"/>
                <a:ea typeface="Arial" panose="020B0604020202020204" pitchFamily="34" charset="0"/>
              </a:rPr>
              <a:t>       </a:t>
            </a:r>
            <a:r>
              <a:rPr lang="vi-VN" sz="2500" b="1" dirty="0">
                <a:solidFill>
                  <a:srgbClr val="0000FF"/>
                </a:solidFill>
                <a:latin typeface="+mj-lt"/>
              </a:rPr>
              <a:t>Tuổi thơ của An đã gắn bó với tiếng đàn bầu vì bà ngoại và mẹ của An đều là nghệ sĩ đàn bầu nổi tiếng. Từ nhỏ, An đã được tập đàn cùng bà và mẹ. Giờ đây, kĩ thuật đánh đàn của An đã khá điêu luyện. An luôn mong muốn sẽ có nhiều cơ hội mang nét độc đáo của tiếng đàn bầu Việt Nam giới thiệu với bạn bè trong nước và quốc tế.</a:t>
            </a:r>
            <a:endParaRPr lang="en-US" sz="2500" b="1" dirty="0">
              <a:solidFill>
                <a:srgbClr val="0000FF"/>
              </a:solidFill>
              <a:latin typeface="+mj-lt"/>
            </a:endParaRPr>
          </a:p>
          <a:p>
            <a:pPr marL="190500" indent="-190500" algn="just">
              <a:lnSpc>
                <a:spcPct val="115000"/>
              </a:lnSpc>
            </a:pPr>
            <a:endParaRPr lang="en-US" sz="2800" b="1" dirty="0">
              <a:solidFill>
                <a:srgbClr val="000000"/>
              </a:solidFill>
              <a:latin typeface="+mj-lt"/>
              <a:ea typeface="Arial" panose="020B0604020202020204" pitchFamily="34" charset="0"/>
            </a:endParaRPr>
          </a:p>
        </p:txBody>
      </p:sp>
      <p:pic>
        <p:nvPicPr>
          <p:cNvPr id="12" name="图片 6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042" y="0"/>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p:cNvSpPr txBox="1">
            <a:spLocks noChangeArrowheads="1"/>
          </p:cNvSpPr>
          <p:nvPr/>
        </p:nvSpPr>
        <p:spPr bwMode="auto">
          <a:xfrm>
            <a:off x="704681" y="374415"/>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ĐỌC THÔNG </a:t>
            </a:r>
            <a:r>
              <a:rPr lang="en-US" altLang="en-US" sz="2800" b="1" dirty="0">
                <a:solidFill>
                  <a:srgbClr val="0070C0"/>
                </a:solidFill>
                <a:latin typeface="Times New Roman" panose="02020603050405020304" pitchFamily="18" charset="0"/>
                <a:cs typeface="Times New Roman" panose="02020603050405020304" pitchFamily="18" charset="0"/>
              </a:rPr>
              <a:t>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252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p:tgtEl>
                                          <p:spTgt spid="11"/>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380999" y="-1"/>
            <a:ext cx="11730135" cy="2239347"/>
          </a:xfrm>
          <a:custGeom>
            <a:avLst/>
            <a:gdLst>
              <a:gd name="T0" fmla="*/ 2147483646 w 21600"/>
              <a:gd name="T1" fmla="*/ 84005208 h 21600"/>
              <a:gd name="T2" fmla="*/ 1935480000 w 21600"/>
              <a:gd name="T3" fmla="*/ 168010417 h 21600"/>
              <a:gd name="T4" fmla="*/ 483870000 w 21600"/>
              <a:gd name="T5" fmla="*/ 84005208 h 21600"/>
              <a:gd name="T6" fmla="*/ 1935480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99FFCC"/>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0000FF"/>
              </a:solidFill>
              <a:effectLst/>
              <a:uLnTx/>
              <a:uFillTx/>
              <a:latin typeface="Times" panose="02020603050405020304" pitchFamily="18" charset="0"/>
              <a:cs typeface="Times" panose="02020603050405020304" pitchFamily="18" charset="0"/>
            </a:endParaRPr>
          </a:p>
        </p:txBody>
      </p:sp>
      <p:sp>
        <p:nvSpPr>
          <p:cNvPr id="5" name="AutoShape 3"/>
          <p:cNvSpPr>
            <a:spLocks noChangeArrowheads="1"/>
          </p:cNvSpPr>
          <p:nvPr/>
        </p:nvSpPr>
        <p:spPr bwMode="auto">
          <a:xfrm rot="10800000">
            <a:off x="329650" y="5007369"/>
            <a:ext cx="11705881" cy="1905000"/>
          </a:xfrm>
          <a:custGeom>
            <a:avLst/>
            <a:gdLst>
              <a:gd name="T0" fmla="*/ 8001000 w 21600"/>
              <a:gd name="T1" fmla="*/ 952500 h 21600"/>
              <a:gd name="T2" fmla="*/ 4572000 w 21600"/>
              <a:gd name="T3" fmla="*/ 1905000 h 21600"/>
              <a:gd name="T4" fmla="*/ 1143000 w 21600"/>
              <a:gd name="T5" fmla="*/ 952500 h 21600"/>
              <a:gd name="T6" fmla="*/ 4572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CCCFF"/>
          </a:solidFill>
          <a:ln w="9525">
            <a:solidFill>
              <a:sysClr val="windowText" lastClr="000000"/>
            </a:solidFill>
            <a:miter lim="800000"/>
            <a:headEnd/>
            <a:tailEnd/>
          </a:ln>
          <a:effectLst>
            <a:outerShdw dist="35921" dir="2700000" algn="ctr" rotWithShape="0">
              <a:srgbClr val="E7E6E6"/>
            </a:outerShdw>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0000FF"/>
              </a:solidFill>
              <a:effectLst/>
              <a:uLnTx/>
              <a:uFillTx/>
              <a:latin typeface="Times" panose="02020603050405020304" pitchFamily="18" charset="0"/>
              <a:cs typeface="Times" panose="02020603050405020304" pitchFamily="18" charset="0"/>
            </a:endParaRPr>
          </a:p>
        </p:txBody>
      </p:sp>
      <p:sp>
        <p:nvSpPr>
          <p:cNvPr id="6" name="AutoShape 4"/>
          <p:cNvSpPr>
            <a:spLocks noChangeArrowheads="1"/>
          </p:cNvSpPr>
          <p:nvPr/>
        </p:nvSpPr>
        <p:spPr bwMode="auto">
          <a:xfrm rot="5400000">
            <a:off x="6717114" y="1500914"/>
            <a:ext cx="6858000" cy="3881534"/>
          </a:xfrm>
          <a:custGeom>
            <a:avLst/>
            <a:gdLst>
              <a:gd name="T0" fmla="*/ 1905238125 w 21600"/>
              <a:gd name="T1" fmla="*/ 137634133 h 21600"/>
              <a:gd name="T2" fmla="*/ 1088707500 w 21600"/>
              <a:gd name="T3" fmla="*/ 275268267 h 21600"/>
              <a:gd name="T4" fmla="*/ 272176875 w 21600"/>
              <a:gd name="T5" fmla="*/ 137634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CCFF"/>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0000FF"/>
              </a:solidFill>
              <a:effectLst/>
              <a:uLnTx/>
              <a:uFillTx/>
              <a:latin typeface="Times" panose="02020603050405020304" pitchFamily="18" charset="0"/>
              <a:cs typeface="Times" panose="02020603050405020304" pitchFamily="18" charset="0"/>
            </a:endParaRPr>
          </a:p>
        </p:txBody>
      </p:sp>
      <p:sp>
        <p:nvSpPr>
          <p:cNvPr id="7" name="AutoShape 5"/>
          <p:cNvSpPr>
            <a:spLocks noChangeArrowheads="1"/>
          </p:cNvSpPr>
          <p:nvPr/>
        </p:nvSpPr>
        <p:spPr bwMode="auto">
          <a:xfrm rot="-5400000">
            <a:off x="-1409700" y="1790700"/>
            <a:ext cx="6858000" cy="3276600"/>
          </a:xfrm>
          <a:custGeom>
            <a:avLst/>
            <a:gdLst>
              <a:gd name="T0" fmla="*/ 1905238125 w 21600"/>
              <a:gd name="T1" fmla="*/ 105376133 h 21600"/>
              <a:gd name="T2" fmla="*/ 1088707500 w 21600"/>
              <a:gd name="T3" fmla="*/ 210752267 h 21600"/>
              <a:gd name="T4" fmla="*/ 272176875 w 21600"/>
              <a:gd name="T5" fmla="*/ 105376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99"/>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0000FF"/>
              </a:solidFill>
              <a:effectLst/>
              <a:uLnTx/>
              <a:uFillTx/>
              <a:latin typeface="Times" panose="02020603050405020304" pitchFamily="18" charset="0"/>
              <a:cs typeface="Times" panose="02020603050405020304" pitchFamily="18" charset="0"/>
            </a:endParaRPr>
          </a:p>
        </p:txBody>
      </p:sp>
      <p:sp>
        <p:nvSpPr>
          <p:cNvPr id="8" name="Text Box 6"/>
          <p:cNvSpPr txBox="1">
            <a:spLocks noChangeArrowheads="1"/>
          </p:cNvSpPr>
          <p:nvPr/>
        </p:nvSpPr>
        <p:spPr bwMode="auto">
          <a:xfrm>
            <a:off x="2791691" y="148728"/>
            <a:ext cx="6781800" cy="892552"/>
          </a:xfrm>
          <a:prstGeom prst="rect">
            <a:avLst/>
          </a:prstGeom>
          <a:noFill/>
          <a:ln w="9525">
            <a:noFill/>
            <a:miter lim="800000"/>
            <a:headEnd/>
            <a:tailEnd/>
          </a:ln>
          <a:effectLst/>
        </p:spPr>
        <p:txBody>
          <a:bodyPr>
            <a:spAutoFit/>
          </a:bodyPr>
          <a:lstStyle/>
          <a:p>
            <a:pPr algn="just"/>
            <a:r>
              <a:rPr lang="en-US" sz="2800" u="sng" dirty="0" err="1">
                <a:solidFill>
                  <a:srgbClr val="CC00CC"/>
                </a:solidFill>
                <a:effectLst>
                  <a:outerShdw blurRad="38100" dist="38100" dir="2700000" algn="tl">
                    <a:srgbClr val="C0C0C0"/>
                  </a:outerShdw>
                </a:effectLst>
                <a:latin typeface="Times" panose="02020603050405020304" pitchFamily="18" charset="0"/>
                <a:cs typeface="Times" panose="02020603050405020304" pitchFamily="18" charset="0"/>
              </a:rPr>
              <a:t>Nhóm</a:t>
            </a:r>
            <a:r>
              <a:rPr lang="en-US" sz="2800" u="sng" dirty="0">
                <a:solidFill>
                  <a:srgbClr val="CC00CC"/>
                </a:solidFill>
                <a:effectLst>
                  <a:outerShdw blurRad="38100" dist="38100" dir="2700000" algn="tl">
                    <a:srgbClr val="C0C0C0"/>
                  </a:outerShdw>
                </a:effectLst>
                <a:latin typeface="Times" panose="02020603050405020304" pitchFamily="18" charset="0"/>
                <a:cs typeface="Times" panose="02020603050405020304" pitchFamily="18" charset="0"/>
              </a:rPr>
              <a:t> 1:</a:t>
            </a:r>
            <a:r>
              <a:rPr lang="en-US" sz="2800" dirty="0">
                <a:solidFill>
                  <a:srgbClr val="CC00CC"/>
                </a:solidFill>
                <a:effectLst>
                  <a:outerShdw blurRad="38100" dist="38100" dir="2700000" algn="tl">
                    <a:srgbClr val="C0C0C0"/>
                  </a:outerShdw>
                </a:effectLst>
                <a:latin typeface="Times" panose="02020603050405020304" pitchFamily="18" charset="0"/>
                <a:cs typeface="Times" panose="02020603050405020304" pitchFamily="18" charset="0"/>
              </a:rPr>
              <a:t> </a:t>
            </a:r>
            <a:r>
              <a:rPr lang="vi-VN" sz="2400" dirty="0">
                <a:latin typeface="Times" panose="02020603050405020304" pitchFamily="18" charset="0"/>
                <a:cs typeface="Times" panose="02020603050405020304" pitchFamily="18" charset="0"/>
              </a:rPr>
              <a:t>Theo em, việc làm của Linh và gia đình sẽ mang đến cảm xúc như thế nào cho người thân</a:t>
            </a:r>
            <a:r>
              <a:rPr lang="en-US" altLang="en-US" sz="2400" dirty="0" smtClean="0">
                <a:latin typeface="Times" panose="02020603050405020304" pitchFamily="18" charset="0"/>
                <a:cs typeface="Times" panose="02020603050405020304" pitchFamily="18" charset="0"/>
              </a:rPr>
              <a:t>?</a:t>
            </a:r>
            <a:endParaRPr lang="en-US" altLang="en-US" sz="2400" dirty="0">
              <a:latin typeface="Times" panose="02020603050405020304" pitchFamily="18" charset="0"/>
              <a:cs typeface="Times" panose="02020603050405020304" pitchFamily="18" charset="0"/>
            </a:endParaRPr>
          </a:p>
        </p:txBody>
      </p:sp>
      <p:sp>
        <p:nvSpPr>
          <p:cNvPr id="9" name="Rectangle 7"/>
          <p:cNvSpPr>
            <a:spLocks noChangeArrowheads="1"/>
          </p:cNvSpPr>
          <p:nvPr/>
        </p:nvSpPr>
        <p:spPr bwMode="auto">
          <a:xfrm>
            <a:off x="3581400" y="1676400"/>
            <a:ext cx="4648200" cy="3505200"/>
          </a:xfrm>
          <a:prstGeom prst="rect">
            <a:avLst/>
          </a:prstGeom>
          <a:solidFill>
            <a:srgbClr val="FF9966"/>
          </a:solidFill>
          <a:ln w="9525">
            <a:solidFill>
              <a:sysClr val="windowText" lastClr="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en-US" altLang="en-US" sz="1600" b="0" i="0" u="none" strike="noStrike" kern="0" cap="none" spc="0" normalizeH="0" baseline="0" noProof="0">
              <a:ln>
                <a:noFill/>
              </a:ln>
              <a:solidFill>
                <a:srgbClr val="0000FF"/>
              </a:solidFill>
              <a:effectLst/>
              <a:uLnTx/>
              <a:uFillTx/>
              <a:latin typeface="Times" panose="02020603050405020304" pitchFamily="18" charset="0"/>
              <a:cs typeface="Times" panose="02020603050405020304" pitchFamily="18" charset="0"/>
            </a:endParaRPr>
          </a:p>
        </p:txBody>
      </p:sp>
      <p:sp>
        <p:nvSpPr>
          <p:cNvPr id="10" name="Text Box 8"/>
          <p:cNvSpPr txBox="1">
            <a:spLocks noChangeArrowheads="1"/>
          </p:cNvSpPr>
          <p:nvPr/>
        </p:nvSpPr>
        <p:spPr bwMode="auto">
          <a:xfrm>
            <a:off x="2537927" y="5604007"/>
            <a:ext cx="6931765" cy="1200329"/>
          </a:xfrm>
          <a:prstGeom prst="rect">
            <a:avLst/>
          </a:prstGeom>
          <a:noFill/>
          <a:ln w="9525">
            <a:noFill/>
            <a:miter lim="800000"/>
            <a:headEnd/>
            <a:tailEnd/>
          </a:ln>
          <a:effectLst/>
        </p:spPr>
        <p:txBody>
          <a:bodyPr wrap="square">
            <a:spAutoFit/>
          </a:bodyPr>
          <a:lstStyle/>
          <a:p>
            <a:r>
              <a:rPr lang="en-US" sz="2400" b="1" u="sng" dirty="0" err="1">
                <a:solidFill>
                  <a:srgbClr val="CC00CC"/>
                </a:solidFill>
                <a:effectLst>
                  <a:outerShdw blurRad="38100" dist="38100" dir="2700000" algn="tl">
                    <a:srgbClr val="C0C0C0"/>
                  </a:outerShdw>
                </a:effectLst>
                <a:latin typeface="Times" panose="02020603050405020304" pitchFamily="18" charset="0"/>
                <a:cs typeface="Times" panose="02020603050405020304" pitchFamily="18" charset="0"/>
              </a:rPr>
              <a:t>Nhóm</a:t>
            </a:r>
            <a:r>
              <a:rPr lang="en-US" sz="2400" b="1" u="sng" dirty="0">
                <a:solidFill>
                  <a:srgbClr val="CC00CC"/>
                </a:solidFill>
                <a:effectLst>
                  <a:outerShdw blurRad="38100" dist="38100" dir="2700000" algn="tl">
                    <a:srgbClr val="C0C0C0"/>
                  </a:outerShdw>
                </a:effectLst>
                <a:latin typeface="Times" panose="02020603050405020304" pitchFamily="18" charset="0"/>
                <a:cs typeface="Times" panose="02020603050405020304" pitchFamily="18" charset="0"/>
              </a:rPr>
              <a:t> 3</a:t>
            </a:r>
            <a:r>
              <a:rPr lang="en-US" sz="2400" b="1" dirty="0">
                <a:solidFill>
                  <a:srgbClr val="CC00CC"/>
                </a:solidFill>
                <a:effectLst>
                  <a:outerShdw blurRad="38100" dist="38100" dir="2700000" algn="tl">
                    <a:srgbClr val="C0C0C0"/>
                  </a:outerShdw>
                </a:effectLst>
                <a:latin typeface="Times" panose="02020603050405020304" pitchFamily="18" charset="0"/>
                <a:cs typeface="Times" panose="02020603050405020304" pitchFamily="18" charset="0"/>
              </a:rPr>
              <a:t>: </a:t>
            </a:r>
            <a:r>
              <a:rPr lang="vi-VN" sz="2400" dirty="0">
                <a:latin typeface="Times" panose="02020603050405020304" pitchFamily="18" charset="0"/>
                <a:cs typeface="Times" panose="02020603050405020304" pitchFamily="18" charset="0"/>
              </a:rPr>
              <a:t>Từ việc làm của gia đình bạn Linh và bạn An, theo em mỗi người cần làm gì để giữ gìn, phát huy truyền thống gia đình, dòng họ</a:t>
            </a:r>
            <a:r>
              <a:rPr lang="vi-VN" sz="2400" dirty="0" smtClean="0">
                <a:latin typeface="Times" panose="02020603050405020304" pitchFamily="18" charset="0"/>
                <a:cs typeface="Times" panose="02020603050405020304" pitchFamily="18" charset="0"/>
              </a:rPr>
              <a:t>?</a:t>
            </a:r>
            <a:endParaRPr lang="en-US" sz="2400" dirty="0">
              <a:latin typeface="Times" panose="02020603050405020304" pitchFamily="18" charset="0"/>
              <a:cs typeface="Times" panose="02020603050405020304" pitchFamily="18" charset="0"/>
            </a:endParaRPr>
          </a:p>
        </p:txBody>
      </p:sp>
      <p:sp>
        <p:nvSpPr>
          <p:cNvPr id="11" name="Text Box 9"/>
          <p:cNvSpPr txBox="1">
            <a:spLocks noChangeArrowheads="1"/>
          </p:cNvSpPr>
          <p:nvPr/>
        </p:nvSpPr>
        <p:spPr bwMode="auto">
          <a:xfrm>
            <a:off x="8977338" y="1809954"/>
            <a:ext cx="2816555" cy="2308324"/>
          </a:xfrm>
          <a:prstGeom prst="rect">
            <a:avLst/>
          </a:prstGeom>
          <a:noFill/>
          <a:ln w="9525">
            <a:noFill/>
            <a:miter lim="800000"/>
            <a:headEnd/>
            <a:tailEnd/>
          </a:ln>
          <a:effectLst/>
        </p:spPr>
        <p:txBody>
          <a:bodyPr wrap="square">
            <a:spAutoFit/>
          </a:bodyPr>
          <a:lstStyle/>
          <a:p>
            <a:pPr algn="just"/>
            <a:r>
              <a:rPr lang="en-US" sz="2400" b="1" u="sng" dirty="0" err="1">
                <a:solidFill>
                  <a:srgbClr val="0000FF"/>
                </a:solidFill>
                <a:effectLst>
                  <a:outerShdw blurRad="38100" dist="38100" dir="2700000" algn="tl">
                    <a:srgbClr val="C0C0C0"/>
                  </a:outerShdw>
                </a:effectLst>
                <a:latin typeface="Times" panose="02020603050405020304" pitchFamily="18" charset="0"/>
                <a:cs typeface="Times" panose="02020603050405020304" pitchFamily="18" charset="0"/>
              </a:rPr>
              <a:t>Nhóm</a:t>
            </a:r>
            <a:r>
              <a:rPr lang="en-US" sz="2400" b="1" u="sng" dirty="0">
                <a:solidFill>
                  <a:srgbClr val="0000FF"/>
                </a:solidFill>
                <a:effectLst>
                  <a:outerShdw blurRad="38100" dist="38100" dir="2700000" algn="tl">
                    <a:srgbClr val="C0C0C0"/>
                  </a:outerShdw>
                </a:effectLst>
                <a:latin typeface="Times" panose="02020603050405020304" pitchFamily="18" charset="0"/>
                <a:cs typeface="Times" panose="02020603050405020304" pitchFamily="18" charset="0"/>
              </a:rPr>
              <a:t> 4</a:t>
            </a:r>
            <a:r>
              <a:rPr lang="en-US" sz="2400" b="1" dirty="0">
                <a:solidFill>
                  <a:srgbClr val="0000FF"/>
                </a:solidFill>
                <a:effectLst>
                  <a:outerShdw blurRad="38100" dist="38100" dir="2700000" algn="tl">
                    <a:srgbClr val="C0C0C0"/>
                  </a:outerShdw>
                </a:effectLst>
                <a:latin typeface="Times" panose="02020603050405020304" pitchFamily="18" charset="0"/>
                <a:cs typeface="Times" panose="02020603050405020304" pitchFamily="18" charset="0"/>
              </a:rPr>
              <a:t>: </a:t>
            </a:r>
            <a:r>
              <a:rPr lang="en-US" altLang="en-US" sz="2400" b="1" dirty="0" err="1">
                <a:latin typeface="Times" panose="02020603050405020304" pitchFamily="18" charset="0"/>
                <a:cs typeface="Times" panose="02020603050405020304" pitchFamily="18" charset="0"/>
              </a:rPr>
              <a:t>Hãy</a:t>
            </a:r>
            <a:r>
              <a:rPr lang="en-US" altLang="en-US" sz="2400" b="1" dirty="0">
                <a:latin typeface="Times" panose="02020603050405020304" pitchFamily="18" charset="0"/>
                <a:cs typeface="Times" panose="02020603050405020304" pitchFamily="18" charset="0"/>
              </a:rPr>
              <a:t> </a:t>
            </a:r>
            <a:r>
              <a:rPr lang="en-US" altLang="en-US" sz="2400" b="1" dirty="0" err="1">
                <a:latin typeface="Times" panose="02020603050405020304" pitchFamily="18" charset="0"/>
                <a:cs typeface="Times" panose="02020603050405020304" pitchFamily="18" charset="0"/>
              </a:rPr>
              <a:t>nêu</a:t>
            </a:r>
            <a:r>
              <a:rPr lang="en-US" altLang="en-US" sz="2400" b="1" dirty="0">
                <a:latin typeface="Times" panose="02020603050405020304" pitchFamily="18" charset="0"/>
                <a:cs typeface="Times" panose="02020603050405020304" pitchFamily="18" charset="0"/>
              </a:rPr>
              <a:t> </a:t>
            </a:r>
            <a:r>
              <a:rPr lang="en-US" altLang="en-US" sz="2400" b="1" dirty="0" err="1">
                <a:latin typeface="Times" panose="02020603050405020304" pitchFamily="18" charset="0"/>
                <a:cs typeface="Times" panose="02020603050405020304" pitchFamily="18" charset="0"/>
              </a:rPr>
              <a:t>những</a:t>
            </a:r>
            <a:r>
              <a:rPr lang="en-US" altLang="en-US" sz="2400" b="1" dirty="0">
                <a:latin typeface="Times" panose="02020603050405020304" pitchFamily="18" charset="0"/>
                <a:cs typeface="Times" panose="02020603050405020304" pitchFamily="18" charset="0"/>
              </a:rPr>
              <a:t> </a:t>
            </a:r>
            <a:r>
              <a:rPr lang="en-US" altLang="en-US" sz="2400" b="1" dirty="0" err="1">
                <a:latin typeface="Times" panose="02020603050405020304" pitchFamily="18" charset="0"/>
                <a:cs typeface="Times" panose="02020603050405020304" pitchFamily="18" charset="0"/>
              </a:rPr>
              <a:t>việc</a:t>
            </a:r>
            <a:r>
              <a:rPr lang="en-US" altLang="en-US" sz="2400" b="1" dirty="0">
                <a:latin typeface="Times" panose="02020603050405020304" pitchFamily="18" charset="0"/>
                <a:cs typeface="Times" panose="02020603050405020304" pitchFamily="18" charset="0"/>
              </a:rPr>
              <a:t> </a:t>
            </a:r>
            <a:r>
              <a:rPr lang="en-US" altLang="en-US" sz="2400" b="1" dirty="0" err="1">
                <a:latin typeface="Times" panose="02020603050405020304" pitchFamily="18" charset="0"/>
                <a:cs typeface="Times" panose="02020603050405020304" pitchFamily="18" charset="0"/>
              </a:rPr>
              <a:t>làm</a:t>
            </a:r>
            <a:r>
              <a:rPr lang="en-US" altLang="en-US" sz="2400" b="1" dirty="0">
                <a:latin typeface="Times" panose="02020603050405020304" pitchFamily="18" charset="0"/>
                <a:cs typeface="Times" panose="02020603050405020304" pitchFamily="18" charset="0"/>
              </a:rPr>
              <a:t> </a:t>
            </a:r>
            <a:r>
              <a:rPr lang="en-US" altLang="en-US" sz="2400" b="1" dirty="0" err="1">
                <a:latin typeface="Times" panose="02020603050405020304" pitchFamily="18" charset="0"/>
                <a:cs typeface="Times" panose="02020603050405020304" pitchFamily="18" charset="0"/>
              </a:rPr>
              <a:t>biểu</a:t>
            </a:r>
            <a:r>
              <a:rPr lang="en-US" altLang="en-US" sz="2400" b="1" dirty="0">
                <a:latin typeface="Times" panose="02020603050405020304" pitchFamily="18" charset="0"/>
                <a:cs typeface="Times" panose="02020603050405020304" pitchFamily="18" charset="0"/>
              </a:rPr>
              <a:t> </a:t>
            </a:r>
            <a:r>
              <a:rPr lang="en-US" altLang="en-US" sz="2400" b="1" dirty="0" err="1">
                <a:latin typeface="Times" panose="02020603050405020304" pitchFamily="18" charset="0"/>
                <a:cs typeface="Times" panose="02020603050405020304" pitchFamily="18" charset="0"/>
              </a:rPr>
              <a:t>hiện</a:t>
            </a:r>
            <a:r>
              <a:rPr lang="en-US" altLang="en-US" sz="2400" b="1" dirty="0">
                <a:latin typeface="Times" panose="02020603050405020304" pitchFamily="18" charset="0"/>
                <a:cs typeface="Times" panose="02020603050405020304" pitchFamily="18" charset="0"/>
              </a:rPr>
              <a:t> </a:t>
            </a:r>
            <a:r>
              <a:rPr lang="en-US" altLang="en-US" sz="2400" b="1" dirty="0" err="1">
                <a:latin typeface="Times" panose="02020603050405020304" pitchFamily="18" charset="0"/>
                <a:cs typeface="Times" panose="02020603050405020304" pitchFamily="18" charset="0"/>
              </a:rPr>
              <a:t>không</a:t>
            </a:r>
            <a:r>
              <a:rPr lang="en-US" altLang="en-US" sz="2400" b="1" dirty="0">
                <a:latin typeface="Times" panose="02020603050405020304" pitchFamily="18" charset="0"/>
                <a:cs typeface="Times" panose="02020603050405020304" pitchFamily="18" charset="0"/>
              </a:rPr>
              <a:t> </a:t>
            </a:r>
            <a:r>
              <a:rPr lang="en-US" altLang="en-US" sz="2400" b="1" dirty="0" err="1">
                <a:latin typeface="Times" panose="02020603050405020304" pitchFamily="18" charset="0"/>
                <a:cs typeface="Times" panose="02020603050405020304" pitchFamily="18" charset="0"/>
              </a:rPr>
              <a:t>giữ</a:t>
            </a:r>
            <a:r>
              <a:rPr lang="en-US" altLang="en-US" sz="2400" b="1" dirty="0">
                <a:latin typeface="Times" panose="02020603050405020304" pitchFamily="18" charset="0"/>
                <a:cs typeface="Times" panose="02020603050405020304" pitchFamily="18" charset="0"/>
              </a:rPr>
              <a:t> </a:t>
            </a:r>
            <a:r>
              <a:rPr lang="en-US" altLang="en-US" sz="2400" b="1" dirty="0" err="1">
                <a:latin typeface="Times" panose="02020603050405020304" pitchFamily="18" charset="0"/>
                <a:cs typeface="Times" panose="02020603050405020304" pitchFamily="18" charset="0"/>
              </a:rPr>
              <a:t>gìn</a:t>
            </a:r>
            <a:r>
              <a:rPr lang="en-US" altLang="en-US" sz="2400" b="1" dirty="0">
                <a:latin typeface="Times" panose="02020603050405020304" pitchFamily="18" charset="0"/>
                <a:cs typeface="Times" panose="02020603050405020304" pitchFamily="18" charset="0"/>
              </a:rPr>
              <a:t> </a:t>
            </a:r>
            <a:r>
              <a:rPr lang="en-US" altLang="en-US" sz="2400" b="1" dirty="0" err="1">
                <a:latin typeface="Times" panose="02020603050405020304" pitchFamily="18" charset="0"/>
                <a:cs typeface="Times" panose="02020603050405020304" pitchFamily="18" charset="0"/>
              </a:rPr>
              <a:t>và</a:t>
            </a:r>
            <a:r>
              <a:rPr lang="en-US" altLang="en-US" sz="2400" b="1" dirty="0">
                <a:latin typeface="Times" panose="02020603050405020304" pitchFamily="18" charset="0"/>
                <a:cs typeface="Times" panose="02020603050405020304" pitchFamily="18" charset="0"/>
              </a:rPr>
              <a:t> </a:t>
            </a:r>
            <a:r>
              <a:rPr lang="en-US" altLang="en-US" sz="2400" b="1" dirty="0" err="1">
                <a:latin typeface="Times" panose="02020603050405020304" pitchFamily="18" charset="0"/>
                <a:cs typeface="Times" panose="02020603050405020304" pitchFamily="18" charset="0"/>
              </a:rPr>
              <a:t>phát</a:t>
            </a:r>
            <a:r>
              <a:rPr lang="en-US" altLang="en-US" sz="2400" b="1" dirty="0">
                <a:latin typeface="Times" panose="02020603050405020304" pitchFamily="18" charset="0"/>
                <a:cs typeface="Times" panose="02020603050405020304" pitchFamily="18" charset="0"/>
              </a:rPr>
              <a:t> </a:t>
            </a:r>
            <a:r>
              <a:rPr lang="en-US" altLang="en-US" sz="2400" b="1" dirty="0" err="1">
                <a:latin typeface="Times" panose="02020603050405020304" pitchFamily="18" charset="0"/>
                <a:cs typeface="Times" panose="02020603050405020304" pitchFamily="18" charset="0"/>
              </a:rPr>
              <a:t>huy</a:t>
            </a:r>
            <a:r>
              <a:rPr lang="en-US" altLang="en-US" sz="2400" b="1" dirty="0">
                <a:latin typeface="Times" panose="02020603050405020304" pitchFamily="18" charset="0"/>
                <a:cs typeface="Times" panose="02020603050405020304" pitchFamily="18" charset="0"/>
              </a:rPr>
              <a:t> </a:t>
            </a:r>
            <a:r>
              <a:rPr lang="en-US" altLang="en-US" sz="2400" b="1" dirty="0" err="1">
                <a:latin typeface="Times" panose="02020603050405020304" pitchFamily="18" charset="0"/>
                <a:cs typeface="Times" panose="02020603050405020304" pitchFamily="18" charset="0"/>
              </a:rPr>
              <a:t>truyền</a:t>
            </a:r>
            <a:r>
              <a:rPr lang="en-US" altLang="en-US" sz="2400" b="1" dirty="0">
                <a:latin typeface="Times" panose="02020603050405020304" pitchFamily="18" charset="0"/>
                <a:cs typeface="Times" panose="02020603050405020304" pitchFamily="18" charset="0"/>
              </a:rPr>
              <a:t> </a:t>
            </a:r>
            <a:r>
              <a:rPr lang="en-US" altLang="en-US" sz="2400" b="1" dirty="0" err="1">
                <a:latin typeface="Times" panose="02020603050405020304" pitchFamily="18" charset="0"/>
                <a:cs typeface="Times" panose="02020603050405020304" pitchFamily="18" charset="0"/>
              </a:rPr>
              <a:t>thống</a:t>
            </a:r>
            <a:r>
              <a:rPr lang="en-US" altLang="en-US" sz="2400" b="1" dirty="0">
                <a:latin typeface="Times" panose="02020603050405020304" pitchFamily="18" charset="0"/>
                <a:cs typeface="Times" panose="02020603050405020304" pitchFamily="18" charset="0"/>
              </a:rPr>
              <a:t> </a:t>
            </a:r>
            <a:r>
              <a:rPr lang="en-US" altLang="en-US" sz="2400" b="1" dirty="0" err="1">
                <a:latin typeface="Times" panose="02020603050405020304" pitchFamily="18" charset="0"/>
                <a:cs typeface="Times" panose="02020603050405020304" pitchFamily="18" charset="0"/>
              </a:rPr>
              <a:t>tốt</a:t>
            </a:r>
            <a:r>
              <a:rPr lang="en-US" altLang="en-US" sz="2400" b="1" dirty="0">
                <a:latin typeface="Times" panose="02020603050405020304" pitchFamily="18" charset="0"/>
                <a:cs typeface="Times" panose="02020603050405020304" pitchFamily="18" charset="0"/>
              </a:rPr>
              <a:t> </a:t>
            </a:r>
            <a:r>
              <a:rPr lang="en-US" altLang="en-US" sz="2400" b="1" dirty="0" err="1">
                <a:latin typeface="Times" panose="02020603050405020304" pitchFamily="18" charset="0"/>
                <a:cs typeface="Times" panose="02020603050405020304" pitchFamily="18" charset="0"/>
              </a:rPr>
              <a:t>đẹp</a:t>
            </a:r>
            <a:r>
              <a:rPr lang="en-US" altLang="en-US" sz="2400" b="1" dirty="0">
                <a:latin typeface="Times" panose="02020603050405020304" pitchFamily="18" charset="0"/>
                <a:cs typeface="Times" panose="02020603050405020304" pitchFamily="18" charset="0"/>
              </a:rPr>
              <a:t> </a:t>
            </a:r>
            <a:r>
              <a:rPr lang="en-US" altLang="en-US" sz="2400" b="1" dirty="0" err="1">
                <a:latin typeface="Times" panose="02020603050405020304" pitchFamily="18" charset="0"/>
                <a:cs typeface="Times" panose="02020603050405020304" pitchFamily="18" charset="0"/>
              </a:rPr>
              <a:t>của</a:t>
            </a:r>
            <a:r>
              <a:rPr lang="en-US" altLang="en-US" sz="2400" b="1" dirty="0">
                <a:latin typeface="Times" panose="02020603050405020304" pitchFamily="18" charset="0"/>
                <a:cs typeface="Times" panose="02020603050405020304" pitchFamily="18" charset="0"/>
              </a:rPr>
              <a:t> </a:t>
            </a:r>
            <a:r>
              <a:rPr lang="en-US" altLang="en-US" sz="2400" b="1" dirty="0" err="1">
                <a:latin typeface="Times" panose="02020603050405020304" pitchFamily="18" charset="0"/>
                <a:cs typeface="Times" panose="02020603050405020304" pitchFamily="18" charset="0"/>
              </a:rPr>
              <a:t>gia</a:t>
            </a:r>
            <a:r>
              <a:rPr lang="en-US" altLang="en-US" sz="2400" b="1" dirty="0">
                <a:latin typeface="Times" panose="02020603050405020304" pitchFamily="18" charset="0"/>
                <a:cs typeface="Times" panose="02020603050405020304" pitchFamily="18" charset="0"/>
              </a:rPr>
              <a:t> </a:t>
            </a:r>
            <a:r>
              <a:rPr lang="en-US" altLang="en-US" sz="2400" b="1" dirty="0" err="1">
                <a:latin typeface="Times" panose="02020603050405020304" pitchFamily="18" charset="0"/>
                <a:cs typeface="Times" panose="02020603050405020304" pitchFamily="18" charset="0"/>
              </a:rPr>
              <a:t>đình</a:t>
            </a:r>
            <a:r>
              <a:rPr lang="en-US" altLang="en-US" sz="2400" b="1" dirty="0">
                <a:latin typeface="Times" panose="02020603050405020304" pitchFamily="18" charset="0"/>
                <a:cs typeface="Times" panose="02020603050405020304" pitchFamily="18" charset="0"/>
              </a:rPr>
              <a:t>, </a:t>
            </a:r>
            <a:r>
              <a:rPr lang="en-US" altLang="en-US" sz="2400" b="1" dirty="0" err="1">
                <a:latin typeface="Times" panose="02020603050405020304" pitchFamily="18" charset="0"/>
                <a:cs typeface="Times" panose="02020603050405020304" pitchFamily="18" charset="0"/>
              </a:rPr>
              <a:t>dòng</a:t>
            </a:r>
            <a:r>
              <a:rPr lang="en-US" altLang="en-US" sz="2400" b="1" dirty="0">
                <a:latin typeface="Times" panose="02020603050405020304" pitchFamily="18" charset="0"/>
                <a:cs typeface="Times" panose="02020603050405020304" pitchFamily="18" charset="0"/>
              </a:rPr>
              <a:t> </a:t>
            </a:r>
            <a:r>
              <a:rPr lang="en-US" altLang="en-US" sz="2400" b="1" dirty="0" err="1" smtClean="0">
                <a:latin typeface="Times" panose="02020603050405020304" pitchFamily="18" charset="0"/>
                <a:cs typeface="Times" panose="02020603050405020304" pitchFamily="18" charset="0"/>
              </a:rPr>
              <a:t>họ</a:t>
            </a:r>
            <a:r>
              <a:rPr lang="en-US" altLang="en-US" sz="2400" b="1" dirty="0" smtClean="0">
                <a:latin typeface="Times" panose="02020603050405020304" pitchFamily="18" charset="0"/>
                <a:cs typeface="Times" panose="02020603050405020304" pitchFamily="18" charset="0"/>
              </a:rPr>
              <a:t> ?</a:t>
            </a:r>
            <a:endParaRPr lang="en-US" altLang="en-US" sz="2400" b="1" dirty="0">
              <a:latin typeface="Times" panose="02020603050405020304" pitchFamily="18" charset="0"/>
              <a:cs typeface="Times" panose="02020603050405020304" pitchFamily="18" charset="0"/>
            </a:endParaRPr>
          </a:p>
        </p:txBody>
      </p:sp>
      <p:sp>
        <p:nvSpPr>
          <p:cNvPr id="12" name="Text Box 10"/>
          <p:cNvSpPr txBox="1">
            <a:spLocks noChangeArrowheads="1"/>
          </p:cNvSpPr>
          <p:nvPr/>
        </p:nvSpPr>
        <p:spPr bwMode="auto">
          <a:xfrm>
            <a:off x="643812" y="2125407"/>
            <a:ext cx="2241798" cy="2062103"/>
          </a:xfrm>
          <a:prstGeom prst="rect">
            <a:avLst/>
          </a:prstGeom>
          <a:noFill/>
          <a:ln w="9525">
            <a:noFill/>
            <a:miter lim="800000"/>
            <a:headEnd/>
            <a:tailEnd/>
          </a:ln>
          <a:effectLst/>
        </p:spPr>
        <p:txBody>
          <a:bodyPr wrap="square">
            <a:spAutoFit/>
          </a:bodyPr>
          <a:lstStyle/>
          <a:p>
            <a:pPr algn="just"/>
            <a:r>
              <a:rPr lang="en-US" sz="3200" b="1" u="sng" dirty="0" err="1">
                <a:solidFill>
                  <a:srgbClr val="0000FF"/>
                </a:solidFill>
                <a:effectLst>
                  <a:outerShdw blurRad="38100" dist="38100" dir="2700000" algn="tl">
                    <a:srgbClr val="C0C0C0"/>
                  </a:outerShdw>
                </a:effectLst>
                <a:latin typeface="Times" panose="02020603050405020304" pitchFamily="18" charset="0"/>
                <a:cs typeface="Times" panose="02020603050405020304" pitchFamily="18" charset="0"/>
              </a:rPr>
              <a:t>Nhóm</a:t>
            </a:r>
            <a:r>
              <a:rPr lang="en-US" sz="3200" b="1" u="sng" dirty="0">
                <a:solidFill>
                  <a:srgbClr val="0000FF"/>
                </a:solidFill>
                <a:effectLst>
                  <a:outerShdw blurRad="38100" dist="38100" dir="2700000" algn="tl">
                    <a:srgbClr val="C0C0C0"/>
                  </a:outerShdw>
                </a:effectLst>
                <a:latin typeface="Times" panose="02020603050405020304" pitchFamily="18" charset="0"/>
                <a:cs typeface="Times" panose="02020603050405020304" pitchFamily="18" charset="0"/>
              </a:rPr>
              <a:t> </a:t>
            </a:r>
            <a:r>
              <a:rPr lang="en-US" sz="3200" b="1" u="sng" dirty="0" smtClean="0">
                <a:solidFill>
                  <a:srgbClr val="0000FF"/>
                </a:solidFill>
                <a:effectLst>
                  <a:outerShdw blurRad="38100" dist="38100" dir="2700000" algn="tl">
                    <a:srgbClr val="C0C0C0"/>
                  </a:outerShdw>
                </a:effectLst>
                <a:latin typeface="Times" panose="02020603050405020304" pitchFamily="18" charset="0"/>
                <a:cs typeface="Times" panose="02020603050405020304" pitchFamily="18" charset="0"/>
              </a:rPr>
              <a:t>2</a:t>
            </a:r>
            <a:r>
              <a:rPr lang="en-US" sz="3200" b="1" dirty="0" smtClean="0">
                <a:solidFill>
                  <a:srgbClr val="0000FF"/>
                </a:solidFill>
                <a:effectLst>
                  <a:outerShdw blurRad="38100" dist="38100" dir="2700000" algn="tl">
                    <a:srgbClr val="C0C0C0"/>
                  </a:outerShdw>
                </a:effectLst>
                <a:latin typeface="Times" panose="02020603050405020304" pitchFamily="18" charset="0"/>
                <a:cs typeface="Times" panose="02020603050405020304" pitchFamily="18" charset="0"/>
              </a:rPr>
              <a:t>: </a:t>
            </a:r>
            <a:r>
              <a:rPr lang="vi-VN" sz="2400" dirty="0">
                <a:latin typeface="Times" panose="02020603050405020304" pitchFamily="18" charset="0"/>
                <a:cs typeface="Times" panose="02020603050405020304" pitchFamily="18" charset="0"/>
              </a:rPr>
              <a:t>Em có suy nghĩ gì về mong muốn của bạn An?</a:t>
            </a:r>
            <a:endParaRPr lang="en-US" sz="2400" dirty="0">
              <a:latin typeface="Times" panose="02020603050405020304" pitchFamily="18" charset="0"/>
              <a:cs typeface="Times" panose="02020603050405020304" pitchFamily="18" charset="0"/>
            </a:endParaRPr>
          </a:p>
          <a:p>
            <a:pPr algn="just"/>
            <a:endParaRPr lang="en-US" altLang="en-US" sz="2400" b="1" dirty="0">
              <a:solidFill>
                <a:srgbClr val="2B05CB"/>
              </a:solidFill>
              <a:latin typeface="Times" panose="02020603050405020304" pitchFamily="18" charset="0"/>
              <a:cs typeface="Times" panose="02020603050405020304" pitchFamily="18" charset="0"/>
            </a:endParaRPr>
          </a:p>
        </p:txBody>
      </p:sp>
      <p:sp>
        <p:nvSpPr>
          <p:cNvPr id="13" name="Rectangle 12"/>
          <p:cNvSpPr/>
          <p:nvPr/>
        </p:nvSpPr>
        <p:spPr>
          <a:xfrm>
            <a:off x="5259984" y="3246004"/>
            <a:ext cx="1000125" cy="1082098"/>
          </a:xfrm>
          <a:prstGeom prst="rect">
            <a:avLst/>
          </a:prstGeom>
          <a:noFill/>
          <a:ln>
            <a:noFill/>
          </a:ln>
          <a:effectLst>
            <a:outerShdw blurRad="57150" dist="19050" dir="5400000" algn="ctr" rotWithShape="0">
              <a:srgbClr val="000000">
                <a:alpha val="63000"/>
              </a:srgbClr>
            </a:outerShdw>
          </a:effec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Times" panose="02020603050405020304" pitchFamily="18" charset="0"/>
                <a:cs typeface="Times" panose="02020603050405020304" pitchFamily="18" charset="0"/>
              </a:rPr>
              <a:t>?</a:t>
            </a:r>
          </a:p>
        </p:txBody>
      </p:sp>
      <p:sp>
        <p:nvSpPr>
          <p:cNvPr id="14" name="Text Box 28"/>
          <p:cNvSpPr txBox="1">
            <a:spLocks noChangeArrowheads="1"/>
          </p:cNvSpPr>
          <p:nvPr/>
        </p:nvSpPr>
        <p:spPr bwMode="auto">
          <a:xfrm>
            <a:off x="3531174" y="2335404"/>
            <a:ext cx="4800600" cy="535531"/>
          </a:xfrm>
          <a:prstGeom prst="rect">
            <a:avLst/>
          </a:prstGeom>
          <a:noFill/>
          <a:ln w="9525" algn="ctr">
            <a:noFill/>
            <a:miter lim="800000"/>
            <a:headEnd/>
            <a:tailEnd/>
          </a:ln>
          <a:effectLst/>
        </p:spPr>
        <p:txBody>
          <a:bodyPr>
            <a:spAutoFit/>
          </a:bodyPr>
          <a:lstStyle/>
          <a:p>
            <a:pPr marL="342900" indent="-342900" algn="ctr" fontAlgn="base">
              <a:lnSpc>
                <a:spcPct val="90000"/>
              </a:lnSpc>
              <a:spcBef>
                <a:spcPct val="50000"/>
              </a:spcBef>
              <a:spcAft>
                <a:spcPct val="0"/>
              </a:spcAft>
              <a:defRPr/>
            </a:pPr>
            <a:r>
              <a:rPr lang="en-US" sz="3200" b="1" dirty="0" err="1">
                <a:solidFill>
                  <a:srgbClr val="000000"/>
                </a:solidFill>
                <a:effectLst>
                  <a:outerShdw blurRad="38100" dist="38100" dir="2700000" algn="tl">
                    <a:srgbClr val="C0C0C0"/>
                  </a:outerShdw>
                </a:effectLst>
                <a:latin typeface="Times" panose="02020603050405020304" pitchFamily="18" charset="0"/>
                <a:cs typeface="Times" panose="02020603050405020304" pitchFamily="18" charset="0"/>
              </a:rPr>
              <a:t>Thảo</a:t>
            </a:r>
            <a:r>
              <a:rPr lang="en-US" sz="3200" b="1" dirty="0">
                <a:solidFill>
                  <a:srgbClr val="000000"/>
                </a:solidFill>
                <a:effectLst>
                  <a:outerShdw blurRad="38100" dist="38100" dir="2700000" algn="tl">
                    <a:srgbClr val="C0C0C0"/>
                  </a:outerShdw>
                </a:effectLst>
                <a:latin typeface="Times" panose="02020603050405020304" pitchFamily="18" charset="0"/>
                <a:cs typeface="Times" panose="02020603050405020304" pitchFamily="18" charset="0"/>
              </a:rPr>
              <a:t> </a:t>
            </a:r>
            <a:r>
              <a:rPr lang="en-US" sz="3200" b="1" dirty="0" err="1">
                <a:solidFill>
                  <a:srgbClr val="000000"/>
                </a:solidFill>
                <a:effectLst>
                  <a:outerShdw blurRad="38100" dist="38100" dir="2700000" algn="tl">
                    <a:srgbClr val="C0C0C0"/>
                  </a:outerShdw>
                </a:effectLst>
                <a:latin typeface="Times" panose="02020603050405020304" pitchFamily="18" charset="0"/>
                <a:cs typeface="Times" panose="02020603050405020304" pitchFamily="18" charset="0"/>
              </a:rPr>
              <a:t>luận</a:t>
            </a:r>
            <a:r>
              <a:rPr lang="en-US" sz="3200" b="1" dirty="0">
                <a:solidFill>
                  <a:srgbClr val="000000"/>
                </a:solidFill>
                <a:effectLst>
                  <a:outerShdw blurRad="38100" dist="38100" dir="2700000" algn="tl">
                    <a:srgbClr val="C0C0C0"/>
                  </a:outerShdw>
                </a:effectLst>
                <a:latin typeface="Times" panose="02020603050405020304" pitchFamily="18" charset="0"/>
                <a:cs typeface="Times" panose="02020603050405020304" pitchFamily="18" charset="0"/>
              </a:rPr>
              <a:t> </a:t>
            </a:r>
            <a:r>
              <a:rPr lang="en-US" sz="3200" b="1" dirty="0" err="1">
                <a:solidFill>
                  <a:srgbClr val="000000"/>
                </a:solidFill>
                <a:effectLst>
                  <a:outerShdw blurRad="38100" dist="38100" dir="2700000" algn="tl">
                    <a:srgbClr val="C0C0C0"/>
                  </a:outerShdw>
                </a:effectLst>
                <a:latin typeface="Times" panose="02020603050405020304" pitchFamily="18" charset="0"/>
                <a:cs typeface="Times" panose="02020603050405020304" pitchFamily="18" charset="0"/>
              </a:rPr>
              <a:t>nhóm</a:t>
            </a:r>
            <a:r>
              <a:rPr lang="en-US" sz="3200" b="1" dirty="0">
                <a:solidFill>
                  <a:srgbClr val="000000"/>
                </a:solidFill>
                <a:effectLst>
                  <a:outerShdw blurRad="38100" dist="38100" dir="2700000" algn="tl">
                    <a:srgbClr val="C0C0C0"/>
                  </a:outerShdw>
                </a:effectLst>
                <a:latin typeface="Times" panose="02020603050405020304" pitchFamily="18" charset="0"/>
                <a:cs typeface="Times" panose="02020603050405020304" pitchFamily="18" charset="0"/>
              </a:rPr>
              <a:t> </a:t>
            </a:r>
            <a:r>
              <a:rPr lang="en-US" sz="3200" b="1" dirty="0" smtClean="0">
                <a:solidFill>
                  <a:srgbClr val="000000"/>
                </a:solidFill>
                <a:effectLst>
                  <a:outerShdw blurRad="38100" dist="38100" dir="2700000" algn="tl">
                    <a:srgbClr val="C0C0C0"/>
                  </a:outerShdw>
                </a:effectLst>
                <a:latin typeface="Times" panose="02020603050405020304" pitchFamily="18" charset="0"/>
                <a:cs typeface="Times" panose="02020603050405020304" pitchFamily="18" charset="0"/>
              </a:rPr>
              <a:t>10 </a:t>
            </a:r>
            <a:r>
              <a:rPr lang="en-US" sz="3200" b="1" dirty="0" err="1" smtClean="0">
                <a:solidFill>
                  <a:srgbClr val="000000"/>
                </a:solidFill>
                <a:effectLst>
                  <a:outerShdw blurRad="38100" dist="38100" dir="2700000" algn="tl">
                    <a:srgbClr val="C0C0C0"/>
                  </a:outerShdw>
                </a:effectLst>
                <a:latin typeface="Times" panose="02020603050405020304" pitchFamily="18" charset="0"/>
                <a:cs typeface="Times" panose="02020603050405020304" pitchFamily="18" charset="0"/>
              </a:rPr>
              <a:t>phút</a:t>
            </a:r>
            <a:r>
              <a:rPr lang="en-US" sz="3200" b="1" dirty="0">
                <a:solidFill>
                  <a:srgbClr val="000000"/>
                </a:solidFill>
                <a:effectLst>
                  <a:outerShdw blurRad="38100" dist="38100" dir="2700000" algn="tl">
                    <a:srgbClr val="C0C0C0"/>
                  </a:outerShdw>
                </a:effectLst>
                <a:latin typeface="Times" panose="02020603050405020304" pitchFamily="18" charset="0"/>
                <a:cs typeface="Times" panose="02020603050405020304" pitchFamily="18" charset="0"/>
              </a:rPr>
              <a:t>)</a:t>
            </a:r>
          </a:p>
        </p:txBody>
      </p:sp>
      <p:pic>
        <p:nvPicPr>
          <p:cNvPr id="15" name="Picture 14"/>
          <p:cNvPicPr>
            <a:picLocks noChangeAspect="1"/>
          </p:cNvPicPr>
          <p:nvPr/>
        </p:nvPicPr>
        <p:blipFill>
          <a:blip r:embed="rId2"/>
          <a:stretch>
            <a:fillRect/>
          </a:stretch>
        </p:blipFill>
        <p:spPr>
          <a:xfrm>
            <a:off x="10936762" y="0"/>
            <a:ext cx="1255238" cy="937524"/>
          </a:xfrm>
          <a:prstGeom prst="rect">
            <a:avLst/>
          </a:prstGeom>
        </p:spPr>
      </p:pic>
    </p:spTree>
    <p:extLst>
      <p:ext uri="{BB962C8B-B14F-4D97-AF65-F5344CB8AC3E}">
        <p14:creationId xmlns:p14="http://schemas.microsoft.com/office/powerpoint/2010/main" val="421661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1660690" y="410547"/>
            <a:ext cx="7931179" cy="5523527"/>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297552" y="982442"/>
            <a:ext cx="1063853" cy="1355319"/>
          </a:xfrm>
          <a:prstGeom prst="rect">
            <a:avLst/>
          </a:prstGeom>
        </p:spPr>
      </p:pic>
      <p:pic>
        <p:nvPicPr>
          <p:cNvPr id="9" name="Picture 8"/>
          <p:cNvPicPr>
            <a:picLocks noChangeAspect="1"/>
          </p:cNvPicPr>
          <p:nvPr/>
        </p:nvPicPr>
        <p:blipFill>
          <a:blip r:embed="rId6"/>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3024319" y="1660101"/>
            <a:ext cx="5771373"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r>
              <a:rPr lang="en-US" altLang="en-US" b="1" dirty="0" smtClean="0">
                <a:solidFill>
                  <a:srgbClr val="FF0000"/>
                </a:solidFill>
                <a:latin typeface="Times New Roman" panose="02020603050405020304" pitchFamily="18" charset="0"/>
              </a:rPr>
              <a:t>- </a:t>
            </a:r>
            <a:r>
              <a:rPr lang="en-US" altLang="en-US" b="1" dirty="0" err="1" smtClean="0">
                <a:solidFill>
                  <a:srgbClr val="FF0000"/>
                </a:solidFill>
                <a:latin typeface="Times New Roman" panose="02020603050405020304" pitchFamily="18" charset="0"/>
              </a:rPr>
              <a:t>Tìm</a:t>
            </a:r>
            <a:r>
              <a:rPr lang="en-US" altLang="en-US" b="1" dirty="0" smtClean="0">
                <a:solidFill>
                  <a:srgbClr val="FF0000"/>
                </a:solidFill>
                <a:latin typeface="Times New Roman" panose="02020603050405020304" pitchFamily="18" charset="0"/>
              </a:rPr>
              <a:t> </a:t>
            </a:r>
            <a:r>
              <a:rPr lang="en-US" altLang="en-US" b="1" dirty="0" err="1" smtClean="0">
                <a:solidFill>
                  <a:srgbClr val="FF0000"/>
                </a:solidFill>
                <a:latin typeface="Times New Roman" panose="02020603050405020304" pitchFamily="18" charset="0"/>
              </a:rPr>
              <a:t>hiểu</a:t>
            </a:r>
            <a:r>
              <a:rPr lang="en-US" altLang="en-US" b="1" dirty="0" smtClean="0">
                <a:solidFill>
                  <a:srgbClr val="FF0000"/>
                </a:solidFill>
                <a:latin typeface="Times New Roman" panose="02020603050405020304" pitchFamily="18" charset="0"/>
              </a:rPr>
              <a:t> </a:t>
            </a:r>
            <a:r>
              <a:rPr lang="en-US" altLang="en-US" b="1" dirty="0" err="1" smtClean="0">
                <a:solidFill>
                  <a:srgbClr val="FF0000"/>
                </a:solidFill>
                <a:latin typeface="Times New Roman" panose="02020603050405020304" pitchFamily="18" charset="0"/>
              </a:rPr>
              <a:t>về</a:t>
            </a:r>
            <a:r>
              <a:rPr lang="en-US" altLang="en-US" b="1" dirty="0" smtClean="0">
                <a:solidFill>
                  <a:srgbClr val="FF0000"/>
                </a:solidFill>
                <a:latin typeface="Times New Roman" panose="02020603050405020304" pitchFamily="18" charset="0"/>
              </a:rPr>
              <a:t> </a:t>
            </a:r>
            <a:r>
              <a:rPr lang="en-US" altLang="en-US" b="1" dirty="0" err="1" smtClean="0">
                <a:solidFill>
                  <a:srgbClr val="FF0000"/>
                </a:solidFill>
                <a:latin typeface="Times New Roman" panose="02020603050405020304" pitchFamily="18" charset="0"/>
              </a:rPr>
              <a:t>truyền</a:t>
            </a:r>
            <a:r>
              <a:rPr lang="en-US" altLang="en-US" b="1" dirty="0" smtClean="0">
                <a:solidFill>
                  <a:srgbClr val="FF0000"/>
                </a:solidFill>
                <a:latin typeface="Times New Roman" panose="02020603050405020304" pitchFamily="18" charset="0"/>
              </a:rPr>
              <a:t> </a:t>
            </a:r>
            <a:r>
              <a:rPr lang="en-US" altLang="en-US" b="1" dirty="0" err="1" smtClean="0">
                <a:solidFill>
                  <a:srgbClr val="FF0000"/>
                </a:solidFill>
                <a:latin typeface="Times New Roman" panose="02020603050405020304" pitchFamily="18" charset="0"/>
              </a:rPr>
              <a:t>thống</a:t>
            </a:r>
            <a:r>
              <a:rPr lang="en-US" altLang="en-US" b="1" dirty="0" smtClean="0">
                <a:solidFill>
                  <a:srgbClr val="FF0000"/>
                </a:solidFill>
                <a:latin typeface="Times New Roman" panose="02020603050405020304" pitchFamily="18" charset="0"/>
              </a:rPr>
              <a:t> </a:t>
            </a:r>
            <a:r>
              <a:rPr lang="en-US" altLang="en-US" b="1" dirty="0" err="1" smtClean="0">
                <a:solidFill>
                  <a:srgbClr val="FF0000"/>
                </a:solidFill>
                <a:latin typeface="Times New Roman" panose="02020603050405020304" pitchFamily="18" charset="0"/>
              </a:rPr>
              <a:t>gia</a:t>
            </a:r>
            <a:r>
              <a:rPr lang="en-US" altLang="en-US" b="1" dirty="0" smtClean="0">
                <a:solidFill>
                  <a:srgbClr val="FF0000"/>
                </a:solidFill>
                <a:latin typeface="Times New Roman" panose="02020603050405020304" pitchFamily="18" charset="0"/>
              </a:rPr>
              <a:t> </a:t>
            </a:r>
            <a:r>
              <a:rPr lang="en-US" altLang="en-US" b="1" dirty="0" err="1" smtClean="0">
                <a:solidFill>
                  <a:srgbClr val="FF0000"/>
                </a:solidFill>
                <a:latin typeface="Times New Roman" panose="02020603050405020304" pitchFamily="18" charset="0"/>
              </a:rPr>
              <a:t>đình</a:t>
            </a:r>
            <a:r>
              <a:rPr lang="en-US" altLang="en-US" b="1" dirty="0" smtClean="0">
                <a:solidFill>
                  <a:srgbClr val="FF0000"/>
                </a:solidFill>
                <a:latin typeface="Times New Roman" panose="02020603050405020304" pitchFamily="18" charset="0"/>
              </a:rPr>
              <a:t> </a:t>
            </a:r>
            <a:r>
              <a:rPr lang="en-US" altLang="en-US" b="1" dirty="0" err="1" smtClean="0">
                <a:solidFill>
                  <a:srgbClr val="FF0000"/>
                </a:solidFill>
                <a:latin typeface="Times New Roman" panose="02020603050405020304" pitchFamily="18" charset="0"/>
              </a:rPr>
              <a:t>dòng</a:t>
            </a:r>
            <a:r>
              <a:rPr lang="en-US" altLang="en-US" b="1" dirty="0" smtClean="0">
                <a:solidFill>
                  <a:srgbClr val="FF0000"/>
                </a:solidFill>
                <a:latin typeface="Times New Roman" panose="02020603050405020304" pitchFamily="18" charset="0"/>
              </a:rPr>
              <a:t> </a:t>
            </a:r>
            <a:r>
              <a:rPr lang="en-US" altLang="en-US" b="1" dirty="0" err="1" smtClean="0">
                <a:solidFill>
                  <a:srgbClr val="FF0000"/>
                </a:solidFill>
                <a:latin typeface="Times New Roman" panose="02020603050405020304" pitchFamily="18" charset="0"/>
              </a:rPr>
              <a:t>họ</a:t>
            </a:r>
            <a:r>
              <a:rPr lang="en-US" altLang="en-US" b="1" dirty="0" smtClean="0">
                <a:solidFill>
                  <a:srgbClr val="FF0000"/>
                </a:solidFill>
                <a:latin typeface="Times New Roman" panose="02020603050405020304" pitchFamily="18" charset="0"/>
              </a:rPr>
              <a:t>.</a:t>
            </a:r>
          </a:p>
          <a:p>
            <a:pPr fontAlgn="base">
              <a:lnSpc>
                <a:spcPct val="100000"/>
              </a:lnSpc>
              <a:spcBef>
                <a:spcPct val="50000"/>
              </a:spcBef>
              <a:spcAft>
                <a:spcPct val="0"/>
              </a:spcAft>
              <a:buFontTx/>
              <a:buNone/>
            </a:pP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Trân</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trọng</a:t>
            </a:r>
            <a:r>
              <a:rPr lang="en-US" altLang="en-US" sz="2400" b="1" dirty="0" smtClean="0">
                <a:solidFill>
                  <a:srgbClr val="FF0000"/>
                </a:solidFill>
                <a:latin typeface="Times New Roman" pitchFamily="18" charset="0"/>
                <a:cs typeface="Times New Roman" pitchFamily="18" charset="0"/>
              </a:rPr>
              <a:t> </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tự</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hào</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phát</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huy</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truyền</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thống</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tốt</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đẹp</a:t>
            </a:r>
            <a:r>
              <a:rPr lang="en-US" altLang="en-US" sz="2400" b="1" dirty="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đó</a:t>
            </a:r>
            <a:r>
              <a:rPr lang="en-US" altLang="en-US" sz="2400" b="1" dirty="0" smtClean="0">
                <a:solidFill>
                  <a:srgbClr val="FF0000"/>
                </a:solidFill>
                <a:latin typeface="Times New Roman" pitchFamily="18" charset="0"/>
                <a:cs typeface="Times New Roman" pitchFamily="18" charset="0"/>
              </a:rPr>
              <a:t>.</a:t>
            </a:r>
            <a:endParaRPr lang="en-US" altLang="en-US" sz="2400" b="1" dirty="0" smtClean="0">
              <a:solidFill>
                <a:srgbClr val="FF0000"/>
              </a:solidFill>
              <a:latin typeface="Times New Roman" pitchFamily="18" charset="0"/>
              <a:cs typeface="Times New Roman" pitchFamily="18" charset="0"/>
            </a:endParaRPr>
          </a:p>
          <a:p>
            <a:pPr fontAlgn="base">
              <a:lnSpc>
                <a:spcPct val="100000"/>
              </a:lnSpc>
              <a:spcBef>
                <a:spcPct val="50000"/>
              </a:spcBef>
              <a:spcAft>
                <a:spcPct val="0"/>
              </a:spcAft>
              <a:buFontTx/>
              <a:buNone/>
            </a:pPr>
            <a:r>
              <a:rPr lang="en-US" altLang="en-US" sz="2400" b="1" dirty="0" smtClean="0">
                <a:solidFill>
                  <a:srgbClr val="FF0000"/>
                </a:solidFill>
                <a:latin typeface="Times New Roman" pitchFamily="18" charset="0"/>
                <a:cs typeface="Times New Roman" pitchFamily="18" charset="0"/>
              </a:rPr>
              <a:t>-</a:t>
            </a:r>
            <a:r>
              <a:rPr lang="en-US" altLang="en-US" sz="2400" b="1" dirty="0" err="1" smtClean="0">
                <a:solidFill>
                  <a:srgbClr val="FF0000"/>
                </a:solidFill>
                <a:latin typeface="Times New Roman" pitchFamily="18" charset="0"/>
                <a:cs typeface="Times New Roman" pitchFamily="18" charset="0"/>
              </a:rPr>
              <a:t>Không</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làm</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điều</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gì</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tổn</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hại</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đến</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thanh</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danh</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gia</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đình</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dòng</a:t>
            </a:r>
            <a:r>
              <a:rPr lang="en-US" altLang="en-US" sz="2400" b="1" dirty="0" smtClean="0">
                <a:solidFill>
                  <a:srgbClr val="FF0000"/>
                </a:solidFill>
                <a:latin typeface="Times New Roman" pitchFamily="18" charset="0"/>
                <a:cs typeface="Times New Roman" pitchFamily="18" charset="0"/>
              </a:rPr>
              <a:t> </a:t>
            </a:r>
            <a:r>
              <a:rPr lang="en-US" altLang="en-US" sz="2400" b="1" dirty="0" err="1" smtClean="0">
                <a:solidFill>
                  <a:srgbClr val="FF0000"/>
                </a:solidFill>
                <a:latin typeface="Times New Roman" pitchFamily="18" charset="0"/>
                <a:cs typeface="Times New Roman" pitchFamily="18" charset="0"/>
              </a:rPr>
              <a:t>họ</a:t>
            </a:r>
            <a:r>
              <a:rPr lang="en-US" altLang="en-US" sz="2400" b="1" dirty="0" smtClean="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80950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5 L -0.07617 -0.04005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786" name="Text Box 5"/>
          <p:cNvSpPr txBox="1">
            <a:spLocks noChangeArrowheads="1"/>
          </p:cNvSpPr>
          <p:nvPr/>
        </p:nvSpPr>
        <p:spPr bwMode="auto">
          <a:xfrm>
            <a:off x="6248400" y="17526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endParaRPr lang="en-US" altLang="en-US" sz="1800" b="1" smtClean="0">
              <a:solidFill>
                <a:srgbClr val="5F5F5F"/>
              </a:solidFill>
              <a:latin typeface="Arial" panose="020B0604020202020204" pitchFamily="34" charset="0"/>
              <a:cs typeface="Arial" panose="020B0604020202020204" pitchFamily="34" charset="0"/>
            </a:endParaRPr>
          </a:p>
        </p:txBody>
      </p:sp>
      <p:sp>
        <p:nvSpPr>
          <p:cNvPr id="82950" name="Text Box 6"/>
          <p:cNvSpPr txBox="1">
            <a:spLocks noChangeArrowheads="1"/>
          </p:cNvSpPr>
          <p:nvPr/>
        </p:nvSpPr>
        <p:spPr bwMode="auto">
          <a:xfrm>
            <a:off x="3048000" y="914400"/>
            <a:ext cx="2438400" cy="523875"/>
          </a:xfrm>
          <a:prstGeom prst="rect">
            <a:avLst/>
          </a:prstGeom>
          <a:solidFill>
            <a:srgbClr val="CC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NÊN</a:t>
            </a:r>
          </a:p>
        </p:txBody>
      </p:sp>
      <p:sp>
        <p:nvSpPr>
          <p:cNvPr id="82959" name="Text Box 15"/>
          <p:cNvSpPr txBox="1">
            <a:spLocks noChangeArrowheads="1"/>
          </p:cNvSpPr>
          <p:nvPr/>
        </p:nvSpPr>
        <p:spPr bwMode="auto">
          <a:xfrm>
            <a:off x="6248400" y="914400"/>
            <a:ext cx="2514600" cy="523875"/>
          </a:xfrm>
          <a:prstGeom prst="rect">
            <a:avLst/>
          </a:prstGeom>
          <a:solidFill>
            <a:srgbClr val="CC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KHÔNG NÊN</a:t>
            </a:r>
          </a:p>
        </p:txBody>
      </p:sp>
      <p:sp>
        <p:nvSpPr>
          <p:cNvPr id="82960" name="Text Box 16"/>
          <p:cNvSpPr txBox="1">
            <a:spLocks noChangeArrowheads="1"/>
          </p:cNvSpPr>
          <p:nvPr/>
        </p:nvSpPr>
        <p:spPr bwMode="auto">
          <a:xfrm>
            <a:off x="3276600" y="2133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Yêu nước</a:t>
            </a:r>
          </a:p>
        </p:txBody>
      </p:sp>
      <p:sp>
        <p:nvSpPr>
          <p:cNvPr id="82961" name="Text Box 17"/>
          <p:cNvSpPr txBox="1">
            <a:spLocks noChangeArrowheads="1"/>
          </p:cNvSpPr>
          <p:nvPr/>
        </p:nvSpPr>
        <p:spPr bwMode="auto">
          <a:xfrm>
            <a:off x="3276600" y="29718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Lười biếng</a:t>
            </a:r>
          </a:p>
        </p:txBody>
      </p:sp>
      <p:sp>
        <p:nvSpPr>
          <p:cNvPr id="82962" name="Text Box 18"/>
          <p:cNvSpPr txBox="1">
            <a:spLocks noChangeArrowheads="1"/>
          </p:cNvSpPr>
          <p:nvPr/>
        </p:nvSpPr>
        <p:spPr bwMode="auto">
          <a:xfrm>
            <a:off x="3276600" y="3657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Biết ơn</a:t>
            </a:r>
          </a:p>
        </p:txBody>
      </p:sp>
      <p:sp>
        <p:nvSpPr>
          <p:cNvPr id="82963" name="Text Box 19"/>
          <p:cNvSpPr txBox="1">
            <a:spLocks noChangeArrowheads="1"/>
          </p:cNvSpPr>
          <p:nvPr/>
        </p:nvSpPr>
        <p:spPr bwMode="auto">
          <a:xfrm>
            <a:off x="3276600" y="4419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2060"/>
                </a:solidFill>
                <a:latin typeface="Times New Roman" panose="02020603050405020304" pitchFamily="18" charset="0"/>
                <a:cs typeface="Times New Roman" panose="02020603050405020304" pitchFamily="18" charset="0"/>
              </a:rPr>
              <a:t>Độc</a:t>
            </a:r>
            <a:r>
              <a:rPr lang="en-US" altLang="en-US" b="1" dirty="0" smtClean="0">
                <a:solidFill>
                  <a:srgbClr val="002060"/>
                </a:solidFill>
                <a:latin typeface="Times New Roman" panose="02020603050405020304" pitchFamily="18" charset="0"/>
                <a:cs typeface="Times New Roman" panose="02020603050405020304" pitchFamily="18" charset="0"/>
              </a:rPr>
              <a:t> </a:t>
            </a:r>
            <a:r>
              <a:rPr lang="en-US" altLang="en-US" b="1" dirty="0" err="1" smtClean="0">
                <a:solidFill>
                  <a:srgbClr val="002060"/>
                </a:solidFill>
                <a:latin typeface="Times New Roman" panose="02020603050405020304" pitchFamily="18" charset="0"/>
                <a:cs typeface="Times New Roman" panose="02020603050405020304" pitchFamily="18" charset="0"/>
              </a:rPr>
              <a:t>ác</a:t>
            </a:r>
            <a:endParaRPr lang="en-US" altLang="en-US" b="1" dirty="0" smtClean="0">
              <a:solidFill>
                <a:srgbClr val="002060"/>
              </a:solidFill>
              <a:latin typeface="Times New Roman" panose="02020603050405020304" pitchFamily="18" charset="0"/>
              <a:cs typeface="Times New Roman" panose="02020603050405020304" pitchFamily="18" charset="0"/>
            </a:endParaRPr>
          </a:p>
        </p:txBody>
      </p:sp>
      <p:sp>
        <p:nvSpPr>
          <p:cNvPr id="82964" name="Text Box 20"/>
          <p:cNvSpPr txBox="1">
            <a:spLocks noChangeArrowheads="1"/>
          </p:cNvSpPr>
          <p:nvPr/>
        </p:nvSpPr>
        <p:spPr bwMode="auto">
          <a:xfrm>
            <a:off x="3276600" y="5105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Trung thực</a:t>
            </a:r>
          </a:p>
        </p:txBody>
      </p:sp>
      <p:sp>
        <p:nvSpPr>
          <p:cNvPr id="82965" name="Text Box 21"/>
          <p:cNvSpPr txBox="1">
            <a:spLocks noChangeArrowheads="1"/>
          </p:cNvSpPr>
          <p:nvPr/>
        </p:nvSpPr>
        <p:spPr bwMode="auto">
          <a:xfrm>
            <a:off x="6400800" y="4343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Vô ơn</a:t>
            </a:r>
          </a:p>
        </p:txBody>
      </p:sp>
      <p:sp>
        <p:nvSpPr>
          <p:cNvPr id="82966" name="Text Box 22"/>
          <p:cNvSpPr txBox="1">
            <a:spLocks noChangeArrowheads="1"/>
          </p:cNvSpPr>
          <p:nvPr/>
        </p:nvSpPr>
        <p:spPr bwMode="auto">
          <a:xfrm>
            <a:off x="6400800" y="2057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Chăm chỉ</a:t>
            </a:r>
          </a:p>
        </p:txBody>
      </p:sp>
      <p:sp>
        <p:nvSpPr>
          <p:cNvPr id="82967" name="Text Box 23"/>
          <p:cNvSpPr txBox="1">
            <a:spLocks noChangeArrowheads="1"/>
          </p:cNvSpPr>
          <p:nvPr/>
        </p:nvSpPr>
        <p:spPr bwMode="auto">
          <a:xfrm>
            <a:off x="6400800" y="2895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Chia rẽ</a:t>
            </a:r>
          </a:p>
        </p:txBody>
      </p:sp>
      <p:sp>
        <p:nvSpPr>
          <p:cNvPr id="82968" name="Text Box 24"/>
          <p:cNvSpPr txBox="1">
            <a:spLocks noChangeArrowheads="1"/>
          </p:cNvSpPr>
          <p:nvPr/>
        </p:nvSpPr>
        <p:spPr bwMode="auto">
          <a:xfrm>
            <a:off x="6400800" y="3581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Dối trá</a:t>
            </a:r>
          </a:p>
        </p:txBody>
      </p:sp>
      <p:sp>
        <p:nvSpPr>
          <p:cNvPr id="82971" name="Text Box 27"/>
          <p:cNvSpPr txBox="1">
            <a:spLocks noChangeArrowheads="1"/>
          </p:cNvSpPr>
          <p:nvPr/>
        </p:nvSpPr>
        <p:spPr bwMode="auto">
          <a:xfrm>
            <a:off x="6400800" y="5105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Nhân ái</a:t>
            </a:r>
          </a:p>
        </p:txBody>
      </p:sp>
      <p:sp>
        <p:nvSpPr>
          <p:cNvPr id="82972" name="Text Box 28"/>
          <p:cNvSpPr txBox="1">
            <a:spLocks noChangeArrowheads="1"/>
          </p:cNvSpPr>
          <p:nvPr/>
        </p:nvSpPr>
        <p:spPr bwMode="auto">
          <a:xfrm>
            <a:off x="3276600" y="5867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Đoàn kết</a:t>
            </a:r>
          </a:p>
        </p:txBody>
      </p:sp>
      <p:sp>
        <p:nvSpPr>
          <p:cNvPr id="82973" name="Text Box 29"/>
          <p:cNvSpPr txBox="1">
            <a:spLocks noChangeArrowheads="1"/>
          </p:cNvSpPr>
          <p:nvPr/>
        </p:nvSpPr>
        <p:spPr bwMode="auto">
          <a:xfrm>
            <a:off x="6400800" y="57912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Phản bội</a:t>
            </a:r>
          </a:p>
        </p:txBody>
      </p:sp>
      <p:grpSp>
        <p:nvGrpSpPr>
          <p:cNvPr id="82987" name="Group 43"/>
          <p:cNvGrpSpPr>
            <a:grpSpLocks/>
          </p:cNvGrpSpPr>
          <p:nvPr/>
        </p:nvGrpSpPr>
        <p:grpSpPr bwMode="auto">
          <a:xfrm>
            <a:off x="3259563" y="2133600"/>
            <a:ext cx="2089150" cy="4257675"/>
            <a:chOff x="1118" y="1317"/>
            <a:chExt cx="1316" cy="2682"/>
          </a:xfrm>
        </p:grpSpPr>
        <p:grpSp>
          <p:nvGrpSpPr>
            <p:cNvPr id="1142811" name="Group 42"/>
            <p:cNvGrpSpPr>
              <a:grpSpLocks/>
            </p:cNvGrpSpPr>
            <p:nvPr/>
          </p:nvGrpSpPr>
          <p:grpSpPr bwMode="auto">
            <a:xfrm>
              <a:off x="1118" y="1317"/>
              <a:ext cx="1312" cy="2214"/>
              <a:chOff x="1118" y="1317"/>
              <a:chExt cx="1312" cy="2214"/>
            </a:xfrm>
          </p:grpSpPr>
          <p:sp>
            <p:nvSpPr>
              <p:cNvPr id="1142813" name="Text Box 30"/>
              <p:cNvSpPr txBox="1">
                <a:spLocks noChangeArrowheads="1"/>
              </p:cNvSpPr>
              <p:nvPr/>
            </p:nvSpPr>
            <p:spPr bwMode="auto">
              <a:xfrm>
                <a:off x="1120" y="1317"/>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Yêu nước</a:t>
                </a:r>
              </a:p>
            </p:txBody>
          </p:sp>
          <p:sp>
            <p:nvSpPr>
              <p:cNvPr id="1142814" name="Text Box 31"/>
              <p:cNvSpPr txBox="1">
                <a:spLocks noChangeArrowheads="1"/>
              </p:cNvSpPr>
              <p:nvPr/>
            </p:nvSpPr>
            <p:spPr bwMode="auto">
              <a:xfrm>
                <a:off x="1120" y="1854"/>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Chăm chỉ</a:t>
                </a:r>
              </a:p>
            </p:txBody>
          </p:sp>
          <p:sp>
            <p:nvSpPr>
              <p:cNvPr id="1142815" name="Text Box 32"/>
              <p:cNvSpPr txBox="1">
                <a:spLocks noChangeArrowheads="1"/>
              </p:cNvSpPr>
              <p:nvPr/>
            </p:nvSpPr>
            <p:spPr bwMode="auto">
              <a:xfrm>
                <a:off x="1120" y="2298"/>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Biết ơn</a:t>
                </a:r>
              </a:p>
            </p:txBody>
          </p:sp>
          <p:sp>
            <p:nvSpPr>
              <p:cNvPr id="1142816" name="Text Box 33"/>
              <p:cNvSpPr txBox="1">
                <a:spLocks noChangeArrowheads="1"/>
              </p:cNvSpPr>
              <p:nvPr/>
            </p:nvSpPr>
            <p:spPr bwMode="auto">
              <a:xfrm>
                <a:off x="1134" y="2763"/>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00FF"/>
                    </a:solidFill>
                    <a:latin typeface="Times New Roman" panose="02020603050405020304" pitchFamily="18" charset="0"/>
                    <a:cs typeface="Times New Roman" panose="02020603050405020304" pitchFamily="18" charset="0"/>
                  </a:rPr>
                  <a:t>Nhân</a:t>
                </a:r>
                <a:r>
                  <a:rPr lang="en-US" altLang="en-US" b="1" dirty="0" smtClean="0">
                    <a:solidFill>
                      <a:srgbClr val="0000FF"/>
                    </a:solidFill>
                    <a:latin typeface="Times New Roman" panose="02020603050405020304" pitchFamily="18" charset="0"/>
                    <a:cs typeface="Times New Roman" panose="02020603050405020304" pitchFamily="18" charset="0"/>
                  </a:rPr>
                  <a:t> </a:t>
                </a:r>
                <a:r>
                  <a:rPr lang="en-US" altLang="en-US" b="1" dirty="0" err="1" smtClean="0">
                    <a:solidFill>
                      <a:srgbClr val="0000FF"/>
                    </a:solidFill>
                    <a:latin typeface="Times New Roman" panose="02020603050405020304" pitchFamily="18" charset="0"/>
                    <a:cs typeface="Times New Roman" panose="02020603050405020304" pitchFamily="18" charset="0"/>
                  </a:rPr>
                  <a:t>ái</a:t>
                </a:r>
                <a:endParaRPr lang="en-US" altLang="en-US" b="1" dirty="0" smtClean="0">
                  <a:solidFill>
                    <a:srgbClr val="0000FF"/>
                  </a:solidFill>
                  <a:latin typeface="Times New Roman" panose="02020603050405020304" pitchFamily="18" charset="0"/>
                  <a:cs typeface="Times New Roman" panose="02020603050405020304" pitchFamily="18" charset="0"/>
                </a:endParaRPr>
              </a:p>
            </p:txBody>
          </p:sp>
          <p:sp>
            <p:nvSpPr>
              <p:cNvPr id="1142817" name="Text Box 34"/>
              <p:cNvSpPr txBox="1">
                <a:spLocks noChangeArrowheads="1"/>
              </p:cNvSpPr>
              <p:nvPr/>
            </p:nvSpPr>
            <p:spPr bwMode="auto">
              <a:xfrm>
                <a:off x="1118" y="3201"/>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Trung thực</a:t>
                </a:r>
              </a:p>
            </p:txBody>
          </p:sp>
        </p:grpSp>
        <p:sp>
          <p:nvSpPr>
            <p:cNvPr id="1142812" name="Text Box 35"/>
            <p:cNvSpPr txBox="1">
              <a:spLocks noChangeArrowheads="1"/>
            </p:cNvSpPr>
            <p:nvPr/>
          </p:nvSpPr>
          <p:spPr bwMode="auto">
            <a:xfrm>
              <a:off x="1138" y="3669"/>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Đoàn kết</a:t>
              </a:r>
            </a:p>
          </p:txBody>
        </p:sp>
      </p:grpSp>
      <p:grpSp>
        <p:nvGrpSpPr>
          <p:cNvPr id="82989" name="Group 45"/>
          <p:cNvGrpSpPr>
            <a:grpSpLocks/>
          </p:cNvGrpSpPr>
          <p:nvPr/>
        </p:nvGrpSpPr>
        <p:grpSpPr bwMode="auto">
          <a:xfrm>
            <a:off x="6392863" y="2049463"/>
            <a:ext cx="2082800" cy="4273550"/>
            <a:chOff x="3067" y="1291"/>
            <a:chExt cx="1312" cy="2692"/>
          </a:xfrm>
        </p:grpSpPr>
        <p:grpSp>
          <p:nvGrpSpPr>
            <p:cNvPr id="1142804" name="Group 44"/>
            <p:cNvGrpSpPr>
              <a:grpSpLocks/>
            </p:cNvGrpSpPr>
            <p:nvPr/>
          </p:nvGrpSpPr>
          <p:grpSpPr bwMode="auto">
            <a:xfrm>
              <a:off x="3067" y="1291"/>
              <a:ext cx="1312" cy="2244"/>
              <a:chOff x="3067" y="1291"/>
              <a:chExt cx="1312" cy="2244"/>
            </a:xfrm>
          </p:grpSpPr>
          <p:sp>
            <p:nvSpPr>
              <p:cNvPr id="25622" name="Text Box 36"/>
              <p:cNvSpPr txBox="1">
                <a:spLocks noChangeArrowheads="1"/>
              </p:cNvSpPr>
              <p:nvPr/>
            </p:nvSpPr>
            <p:spPr bwMode="auto">
              <a:xfrm>
                <a:off x="3083" y="1291"/>
                <a:ext cx="1296" cy="330"/>
              </a:xfrm>
              <a:prstGeom prst="rect">
                <a:avLst/>
              </a:prstGeom>
              <a:solidFill>
                <a:srgbClr val="FFFFCC"/>
              </a:solidFill>
              <a:ln>
                <a:headEnd/>
                <a:tailEnd/>
              </a:ln>
            </p:spPr>
            <p:style>
              <a:lnRef idx="2">
                <a:schemeClr val="dk1"/>
              </a:lnRef>
              <a:fillRef idx="1">
                <a:schemeClr val="lt1"/>
              </a:fillRef>
              <a:effectRef idx="0">
                <a:schemeClr val="dk1"/>
              </a:effectRef>
              <a:fontRef idx="minor">
                <a:schemeClr val="dk1"/>
              </a:fontRef>
            </p:style>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defRPr/>
                </a:pPr>
                <a:r>
                  <a:rPr lang="en-US" sz="2800" dirty="0" err="1">
                    <a:solidFill>
                      <a:srgbClr val="0000FF"/>
                    </a:solidFill>
                    <a:latin typeface="Times New Roman" pitchFamily="18" charset="0"/>
                    <a:cs typeface="Times New Roman" pitchFamily="18" charset="0"/>
                  </a:rPr>
                  <a:t>Phản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bội</a:t>
                </a:r>
                <a:endParaRPr lang="en-US" sz="2800" dirty="0">
                  <a:solidFill>
                    <a:srgbClr val="0000FF"/>
                  </a:solidFill>
                  <a:latin typeface="Times New Roman" pitchFamily="18" charset="0"/>
                  <a:cs typeface="Times New Roman" pitchFamily="18" charset="0"/>
                </a:endParaRPr>
              </a:p>
            </p:txBody>
          </p:sp>
          <p:sp>
            <p:nvSpPr>
              <p:cNvPr id="1142807" name="Text Box 37"/>
              <p:cNvSpPr txBox="1">
                <a:spLocks noChangeArrowheads="1"/>
              </p:cNvSpPr>
              <p:nvPr/>
            </p:nvSpPr>
            <p:spPr bwMode="auto">
              <a:xfrm>
                <a:off x="3078" y="1816"/>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Lười biếng</a:t>
                </a:r>
              </a:p>
            </p:txBody>
          </p:sp>
          <p:sp>
            <p:nvSpPr>
              <p:cNvPr id="1142808" name="Text Box 38"/>
              <p:cNvSpPr txBox="1">
                <a:spLocks noChangeArrowheads="1"/>
              </p:cNvSpPr>
              <p:nvPr/>
            </p:nvSpPr>
            <p:spPr bwMode="auto">
              <a:xfrm>
                <a:off x="3072" y="2256"/>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Vô ơn</a:t>
                </a:r>
              </a:p>
            </p:txBody>
          </p:sp>
          <p:sp>
            <p:nvSpPr>
              <p:cNvPr id="1142809" name="Text Box 39"/>
              <p:cNvSpPr txBox="1">
                <a:spLocks noChangeArrowheads="1"/>
              </p:cNvSpPr>
              <p:nvPr/>
            </p:nvSpPr>
            <p:spPr bwMode="auto">
              <a:xfrm>
                <a:off x="3067" y="2734"/>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00FF"/>
                    </a:solidFill>
                    <a:latin typeface="Times New Roman" panose="02020603050405020304" pitchFamily="18" charset="0"/>
                    <a:cs typeface="Times New Roman" panose="02020603050405020304" pitchFamily="18" charset="0"/>
                  </a:rPr>
                  <a:t>Độc</a:t>
                </a:r>
                <a:r>
                  <a:rPr lang="en-US" altLang="en-US" b="1" dirty="0" smtClean="0">
                    <a:solidFill>
                      <a:srgbClr val="0000FF"/>
                    </a:solidFill>
                    <a:latin typeface="Times New Roman" panose="02020603050405020304" pitchFamily="18" charset="0"/>
                    <a:cs typeface="Times New Roman" panose="02020603050405020304" pitchFamily="18" charset="0"/>
                  </a:rPr>
                  <a:t> </a:t>
                </a:r>
                <a:r>
                  <a:rPr lang="en-US" altLang="en-US" b="1" dirty="0" err="1" smtClean="0">
                    <a:solidFill>
                      <a:srgbClr val="0000FF"/>
                    </a:solidFill>
                    <a:latin typeface="Times New Roman" panose="02020603050405020304" pitchFamily="18" charset="0"/>
                    <a:cs typeface="Times New Roman" panose="02020603050405020304" pitchFamily="18" charset="0"/>
                  </a:rPr>
                  <a:t>ác</a:t>
                </a:r>
                <a:endParaRPr lang="en-US" altLang="en-US" b="1" dirty="0" smtClean="0">
                  <a:solidFill>
                    <a:srgbClr val="0000FF"/>
                  </a:solidFill>
                  <a:latin typeface="Times New Roman" panose="02020603050405020304" pitchFamily="18" charset="0"/>
                  <a:cs typeface="Times New Roman" panose="02020603050405020304" pitchFamily="18" charset="0"/>
                </a:endParaRPr>
              </a:p>
            </p:txBody>
          </p:sp>
          <p:sp>
            <p:nvSpPr>
              <p:cNvPr id="1142810" name="Text Box 40"/>
              <p:cNvSpPr txBox="1">
                <a:spLocks noChangeArrowheads="1"/>
              </p:cNvSpPr>
              <p:nvPr/>
            </p:nvSpPr>
            <p:spPr bwMode="auto">
              <a:xfrm>
                <a:off x="3072" y="3205"/>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00FF"/>
                    </a:solidFill>
                    <a:latin typeface="Times New Roman" panose="02020603050405020304" pitchFamily="18" charset="0"/>
                    <a:cs typeface="Times New Roman" panose="02020603050405020304" pitchFamily="18" charset="0"/>
                  </a:rPr>
                  <a:t>Dối</a:t>
                </a:r>
                <a:r>
                  <a:rPr lang="en-US" altLang="en-US" b="1" dirty="0" smtClean="0">
                    <a:solidFill>
                      <a:srgbClr val="0000FF"/>
                    </a:solidFill>
                    <a:latin typeface="Times New Roman" panose="02020603050405020304" pitchFamily="18" charset="0"/>
                    <a:cs typeface="Times New Roman" panose="02020603050405020304" pitchFamily="18" charset="0"/>
                  </a:rPr>
                  <a:t> </a:t>
                </a:r>
                <a:r>
                  <a:rPr lang="en-US" altLang="en-US" b="1" dirty="0" err="1" smtClean="0">
                    <a:solidFill>
                      <a:srgbClr val="0000FF"/>
                    </a:solidFill>
                    <a:latin typeface="Times New Roman" panose="02020603050405020304" pitchFamily="18" charset="0"/>
                    <a:cs typeface="Times New Roman" panose="02020603050405020304" pitchFamily="18" charset="0"/>
                  </a:rPr>
                  <a:t>trá</a:t>
                </a:r>
                <a:endParaRPr lang="en-US" altLang="en-US" b="1" dirty="0" smtClean="0">
                  <a:solidFill>
                    <a:srgbClr val="0000FF"/>
                  </a:solidFill>
                  <a:latin typeface="Times New Roman" panose="02020603050405020304" pitchFamily="18" charset="0"/>
                  <a:cs typeface="Times New Roman" panose="02020603050405020304" pitchFamily="18" charset="0"/>
                </a:endParaRPr>
              </a:p>
            </p:txBody>
          </p:sp>
        </p:grpSp>
        <p:sp>
          <p:nvSpPr>
            <p:cNvPr id="1142805" name="Text Box 41"/>
            <p:cNvSpPr txBox="1">
              <a:spLocks noChangeArrowheads="1"/>
            </p:cNvSpPr>
            <p:nvPr/>
          </p:nvSpPr>
          <p:spPr bwMode="auto">
            <a:xfrm>
              <a:off x="3072" y="3653"/>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Chia rẽ</a:t>
              </a:r>
            </a:p>
          </p:txBody>
        </p:sp>
      </p:grpSp>
      <p:sp>
        <p:nvSpPr>
          <p:cNvPr id="82990" name="Text Box 46"/>
          <p:cNvSpPr txBox="1">
            <a:spLocks noChangeArrowheads="1"/>
          </p:cNvSpPr>
          <p:nvPr/>
        </p:nvSpPr>
        <p:spPr bwMode="auto">
          <a:xfrm>
            <a:off x="3810000" y="914400"/>
            <a:ext cx="4953000" cy="523875"/>
          </a:xfrm>
          <a:prstGeom prst="rect">
            <a:avLst/>
          </a:prstGeom>
          <a:solidFill>
            <a:srgbClr val="CCFFCC"/>
          </a:solid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NÊN HAY KHÔNG NÊN</a:t>
            </a:r>
          </a:p>
        </p:txBody>
      </p:sp>
      <p:pic>
        <p:nvPicPr>
          <p:cNvPr id="34" name="图片 5"/>
          <p:cNvPicPr>
            <a:picLocks noChangeAspect="1"/>
          </p:cNvPicPr>
          <p:nvPr/>
        </p:nvPicPr>
        <p:blipFill>
          <a:blip r:embed="rId2">
            <a:extLst>
              <a:ext uri="{28A0092B-C50C-407E-A947-70E740481C1C}">
                <a14:useLocalDpi xmlns:a14="http://schemas.microsoft.com/office/drawing/2010/main" val="0"/>
              </a:ext>
            </a:extLst>
          </a:blip>
          <a:srcRect l="40933" t="24564" r="38580" b="26282"/>
          <a:stretch>
            <a:fillRect/>
          </a:stretch>
        </p:blipFill>
        <p:spPr bwMode="auto">
          <a:xfrm>
            <a:off x="-38949" y="3474244"/>
            <a:ext cx="180524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442" y="181119"/>
            <a:ext cx="2029377" cy="197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7639" y="4181475"/>
            <a:ext cx="1069764" cy="2526601"/>
          </a:xfrm>
          <a:prstGeom prst="rect">
            <a:avLst/>
          </a:prstGeom>
        </p:spPr>
      </p:pic>
      <p:pic>
        <p:nvPicPr>
          <p:cNvPr id="37"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07577" y="2950197"/>
            <a:ext cx="2222512" cy="1967878"/>
          </a:xfrm>
          <a:prstGeom prst="rect">
            <a:avLst/>
          </a:prstGeom>
        </p:spPr>
      </p:pic>
      <p:pic>
        <p:nvPicPr>
          <p:cNvPr id="38"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9252" y="974417"/>
            <a:ext cx="2203537" cy="1795734"/>
          </a:xfrm>
          <a:prstGeom prst="rect">
            <a:avLst/>
          </a:prstGeom>
        </p:spPr>
      </p:pic>
      <p:pic>
        <p:nvPicPr>
          <p:cNvPr id="39" name="Picture 38" descr="58PIC58PIC58PIC58PICHsaGKG559akDq_PIC2018.png"/>
          <p:cNvPicPr>
            <a:picLocks noChangeAspect="1"/>
          </p:cNvPicPr>
          <p:nvPr/>
        </p:nvPicPr>
        <p:blipFill>
          <a:blip r:embed="rId7" cstate="print"/>
          <a:srcRect l="7143" t="16071" r="5357" b="14286"/>
          <a:stretch>
            <a:fillRect/>
          </a:stretch>
        </p:blipFill>
        <p:spPr>
          <a:xfrm>
            <a:off x="2215819" y="-132916"/>
            <a:ext cx="7241309" cy="7647708"/>
          </a:xfrm>
          <a:prstGeom prst="rect">
            <a:avLst/>
          </a:prstGeom>
        </p:spPr>
      </p:pic>
    </p:spTree>
    <p:extLst>
      <p:ext uri="{BB962C8B-B14F-4D97-AF65-F5344CB8AC3E}">
        <p14:creationId xmlns:p14="http://schemas.microsoft.com/office/powerpoint/2010/main" val="237055762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2990"/>
                                        </p:tgtEl>
                                        <p:attrNameLst>
                                          <p:attrName>style.visibility</p:attrName>
                                        </p:attrNameLst>
                                      </p:cBhvr>
                                      <p:to>
                                        <p:strVal val="visible"/>
                                      </p:to>
                                    </p:set>
                                    <p:anim calcmode="lin" valueType="num">
                                      <p:cBhvr>
                                        <p:cTn id="7" dur="1000" fill="hold"/>
                                        <p:tgtEl>
                                          <p:spTgt spid="82990"/>
                                        </p:tgtEl>
                                        <p:attrNameLst>
                                          <p:attrName>ppt_w</p:attrName>
                                        </p:attrNameLst>
                                      </p:cBhvr>
                                      <p:tavLst>
                                        <p:tav tm="0">
                                          <p:val>
                                            <p:strVal val="#ppt_w*0.70"/>
                                          </p:val>
                                        </p:tav>
                                        <p:tav tm="100000">
                                          <p:val>
                                            <p:strVal val="#ppt_w"/>
                                          </p:val>
                                        </p:tav>
                                      </p:tavLst>
                                    </p:anim>
                                    <p:anim calcmode="lin" valueType="num">
                                      <p:cBhvr>
                                        <p:cTn id="8" dur="1000" fill="hold"/>
                                        <p:tgtEl>
                                          <p:spTgt spid="82990"/>
                                        </p:tgtEl>
                                        <p:attrNameLst>
                                          <p:attrName>ppt_h</p:attrName>
                                        </p:attrNameLst>
                                      </p:cBhvr>
                                      <p:tavLst>
                                        <p:tav tm="0">
                                          <p:val>
                                            <p:strVal val="#ppt_h"/>
                                          </p:val>
                                        </p:tav>
                                        <p:tav tm="100000">
                                          <p:val>
                                            <p:strVal val="#ppt_h"/>
                                          </p:val>
                                        </p:tav>
                                      </p:tavLst>
                                    </p:anim>
                                    <p:animEffect transition="in" filter="fade">
                                      <p:cBhvr>
                                        <p:cTn id="9" dur="1000"/>
                                        <p:tgtEl>
                                          <p:spTgt spid="82990"/>
                                        </p:tgtEl>
                                      </p:cBhvr>
                                    </p:animEffect>
                                  </p:childTnLst>
                                </p:cTn>
                              </p:par>
                            </p:childTnLst>
                          </p:cTn>
                        </p:par>
                        <p:par>
                          <p:cTn id="10" fill="hold" nodeType="afterGroup">
                            <p:stCondLst>
                              <p:cond delay="2000"/>
                            </p:stCondLst>
                            <p:childTnLst>
                              <p:par>
                                <p:cTn id="11" presetID="25" presetClass="entr" presetSubtype="0" fill="hold" grpId="0" nodeType="afterEffect">
                                  <p:stCondLst>
                                    <p:cond delay="0"/>
                                  </p:stCondLst>
                                  <p:childTnLst>
                                    <p:set>
                                      <p:cBhvr>
                                        <p:cTn id="12" dur="1" fill="hold">
                                          <p:stCondLst>
                                            <p:cond delay="0"/>
                                          </p:stCondLst>
                                        </p:cTn>
                                        <p:tgtEl>
                                          <p:spTgt spid="82960"/>
                                        </p:tgtEl>
                                        <p:attrNameLst>
                                          <p:attrName>style.visibility</p:attrName>
                                        </p:attrNameLst>
                                      </p:cBhvr>
                                      <p:to>
                                        <p:strVal val="visible"/>
                                      </p:to>
                                    </p:set>
                                    <p:anim calcmode="lin" valueType="num">
                                      <p:cBhvr>
                                        <p:cTn id="13" dur="500" decel="50000" fill="hold">
                                          <p:stCondLst>
                                            <p:cond delay="0"/>
                                          </p:stCondLst>
                                        </p:cTn>
                                        <p:tgtEl>
                                          <p:spTgt spid="82960"/>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82960"/>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82960"/>
                                        </p:tgtEl>
                                        <p:attrNameLst>
                                          <p:attrName>ppt_w</p:attrName>
                                        </p:attrNameLst>
                                      </p:cBhvr>
                                      <p:tavLst>
                                        <p:tav tm="0">
                                          <p:val>
                                            <p:strVal val="#ppt_w*.05"/>
                                          </p:val>
                                        </p:tav>
                                        <p:tav tm="100000">
                                          <p:val>
                                            <p:strVal val="#ppt_w"/>
                                          </p:val>
                                        </p:tav>
                                      </p:tavLst>
                                    </p:anim>
                                    <p:anim calcmode="lin" valueType="num">
                                      <p:cBhvr>
                                        <p:cTn id="16" dur="1000" fill="hold"/>
                                        <p:tgtEl>
                                          <p:spTgt spid="82960"/>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82960"/>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82960"/>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82960"/>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82960"/>
                                        </p:tgtEl>
                                      </p:cBhvr>
                                    </p:animEffect>
                                  </p:childTnLst>
                                </p:cTn>
                              </p:par>
                            </p:childTnLst>
                          </p:cTn>
                        </p:par>
                        <p:par>
                          <p:cTn id="21" fill="hold" nodeType="afterGroup">
                            <p:stCondLst>
                              <p:cond delay="3000"/>
                            </p:stCondLst>
                            <p:childTnLst>
                              <p:par>
                                <p:cTn id="22" presetID="26" presetClass="entr" presetSubtype="0" fill="hold" grpId="0" nodeType="afterEffect">
                                  <p:stCondLst>
                                    <p:cond delay="0"/>
                                  </p:stCondLst>
                                  <p:childTnLst>
                                    <p:set>
                                      <p:cBhvr>
                                        <p:cTn id="23" dur="1" fill="hold">
                                          <p:stCondLst>
                                            <p:cond delay="0"/>
                                          </p:stCondLst>
                                        </p:cTn>
                                        <p:tgtEl>
                                          <p:spTgt spid="82961"/>
                                        </p:tgtEl>
                                        <p:attrNameLst>
                                          <p:attrName>style.visibility</p:attrName>
                                        </p:attrNameLst>
                                      </p:cBhvr>
                                      <p:to>
                                        <p:strVal val="visible"/>
                                      </p:to>
                                    </p:set>
                                    <p:animEffect transition="in" filter="wipe(down)">
                                      <p:cBhvr>
                                        <p:cTn id="24" dur="290">
                                          <p:stCondLst>
                                            <p:cond delay="0"/>
                                          </p:stCondLst>
                                        </p:cTn>
                                        <p:tgtEl>
                                          <p:spTgt spid="82961"/>
                                        </p:tgtEl>
                                      </p:cBhvr>
                                    </p:animEffect>
                                    <p:anim calcmode="lin" valueType="num">
                                      <p:cBhvr>
                                        <p:cTn id="25" dur="911" tmFilter="0,0; 0.14,0.36; 0.43,0.73; 0.71,0.91; 1.0,1.0">
                                          <p:stCondLst>
                                            <p:cond delay="0"/>
                                          </p:stCondLst>
                                        </p:cTn>
                                        <p:tgtEl>
                                          <p:spTgt spid="82961"/>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82961"/>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82961"/>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82961"/>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82961"/>
                                        </p:tgtEl>
                                        <p:attrNameLst>
                                          <p:attrName>ppt_y</p:attrName>
                                        </p:attrNameLst>
                                      </p:cBhvr>
                                      <p:tavLst>
                                        <p:tav tm="0" fmla="#ppt_y-sin(pi*$)/81">
                                          <p:val>
                                            <p:fltVal val="0"/>
                                          </p:val>
                                        </p:tav>
                                        <p:tav tm="100000">
                                          <p:val>
                                            <p:fltVal val="1"/>
                                          </p:val>
                                        </p:tav>
                                      </p:tavLst>
                                    </p:anim>
                                    <p:animScale>
                                      <p:cBhvr>
                                        <p:cTn id="30" dur="13">
                                          <p:stCondLst>
                                            <p:cond delay="325"/>
                                          </p:stCondLst>
                                        </p:cTn>
                                        <p:tgtEl>
                                          <p:spTgt spid="82961"/>
                                        </p:tgtEl>
                                      </p:cBhvr>
                                      <p:to x="100000" y="60000"/>
                                    </p:animScale>
                                    <p:animScale>
                                      <p:cBhvr>
                                        <p:cTn id="31" dur="83" decel="50000">
                                          <p:stCondLst>
                                            <p:cond delay="338"/>
                                          </p:stCondLst>
                                        </p:cTn>
                                        <p:tgtEl>
                                          <p:spTgt spid="82961"/>
                                        </p:tgtEl>
                                      </p:cBhvr>
                                      <p:to x="100000" y="100000"/>
                                    </p:animScale>
                                    <p:animScale>
                                      <p:cBhvr>
                                        <p:cTn id="32" dur="13">
                                          <p:stCondLst>
                                            <p:cond delay="656"/>
                                          </p:stCondLst>
                                        </p:cTn>
                                        <p:tgtEl>
                                          <p:spTgt spid="82961"/>
                                        </p:tgtEl>
                                      </p:cBhvr>
                                      <p:to x="100000" y="80000"/>
                                    </p:animScale>
                                    <p:animScale>
                                      <p:cBhvr>
                                        <p:cTn id="33" dur="83" decel="50000">
                                          <p:stCondLst>
                                            <p:cond delay="669"/>
                                          </p:stCondLst>
                                        </p:cTn>
                                        <p:tgtEl>
                                          <p:spTgt spid="82961"/>
                                        </p:tgtEl>
                                      </p:cBhvr>
                                      <p:to x="100000" y="100000"/>
                                    </p:animScale>
                                    <p:animScale>
                                      <p:cBhvr>
                                        <p:cTn id="34" dur="13">
                                          <p:stCondLst>
                                            <p:cond delay="821"/>
                                          </p:stCondLst>
                                        </p:cTn>
                                        <p:tgtEl>
                                          <p:spTgt spid="82961"/>
                                        </p:tgtEl>
                                      </p:cBhvr>
                                      <p:to x="100000" y="90000"/>
                                    </p:animScale>
                                    <p:animScale>
                                      <p:cBhvr>
                                        <p:cTn id="35" dur="83" decel="50000">
                                          <p:stCondLst>
                                            <p:cond delay="834"/>
                                          </p:stCondLst>
                                        </p:cTn>
                                        <p:tgtEl>
                                          <p:spTgt spid="82961"/>
                                        </p:tgtEl>
                                      </p:cBhvr>
                                      <p:to x="100000" y="100000"/>
                                    </p:animScale>
                                    <p:animScale>
                                      <p:cBhvr>
                                        <p:cTn id="36" dur="13">
                                          <p:stCondLst>
                                            <p:cond delay="904"/>
                                          </p:stCondLst>
                                        </p:cTn>
                                        <p:tgtEl>
                                          <p:spTgt spid="82961"/>
                                        </p:tgtEl>
                                      </p:cBhvr>
                                      <p:to x="100000" y="95000"/>
                                    </p:animScale>
                                    <p:animScale>
                                      <p:cBhvr>
                                        <p:cTn id="37" dur="83" decel="50000">
                                          <p:stCondLst>
                                            <p:cond delay="917"/>
                                          </p:stCondLst>
                                        </p:cTn>
                                        <p:tgtEl>
                                          <p:spTgt spid="82961"/>
                                        </p:tgtEl>
                                      </p:cBhvr>
                                      <p:to x="100000" y="100000"/>
                                    </p:animScale>
                                  </p:childTnLst>
                                </p:cTn>
                              </p:par>
                            </p:childTnLst>
                          </p:cTn>
                        </p:par>
                        <p:par>
                          <p:cTn id="38" fill="hold" nodeType="afterGroup">
                            <p:stCondLst>
                              <p:cond delay="4000"/>
                            </p:stCondLst>
                            <p:childTnLst>
                              <p:par>
                                <p:cTn id="39" presetID="48" presetClass="entr" presetSubtype="0" accel="50000" fill="hold" grpId="0" nodeType="afterEffect">
                                  <p:stCondLst>
                                    <p:cond delay="0"/>
                                  </p:stCondLst>
                                  <p:childTnLst>
                                    <p:set>
                                      <p:cBhvr>
                                        <p:cTn id="40" dur="1" fill="hold">
                                          <p:stCondLst>
                                            <p:cond delay="0"/>
                                          </p:stCondLst>
                                        </p:cTn>
                                        <p:tgtEl>
                                          <p:spTgt spid="82962"/>
                                        </p:tgtEl>
                                        <p:attrNameLst>
                                          <p:attrName>style.visibility</p:attrName>
                                        </p:attrNameLst>
                                      </p:cBhvr>
                                      <p:to>
                                        <p:strVal val="visible"/>
                                      </p:to>
                                    </p:set>
                                    <p:anim calcmode="lin" valueType="num">
                                      <p:cBhvr>
                                        <p:cTn id="41" dur="2000" fill="hold"/>
                                        <p:tgtEl>
                                          <p:spTgt spid="8296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2" dur="2000" fill="hold"/>
                                        <p:tgtEl>
                                          <p:spTgt spid="82962"/>
                                        </p:tgtEl>
                                        <p:attrNameLst>
                                          <p:attrName>ppt_x</p:attrName>
                                        </p:attrNameLst>
                                      </p:cBhvr>
                                      <p:tavLst>
                                        <p:tav tm="0">
                                          <p:val>
                                            <p:fltVal val="-1"/>
                                          </p:val>
                                        </p:tav>
                                        <p:tav tm="50000">
                                          <p:val>
                                            <p:fltVal val="0.95"/>
                                          </p:val>
                                        </p:tav>
                                        <p:tav tm="100000">
                                          <p:val>
                                            <p:strVal val="#ppt_x"/>
                                          </p:val>
                                        </p:tav>
                                      </p:tavLst>
                                    </p:anim>
                                    <p:anim calcmode="lin" valueType="num">
                                      <p:cBhvr>
                                        <p:cTn id="43" dur="2000" fill="hold"/>
                                        <p:tgtEl>
                                          <p:spTgt spid="82962"/>
                                        </p:tgtEl>
                                        <p:attrNameLst>
                                          <p:attrName>ppt_y</p:attrName>
                                        </p:attrNameLst>
                                      </p:cBhvr>
                                      <p:tavLst>
                                        <p:tav tm="0">
                                          <p:val>
                                            <p:strVal val="#ppt_y"/>
                                          </p:val>
                                        </p:tav>
                                        <p:tav tm="100000">
                                          <p:val>
                                            <p:strVal val="#ppt_y"/>
                                          </p:val>
                                        </p:tav>
                                      </p:tavLst>
                                    </p:anim>
                                    <p:animEffect transition="in" filter="fade">
                                      <p:cBhvr>
                                        <p:cTn id="44" dur="2000"/>
                                        <p:tgtEl>
                                          <p:spTgt spid="82962"/>
                                        </p:tgtEl>
                                      </p:cBhvr>
                                    </p:animEffect>
                                  </p:childTnLst>
                                </p:cTn>
                              </p:par>
                            </p:childTnLst>
                          </p:cTn>
                        </p:par>
                        <p:par>
                          <p:cTn id="45" fill="hold" nodeType="afterGroup">
                            <p:stCondLst>
                              <p:cond delay="6000"/>
                            </p:stCondLst>
                            <p:childTnLst>
                              <p:par>
                                <p:cTn id="46" presetID="54" presetClass="entr" presetSubtype="0" accel="100000" fill="hold" grpId="0" nodeType="afterEffect">
                                  <p:stCondLst>
                                    <p:cond delay="0"/>
                                  </p:stCondLst>
                                  <p:childTnLst>
                                    <p:set>
                                      <p:cBhvr>
                                        <p:cTn id="47" dur="1" fill="hold">
                                          <p:stCondLst>
                                            <p:cond delay="0"/>
                                          </p:stCondLst>
                                        </p:cTn>
                                        <p:tgtEl>
                                          <p:spTgt spid="82963"/>
                                        </p:tgtEl>
                                        <p:attrNameLst>
                                          <p:attrName>style.visibility</p:attrName>
                                        </p:attrNameLst>
                                      </p:cBhvr>
                                      <p:to>
                                        <p:strVal val="visible"/>
                                      </p:to>
                                    </p:set>
                                    <p:anim calcmode="lin" valueType="num">
                                      <p:cBhvr>
                                        <p:cTn id="48" dur="1000" fill="hold"/>
                                        <p:tgtEl>
                                          <p:spTgt spid="82963"/>
                                        </p:tgtEl>
                                        <p:attrNameLst>
                                          <p:attrName>ppt_w</p:attrName>
                                        </p:attrNameLst>
                                      </p:cBhvr>
                                      <p:tavLst>
                                        <p:tav tm="0">
                                          <p:val>
                                            <p:strVal val="#ppt_w*0.05"/>
                                          </p:val>
                                        </p:tav>
                                        <p:tav tm="100000">
                                          <p:val>
                                            <p:strVal val="#ppt_w"/>
                                          </p:val>
                                        </p:tav>
                                      </p:tavLst>
                                    </p:anim>
                                    <p:anim calcmode="lin" valueType="num">
                                      <p:cBhvr>
                                        <p:cTn id="49" dur="1000" fill="hold"/>
                                        <p:tgtEl>
                                          <p:spTgt spid="82963"/>
                                        </p:tgtEl>
                                        <p:attrNameLst>
                                          <p:attrName>ppt_h</p:attrName>
                                        </p:attrNameLst>
                                      </p:cBhvr>
                                      <p:tavLst>
                                        <p:tav tm="0">
                                          <p:val>
                                            <p:strVal val="#ppt_h"/>
                                          </p:val>
                                        </p:tav>
                                        <p:tav tm="100000">
                                          <p:val>
                                            <p:strVal val="#ppt_h"/>
                                          </p:val>
                                        </p:tav>
                                      </p:tavLst>
                                    </p:anim>
                                    <p:anim calcmode="lin" valueType="num">
                                      <p:cBhvr>
                                        <p:cTn id="50" dur="1000" fill="hold"/>
                                        <p:tgtEl>
                                          <p:spTgt spid="82963"/>
                                        </p:tgtEl>
                                        <p:attrNameLst>
                                          <p:attrName>ppt_x</p:attrName>
                                        </p:attrNameLst>
                                      </p:cBhvr>
                                      <p:tavLst>
                                        <p:tav tm="0">
                                          <p:val>
                                            <p:strVal val="#ppt_x-.2"/>
                                          </p:val>
                                        </p:tav>
                                        <p:tav tm="100000">
                                          <p:val>
                                            <p:strVal val="#ppt_x"/>
                                          </p:val>
                                        </p:tav>
                                      </p:tavLst>
                                    </p:anim>
                                    <p:anim calcmode="lin" valueType="num">
                                      <p:cBhvr>
                                        <p:cTn id="51" dur="1000" fill="hold"/>
                                        <p:tgtEl>
                                          <p:spTgt spid="82963"/>
                                        </p:tgtEl>
                                        <p:attrNameLst>
                                          <p:attrName>ppt_y</p:attrName>
                                        </p:attrNameLst>
                                      </p:cBhvr>
                                      <p:tavLst>
                                        <p:tav tm="0">
                                          <p:val>
                                            <p:strVal val="#ppt_y"/>
                                          </p:val>
                                        </p:tav>
                                        <p:tav tm="100000">
                                          <p:val>
                                            <p:strVal val="#ppt_y"/>
                                          </p:val>
                                        </p:tav>
                                      </p:tavLst>
                                    </p:anim>
                                    <p:animEffect transition="in" filter="fade">
                                      <p:cBhvr>
                                        <p:cTn id="52" dur="1000"/>
                                        <p:tgtEl>
                                          <p:spTgt spid="82963"/>
                                        </p:tgtEl>
                                      </p:cBhvr>
                                    </p:animEffect>
                                  </p:childTnLst>
                                </p:cTn>
                              </p:par>
                            </p:childTnLst>
                          </p:cTn>
                        </p:par>
                        <p:par>
                          <p:cTn id="53" fill="hold" nodeType="afterGroup">
                            <p:stCondLst>
                              <p:cond delay="7000"/>
                            </p:stCondLst>
                            <p:childTnLst>
                              <p:par>
                                <p:cTn id="54" presetID="56" presetClass="entr" presetSubtype="0" fill="hold" grpId="0" nodeType="afterEffect">
                                  <p:stCondLst>
                                    <p:cond delay="0"/>
                                  </p:stCondLst>
                                  <p:iterate type="lt">
                                    <p:tmPct val="10000"/>
                                  </p:iterate>
                                  <p:childTnLst>
                                    <p:set>
                                      <p:cBhvr>
                                        <p:cTn id="55" dur="1" fill="hold">
                                          <p:stCondLst>
                                            <p:cond delay="0"/>
                                          </p:stCondLst>
                                        </p:cTn>
                                        <p:tgtEl>
                                          <p:spTgt spid="82964"/>
                                        </p:tgtEl>
                                        <p:attrNameLst>
                                          <p:attrName>style.visibility</p:attrName>
                                        </p:attrNameLst>
                                      </p:cBhvr>
                                      <p:to>
                                        <p:strVal val="visible"/>
                                      </p:to>
                                    </p:set>
                                    <p:anim by="(-#ppt_w*2)" calcmode="lin" valueType="num">
                                      <p:cBhvr rctx="PPT">
                                        <p:cTn id="56" dur="250" autoRev="1" fill="hold">
                                          <p:stCondLst>
                                            <p:cond delay="0"/>
                                          </p:stCondLst>
                                        </p:cTn>
                                        <p:tgtEl>
                                          <p:spTgt spid="82964"/>
                                        </p:tgtEl>
                                        <p:attrNameLst>
                                          <p:attrName>ppt_w</p:attrName>
                                        </p:attrNameLst>
                                      </p:cBhvr>
                                    </p:anim>
                                    <p:anim by="(#ppt_w*0.50)" calcmode="lin" valueType="num">
                                      <p:cBhvr>
                                        <p:cTn id="57" dur="250" decel="50000" autoRev="1" fill="hold">
                                          <p:stCondLst>
                                            <p:cond delay="0"/>
                                          </p:stCondLst>
                                        </p:cTn>
                                        <p:tgtEl>
                                          <p:spTgt spid="82964"/>
                                        </p:tgtEl>
                                        <p:attrNameLst>
                                          <p:attrName>ppt_x</p:attrName>
                                        </p:attrNameLst>
                                      </p:cBhvr>
                                    </p:anim>
                                    <p:anim from="(-#ppt_h/2)" to="(#ppt_y)" calcmode="lin" valueType="num">
                                      <p:cBhvr>
                                        <p:cTn id="58" dur="500" fill="hold">
                                          <p:stCondLst>
                                            <p:cond delay="0"/>
                                          </p:stCondLst>
                                        </p:cTn>
                                        <p:tgtEl>
                                          <p:spTgt spid="82964"/>
                                        </p:tgtEl>
                                        <p:attrNameLst>
                                          <p:attrName>ppt_y</p:attrName>
                                        </p:attrNameLst>
                                      </p:cBhvr>
                                    </p:anim>
                                    <p:animRot by="21600000">
                                      <p:cBhvr>
                                        <p:cTn id="59" dur="500" fill="hold">
                                          <p:stCondLst>
                                            <p:cond delay="0"/>
                                          </p:stCondLst>
                                        </p:cTn>
                                        <p:tgtEl>
                                          <p:spTgt spid="82964"/>
                                        </p:tgtEl>
                                        <p:attrNameLst>
                                          <p:attrName>r</p:attrName>
                                        </p:attrNameLst>
                                      </p:cBhvr>
                                    </p:animRot>
                                  </p:childTnLst>
                                </p:cTn>
                              </p:par>
                            </p:childTnLst>
                          </p:cTn>
                        </p:par>
                        <p:par>
                          <p:cTn id="60" fill="hold" nodeType="afterGroup">
                            <p:stCondLst>
                              <p:cond delay="7900"/>
                            </p:stCondLst>
                            <p:childTnLst>
                              <p:par>
                                <p:cTn id="61" presetID="41" presetClass="entr" presetSubtype="0" fill="hold" grpId="0" nodeType="afterEffect">
                                  <p:stCondLst>
                                    <p:cond delay="0"/>
                                  </p:stCondLst>
                                  <p:iterate type="lt">
                                    <p:tmPct val="10000"/>
                                  </p:iterate>
                                  <p:childTnLst>
                                    <p:set>
                                      <p:cBhvr>
                                        <p:cTn id="62" dur="1" fill="hold">
                                          <p:stCondLst>
                                            <p:cond delay="0"/>
                                          </p:stCondLst>
                                        </p:cTn>
                                        <p:tgtEl>
                                          <p:spTgt spid="82972"/>
                                        </p:tgtEl>
                                        <p:attrNameLst>
                                          <p:attrName>style.visibility</p:attrName>
                                        </p:attrNameLst>
                                      </p:cBhvr>
                                      <p:to>
                                        <p:strVal val="visible"/>
                                      </p:to>
                                    </p:set>
                                    <p:anim calcmode="lin" valueType="num">
                                      <p:cBhvr>
                                        <p:cTn id="63" dur="1000" fill="hold"/>
                                        <p:tgtEl>
                                          <p:spTgt spid="82972"/>
                                        </p:tgtEl>
                                        <p:attrNameLst>
                                          <p:attrName>ppt_x</p:attrName>
                                        </p:attrNameLst>
                                      </p:cBhvr>
                                      <p:tavLst>
                                        <p:tav tm="0">
                                          <p:val>
                                            <p:strVal val="#ppt_x"/>
                                          </p:val>
                                        </p:tav>
                                        <p:tav tm="50000">
                                          <p:val>
                                            <p:strVal val="#ppt_x+.1"/>
                                          </p:val>
                                        </p:tav>
                                        <p:tav tm="100000">
                                          <p:val>
                                            <p:strVal val="#ppt_x"/>
                                          </p:val>
                                        </p:tav>
                                      </p:tavLst>
                                    </p:anim>
                                    <p:anim calcmode="lin" valueType="num">
                                      <p:cBhvr>
                                        <p:cTn id="64" dur="1000" fill="hold"/>
                                        <p:tgtEl>
                                          <p:spTgt spid="82972"/>
                                        </p:tgtEl>
                                        <p:attrNameLst>
                                          <p:attrName>ppt_y</p:attrName>
                                        </p:attrNameLst>
                                      </p:cBhvr>
                                      <p:tavLst>
                                        <p:tav tm="0">
                                          <p:val>
                                            <p:strVal val="#ppt_y"/>
                                          </p:val>
                                        </p:tav>
                                        <p:tav tm="100000">
                                          <p:val>
                                            <p:strVal val="#ppt_y"/>
                                          </p:val>
                                        </p:tav>
                                      </p:tavLst>
                                    </p:anim>
                                    <p:anim calcmode="lin" valueType="num">
                                      <p:cBhvr>
                                        <p:cTn id="65" dur="1000" fill="hold"/>
                                        <p:tgtEl>
                                          <p:spTgt spid="82972"/>
                                        </p:tgtEl>
                                        <p:attrNameLst>
                                          <p:attrName>ppt_h</p:attrName>
                                        </p:attrNameLst>
                                      </p:cBhvr>
                                      <p:tavLst>
                                        <p:tav tm="0">
                                          <p:val>
                                            <p:strVal val="#ppt_h/10"/>
                                          </p:val>
                                        </p:tav>
                                        <p:tav tm="50000">
                                          <p:val>
                                            <p:strVal val="#ppt_h+.01"/>
                                          </p:val>
                                        </p:tav>
                                        <p:tav tm="100000">
                                          <p:val>
                                            <p:strVal val="#ppt_h"/>
                                          </p:val>
                                        </p:tav>
                                      </p:tavLst>
                                    </p:anim>
                                    <p:anim calcmode="lin" valueType="num">
                                      <p:cBhvr>
                                        <p:cTn id="66" dur="1000" fill="hold"/>
                                        <p:tgtEl>
                                          <p:spTgt spid="82972"/>
                                        </p:tgtEl>
                                        <p:attrNameLst>
                                          <p:attrName>ppt_w</p:attrName>
                                        </p:attrNameLst>
                                      </p:cBhvr>
                                      <p:tavLst>
                                        <p:tav tm="0">
                                          <p:val>
                                            <p:strVal val="#ppt_w/10"/>
                                          </p:val>
                                        </p:tav>
                                        <p:tav tm="50000">
                                          <p:val>
                                            <p:strVal val="#ppt_w+.01"/>
                                          </p:val>
                                        </p:tav>
                                        <p:tav tm="100000">
                                          <p:val>
                                            <p:strVal val="#ppt_w"/>
                                          </p:val>
                                        </p:tav>
                                      </p:tavLst>
                                    </p:anim>
                                    <p:animEffect transition="in" filter="fade">
                                      <p:cBhvr>
                                        <p:cTn id="67" dur="1000" tmFilter="0,0; .5, 1; 1, 1"/>
                                        <p:tgtEl>
                                          <p:spTgt spid="82972"/>
                                        </p:tgtEl>
                                      </p:cBhvr>
                                    </p:animEffect>
                                  </p:childTnLst>
                                </p:cTn>
                              </p:par>
                            </p:childTnLst>
                          </p:cTn>
                        </p:par>
                        <p:par>
                          <p:cTn id="68" fill="hold" nodeType="afterGroup">
                            <p:stCondLst>
                              <p:cond delay="9500"/>
                            </p:stCondLst>
                            <p:childTnLst>
                              <p:par>
                                <p:cTn id="69" presetID="37" presetClass="entr" presetSubtype="0" fill="hold" grpId="0" nodeType="afterEffect">
                                  <p:stCondLst>
                                    <p:cond delay="0"/>
                                  </p:stCondLst>
                                  <p:childTnLst>
                                    <p:set>
                                      <p:cBhvr>
                                        <p:cTn id="70" dur="1" fill="hold">
                                          <p:stCondLst>
                                            <p:cond delay="0"/>
                                          </p:stCondLst>
                                        </p:cTn>
                                        <p:tgtEl>
                                          <p:spTgt spid="82966"/>
                                        </p:tgtEl>
                                        <p:attrNameLst>
                                          <p:attrName>style.visibility</p:attrName>
                                        </p:attrNameLst>
                                      </p:cBhvr>
                                      <p:to>
                                        <p:strVal val="visible"/>
                                      </p:to>
                                    </p:set>
                                    <p:animEffect transition="in" filter="fade">
                                      <p:cBhvr>
                                        <p:cTn id="71" dur="1000"/>
                                        <p:tgtEl>
                                          <p:spTgt spid="82966"/>
                                        </p:tgtEl>
                                      </p:cBhvr>
                                    </p:animEffect>
                                    <p:anim calcmode="lin" valueType="num">
                                      <p:cBhvr>
                                        <p:cTn id="72" dur="1000" fill="hold"/>
                                        <p:tgtEl>
                                          <p:spTgt spid="82966"/>
                                        </p:tgtEl>
                                        <p:attrNameLst>
                                          <p:attrName>ppt_x</p:attrName>
                                        </p:attrNameLst>
                                      </p:cBhvr>
                                      <p:tavLst>
                                        <p:tav tm="0">
                                          <p:val>
                                            <p:strVal val="#ppt_x"/>
                                          </p:val>
                                        </p:tav>
                                        <p:tav tm="100000">
                                          <p:val>
                                            <p:strVal val="#ppt_x"/>
                                          </p:val>
                                        </p:tav>
                                      </p:tavLst>
                                    </p:anim>
                                    <p:anim calcmode="lin" valueType="num">
                                      <p:cBhvr>
                                        <p:cTn id="73" dur="900" decel="100000" fill="hold"/>
                                        <p:tgtEl>
                                          <p:spTgt spid="82966"/>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82966"/>
                                        </p:tgtEl>
                                        <p:attrNameLst>
                                          <p:attrName>ppt_y</p:attrName>
                                        </p:attrNameLst>
                                      </p:cBhvr>
                                      <p:tavLst>
                                        <p:tav tm="0">
                                          <p:val>
                                            <p:strVal val="#ppt_y-.03"/>
                                          </p:val>
                                        </p:tav>
                                        <p:tav tm="100000">
                                          <p:val>
                                            <p:strVal val="#ppt_y"/>
                                          </p:val>
                                        </p:tav>
                                      </p:tavLst>
                                    </p:anim>
                                  </p:childTnLst>
                                </p:cTn>
                              </p:par>
                            </p:childTnLst>
                          </p:cTn>
                        </p:par>
                        <p:par>
                          <p:cTn id="75" fill="hold" nodeType="afterGroup">
                            <p:stCondLst>
                              <p:cond delay="10500"/>
                            </p:stCondLst>
                            <p:childTnLst>
                              <p:par>
                                <p:cTn id="76" presetID="29" presetClass="entr" presetSubtype="0" fill="hold" grpId="0" nodeType="afterEffect">
                                  <p:stCondLst>
                                    <p:cond delay="0"/>
                                  </p:stCondLst>
                                  <p:childTnLst>
                                    <p:set>
                                      <p:cBhvr>
                                        <p:cTn id="77" dur="1" fill="hold">
                                          <p:stCondLst>
                                            <p:cond delay="0"/>
                                          </p:stCondLst>
                                        </p:cTn>
                                        <p:tgtEl>
                                          <p:spTgt spid="82967"/>
                                        </p:tgtEl>
                                        <p:attrNameLst>
                                          <p:attrName>style.visibility</p:attrName>
                                        </p:attrNameLst>
                                      </p:cBhvr>
                                      <p:to>
                                        <p:strVal val="visible"/>
                                      </p:to>
                                    </p:set>
                                    <p:anim calcmode="lin" valueType="num">
                                      <p:cBhvr>
                                        <p:cTn id="78" dur="1000" fill="hold"/>
                                        <p:tgtEl>
                                          <p:spTgt spid="82967"/>
                                        </p:tgtEl>
                                        <p:attrNameLst>
                                          <p:attrName>ppt_x</p:attrName>
                                        </p:attrNameLst>
                                      </p:cBhvr>
                                      <p:tavLst>
                                        <p:tav tm="0">
                                          <p:val>
                                            <p:strVal val="#ppt_x-.2"/>
                                          </p:val>
                                        </p:tav>
                                        <p:tav tm="100000">
                                          <p:val>
                                            <p:strVal val="#ppt_x"/>
                                          </p:val>
                                        </p:tav>
                                      </p:tavLst>
                                    </p:anim>
                                    <p:anim calcmode="lin" valueType="num">
                                      <p:cBhvr>
                                        <p:cTn id="79" dur="1000" fill="hold"/>
                                        <p:tgtEl>
                                          <p:spTgt spid="82967"/>
                                        </p:tgtEl>
                                        <p:attrNameLst>
                                          <p:attrName>ppt_y</p:attrName>
                                        </p:attrNameLst>
                                      </p:cBhvr>
                                      <p:tavLst>
                                        <p:tav tm="0">
                                          <p:val>
                                            <p:strVal val="#ppt_y"/>
                                          </p:val>
                                        </p:tav>
                                        <p:tav tm="100000">
                                          <p:val>
                                            <p:strVal val="#ppt_y"/>
                                          </p:val>
                                        </p:tav>
                                      </p:tavLst>
                                    </p:anim>
                                    <p:animEffect transition="in" filter="wipe(right)" prLst="gradientSize: 0.1">
                                      <p:cBhvr>
                                        <p:cTn id="80" dur="1000"/>
                                        <p:tgtEl>
                                          <p:spTgt spid="82967"/>
                                        </p:tgtEl>
                                      </p:cBhvr>
                                    </p:animEffect>
                                  </p:childTnLst>
                                </p:cTn>
                              </p:par>
                            </p:childTnLst>
                          </p:cTn>
                        </p:par>
                        <p:par>
                          <p:cTn id="81" fill="hold" nodeType="afterGroup">
                            <p:stCondLst>
                              <p:cond delay="11500"/>
                            </p:stCondLst>
                            <p:childTnLst>
                              <p:par>
                                <p:cTn id="82" presetID="52" presetClass="entr" presetSubtype="0" fill="hold" grpId="0" nodeType="afterEffect">
                                  <p:stCondLst>
                                    <p:cond delay="0"/>
                                  </p:stCondLst>
                                  <p:childTnLst>
                                    <p:set>
                                      <p:cBhvr>
                                        <p:cTn id="83" dur="1" fill="hold">
                                          <p:stCondLst>
                                            <p:cond delay="0"/>
                                          </p:stCondLst>
                                        </p:cTn>
                                        <p:tgtEl>
                                          <p:spTgt spid="82968"/>
                                        </p:tgtEl>
                                        <p:attrNameLst>
                                          <p:attrName>style.visibility</p:attrName>
                                        </p:attrNameLst>
                                      </p:cBhvr>
                                      <p:to>
                                        <p:strVal val="visible"/>
                                      </p:to>
                                    </p:set>
                                    <p:animScale>
                                      <p:cBhvr>
                                        <p:cTn id="84" dur="1000" decel="50000" fill="hold">
                                          <p:stCondLst>
                                            <p:cond delay="0"/>
                                          </p:stCondLst>
                                        </p:cTn>
                                        <p:tgtEl>
                                          <p:spTgt spid="8296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5" dur="1000" decel="50000" fill="hold">
                                          <p:stCondLst>
                                            <p:cond delay="0"/>
                                          </p:stCondLst>
                                        </p:cTn>
                                        <p:tgtEl>
                                          <p:spTgt spid="82968"/>
                                        </p:tgtEl>
                                        <p:attrNameLst>
                                          <p:attrName>ppt_x</p:attrName>
                                          <p:attrName>ppt_y</p:attrName>
                                        </p:attrNameLst>
                                      </p:cBhvr>
                                    </p:animMotion>
                                    <p:animEffect transition="in" filter="fade">
                                      <p:cBhvr>
                                        <p:cTn id="86" dur="1000"/>
                                        <p:tgtEl>
                                          <p:spTgt spid="82968"/>
                                        </p:tgtEl>
                                      </p:cBhvr>
                                    </p:animEffect>
                                  </p:childTnLst>
                                </p:cTn>
                              </p:par>
                            </p:childTnLst>
                          </p:cTn>
                        </p:par>
                        <p:par>
                          <p:cTn id="87" fill="hold" nodeType="afterGroup">
                            <p:stCondLst>
                              <p:cond delay="12500"/>
                            </p:stCondLst>
                            <p:childTnLst>
                              <p:par>
                                <p:cTn id="88" presetID="50" presetClass="entr" presetSubtype="0" decel="100000" fill="hold" grpId="0" nodeType="afterEffect">
                                  <p:stCondLst>
                                    <p:cond delay="0"/>
                                  </p:stCondLst>
                                  <p:childTnLst>
                                    <p:set>
                                      <p:cBhvr>
                                        <p:cTn id="89" dur="1" fill="hold">
                                          <p:stCondLst>
                                            <p:cond delay="0"/>
                                          </p:stCondLst>
                                        </p:cTn>
                                        <p:tgtEl>
                                          <p:spTgt spid="82965"/>
                                        </p:tgtEl>
                                        <p:attrNameLst>
                                          <p:attrName>style.visibility</p:attrName>
                                        </p:attrNameLst>
                                      </p:cBhvr>
                                      <p:to>
                                        <p:strVal val="visible"/>
                                      </p:to>
                                    </p:set>
                                    <p:anim calcmode="lin" valueType="num">
                                      <p:cBhvr>
                                        <p:cTn id="90" dur="1000" fill="hold"/>
                                        <p:tgtEl>
                                          <p:spTgt spid="82965"/>
                                        </p:tgtEl>
                                        <p:attrNameLst>
                                          <p:attrName>ppt_w</p:attrName>
                                        </p:attrNameLst>
                                      </p:cBhvr>
                                      <p:tavLst>
                                        <p:tav tm="0">
                                          <p:val>
                                            <p:strVal val="#ppt_w+.3"/>
                                          </p:val>
                                        </p:tav>
                                        <p:tav tm="100000">
                                          <p:val>
                                            <p:strVal val="#ppt_w"/>
                                          </p:val>
                                        </p:tav>
                                      </p:tavLst>
                                    </p:anim>
                                    <p:anim calcmode="lin" valueType="num">
                                      <p:cBhvr>
                                        <p:cTn id="91" dur="1000" fill="hold"/>
                                        <p:tgtEl>
                                          <p:spTgt spid="82965"/>
                                        </p:tgtEl>
                                        <p:attrNameLst>
                                          <p:attrName>ppt_h</p:attrName>
                                        </p:attrNameLst>
                                      </p:cBhvr>
                                      <p:tavLst>
                                        <p:tav tm="0">
                                          <p:val>
                                            <p:strVal val="#ppt_h"/>
                                          </p:val>
                                        </p:tav>
                                        <p:tav tm="100000">
                                          <p:val>
                                            <p:strVal val="#ppt_h"/>
                                          </p:val>
                                        </p:tav>
                                      </p:tavLst>
                                    </p:anim>
                                    <p:animEffect transition="in" filter="fade">
                                      <p:cBhvr>
                                        <p:cTn id="92" dur="1000"/>
                                        <p:tgtEl>
                                          <p:spTgt spid="82965"/>
                                        </p:tgtEl>
                                      </p:cBhvr>
                                    </p:animEffect>
                                  </p:childTnLst>
                                </p:cTn>
                              </p:par>
                            </p:childTnLst>
                          </p:cTn>
                        </p:par>
                        <p:par>
                          <p:cTn id="93" fill="hold" nodeType="afterGroup">
                            <p:stCondLst>
                              <p:cond delay="13500"/>
                            </p:stCondLst>
                            <p:childTnLst>
                              <p:par>
                                <p:cTn id="94" presetID="31" presetClass="entr" presetSubtype="0" fill="hold" grpId="0" nodeType="afterEffect">
                                  <p:stCondLst>
                                    <p:cond delay="0"/>
                                  </p:stCondLst>
                                  <p:iterate type="lt">
                                    <p:tmPct val="5000"/>
                                  </p:iterate>
                                  <p:childTnLst>
                                    <p:set>
                                      <p:cBhvr>
                                        <p:cTn id="95" dur="1" fill="hold">
                                          <p:stCondLst>
                                            <p:cond delay="0"/>
                                          </p:stCondLst>
                                        </p:cTn>
                                        <p:tgtEl>
                                          <p:spTgt spid="82971"/>
                                        </p:tgtEl>
                                        <p:attrNameLst>
                                          <p:attrName>style.visibility</p:attrName>
                                        </p:attrNameLst>
                                      </p:cBhvr>
                                      <p:to>
                                        <p:strVal val="visible"/>
                                      </p:to>
                                    </p:set>
                                    <p:anim calcmode="lin" valueType="num">
                                      <p:cBhvr>
                                        <p:cTn id="96" dur="500" fill="hold"/>
                                        <p:tgtEl>
                                          <p:spTgt spid="82971"/>
                                        </p:tgtEl>
                                        <p:attrNameLst>
                                          <p:attrName>ppt_w</p:attrName>
                                        </p:attrNameLst>
                                      </p:cBhvr>
                                      <p:tavLst>
                                        <p:tav tm="0">
                                          <p:val>
                                            <p:fltVal val="0"/>
                                          </p:val>
                                        </p:tav>
                                        <p:tav tm="100000">
                                          <p:val>
                                            <p:strVal val="#ppt_w"/>
                                          </p:val>
                                        </p:tav>
                                      </p:tavLst>
                                    </p:anim>
                                    <p:anim calcmode="lin" valueType="num">
                                      <p:cBhvr>
                                        <p:cTn id="97" dur="500" fill="hold"/>
                                        <p:tgtEl>
                                          <p:spTgt spid="82971"/>
                                        </p:tgtEl>
                                        <p:attrNameLst>
                                          <p:attrName>ppt_h</p:attrName>
                                        </p:attrNameLst>
                                      </p:cBhvr>
                                      <p:tavLst>
                                        <p:tav tm="0">
                                          <p:val>
                                            <p:fltVal val="0"/>
                                          </p:val>
                                        </p:tav>
                                        <p:tav tm="100000">
                                          <p:val>
                                            <p:strVal val="#ppt_h"/>
                                          </p:val>
                                        </p:tav>
                                      </p:tavLst>
                                    </p:anim>
                                    <p:anim calcmode="lin" valueType="num">
                                      <p:cBhvr>
                                        <p:cTn id="98" dur="500" fill="hold"/>
                                        <p:tgtEl>
                                          <p:spTgt spid="82971"/>
                                        </p:tgtEl>
                                        <p:attrNameLst>
                                          <p:attrName>style.rotation</p:attrName>
                                        </p:attrNameLst>
                                      </p:cBhvr>
                                      <p:tavLst>
                                        <p:tav tm="0">
                                          <p:val>
                                            <p:fltVal val="90"/>
                                          </p:val>
                                        </p:tav>
                                        <p:tav tm="100000">
                                          <p:val>
                                            <p:fltVal val="0"/>
                                          </p:val>
                                        </p:tav>
                                      </p:tavLst>
                                    </p:anim>
                                    <p:animEffect transition="in" filter="fade">
                                      <p:cBhvr>
                                        <p:cTn id="99" dur="500"/>
                                        <p:tgtEl>
                                          <p:spTgt spid="82971"/>
                                        </p:tgtEl>
                                      </p:cBhvr>
                                    </p:animEffect>
                                  </p:childTnLst>
                                </p:cTn>
                              </p:par>
                            </p:childTnLst>
                          </p:cTn>
                        </p:par>
                        <p:par>
                          <p:cTn id="100" fill="hold" nodeType="afterGroup">
                            <p:stCondLst>
                              <p:cond delay="14125"/>
                            </p:stCondLst>
                            <p:childTnLst>
                              <p:par>
                                <p:cTn id="101" presetID="55" presetClass="entr" presetSubtype="0" fill="hold" grpId="0" nodeType="afterEffect">
                                  <p:stCondLst>
                                    <p:cond delay="0"/>
                                  </p:stCondLst>
                                  <p:childTnLst>
                                    <p:set>
                                      <p:cBhvr>
                                        <p:cTn id="102" dur="1" fill="hold">
                                          <p:stCondLst>
                                            <p:cond delay="0"/>
                                          </p:stCondLst>
                                        </p:cTn>
                                        <p:tgtEl>
                                          <p:spTgt spid="82973"/>
                                        </p:tgtEl>
                                        <p:attrNameLst>
                                          <p:attrName>style.visibility</p:attrName>
                                        </p:attrNameLst>
                                      </p:cBhvr>
                                      <p:to>
                                        <p:strVal val="visible"/>
                                      </p:to>
                                    </p:set>
                                    <p:anim calcmode="lin" valueType="num">
                                      <p:cBhvr>
                                        <p:cTn id="103" dur="1000" fill="hold"/>
                                        <p:tgtEl>
                                          <p:spTgt spid="82973"/>
                                        </p:tgtEl>
                                        <p:attrNameLst>
                                          <p:attrName>ppt_w</p:attrName>
                                        </p:attrNameLst>
                                      </p:cBhvr>
                                      <p:tavLst>
                                        <p:tav tm="0">
                                          <p:val>
                                            <p:strVal val="#ppt_w*0.70"/>
                                          </p:val>
                                        </p:tav>
                                        <p:tav tm="100000">
                                          <p:val>
                                            <p:strVal val="#ppt_w"/>
                                          </p:val>
                                        </p:tav>
                                      </p:tavLst>
                                    </p:anim>
                                    <p:anim calcmode="lin" valueType="num">
                                      <p:cBhvr>
                                        <p:cTn id="104" dur="1000" fill="hold"/>
                                        <p:tgtEl>
                                          <p:spTgt spid="82973"/>
                                        </p:tgtEl>
                                        <p:attrNameLst>
                                          <p:attrName>ppt_h</p:attrName>
                                        </p:attrNameLst>
                                      </p:cBhvr>
                                      <p:tavLst>
                                        <p:tav tm="0">
                                          <p:val>
                                            <p:strVal val="#ppt_h"/>
                                          </p:val>
                                        </p:tav>
                                        <p:tav tm="100000">
                                          <p:val>
                                            <p:strVal val="#ppt_h"/>
                                          </p:val>
                                        </p:tav>
                                      </p:tavLst>
                                    </p:anim>
                                    <p:animEffect transition="in" filter="fade">
                                      <p:cBhvr>
                                        <p:cTn id="105" dur="1000"/>
                                        <p:tgtEl>
                                          <p:spTgt spid="82973"/>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4" presetClass="exit" presetSubtype="10" fill="hold" grpId="1" nodeType="clickEffect">
                                  <p:stCondLst>
                                    <p:cond delay="0"/>
                                  </p:stCondLst>
                                  <p:childTnLst>
                                    <p:animEffect transition="out" filter="randombar(horizontal)">
                                      <p:cBhvr>
                                        <p:cTn id="109" dur="500"/>
                                        <p:tgtEl>
                                          <p:spTgt spid="82990"/>
                                        </p:tgtEl>
                                      </p:cBhvr>
                                    </p:animEffect>
                                    <p:set>
                                      <p:cBhvr>
                                        <p:cTn id="110" dur="1" fill="hold">
                                          <p:stCondLst>
                                            <p:cond delay="499"/>
                                          </p:stCondLst>
                                        </p:cTn>
                                        <p:tgtEl>
                                          <p:spTgt spid="82990"/>
                                        </p:tgtEl>
                                        <p:attrNameLst>
                                          <p:attrName>style.visibility</p:attrName>
                                        </p:attrNameLst>
                                      </p:cBhvr>
                                      <p:to>
                                        <p:strVal val="hidden"/>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7" presetClass="entr" presetSubtype="0" fill="hold" grpId="0" nodeType="clickEffect">
                                  <p:stCondLst>
                                    <p:cond delay="0"/>
                                  </p:stCondLst>
                                  <p:childTnLst>
                                    <p:set>
                                      <p:cBhvr>
                                        <p:cTn id="114" dur="1" fill="hold">
                                          <p:stCondLst>
                                            <p:cond delay="0"/>
                                          </p:stCondLst>
                                        </p:cTn>
                                        <p:tgtEl>
                                          <p:spTgt spid="82950"/>
                                        </p:tgtEl>
                                        <p:attrNameLst>
                                          <p:attrName>style.visibility</p:attrName>
                                        </p:attrNameLst>
                                      </p:cBhvr>
                                      <p:to>
                                        <p:strVal val="visible"/>
                                      </p:to>
                                    </p:set>
                                    <p:animEffect transition="in" filter="fade">
                                      <p:cBhvr>
                                        <p:cTn id="115" dur="1000"/>
                                        <p:tgtEl>
                                          <p:spTgt spid="82950"/>
                                        </p:tgtEl>
                                      </p:cBhvr>
                                    </p:animEffect>
                                    <p:anim calcmode="lin" valueType="num">
                                      <p:cBhvr>
                                        <p:cTn id="116" dur="1000" fill="hold"/>
                                        <p:tgtEl>
                                          <p:spTgt spid="82950"/>
                                        </p:tgtEl>
                                        <p:attrNameLst>
                                          <p:attrName>ppt_x</p:attrName>
                                        </p:attrNameLst>
                                      </p:cBhvr>
                                      <p:tavLst>
                                        <p:tav tm="0">
                                          <p:val>
                                            <p:strVal val="#ppt_x"/>
                                          </p:val>
                                        </p:tav>
                                        <p:tav tm="100000">
                                          <p:val>
                                            <p:strVal val="#ppt_x"/>
                                          </p:val>
                                        </p:tav>
                                      </p:tavLst>
                                    </p:anim>
                                    <p:anim calcmode="lin" valueType="num">
                                      <p:cBhvr>
                                        <p:cTn id="117" dur="1000" fill="hold"/>
                                        <p:tgtEl>
                                          <p:spTgt spid="82950"/>
                                        </p:tgtEl>
                                        <p:attrNameLst>
                                          <p:attrName>ppt_y</p:attrName>
                                        </p:attrNameLst>
                                      </p:cBhvr>
                                      <p:tavLst>
                                        <p:tav tm="0">
                                          <p:val>
                                            <p:strVal val="#ppt_y-.1"/>
                                          </p:val>
                                        </p:tav>
                                        <p:tav tm="100000">
                                          <p:val>
                                            <p:strVal val="#ppt_y"/>
                                          </p:val>
                                        </p:tav>
                                      </p:tavLst>
                                    </p:anim>
                                  </p:childTnLst>
                                </p:cTn>
                              </p:par>
                            </p:childTnLst>
                          </p:cTn>
                        </p:par>
                        <p:par>
                          <p:cTn id="118" fill="hold" nodeType="afterGroup">
                            <p:stCondLst>
                              <p:cond delay="1000"/>
                            </p:stCondLst>
                            <p:childTnLst>
                              <p:par>
                                <p:cTn id="119" presetID="14" presetClass="entr" presetSubtype="10" fill="hold" nodeType="afterEffect">
                                  <p:stCondLst>
                                    <p:cond delay="0"/>
                                  </p:stCondLst>
                                  <p:childTnLst>
                                    <p:set>
                                      <p:cBhvr>
                                        <p:cTn id="120" dur="1" fill="hold">
                                          <p:stCondLst>
                                            <p:cond delay="0"/>
                                          </p:stCondLst>
                                        </p:cTn>
                                        <p:tgtEl>
                                          <p:spTgt spid="82987"/>
                                        </p:tgtEl>
                                        <p:attrNameLst>
                                          <p:attrName>style.visibility</p:attrName>
                                        </p:attrNameLst>
                                      </p:cBhvr>
                                      <p:to>
                                        <p:strVal val="visible"/>
                                      </p:to>
                                    </p:set>
                                    <p:animEffect transition="in" filter="randombar(horizontal)">
                                      <p:cBhvr>
                                        <p:cTn id="121" dur="1000"/>
                                        <p:tgtEl>
                                          <p:spTgt spid="82987"/>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47" presetClass="entr" presetSubtype="0" fill="hold" grpId="0" nodeType="clickEffect">
                                  <p:stCondLst>
                                    <p:cond delay="0"/>
                                  </p:stCondLst>
                                  <p:childTnLst>
                                    <p:set>
                                      <p:cBhvr>
                                        <p:cTn id="125" dur="1" fill="hold">
                                          <p:stCondLst>
                                            <p:cond delay="0"/>
                                          </p:stCondLst>
                                        </p:cTn>
                                        <p:tgtEl>
                                          <p:spTgt spid="82959"/>
                                        </p:tgtEl>
                                        <p:attrNameLst>
                                          <p:attrName>style.visibility</p:attrName>
                                        </p:attrNameLst>
                                      </p:cBhvr>
                                      <p:to>
                                        <p:strVal val="visible"/>
                                      </p:to>
                                    </p:set>
                                    <p:animEffect transition="in" filter="fade">
                                      <p:cBhvr>
                                        <p:cTn id="126" dur="1000"/>
                                        <p:tgtEl>
                                          <p:spTgt spid="82959"/>
                                        </p:tgtEl>
                                      </p:cBhvr>
                                    </p:animEffect>
                                    <p:anim calcmode="lin" valueType="num">
                                      <p:cBhvr>
                                        <p:cTn id="127" dur="1000" fill="hold"/>
                                        <p:tgtEl>
                                          <p:spTgt spid="82959"/>
                                        </p:tgtEl>
                                        <p:attrNameLst>
                                          <p:attrName>ppt_x</p:attrName>
                                        </p:attrNameLst>
                                      </p:cBhvr>
                                      <p:tavLst>
                                        <p:tav tm="0">
                                          <p:val>
                                            <p:strVal val="#ppt_x"/>
                                          </p:val>
                                        </p:tav>
                                        <p:tav tm="100000">
                                          <p:val>
                                            <p:strVal val="#ppt_x"/>
                                          </p:val>
                                        </p:tav>
                                      </p:tavLst>
                                    </p:anim>
                                    <p:anim calcmode="lin" valueType="num">
                                      <p:cBhvr>
                                        <p:cTn id="128" dur="1000" fill="hold"/>
                                        <p:tgtEl>
                                          <p:spTgt spid="82959"/>
                                        </p:tgtEl>
                                        <p:attrNameLst>
                                          <p:attrName>ppt_y</p:attrName>
                                        </p:attrNameLst>
                                      </p:cBhvr>
                                      <p:tavLst>
                                        <p:tav tm="0">
                                          <p:val>
                                            <p:strVal val="#ppt_y-.1"/>
                                          </p:val>
                                        </p:tav>
                                        <p:tav tm="100000">
                                          <p:val>
                                            <p:strVal val="#ppt_y"/>
                                          </p:val>
                                        </p:tav>
                                      </p:tavLst>
                                    </p:anim>
                                  </p:childTnLst>
                                </p:cTn>
                              </p:par>
                            </p:childTnLst>
                          </p:cTn>
                        </p:par>
                        <p:par>
                          <p:cTn id="129" fill="hold" nodeType="afterGroup">
                            <p:stCondLst>
                              <p:cond delay="1000"/>
                            </p:stCondLst>
                            <p:childTnLst>
                              <p:par>
                                <p:cTn id="130" presetID="14" presetClass="entr" presetSubtype="10" fill="hold" nodeType="afterEffect">
                                  <p:stCondLst>
                                    <p:cond delay="0"/>
                                  </p:stCondLst>
                                  <p:childTnLst>
                                    <p:set>
                                      <p:cBhvr>
                                        <p:cTn id="131" dur="1" fill="hold">
                                          <p:stCondLst>
                                            <p:cond delay="0"/>
                                          </p:stCondLst>
                                        </p:cTn>
                                        <p:tgtEl>
                                          <p:spTgt spid="82989"/>
                                        </p:tgtEl>
                                        <p:attrNameLst>
                                          <p:attrName>style.visibility</p:attrName>
                                        </p:attrNameLst>
                                      </p:cBhvr>
                                      <p:to>
                                        <p:strVal val="visible"/>
                                      </p:to>
                                    </p:set>
                                    <p:animEffect transition="in" filter="randombar(horizontal)">
                                      <p:cBhvr>
                                        <p:cTn id="132" dur="1000"/>
                                        <p:tgtEl>
                                          <p:spTgt spid="82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0" grpId="0" animBg="1"/>
      <p:bldP spid="82959" grpId="0" animBg="1"/>
      <p:bldP spid="82960" grpId="0" animBg="1"/>
      <p:bldP spid="82961" grpId="0" animBg="1"/>
      <p:bldP spid="82962" grpId="0" animBg="1"/>
      <p:bldP spid="82963" grpId="0" animBg="1"/>
      <p:bldP spid="82964" grpId="0" animBg="1"/>
      <p:bldP spid="82965" grpId="0" animBg="1"/>
      <p:bldP spid="82966" grpId="0" animBg="1"/>
      <p:bldP spid="82967" grpId="0" animBg="1"/>
      <p:bldP spid="82968" grpId="0" animBg="1"/>
      <p:bldP spid="82971" grpId="0" animBg="1"/>
      <p:bldP spid="82972" grpId="0" animBg="1"/>
      <p:bldP spid="82973" grpId="0" animBg="1"/>
      <p:bldP spid="82990" grpId="0" animBg="1"/>
      <p:bldP spid="8299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8"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9616" y="2503516"/>
            <a:ext cx="3432175"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58PIC58PIC58PIC58PICHsaGKG559akDq_PIC2018.png"/>
          <p:cNvPicPr>
            <a:picLocks noChangeAspect="1"/>
          </p:cNvPicPr>
          <p:nvPr/>
        </p:nvPicPr>
        <p:blipFill>
          <a:blip r:embed="rId3" cstate="print"/>
          <a:srcRect l="7143" t="16071" r="5357" b="14286"/>
          <a:stretch>
            <a:fillRect/>
          </a:stretch>
        </p:blipFill>
        <p:spPr>
          <a:xfrm>
            <a:off x="982020" y="2091134"/>
            <a:ext cx="3065174" cy="2709466"/>
          </a:xfrm>
          <a:prstGeom prst="rect">
            <a:avLst/>
          </a:prstGeom>
        </p:spPr>
      </p:pic>
      <p:pic>
        <p:nvPicPr>
          <p:cNvPr id="4" name="Picture 3"/>
          <p:cNvPicPr>
            <a:picLocks noChangeAspect="1"/>
          </p:cNvPicPr>
          <p:nvPr/>
        </p:nvPicPr>
        <p:blipFill>
          <a:blip r:embed="rId4"/>
          <a:stretch>
            <a:fillRect/>
          </a:stretch>
        </p:blipFill>
        <p:spPr>
          <a:xfrm>
            <a:off x="10936762" y="14944"/>
            <a:ext cx="1255238" cy="937524"/>
          </a:xfrm>
          <a:prstGeom prst="rect">
            <a:avLst/>
          </a:prstGeom>
        </p:spPr>
      </p:pic>
      <p:pic>
        <p:nvPicPr>
          <p:cNvPr id="9" name="Picture 8"/>
          <p:cNvPicPr>
            <a:picLocks noChangeAspect="1"/>
          </p:cNvPicPr>
          <p:nvPr/>
        </p:nvPicPr>
        <p:blipFill>
          <a:blip r:embed="rId5"/>
          <a:stretch>
            <a:fillRect/>
          </a:stretch>
        </p:blipFill>
        <p:spPr>
          <a:xfrm>
            <a:off x="10071738" y="2322110"/>
            <a:ext cx="2704056" cy="4359018"/>
          </a:xfrm>
          <a:prstGeom prst="rect">
            <a:avLst/>
          </a:prstGeom>
        </p:spPr>
      </p:pic>
      <p:pic>
        <p:nvPicPr>
          <p:cNvPr id="6" name="Picture 19"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2038" y="6092825"/>
            <a:ext cx="4684934"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8849" y="5432425"/>
            <a:ext cx="4788123"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0459" y="3297442"/>
            <a:ext cx="3246438"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82925" y="3314700"/>
            <a:ext cx="7627938" cy="22399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 name="Picture 15"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91468" y="2934269"/>
            <a:ext cx="344805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52619" y="2931578"/>
            <a:ext cx="3368675"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18267" y="2887466"/>
            <a:ext cx="3311525"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27775" y="2770188"/>
            <a:ext cx="28924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33683" y="1552577"/>
            <a:ext cx="3527425"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27700" y="757238"/>
            <a:ext cx="494030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26355" y="-23841"/>
            <a:ext cx="5070475"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90581" y="539685"/>
            <a:ext cx="3032125"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73976" y="2487817"/>
            <a:ext cx="2481263" cy="212248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图片 2"/>
          <p:cNvPicPr>
            <a:picLocks noChangeAspect="1"/>
          </p:cNvPicPr>
          <p:nvPr/>
        </p:nvPicPr>
        <p:blipFill>
          <a:blip r:embed="rId19" cstate="print">
            <a:extLst>
              <a:ext uri="{28A0092B-C50C-407E-A947-70E740481C1C}">
                <a14:useLocalDpi xmlns:a14="http://schemas.microsoft.com/office/drawing/2010/main" val="0"/>
              </a:ext>
            </a:extLst>
          </a:blip>
          <a:srcRect l="50168" t="20952" r="548" b="27864"/>
          <a:stretch>
            <a:fillRect/>
          </a:stretch>
        </p:blipFill>
        <p:spPr bwMode="auto">
          <a:xfrm>
            <a:off x="862238" y="4753990"/>
            <a:ext cx="2104577" cy="166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1"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438760" y="2288628"/>
            <a:ext cx="278765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438760" y="1872320"/>
            <a:ext cx="2681287"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172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out)">
                                      <p:cBhvr>
                                        <p:cTn id="7" dur="500"/>
                                        <p:tgtEl>
                                          <p:spTgt spid="21"/>
                                        </p:tgtEl>
                                      </p:cBhvr>
                                    </p:animEffect>
                                  </p:childTnLst>
                                </p:cTn>
                              </p:par>
                              <p:par>
                                <p:cTn id="8" presetID="9"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fltVal val="0"/>
                                          </p:val>
                                        </p:tav>
                                        <p:tav tm="100000">
                                          <p:val>
                                            <p:strVal val="#ppt_w"/>
                                          </p:val>
                                        </p:tav>
                                      </p:tavLst>
                                    </p:anim>
                                    <p:anim calcmode="lin" valueType="num">
                                      <p:cBhvr>
                                        <p:cTn id="15" dur="1000" fill="hold"/>
                                        <p:tgtEl>
                                          <p:spTgt spid="22"/>
                                        </p:tgtEl>
                                        <p:attrNameLst>
                                          <p:attrName>ppt_h</p:attrName>
                                        </p:attrNameLst>
                                      </p:cBhvr>
                                      <p:tavLst>
                                        <p:tav tm="0">
                                          <p:val>
                                            <p:fltVal val="0"/>
                                          </p:val>
                                        </p:tav>
                                        <p:tav tm="100000">
                                          <p:val>
                                            <p:strVal val="#ppt_h"/>
                                          </p:val>
                                        </p:tav>
                                      </p:tavLst>
                                    </p:anim>
                                    <p:anim calcmode="lin" valueType="num">
                                      <p:cBhvr>
                                        <p:cTn id="16" dur="1000" fill="hold"/>
                                        <p:tgtEl>
                                          <p:spTgt spid="22"/>
                                        </p:tgtEl>
                                        <p:attrNameLst>
                                          <p:attrName>style.rotation</p:attrName>
                                        </p:attrNameLst>
                                      </p:cBhvr>
                                      <p:tavLst>
                                        <p:tav tm="0">
                                          <p:val>
                                            <p:fltVal val="90"/>
                                          </p:val>
                                        </p:tav>
                                        <p:tav tm="100000">
                                          <p:val>
                                            <p:fltVal val="0"/>
                                          </p:val>
                                        </p:tav>
                                      </p:tavLst>
                                    </p:anim>
                                    <p:animEffect transition="in" filter="fade">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left)">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left)">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wipe(left)">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wipe(left)">
                                      <p:cBhvr>
                                        <p:cTn id="77" dur="500"/>
                                        <p:tgtEl>
                                          <p:spTgt spid="1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wipe(left)">
                                      <p:cBhvr>
                                        <p:cTn id="82" dur="500"/>
                                        <p:tgtEl>
                                          <p:spTgt spid="1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wipe(left)">
                                      <p:cBhvr>
                                        <p:cTn id="87" dur="500"/>
                                        <p:tgtEl>
                                          <p:spTgt spid="7"/>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6"/>
                                        </p:tgtEl>
                                        <p:attrNameLst>
                                          <p:attrName>style.visibility</p:attrName>
                                        </p:attrNameLst>
                                      </p:cBhvr>
                                      <p:to>
                                        <p:strVal val="visible"/>
                                      </p:to>
                                    </p:set>
                                    <p:animEffect transition="in" filter="wipe(left)">
                                      <p:cBhvr>
                                        <p:cTn id="9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907224"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LUYỆN TẬP</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smtClean="0">
                <a:solidFill>
                  <a:prstClr val="white"/>
                </a:solidFill>
                <a:latin typeface="Times New Roman" pitchFamily="18" charset="0"/>
                <a:cs typeface="Times New Roman" pitchFamily="18" charset="0"/>
              </a:rPr>
              <a:t>III.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239429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ape 35"/>
          <p:cNvPicPr/>
          <p:nvPr/>
        </p:nvPicPr>
        <p:blipFill>
          <a:blip r:embed="rId2"/>
          <a:stretch/>
        </p:blipFill>
        <p:spPr>
          <a:xfrm>
            <a:off x="6908220" y="324415"/>
            <a:ext cx="5225469" cy="6561799"/>
          </a:xfrm>
          <a:prstGeom prst="rect">
            <a:avLst/>
          </a:prstGeom>
        </p:spPr>
      </p:pic>
      <p:grpSp>
        <p:nvGrpSpPr>
          <p:cNvPr id="7" name="Group 6"/>
          <p:cNvGrpSpPr/>
          <p:nvPr/>
        </p:nvGrpSpPr>
        <p:grpSpPr>
          <a:xfrm>
            <a:off x="-521408" y="952468"/>
            <a:ext cx="7931179" cy="6222773"/>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5"/>
          <a:stretch>
            <a:fillRect/>
          </a:stretch>
        </p:blipFill>
        <p:spPr>
          <a:xfrm>
            <a:off x="6035190" y="4269121"/>
            <a:ext cx="3112460" cy="2584858"/>
          </a:xfrm>
          <a:prstGeom prst="rect">
            <a:avLst/>
          </a:prstGeom>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1458" y="324415"/>
            <a:ext cx="1705908" cy="173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830345" y="1946266"/>
            <a:ext cx="5811648" cy="3735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gn="just">
              <a:buNone/>
            </a:pPr>
            <a:r>
              <a:rPr lang="vi-VN" sz="2500" dirty="0">
                <a:solidFill>
                  <a:srgbClr val="FF0000"/>
                </a:solidFill>
                <a:latin typeface="+mj-lt"/>
              </a:rPr>
              <a:t>Em hãy cùng các bạn trong lớp giới thiệu truyền thống gia đình, dòng họ bằng cách vẽ hoặc dán ảnh các thành viên trong gia đình của mình vào "cây truyền thống gia đình" theo mẫu. Sau đó, ghi chú thích về nghề nghiệp, đức tính, tư tưởng, lối sống,... được lưu truyền và gìn giữ từ nhiều đời nay.</a:t>
            </a:r>
            <a:endParaRPr lang="en-US" sz="2500" dirty="0">
              <a:solidFill>
                <a:srgbClr val="FF0000"/>
              </a:solidFill>
              <a:latin typeface="+mj-lt"/>
            </a:endParaRPr>
          </a:p>
          <a:p>
            <a:pPr algn="just">
              <a:buNone/>
            </a:pPr>
            <a:r>
              <a:rPr lang="vi-VN" sz="2500" dirty="0">
                <a:solidFill>
                  <a:srgbClr val="FF0000"/>
                </a:solidFill>
                <a:latin typeface="+mj-lt"/>
              </a:rPr>
              <a:t>Em có mong muốn tiếp nối các truyền thống đó không? Vì sao? Hãy chia sẻ cùng các bạn trong lớp</a:t>
            </a:r>
            <a:r>
              <a:rPr lang="vi-VN" dirty="0">
                <a:solidFill>
                  <a:srgbClr val="FF0000"/>
                </a:solidFill>
                <a:latin typeface="#9Slide05 Brannboll Ny" panose="02000000000000000000" pitchFamily="2" charset="0"/>
              </a:rPr>
              <a:t>.</a:t>
            </a:r>
            <a:endParaRPr lang="en-US" dirty="0">
              <a:solidFill>
                <a:srgbClr val="FF0000"/>
              </a:solidFill>
              <a:latin typeface="#9Slide05 Brannboll Ny" panose="02000000000000000000" pitchFamily="2" charset="0"/>
            </a:endParaRPr>
          </a:p>
        </p:txBody>
      </p:sp>
      <p:pic>
        <p:nvPicPr>
          <p:cNvPr id="14" name="Picture 13"/>
          <p:cNvPicPr>
            <a:picLocks noChangeAspect="1"/>
          </p:cNvPicPr>
          <p:nvPr/>
        </p:nvPicPr>
        <p:blipFill>
          <a:blip r:embed="rId7"/>
          <a:stretch>
            <a:fillRect/>
          </a:stretch>
        </p:blipFill>
        <p:spPr>
          <a:xfrm>
            <a:off x="10867836" y="0"/>
            <a:ext cx="1265853" cy="588397"/>
          </a:xfrm>
          <a:prstGeom prst="rect">
            <a:avLst/>
          </a:prstGeom>
        </p:spPr>
      </p:pic>
    </p:spTree>
    <p:extLst>
      <p:ext uri="{BB962C8B-B14F-4D97-AF65-F5344CB8AC3E}">
        <p14:creationId xmlns:p14="http://schemas.microsoft.com/office/powerpoint/2010/main" val="34993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9" name="Picture 8"/>
          <p:cNvPicPr>
            <a:picLocks noChangeAspect="1"/>
          </p:cNvPicPr>
          <p:nvPr/>
        </p:nvPicPr>
        <p:blipFill>
          <a:blip r:embed="rId3"/>
          <a:stretch>
            <a:fillRect/>
          </a:stretch>
        </p:blipFill>
        <p:spPr>
          <a:xfrm>
            <a:off x="8795692" y="2481648"/>
            <a:ext cx="3853006" cy="4359018"/>
          </a:xfrm>
          <a:prstGeom prst="rect">
            <a:avLst/>
          </a:prstGeom>
        </p:spPr>
      </p:pic>
      <p:sp>
        <p:nvSpPr>
          <p:cNvPr id="13" name="WordArt 5"/>
          <p:cNvSpPr>
            <a:spLocks noChangeArrowheads="1" noChangeShapeType="1" noTextEdit="1"/>
          </p:cNvSpPr>
          <p:nvPr/>
        </p:nvSpPr>
        <p:spPr bwMode="auto">
          <a:xfrm>
            <a:off x="1726726" y="145997"/>
            <a:ext cx="9144000" cy="2514600"/>
          </a:xfrm>
          <a:prstGeom prst="rect">
            <a:avLst/>
          </a:prstGeom>
        </p:spPr>
        <p:txBody>
          <a:bodyPr wrap="none" fromWordArt="1">
            <a:prstTxWarp prst="textPlain">
              <a:avLst>
                <a:gd name="adj" fmla="val 49875"/>
              </a:avLst>
            </a:prstTxWarp>
          </a:bodyPr>
          <a:lstStyle/>
          <a:p>
            <a:pPr algn="ctr" eaLnBrk="0" fontAlgn="base" hangingPunct="0">
              <a:spcBef>
                <a:spcPct val="0"/>
              </a:spcBef>
              <a:spcAft>
                <a:spcPct val="0"/>
              </a:spcAft>
            </a:pPr>
            <a:endParaRPr lang="en-US"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endParaRPr>
          </a:p>
        </p:txBody>
      </p:sp>
      <p:sp>
        <p:nvSpPr>
          <p:cNvPr id="14" name="Text Box 33"/>
          <p:cNvSpPr txBox="1">
            <a:spLocks noChangeArrowheads="1"/>
          </p:cNvSpPr>
          <p:nvPr/>
        </p:nvSpPr>
        <p:spPr bwMode="auto">
          <a:xfrm>
            <a:off x="2037650" y="2567863"/>
            <a:ext cx="7660556" cy="1323439"/>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err="1">
                <a:ln>
                  <a:noFill/>
                </a:ln>
                <a:solidFill>
                  <a:srgbClr val="FF00FF"/>
                </a:solidFill>
                <a:effectLst/>
                <a:uLnTx/>
                <a:uFillTx/>
                <a:latin typeface="Times New Roman" pitchFamily="18" charset="0"/>
                <a:cs typeface="Times New Roman" pitchFamily="18" charset="0"/>
              </a:rPr>
              <a:t>Tìm</a:t>
            </a:r>
            <a:r>
              <a:rPr kumimoji="0" lang="en-US" altLang="en-US" sz="4000" b="1" i="0" u="none" strike="noStrike" kern="0" cap="none" spc="0" normalizeH="0" baseline="0" noProof="0" dirty="0">
                <a:ln>
                  <a:noFill/>
                </a:ln>
                <a:solidFill>
                  <a:srgbClr val="FF00FF"/>
                </a:solidFill>
                <a:effectLst/>
                <a:uLnTx/>
                <a:uFillTx/>
                <a:latin typeface="Times New Roman" pitchFamily="18" charset="0"/>
                <a:cs typeface="Times New Roman" pitchFamily="18" charset="0"/>
              </a:rPr>
              <a:t> ca </a:t>
            </a:r>
            <a:r>
              <a:rPr kumimoji="0" lang="en-US" altLang="en-US" sz="4000" b="1" i="0" u="none" strike="noStrike" kern="0" cap="none" spc="0" normalizeH="0" baseline="0" noProof="0" dirty="0" err="1">
                <a:ln>
                  <a:noFill/>
                </a:ln>
                <a:solidFill>
                  <a:srgbClr val="FF00FF"/>
                </a:solidFill>
                <a:effectLst/>
                <a:uLnTx/>
                <a:uFillTx/>
                <a:latin typeface="Times New Roman" pitchFamily="18" charset="0"/>
                <a:cs typeface="Times New Roman" pitchFamily="18" charset="0"/>
              </a:rPr>
              <a:t>dao</a:t>
            </a:r>
            <a:r>
              <a:rPr kumimoji="0" lang="en-US" altLang="en-US" sz="4000" b="1" i="0" u="none" strike="noStrike" kern="0" cap="none" spc="0" normalizeH="0" baseline="0" noProof="0" dirty="0">
                <a:ln>
                  <a:noFill/>
                </a:ln>
                <a:solidFill>
                  <a:srgbClr val="FF00FF"/>
                </a:solidFill>
                <a:effectLst/>
                <a:uLnTx/>
                <a:uFillTx/>
                <a:latin typeface="Times New Roman" pitchFamily="18" charset="0"/>
                <a:cs typeface="Times New Roman" pitchFamily="18" charset="0"/>
              </a:rPr>
              <a:t>, </a:t>
            </a:r>
            <a:r>
              <a:rPr kumimoji="0" lang="en-US" altLang="en-US" sz="4000" b="1" i="0" u="none" strike="noStrike" kern="0" cap="none" spc="0" normalizeH="0" baseline="0" noProof="0" dirty="0" err="1">
                <a:ln>
                  <a:noFill/>
                </a:ln>
                <a:solidFill>
                  <a:srgbClr val="FF00FF"/>
                </a:solidFill>
                <a:effectLst/>
                <a:uLnTx/>
                <a:uFillTx/>
                <a:latin typeface="Times New Roman" pitchFamily="18" charset="0"/>
                <a:cs typeface="Times New Roman" pitchFamily="18" charset="0"/>
              </a:rPr>
              <a:t>tục</a:t>
            </a:r>
            <a:r>
              <a:rPr kumimoji="0" lang="en-US" altLang="en-US" sz="4000" b="1" i="0" u="none" strike="noStrike" kern="0" cap="none" spc="0" normalizeH="0" baseline="0" noProof="0" dirty="0">
                <a:ln>
                  <a:noFill/>
                </a:ln>
                <a:solidFill>
                  <a:srgbClr val="FF00FF"/>
                </a:solidFill>
                <a:effectLst/>
                <a:uLnTx/>
                <a:uFillTx/>
                <a:latin typeface="Times New Roman" pitchFamily="18" charset="0"/>
                <a:cs typeface="Times New Roman" pitchFamily="18" charset="0"/>
              </a:rPr>
              <a:t> </a:t>
            </a:r>
            <a:r>
              <a:rPr kumimoji="0" lang="en-US" altLang="en-US" sz="4000" b="1" i="0" u="none" strike="noStrike" kern="0" cap="none" spc="0" normalizeH="0" baseline="0" noProof="0" dirty="0" err="1">
                <a:ln>
                  <a:noFill/>
                </a:ln>
                <a:solidFill>
                  <a:srgbClr val="FF00FF"/>
                </a:solidFill>
                <a:effectLst/>
                <a:uLnTx/>
                <a:uFillTx/>
                <a:latin typeface="Times New Roman" pitchFamily="18" charset="0"/>
                <a:cs typeface="Times New Roman" pitchFamily="18" charset="0"/>
              </a:rPr>
              <a:t>ngữ</a:t>
            </a:r>
            <a:r>
              <a:rPr kumimoji="0" lang="vi-VN" altLang="en-US" sz="4000" b="1" i="0" u="none" strike="noStrike" kern="0" cap="none" spc="0" normalizeH="0" baseline="0" noProof="0" dirty="0">
                <a:ln>
                  <a:noFill/>
                </a:ln>
                <a:solidFill>
                  <a:srgbClr val="FF00FF"/>
                </a:solidFill>
                <a:effectLst/>
                <a:uLnTx/>
                <a:uFillTx/>
                <a:latin typeface="Times New Roman" pitchFamily="18" charset="0"/>
                <a:cs typeface="Times New Roman" pitchFamily="18" charset="0"/>
              </a:rPr>
              <a:t>, châm ngôn</a:t>
            </a:r>
            <a:r>
              <a:rPr kumimoji="0" lang="en-US" altLang="en-US" sz="4000" b="1" i="0" u="none" strike="noStrike" kern="0" cap="none" spc="0" normalizeH="0" baseline="0" noProof="0" dirty="0">
                <a:ln>
                  <a:noFill/>
                </a:ln>
                <a:solidFill>
                  <a:srgbClr val="FF00FF"/>
                </a:solidFill>
                <a:effectLst/>
                <a:uLnTx/>
                <a:uFillTx/>
                <a:latin typeface="Times New Roman" pitchFamily="18" charset="0"/>
                <a:cs typeface="Times New Roman" pitchFamily="18" charset="0"/>
              </a:rPr>
              <a:t> </a:t>
            </a:r>
            <a:r>
              <a:rPr kumimoji="0" lang="en-US" altLang="en-US" sz="4000" b="1" i="0" u="none" strike="noStrike" kern="0" cap="none" spc="0" normalizeH="0" baseline="0" noProof="0" dirty="0" err="1">
                <a:ln>
                  <a:noFill/>
                </a:ln>
                <a:solidFill>
                  <a:srgbClr val="FF00FF"/>
                </a:solidFill>
                <a:effectLst/>
                <a:uLnTx/>
                <a:uFillTx/>
                <a:latin typeface="Times New Roman" pitchFamily="18" charset="0"/>
                <a:cs typeface="Times New Roman" pitchFamily="18" charset="0"/>
              </a:rPr>
              <a:t>về</a:t>
            </a:r>
            <a:r>
              <a:rPr kumimoji="0" lang="en-US" altLang="en-US" sz="4000" b="1" i="0" u="none" strike="noStrike" kern="0" cap="none" spc="0" normalizeH="0" baseline="0" noProof="0" dirty="0">
                <a:ln>
                  <a:noFill/>
                </a:ln>
                <a:solidFill>
                  <a:srgbClr val="FF00FF"/>
                </a:solidFill>
                <a:effectLst/>
                <a:uLnTx/>
                <a:uFillTx/>
                <a:latin typeface="Times New Roman" pitchFamily="18" charset="0"/>
                <a:cs typeface="Times New Roman" pitchFamily="18" charset="0"/>
              </a:rPr>
              <a:t> </a:t>
            </a:r>
            <a:r>
              <a:rPr kumimoji="0" lang="en-US" altLang="en-US" sz="4000" b="1" i="0" u="none" strike="noStrike" kern="0" cap="none" spc="0" normalizeH="0" baseline="0" noProof="0" dirty="0" err="1" smtClean="0">
                <a:ln>
                  <a:noFill/>
                </a:ln>
                <a:solidFill>
                  <a:srgbClr val="FF00FF"/>
                </a:solidFill>
                <a:effectLst/>
                <a:uLnTx/>
                <a:uFillTx/>
                <a:latin typeface="Times New Roman" pitchFamily="18" charset="0"/>
                <a:cs typeface="Times New Roman" pitchFamily="18" charset="0"/>
              </a:rPr>
              <a:t>truyền</a:t>
            </a:r>
            <a:r>
              <a:rPr kumimoji="0" lang="en-US" altLang="en-US" sz="4000" b="1" i="0" u="none" strike="noStrike" kern="0" cap="none" spc="0" normalizeH="0" baseline="0" noProof="0" dirty="0" smtClean="0">
                <a:ln>
                  <a:noFill/>
                </a:ln>
                <a:solidFill>
                  <a:srgbClr val="FF00FF"/>
                </a:solidFill>
                <a:effectLst/>
                <a:uLnTx/>
                <a:uFillTx/>
                <a:latin typeface="Times New Roman" pitchFamily="18" charset="0"/>
                <a:cs typeface="Times New Roman" pitchFamily="18" charset="0"/>
              </a:rPr>
              <a:t> </a:t>
            </a:r>
            <a:r>
              <a:rPr kumimoji="0" lang="en-US" altLang="en-US" sz="4000" b="1" i="0" u="none" strike="noStrike" kern="0" cap="none" spc="0" normalizeH="0" baseline="0" noProof="0" dirty="0" err="1" smtClean="0">
                <a:ln>
                  <a:noFill/>
                </a:ln>
                <a:solidFill>
                  <a:srgbClr val="FF00FF"/>
                </a:solidFill>
                <a:effectLst/>
                <a:uLnTx/>
                <a:uFillTx/>
                <a:latin typeface="Times New Roman" pitchFamily="18" charset="0"/>
                <a:cs typeface="Times New Roman" pitchFamily="18" charset="0"/>
              </a:rPr>
              <a:t>thống</a:t>
            </a:r>
            <a:r>
              <a:rPr kumimoji="0" lang="en-US" altLang="en-US" sz="4000" b="1" i="0" u="none" strike="noStrike" kern="0" cap="none" spc="0" normalizeH="0" baseline="0" noProof="0" dirty="0" smtClean="0">
                <a:ln>
                  <a:noFill/>
                </a:ln>
                <a:solidFill>
                  <a:srgbClr val="FF00FF"/>
                </a:solidFill>
                <a:effectLst/>
                <a:uLnTx/>
                <a:uFillTx/>
                <a:latin typeface="Times New Roman" pitchFamily="18" charset="0"/>
                <a:cs typeface="Times New Roman" pitchFamily="18" charset="0"/>
              </a:rPr>
              <a:t> </a:t>
            </a:r>
            <a:r>
              <a:rPr kumimoji="0" lang="en-US" altLang="en-US" sz="4000" b="1" i="0" u="none" strike="noStrike" kern="0" cap="none" spc="0" normalizeH="0" baseline="0" noProof="0" dirty="0" err="1" smtClean="0">
                <a:ln>
                  <a:noFill/>
                </a:ln>
                <a:solidFill>
                  <a:srgbClr val="FF00FF"/>
                </a:solidFill>
                <a:effectLst/>
                <a:uLnTx/>
                <a:uFillTx/>
                <a:latin typeface="Times New Roman" pitchFamily="18" charset="0"/>
                <a:cs typeface="Times New Roman" pitchFamily="18" charset="0"/>
              </a:rPr>
              <a:t>tốt</a:t>
            </a:r>
            <a:r>
              <a:rPr kumimoji="0" lang="en-US" altLang="en-US" sz="4000" b="1" i="0" u="none" strike="noStrike" kern="0" cap="none" spc="0" normalizeH="0" baseline="0" noProof="0" dirty="0" smtClean="0">
                <a:ln>
                  <a:noFill/>
                </a:ln>
                <a:solidFill>
                  <a:srgbClr val="FF00FF"/>
                </a:solidFill>
                <a:effectLst/>
                <a:uLnTx/>
                <a:uFillTx/>
                <a:latin typeface="Times New Roman" pitchFamily="18" charset="0"/>
                <a:cs typeface="Times New Roman" pitchFamily="18" charset="0"/>
              </a:rPr>
              <a:t> </a:t>
            </a:r>
            <a:r>
              <a:rPr kumimoji="0" lang="en-US" altLang="en-US" sz="4000" b="1" i="0" u="none" strike="noStrike" kern="0" cap="none" spc="0" normalizeH="0" baseline="0" noProof="0" dirty="0" err="1" smtClean="0">
                <a:ln>
                  <a:noFill/>
                </a:ln>
                <a:solidFill>
                  <a:srgbClr val="FF00FF"/>
                </a:solidFill>
                <a:effectLst/>
                <a:uLnTx/>
                <a:uFillTx/>
                <a:latin typeface="Times New Roman" pitchFamily="18" charset="0"/>
                <a:cs typeface="Times New Roman" pitchFamily="18" charset="0"/>
              </a:rPr>
              <a:t>đẹp</a:t>
            </a:r>
            <a:endParaRPr kumimoji="0" lang="en-US" altLang="en-US" sz="4000" b="1" i="0" u="none" strike="noStrike" kern="0" cap="none" spc="0" normalizeH="0" baseline="0" noProof="0" dirty="0">
              <a:ln>
                <a:noFill/>
              </a:ln>
              <a:solidFill>
                <a:srgbClr val="FF00FF"/>
              </a:solidFill>
              <a:effectLst/>
              <a:uLnTx/>
              <a:uFillTx/>
              <a:latin typeface="Times New Roman" pitchFamily="18" charset="0"/>
              <a:cs typeface="Times New Roman" pitchFamily="18" charset="0"/>
            </a:endParaRPr>
          </a:p>
        </p:txBody>
      </p:sp>
      <p:sp>
        <p:nvSpPr>
          <p:cNvPr id="15" name="Rectangle 14"/>
          <p:cNvSpPr/>
          <p:nvPr/>
        </p:nvSpPr>
        <p:spPr>
          <a:xfrm>
            <a:off x="83867" y="4517174"/>
            <a:ext cx="6569761" cy="461665"/>
          </a:xfrm>
          <a:prstGeom prst="rect">
            <a:avLst/>
          </a:prstGeom>
          <a:solidFill>
            <a:schemeClr val="accent2">
              <a:lumMod val="20000"/>
              <a:lumOff val="80000"/>
            </a:schemeClr>
          </a:solidFill>
          <a:ln w="57150">
            <a:solidFill>
              <a:schemeClr val="tx1"/>
            </a:solidFill>
          </a:ln>
        </p:spPr>
        <p:txBody>
          <a:bodyPr wrap="square">
            <a:spAutoFit/>
          </a:bodyPr>
          <a:lstStyle/>
          <a:p>
            <a:endParaRPr lang="en-US" sz="2400" b="1" dirty="0">
              <a:solidFill>
                <a:srgbClr val="0000FF"/>
              </a:solidFill>
              <a:latin typeface="SVN-Vanilla Daisy Pro" panose="00000500000000000000" pitchFamily="2" charset="0"/>
              <a:cs typeface="Times New Roman" panose="02020603050405020304" pitchFamily="18" charset="0"/>
            </a:endParaRPr>
          </a:p>
        </p:txBody>
      </p:sp>
      <p:pic>
        <p:nvPicPr>
          <p:cNvPr id="16"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2755" y="5040888"/>
            <a:ext cx="1782022" cy="135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226316" y="2388715"/>
            <a:ext cx="2113322" cy="2112622"/>
          </a:xfrm>
          <a:prstGeom prst="rect">
            <a:avLst/>
          </a:prstGeom>
        </p:spPr>
      </p:pic>
    </p:spTree>
    <p:extLst>
      <p:ext uri="{BB962C8B-B14F-4D97-AF65-F5344CB8AC3E}">
        <p14:creationId xmlns:p14="http://schemas.microsoft.com/office/powerpoint/2010/main" val="421415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11" presetID="42" presetClass="entr" presetSubtype="0" fill="hold" grpId="0" nodeType="withEffect" nodePh="1">
                                  <p:stCondLst>
                                    <p:cond delay="0"/>
                                  </p:stCondLst>
                                  <p:endCondLst>
                                    <p:cond evt="begin" delay="0">
                                      <p:tn val="11"/>
                                    </p:cond>
                                  </p:end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slide(fromBottom)">
                                      <p:cBhvr>
                                        <p:cTn id="20" dur="500"/>
                                        <p:tgtEl>
                                          <p:spTgt spid="14"/>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9" name="Picture 8"/>
          <p:cNvPicPr>
            <a:picLocks noChangeAspect="1"/>
          </p:cNvPicPr>
          <p:nvPr/>
        </p:nvPicPr>
        <p:blipFill>
          <a:blip r:embed="rId3"/>
          <a:stretch>
            <a:fillRect/>
          </a:stretch>
        </p:blipFill>
        <p:spPr>
          <a:xfrm>
            <a:off x="9461026" y="1304749"/>
            <a:ext cx="3224780" cy="4359018"/>
          </a:xfrm>
          <a:prstGeom prst="rect">
            <a:avLst/>
          </a:prstGeom>
        </p:spPr>
      </p:pic>
      <p:pic>
        <p:nvPicPr>
          <p:cNvPr id="11"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09" y="4847820"/>
            <a:ext cx="1559471" cy="199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3"/>
          <p:cNvSpPr txBox="1">
            <a:spLocks noChangeArrowheads="1"/>
          </p:cNvSpPr>
          <p:nvPr/>
        </p:nvSpPr>
        <p:spPr bwMode="auto">
          <a:xfrm>
            <a:off x="4859695" y="1214292"/>
            <a:ext cx="5429250"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Bef>
                <a:spcPct val="0"/>
              </a:spcBef>
              <a:spcAft>
                <a:spcPct val="0"/>
              </a:spcAft>
              <a:buFontTx/>
              <a:buChar char="-"/>
            </a:pPr>
            <a:r>
              <a:rPr lang="en-US" altLang="en-US" sz="2800" dirty="0" smtClean="0">
                <a:solidFill>
                  <a:srgbClr val="FF0066"/>
                </a:solidFill>
                <a:latin typeface="Times New Roman" panose="02020603050405020304" pitchFamily="18" charset="0"/>
              </a:rPr>
              <a:t> </a:t>
            </a:r>
            <a:r>
              <a:rPr lang="en-US" altLang="en-US" sz="3200" b="1" dirty="0" err="1" smtClean="0">
                <a:solidFill>
                  <a:srgbClr val="FF0066"/>
                </a:solidFill>
                <a:latin typeface="Times New Roman" pitchFamily="18" charset="0"/>
                <a:cs typeface="Times New Roman" pitchFamily="18" charset="0"/>
              </a:rPr>
              <a:t>Giấy</a:t>
            </a:r>
            <a:r>
              <a:rPr lang="en-US" altLang="en-US" sz="3200" b="1" dirty="0" smtClean="0">
                <a:solidFill>
                  <a:srgbClr val="FF0066"/>
                </a:solidFill>
                <a:latin typeface="Times New Roman" pitchFamily="18" charset="0"/>
                <a:cs typeface="Times New Roman" pitchFamily="18" charset="0"/>
              </a:rPr>
              <a:t> </a:t>
            </a:r>
            <a:r>
              <a:rPr lang="en-US" altLang="en-US" sz="3200" b="1" dirty="0" err="1" smtClean="0">
                <a:solidFill>
                  <a:srgbClr val="FF0066"/>
                </a:solidFill>
                <a:latin typeface="Times New Roman" pitchFamily="18" charset="0"/>
                <a:cs typeface="Times New Roman" pitchFamily="18" charset="0"/>
              </a:rPr>
              <a:t>rách</a:t>
            </a:r>
            <a:r>
              <a:rPr lang="en-US" altLang="en-US" sz="3200" b="1" dirty="0" smtClean="0">
                <a:solidFill>
                  <a:srgbClr val="FF0066"/>
                </a:solidFill>
                <a:latin typeface="Times New Roman" pitchFamily="18" charset="0"/>
                <a:cs typeface="Times New Roman" pitchFamily="18" charset="0"/>
              </a:rPr>
              <a:t> </a:t>
            </a:r>
            <a:r>
              <a:rPr lang="en-US" altLang="en-US" sz="3200" b="1" dirty="0" err="1" smtClean="0">
                <a:solidFill>
                  <a:srgbClr val="FF0066"/>
                </a:solidFill>
                <a:latin typeface="Times New Roman" pitchFamily="18" charset="0"/>
                <a:cs typeface="Times New Roman" pitchFamily="18" charset="0"/>
              </a:rPr>
              <a:t>phải</a:t>
            </a:r>
            <a:r>
              <a:rPr lang="en-US" altLang="en-US" sz="3200" b="1" dirty="0" smtClean="0">
                <a:solidFill>
                  <a:srgbClr val="FF0066"/>
                </a:solidFill>
                <a:latin typeface="Times New Roman" pitchFamily="18" charset="0"/>
                <a:cs typeface="Times New Roman" pitchFamily="18" charset="0"/>
              </a:rPr>
              <a:t> </a:t>
            </a:r>
            <a:r>
              <a:rPr lang="en-US" altLang="en-US" sz="3200" b="1" dirty="0" err="1" smtClean="0">
                <a:solidFill>
                  <a:srgbClr val="FF0066"/>
                </a:solidFill>
                <a:latin typeface="Times New Roman" pitchFamily="18" charset="0"/>
                <a:cs typeface="Times New Roman" pitchFamily="18" charset="0"/>
              </a:rPr>
              <a:t>giữ</a:t>
            </a:r>
            <a:r>
              <a:rPr lang="en-US" altLang="en-US" sz="3200" b="1" dirty="0" smtClean="0">
                <a:solidFill>
                  <a:srgbClr val="FF0066"/>
                </a:solidFill>
                <a:latin typeface="Times New Roman" pitchFamily="18" charset="0"/>
                <a:cs typeface="Times New Roman" pitchFamily="18" charset="0"/>
              </a:rPr>
              <a:t> </a:t>
            </a:r>
            <a:r>
              <a:rPr lang="en-US" altLang="en-US" sz="3200" b="1" dirty="0" err="1" smtClean="0">
                <a:solidFill>
                  <a:srgbClr val="FF0066"/>
                </a:solidFill>
                <a:latin typeface="Times New Roman" pitchFamily="18" charset="0"/>
                <a:cs typeface="Times New Roman" pitchFamily="18" charset="0"/>
              </a:rPr>
              <a:t>lấy</a:t>
            </a:r>
            <a:r>
              <a:rPr lang="en-US" altLang="en-US" sz="3200" b="1" dirty="0" smtClean="0">
                <a:solidFill>
                  <a:srgbClr val="FF0066"/>
                </a:solidFill>
                <a:latin typeface="Times New Roman" pitchFamily="18" charset="0"/>
                <a:cs typeface="Times New Roman" pitchFamily="18" charset="0"/>
              </a:rPr>
              <a:t> </a:t>
            </a:r>
            <a:r>
              <a:rPr lang="en-US" altLang="en-US" sz="3200" b="1" dirty="0" err="1" smtClean="0">
                <a:solidFill>
                  <a:srgbClr val="FF0066"/>
                </a:solidFill>
                <a:latin typeface="Times New Roman" pitchFamily="18" charset="0"/>
                <a:cs typeface="Times New Roman" pitchFamily="18" charset="0"/>
              </a:rPr>
              <a:t>lề</a:t>
            </a:r>
            <a:r>
              <a:rPr lang="en-US" altLang="en-US" sz="3200" b="1" dirty="0" smtClean="0">
                <a:solidFill>
                  <a:srgbClr val="FF0066"/>
                </a:solidFill>
                <a:latin typeface="Times New Roman" pitchFamily="18" charset="0"/>
                <a:cs typeface="Times New Roman" pitchFamily="18" charset="0"/>
              </a:rPr>
              <a:t>.</a:t>
            </a:r>
          </a:p>
          <a:p>
            <a:pPr algn="just" eaLnBrk="0" fontAlgn="base" hangingPunct="0">
              <a:spcBef>
                <a:spcPct val="0"/>
              </a:spcBef>
              <a:spcAft>
                <a:spcPct val="0"/>
              </a:spcAft>
            </a:pPr>
            <a:endParaRPr lang="en-US" altLang="en-US" sz="3200" b="1" dirty="0" smtClean="0">
              <a:solidFill>
                <a:srgbClr val="FF0066"/>
              </a:solidFill>
              <a:latin typeface="Times New Roman" pitchFamily="18" charset="0"/>
              <a:cs typeface="Times New Roman" pitchFamily="18" charset="0"/>
            </a:endParaRPr>
          </a:p>
          <a:p>
            <a:pPr algn="just" eaLnBrk="0" fontAlgn="base" hangingPunct="0">
              <a:spcBef>
                <a:spcPct val="0"/>
              </a:spcBef>
              <a:spcAft>
                <a:spcPct val="0"/>
              </a:spcAft>
              <a:buFontTx/>
              <a:buChar char="-"/>
            </a:pPr>
            <a:r>
              <a:rPr lang="en-US" altLang="en-US" sz="3200" b="1" dirty="0" smtClean="0">
                <a:solidFill>
                  <a:srgbClr val="FF0066"/>
                </a:solidFill>
                <a:latin typeface="Times New Roman" pitchFamily="18" charset="0"/>
                <a:cs typeface="Times New Roman" pitchFamily="18" charset="0"/>
              </a:rPr>
              <a:t> Con </a:t>
            </a:r>
            <a:r>
              <a:rPr lang="en-US" altLang="en-US" sz="3200" b="1" dirty="0" err="1" smtClean="0">
                <a:solidFill>
                  <a:srgbClr val="FF0066"/>
                </a:solidFill>
                <a:latin typeface="Times New Roman" pitchFamily="18" charset="0"/>
                <a:cs typeface="Times New Roman" pitchFamily="18" charset="0"/>
              </a:rPr>
              <a:t>hơn</a:t>
            </a:r>
            <a:r>
              <a:rPr lang="en-US" altLang="en-US" sz="3200" b="1" dirty="0" smtClean="0">
                <a:solidFill>
                  <a:srgbClr val="FF0066"/>
                </a:solidFill>
                <a:latin typeface="Times New Roman" pitchFamily="18" charset="0"/>
                <a:cs typeface="Times New Roman" pitchFamily="18" charset="0"/>
              </a:rPr>
              <a:t> cha </a:t>
            </a:r>
            <a:r>
              <a:rPr lang="en-US" altLang="en-US" sz="3200" b="1" dirty="0" err="1" smtClean="0">
                <a:solidFill>
                  <a:srgbClr val="FF0066"/>
                </a:solidFill>
                <a:latin typeface="Times New Roman" pitchFamily="18" charset="0"/>
                <a:cs typeface="Times New Roman" pitchFamily="18" charset="0"/>
              </a:rPr>
              <a:t>là</a:t>
            </a:r>
            <a:r>
              <a:rPr lang="en-US" altLang="en-US" sz="3200" b="1" dirty="0" smtClean="0">
                <a:solidFill>
                  <a:srgbClr val="FF0066"/>
                </a:solidFill>
                <a:latin typeface="Times New Roman" pitchFamily="18" charset="0"/>
                <a:cs typeface="Times New Roman" pitchFamily="18" charset="0"/>
              </a:rPr>
              <a:t> </a:t>
            </a:r>
            <a:r>
              <a:rPr lang="en-US" altLang="en-US" sz="3200" b="1" dirty="0" err="1" smtClean="0">
                <a:solidFill>
                  <a:srgbClr val="FF0066"/>
                </a:solidFill>
                <a:latin typeface="Times New Roman" pitchFamily="18" charset="0"/>
                <a:cs typeface="Times New Roman" pitchFamily="18" charset="0"/>
              </a:rPr>
              <a:t>nhà</a:t>
            </a:r>
            <a:r>
              <a:rPr lang="en-US" altLang="en-US" sz="3200" b="1" dirty="0" smtClean="0">
                <a:solidFill>
                  <a:srgbClr val="FF0066"/>
                </a:solidFill>
                <a:latin typeface="Times New Roman" pitchFamily="18" charset="0"/>
                <a:cs typeface="Times New Roman" pitchFamily="18" charset="0"/>
              </a:rPr>
              <a:t> </a:t>
            </a:r>
            <a:r>
              <a:rPr lang="en-US" altLang="en-US" sz="3200" b="1" dirty="0" err="1" smtClean="0">
                <a:solidFill>
                  <a:srgbClr val="FF0066"/>
                </a:solidFill>
                <a:latin typeface="Times New Roman" pitchFamily="18" charset="0"/>
                <a:cs typeface="Times New Roman" pitchFamily="18" charset="0"/>
              </a:rPr>
              <a:t>có</a:t>
            </a:r>
            <a:r>
              <a:rPr lang="en-US" altLang="en-US" sz="3200" b="1" dirty="0" smtClean="0">
                <a:solidFill>
                  <a:srgbClr val="FF0066"/>
                </a:solidFill>
                <a:latin typeface="Times New Roman" pitchFamily="18" charset="0"/>
                <a:cs typeface="Times New Roman" pitchFamily="18" charset="0"/>
              </a:rPr>
              <a:t> </a:t>
            </a:r>
            <a:r>
              <a:rPr lang="en-US" altLang="en-US" sz="3200" b="1" dirty="0" err="1" smtClean="0">
                <a:solidFill>
                  <a:srgbClr val="FF0066"/>
                </a:solidFill>
                <a:latin typeface="Times New Roman" pitchFamily="18" charset="0"/>
                <a:cs typeface="Times New Roman" pitchFamily="18" charset="0"/>
              </a:rPr>
              <a:t>phúc</a:t>
            </a:r>
            <a:r>
              <a:rPr lang="en-US" altLang="en-US" sz="3200" b="1" dirty="0" smtClean="0">
                <a:solidFill>
                  <a:srgbClr val="FF0066"/>
                </a:solidFill>
                <a:latin typeface="Times New Roman" pitchFamily="18" charset="0"/>
                <a:cs typeface="Times New Roman" pitchFamily="18" charset="0"/>
              </a:rPr>
              <a:t>.</a:t>
            </a:r>
          </a:p>
          <a:p>
            <a:pPr algn="just" eaLnBrk="0" fontAlgn="base" hangingPunct="0">
              <a:spcBef>
                <a:spcPct val="0"/>
              </a:spcBef>
              <a:spcAft>
                <a:spcPct val="0"/>
              </a:spcAft>
            </a:pPr>
            <a:endParaRPr lang="en-US" altLang="en-US" sz="2800" dirty="0" smtClean="0">
              <a:solidFill>
                <a:srgbClr val="FF0066"/>
              </a:solidFill>
              <a:latin typeface="Times New Roman" panose="02020603050405020304" pitchFamily="18" charset="0"/>
            </a:endParaRPr>
          </a:p>
        </p:txBody>
      </p:sp>
      <p:sp>
        <p:nvSpPr>
          <p:cNvPr id="14" name="Text Box 6"/>
          <p:cNvSpPr txBox="1">
            <a:spLocks noChangeArrowheads="1"/>
          </p:cNvSpPr>
          <p:nvPr/>
        </p:nvSpPr>
        <p:spPr bwMode="auto">
          <a:xfrm>
            <a:off x="2837847" y="291843"/>
            <a:ext cx="6324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eaLnBrk="1" fontAlgn="base" latinLnBrk="0" hangingPunct="1">
              <a:lnSpc>
                <a:spcPct val="100000"/>
              </a:lnSpc>
              <a:spcBef>
                <a:spcPct val="50000"/>
              </a:spcBef>
              <a:spcAft>
                <a:spcPct val="0"/>
              </a:spcAft>
              <a:buClrTx/>
              <a:buSzTx/>
              <a:buFontTx/>
              <a:buNone/>
              <a:tabLst/>
              <a:defRPr/>
            </a:pPr>
            <a:r>
              <a:rPr kumimoji="0" lang="en-US" altLang="en-US" sz="4000" b="1" i="1" u="sng" strike="noStrike" kern="0" cap="none" spc="0" normalizeH="0" baseline="0" noProof="0" dirty="0" err="1" smtClean="0">
                <a:ln>
                  <a:noFill/>
                </a:ln>
                <a:solidFill>
                  <a:srgbClr val="2B05CB"/>
                </a:solidFill>
                <a:effectLst/>
                <a:uLnTx/>
                <a:uFillTx/>
                <a:latin typeface="Times New Roman" pitchFamily="18" charset="0"/>
                <a:cs typeface="Times New Roman" pitchFamily="18" charset="0"/>
              </a:rPr>
              <a:t>Các</a:t>
            </a:r>
            <a:r>
              <a:rPr kumimoji="0" lang="en-US" altLang="en-US" sz="4000" b="1" i="1" u="sng" strike="noStrike" kern="0" cap="none" spc="0" normalizeH="0" baseline="0" noProof="0" dirty="0" smtClean="0">
                <a:ln>
                  <a:noFill/>
                </a:ln>
                <a:solidFill>
                  <a:srgbClr val="2B05CB"/>
                </a:solidFill>
                <a:effectLst/>
                <a:uLnTx/>
                <a:uFillTx/>
                <a:latin typeface="Times New Roman" pitchFamily="18" charset="0"/>
                <a:cs typeface="Times New Roman" pitchFamily="18" charset="0"/>
              </a:rPr>
              <a:t> </a:t>
            </a:r>
            <a:r>
              <a:rPr kumimoji="0" lang="en-US" altLang="en-US" sz="4000" b="1" i="1" u="sng" strike="noStrike" kern="0" cap="none" spc="0" normalizeH="0" baseline="0" noProof="0" dirty="0" err="1" smtClean="0">
                <a:ln>
                  <a:noFill/>
                </a:ln>
                <a:solidFill>
                  <a:srgbClr val="2B05CB"/>
                </a:solidFill>
                <a:effectLst/>
                <a:uLnTx/>
                <a:uFillTx/>
                <a:latin typeface="Times New Roman" pitchFamily="18" charset="0"/>
                <a:cs typeface="Times New Roman" pitchFamily="18" charset="0"/>
              </a:rPr>
              <a:t>câu</a:t>
            </a:r>
            <a:r>
              <a:rPr kumimoji="0" lang="en-US" altLang="en-US" sz="4000" b="1" i="1" u="sng" strike="noStrike" kern="0" cap="none" spc="0" normalizeH="0" baseline="0" noProof="0" dirty="0" smtClean="0">
                <a:ln>
                  <a:noFill/>
                </a:ln>
                <a:solidFill>
                  <a:srgbClr val="2B05CB"/>
                </a:solidFill>
                <a:effectLst/>
                <a:uLnTx/>
                <a:uFillTx/>
                <a:latin typeface="Times New Roman" pitchFamily="18" charset="0"/>
                <a:cs typeface="Times New Roman" pitchFamily="18" charset="0"/>
              </a:rPr>
              <a:t> ca </a:t>
            </a:r>
            <a:r>
              <a:rPr kumimoji="0" lang="en-US" altLang="en-US" sz="4000" b="1" i="1" u="sng" strike="noStrike" kern="0" cap="none" spc="0" normalizeH="0" baseline="0" noProof="0" dirty="0" err="1" smtClean="0">
                <a:ln>
                  <a:noFill/>
                </a:ln>
                <a:solidFill>
                  <a:srgbClr val="2B05CB"/>
                </a:solidFill>
                <a:effectLst/>
                <a:uLnTx/>
                <a:uFillTx/>
                <a:latin typeface="Times New Roman" pitchFamily="18" charset="0"/>
                <a:cs typeface="Times New Roman" pitchFamily="18" charset="0"/>
              </a:rPr>
              <a:t>dao</a:t>
            </a:r>
            <a:r>
              <a:rPr kumimoji="0" lang="en-US" altLang="en-US" sz="4000" b="1" i="1" u="sng" strike="noStrike" kern="0" cap="none" spc="0" normalizeH="0" baseline="0" noProof="0" dirty="0" smtClean="0">
                <a:ln>
                  <a:noFill/>
                </a:ln>
                <a:solidFill>
                  <a:srgbClr val="2B05CB"/>
                </a:solidFill>
                <a:effectLst/>
                <a:uLnTx/>
                <a:uFillTx/>
                <a:latin typeface="Times New Roman" pitchFamily="18" charset="0"/>
                <a:cs typeface="Times New Roman" pitchFamily="18" charset="0"/>
              </a:rPr>
              <a:t>, </a:t>
            </a:r>
            <a:r>
              <a:rPr kumimoji="0" lang="en-US" altLang="en-US" sz="4000" b="1" i="1" u="sng" strike="noStrike" kern="0" cap="none" spc="0" normalizeH="0" baseline="0" noProof="0" dirty="0" err="1" smtClean="0">
                <a:ln>
                  <a:noFill/>
                </a:ln>
                <a:solidFill>
                  <a:srgbClr val="2B05CB"/>
                </a:solidFill>
                <a:effectLst/>
                <a:uLnTx/>
                <a:uFillTx/>
                <a:latin typeface="Times New Roman" pitchFamily="18" charset="0"/>
                <a:cs typeface="Times New Roman" pitchFamily="18" charset="0"/>
              </a:rPr>
              <a:t>tục</a:t>
            </a:r>
            <a:r>
              <a:rPr kumimoji="0" lang="en-US" altLang="en-US" sz="4000" b="1" i="1" u="sng" strike="noStrike" kern="0" cap="none" spc="0" normalizeH="0" baseline="0" noProof="0" dirty="0" smtClean="0">
                <a:ln>
                  <a:noFill/>
                </a:ln>
                <a:solidFill>
                  <a:srgbClr val="2B05CB"/>
                </a:solidFill>
                <a:effectLst/>
                <a:uLnTx/>
                <a:uFillTx/>
                <a:latin typeface="Times New Roman" pitchFamily="18" charset="0"/>
                <a:cs typeface="Times New Roman" pitchFamily="18" charset="0"/>
              </a:rPr>
              <a:t> </a:t>
            </a:r>
            <a:r>
              <a:rPr kumimoji="0" lang="en-US" altLang="en-US" sz="4000" b="1" i="1" u="sng" strike="noStrike" kern="0" cap="none" spc="0" normalizeH="0" baseline="0" noProof="0" dirty="0" err="1" smtClean="0">
                <a:ln>
                  <a:noFill/>
                </a:ln>
                <a:solidFill>
                  <a:srgbClr val="2B05CB"/>
                </a:solidFill>
                <a:effectLst/>
                <a:uLnTx/>
                <a:uFillTx/>
                <a:latin typeface="Times New Roman" pitchFamily="18" charset="0"/>
                <a:cs typeface="Times New Roman" pitchFamily="18" charset="0"/>
              </a:rPr>
              <a:t>ngữ</a:t>
            </a:r>
            <a:r>
              <a:rPr kumimoji="0" lang="en-US" altLang="en-US" sz="4000" b="1" i="1" u="sng" strike="noStrike" kern="0" cap="none" spc="0" normalizeH="0" baseline="0" noProof="0" dirty="0" smtClean="0">
                <a:ln>
                  <a:noFill/>
                </a:ln>
                <a:solidFill>
                  <a:srgbClr val="2B05CB"/>
                </a:solidFill>
                <a:effectLst/>
                <a:uLnTx/>
                <a:uFillTx/>
                <a:latin typeface="Times New Roman" pitchFamily="18" charset="0"/>
                <a:cs typeface="Times New Roman" pitchFamily="18" charset="0"/>
              </a:rPr>
              <a:t>:</a:t>
            </a:r>
          </a:p>
        </p:txBody>
      </p:sp>
      <p:pic>
        <p:nvPicPr>
          <p:cNvPr id="15" name="Picture 7" descr="cam%20ho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5287" y="1329410"/>
            <a:ext cx="3153747"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4859694" y="3347916"/>
            <a:ext cx="6582029" cy="2289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eaLnBrk="0" fontAlgn="base" hangingPunct="0">
              <a:lnSpc>
                <a:spcPct val="140000"/>
              </a:lnSpc>
              <a:spcBef>
                <a:spcPct val="0"/>
              </a:spcBef>
              <a:spcAft>
                <a:spcPct val="0"/>
              </a:spcAft>
            </a:pPr>
            <a:r>
              <a:rPr lang="en-US" altLang="en-US" sz="3200" b="1" dirty="0" smtClean="0">
                <a:solidFill>
                  <a:srgbClr val="FF0066"/>
                </a:solidFill>
                <a:latin typeface="Times New Roman" pitchFamily="18" charset="0"/>
                <a:cs typeface="Times New Roman" pitchFamily="18" charset="0"/>
              </a:rPr>
              <a:t>- Con </a:t>
            </a:r>
            <a:r>
              <a:rPr lang="en-US" altLang="en-US" sz="3200" b="1" dirty="0" err="1" smtClean="0">
                <a:solidFill>
                  <a:srgbClr val="FF0066"/>
                </a:solidFill>
                <a:latin typeface="Times New Roman" pitchFamily="18" charset="0"/>
                <a:cs typeface="Times New Roman" pitchFamily="18" charset="0"/>
              </a:rPr>
              <a:t>người</a:t>
            </a:r>
            <a:r>
              <a:rPr lang="en-US" altLang="en-US" sz="3200" b="1" dirty="0" smtClean="0">
                <a:solidFill>
                  <a:srgbClr val="FF0066"/>
                </a:solidFill>
                <a:latin typeface="Times New Roman" pitchFamily="18" charset="0"/>
                <a:cs typeface="Times New Roman" pitchFamily="18" charset="0"/>
              </a:rPr>
              <a:t> </a:t>
            </a:r>
            <a:r>
              <a:rPr lang="en-US" altLang="en-US" sz="3200" b="1" dirty="0" err="1" smtClean="0">
                <a:solidFill>
                  <a:srgbClr val="FF0066"/>
                </a:solidFill>
                <a:latin typeface="Times New Roman" pitchFamily="18" charset="0"/>
                <a:cs typeface="Times New Roman" pitchFamily="18" charset="0"/>
              </a:rPr>
              <a:t>có</a:t>
            </a:r>
            <a:r>
              <a:rPr lang="en-US" altLang="en-US" sz="3200" b="1" dirty="0" smtClean="0">
                <a:solidFill>
                  <a:srgbClr val="FF0066"/>
                </a:solidFill>
                <a:latin typeface="Times New Roman" pitchFamily="18" charset="0"/>
                <a:cs typeface="Times New Roman" pitchFamily="18" charset="0"/>
              </a:rPr>
              <a:t> </a:t>
            </a:r>
            <a:r>
              <a:rPr lang="en-US" altLang="en-US" sz="3200" b="1" dirty="0" err="1" smtClean="0">
                <a:solidFill>
                  <a:srgbClr val="FF0066"/>
                </a:solidFill>
                <a:latin typeface="Times New Roman" pitchFamily="18" charset="0"/>
                <a:cs typeface="Times New Roman" pitchFamily="18" charset="0"/>
              </a:rPr>
              <a:t>tổ</a:t>
            </a:r>
            <a:r>
              <a:rPr lang="en-US" altLang="en-US" sz="3200" b="1" dirty="0" smtClean="0">
                <a:solidFill>
                  <a:srgbClr val="FF0066"/>
                </a:solidFill>
                <a:latin typeface="Times New Roman" pitchFamily="18" charset="0"/>
                <a:cs typeface="Times New Roman" pitchFamily="18" charset="0"/>
              </a:rPr>
              <a:t> </a:t>
            </a:r>
            <a:r>
              <a:rPr lang="en-US" altLang="en-US" sz="3200" b="1" dirty="0" err="1" smtClean="0">
                <a:solidFill>
                  <a:srgbClr val="FF0066"/>
                </a:solidFill>
                <a:latin typeface="Times New Roman" pitchFamily="18" charset="0"/>
                <a:cs typeface="Times New Roman" pitchFamily="18" charset="0"/>
              </a:rPr>
              <a:t>có</a:t>
            </a:r>
            <a:r>
              <a:rPr lang="en-US" altLang="en-US" sz="3200" b="1" dirty="0" smtClean="0">
                <a:solidFill>
                  <a:srgbClr val="FF0066"/>
                </a:solidFill>
                <a:latin typeface="Times New Roman" pitchFamily="18" charset="0"/>
                <a:cs typeface="Times New Roman" pitchFamily="18" charset="0"/>
              </a:rPr>
              <a:t> </a:t>
            </a:r>
            <a:r>
              <a:rPr lang="en-US" altLang="en-US" sz="3200" b="1" dirty="0" err="1" smtClean="0">
                <a:solidFill>
                  <a:srgbClr val="FF0066"/>
                </a:solidFill>
                <a:latin typeface="Times New Roman" pitchFamily="18" charset="0"/>
                <a:cs typeface="Times New Roman" pitchFamily="18" charset="0"/>
              </a:rPr>
              <a:t>tông</a:t>
            </a:r>
            <a:r>
              <a:rPr lang="en-US" altLang="en-US" sz="3200" b="1" dirty="0" smtClean="0">
                <a:solidFill>
                  <a:srgbClr val="FF0066"/>
                </a:solidFill>
                <a:latin typeface="Times New Roman" pitchFamily="18" charset="0"/>
                <a:cs typeface="Times New Roman" pitchFamily="18" charset="0"/>
              </a:rPr>
              <a:t>.</a:t>
            </a:r>
          </a:p>
          <a:p>
            <a:pPr algn="l" eaLnBrk="0" fontAlgn="base" hangingPunct="0">
              <a:lnSpc>
                <a:spcPct val="140000"/>
              </a:lnSpc>
              <a:spcBef>
                <a:spcPct val="0"/>
              </a:spcBef>
              <a:spcAft>
                <a:spcPct val="0"/>
              </a:spcAft>
            </a:pPr>
            <a:r>
              <a:rPr lang="en-US" altLang="en-US" sz="3200" b="1" dirty="0" err="1" smtClean="0">
                <a:solidFill>
                  <a:srgbClr val="FF0066"/>
                </a:solidFill>
                <a:latin typeface="Times New Roman" pitchFamily="18" charset="0"/>
                <a:cs typeface="Times New Roman" pitchFamily="18" charset="0"/>
              </a:rPr>
              <a:t>Như</a:t>
            </a:r>
            <a:r>
              <a:rPr lang="en-US" altLang="en-US" sz="3200" b="1" dirty="0" smtClean="0">
                <a:solidFill>
                  <a:srgbClr val="FF0066"/>
                </a:solidFill>
                <a:latin typeface="Times New Roman" pitchFamily="18" charset="0"/>
                <a:cs typeface="Times New Roman" pitchFamily="18" charset="0"/>
              </a:rPr>
              <a:t> </a:t>
            </a:r>
            <a:r>
              <a:rPr lang="en-US" altLang="en-US" sz="3200" b="1" dirty="0" err="1" smtClean="0">
                <a:solidFill>
                  <a:srgbClr val="FF0066"/>
                </a:solidFill>
                <a:latin typeface="Times New Roman" pitchFamily="18" charset="0"/>
                <a:cs typeface="Times New Roman" pitchFamily="18" charset="0"/>
              </a:rPr>
              <a:t>cây</a:t>
            </a:r>
            <a:r>
              <a:rPr lang="en-US" altLang="en-US" sz="3200" b="1" dirty="0" smtClean="0">
                <a:solidFill>
                  <a:srgbClr val="FF0066"/>
                </a:solidFill>
                <a:latin typeface="Times New Roman" pitchFamily="18" charset="0"/>
                <a:cs typeface="Times New Roman" pitchFamily="18" charset="0"/>
              </a:rPr>
              <a:t> </a:t>
            </a:r>
            <a:r>
              <a:rPr lang="en-US" altLang="en-US" sz="3200" b="1" dirty="0" err="1" smtClean="0">
                <a:solidFill>
                  <a:srgbClr val="FF0066"/>
                </a:solidFill>
                <a:latin typeface="Times New Roman" pitchFamily="18" charset="0"/>
                <a:cs typeface="Times New Roman" pitchFamily="18" charset="0"/>
              </a:rPr>
              <a:t>có</a:t>
            </a:r>
            <a:r>
              <a:rPr lang="en-US" altLang="en-US" sz="3200" b="1" dirty="0" smtClean="0">
                <a:solidFill>
                  <a:srgbClr val="FF0066"/>
                </a:solidFill>
                <a:latin typeface="Times New Roman" pitchFamily="18" charset="0"/>
                <a:cs typeface="Times New Roman" pitchFamily="18" charset="0"/>
              </a:rPr>
              <a:t> </a:t>
            </a:r>
            <a:r>
              <a:rPr lang="en-US" altLang="en-US" sz="3200" b="1" dirty="0" err="1" smtClean="0">
                <a:solidFill>
                  <a:srgbClr val="FF0066"/>
                </a:solidFill>
                <a:latin typeface="Times New Roman" pitchFamily="18" charset="0"/>
                <a:cs typeface="Times New Roman" pitchFamily="18" charset="0"/>
              </a:rPr>
              <a:t>cội</a:t>
            </a:r>
            <a:r>
              <a:rPr lang="en-US" altLang="en-US" sz="3200" b="1" dirty="0" smtClean="0">
                <a:solidFill>
                  <a:srgbClr val="FF0066"/>
                </a:solidFill>
                <a:latin typeface="Times New Roman" pitchFamily="18" charset="0"/>
                <a:cs typeface="Times New Roman" pitchFamily="18" charset="0"/>
              </a:rPr>
              <a:t>, </a:t>
            </a:r>
            <a:r>
              <a:rPr lang="en-US" altLang="en-US" sz="3200" b="1" dirty="0" err="1" smtClean="0">
                <a:solidFill>
                  <a:srgbClr val="FF0066"/>
                </a:solidFill>
                <a:latin typeface="Times New Roman" pitchFamily="18" charset="0"/>
                <a:cs typeface="Times New Roman" pitchFamily="18" charset="0"/>
              </a:rPr>
              <a:t>như</a:t>
            </a:r>
            <a:r>
              <a:rPr lang="en-US" altLang="en-US" sz="3200" b="1" dirty="0" smtClean="0">
                <a:solidFill>
                  <a:srgbClr val="FF0066"/>
                </a:solidFill>
                <a:latin typeface="Times New Roman" pitchFamily="18" charset="0"/>
                <a:cs typeface="Times New Roman" pitchFamily="18" charset="0"/>
              </a:rPr>
              <a:t> </a:t>
            </a:r>
            <a:r>
              <a:rPr lang="en-US" altLang="en-US" sz="3200" b="1" dirty="0" err="1" smtClean="0">
                <a:solidFill>
                  <a:srgbClr val="FF0066"/>
                </a:solidFill>
                <a:latin typeface="Times New Roman" pitchFamily="18" charset="0"/>
                <a:cs typeface="Times New Roman" pitchFamily="18" charset="0"/>
              </a:rPr>
              <a:t>sông</a:t>
            </a:r>
            <a:r>
              <a:rPr lang="en-US" altLang="en-US" sz="3200" b="1" dirty="0" smtClean="0">
                <a:solidFill>
                  <a:srgbClr val="FF0066"/>
                </a:solidFill>
                <a:latin typeface="Times New Roman" pitchFamily="18" charset="0"/>
                <a:cs typeface="Times New Roman" pitchFamily="18" charset="0"/>
              </a:rPr>
              <a:t> </a:t>
            </a:r>
            <a:r>
              <a:rPr lang="en-US" altLang="en-US" sz="3200" b="1" dirty="0" err="1" smtClean="0">
                <a:solidFill>
                  <a:srgbClr val="FF0066"/>
                </a:solidFill>
                <a:latin typeface="Times New Roman" pitchFamily="18" charset="0"/>
                <a:cs typeface="Times New Roman" pitchFamily="18" charset="0"/>
              </a:rPr>
              <a:t>có</a:t>
            </a:r>
            <a:r>
              <a:rPr lang="en-US" altLang="en-US" sz="3200" b="1" dirty="0" smtClean="0">
                <a:solidFill>
                  <a:srgbClr val="FF0066"/>
                </a:solidFill>
                <a:latin typeface="Times New Roman" pitchFamily="18" charset="0"/>
                <a:cs typeface="Times New Roman" pitchFamily="18" charset="0"/>
              </a:rPr>
              <a:t> </a:t>
            </a:r>
            <a:r>
              <a:rPr lang="en-US" altLang="en-US" sz="3200" b="1" dirty="0" err="1" smtClean="0">
                <a:solidFill>
                  <a:srgbClr val="FF0066"/>
                </a:solidFill>
                <a:latin typeface="Times New Roman" pitchFamily="18" charset="0"/>
                <a:cs typeface="Times New Roman" pitchFamily="18" charset="0"/>
              </a:rPr>
              <a:t>nguồn</a:t>
            </a:r>
            <a:r>
              <a:rPr lang="en-US" altLang="en-US" sz="3200" b="1" dirty="0" smtClean="0">
                <a:solidFill>
                  <a:srgbClr val="FF0066"/>
                </a:solidFill>
                <a:latin typeface="Times New Roman" pitchFamily="18" charset="0"/>
                <a:cs typeface="Times New Roman" pitchFamily="18" charset="0"/>
              </a:rPr>
              <a:t>.</a:t>
            </a:r>
          </a:p>
          <a:p>
            <a:pPr algn="l" eaLnBrk="0" fontAlgn="base" hangingPunct="0">
              <a:lnSpc>
                <a:spcPct val="140000"/>
              </a:lnSpc>
              <a:spcAft>
                <a:spcPct val="0"/>
              </a:spcAft>
            </a:pPr>
            <a:endParaRPr lang="en-US" altLang="en-US" sz="2800" dirty="0" smtClean="0">
              <a:solidFill>
                <a:srgbClr val="5F5F5F"/>
              </a:solidFill>
              <a:latin typeface="Times New Roman" panose="02020603050405020304" pitchFamily="18" charset="0"/>
            </a:endParaRPr>
          </a:p>
        </p:txBody>
      </p:sp>
    </p:spTree>
    <p:extLst>
      <p:ext uri="{BB962C8B-B14F-4D97-AF65-F5344CB8AC3E}">
        <p14:creationId xmlns:p14="http://schemas.microsoft.com/office/powerpoint/2010/main" val="127188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ppt_x</p:attrName>
                                        </p:attrNameLst>
                                      </p:cBhvr>
                                      <p:tavLst>
                                        <p:tav tm="0">
                                          <p:val>
                                            <p:strVal val="#ppt_x-.2"/>
                                          </p:val>
                                        </p:tav>
                                        <p:tav tm="100000">
                                          <p:val>
                                            <p:strVal val="#ppt_x"/>
                                          </p:val>
                                        </p:tav>
                                      </p:tavLst>
                                    </p:anim>
                                    <p:anim calcmode="lin" valueType="num">
                                      <p:cBhvr>
                                        <p:cTn id="16" dur="5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ppt_x</p:attrName>
                                        </p:attrNameLst>
                                      </p:cBhvr>
                                      <p:tavLst>
                                        <p:tav tm="0">
                                          <p:val>
                                            <p:strVal val="#ppt_x-.2"/>
                                          </p:val>
                                        </p:tav>
                                        <p:tav tm="100000">
                                          <p:val>
                                            <p:strVal val="#ppt_x"/>
                                          </p:val>
                                        </p:tav>
                                      </p:tavLst>
                                    </p:anim>
                                    <p:anim calcmode="lin" valueType="num">
                                      <p:cBhvr>
                                        <p:cTn id="23"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5"/>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ppt_x</p:attrName>
                                        </p:attrNameLst>
                                      </p:cBhvr>
                                      <p:tavLst>
                                        <p:tav tm="0">
                                          <p:val>
                                            <p:strVal val="#ppt_x-.2"/>
                                          </p:val>
                                        </p:tav>
                                        <p:tav tm="100000">
                                          <p:val>
                                            <p:strVal val="#ppt_x"/>
                                          </p:val>
                                        </p:tav>
                                      </p:tavLst>
                                    </p:anim>
                                    <p:anim calcmode="lin" valueType="num">
                                      <p:cBhvr>
                                        <p:cTn id="2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ppt_x</p:attrName>
                                        </p:attrNameLst>
                                      </p:cBhvr>
                                      <p:tavLst>
                                        <p:tav tm="0">
                                          <p:val>
                                            <p:strVal val="#ppt_x-.2"/>
                                          </p:val>
                                        </p:tav>
                                        <p:tav tm="100000">
                                          <p:val>
                                            <p:strVal val="#ppt_x"/>
                                          </p:val>
                                        </p:tav>
                                      </p:tavLst>
                                    </p:anim>
                                    <p:anim calcmode="lin" valueType="num">
                                      <p:cBhvr>
                                        <p:cTn id="35" dur="5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88108" y="-59368"/>
            <a:ext cx="1255238" cy="937524"/>
          </a:xfrm>
          <a:prstGeom prst="rect">
            <a:avLst/>
          </a:prstGeom>
        </p:spPr>
      </p:pic>
      <p:grpSp>
        <p:nvGrpSpPr>
          <p:cNvPr id="7" name="Group 6"/>
          <p:cNvGrpSpPr/>
          <p:nvPr/>
        </p:nvGrpSpPr>
        <p:grpSpPr>
          <a:xfrm>
            <a:off x="7249887" y="-186688"/>
            <a:ext cx="5075852" cy="6411390"/>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sp>
        <p:nvSpPr>
          <p:cNvPr id="12" name="Text Box 6"/>
          <p:cNvSpPr txBox="1">
            <a:spLocks noChangeArrowheads="1"/>
          </p:cNvSpPr>
          <p:nvPr/>
        </p:nvSpPr>
        <p:spPr bwMode="auto">
          <a:xfrm>
            <a:off x="4100593" y="2002326"/>
            <a:ext cx="3650554" cy="4893647"/>
          </a:xfrm>
          <a:prstGeom prst="rect">
            <a:avLst/>
          </a:prstGeom>
          <a:solidFill>
            <a:schemeClr val="accent4">
              <a:lumMod val="20000"/>
              <a:lumOff val="80000"/>
            </a:schemeClr>
          </a:solidFill>
          <a:ln w="57150">
            <a:solidFill>
              <a:srgbClr val="FF0000"/>
            </a:solidFill>
          </a:ln>
          <a:effectLs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smtClean="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Tình</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huống</a:t>
            </a:r>
            <a:r>
              <a:rPr lang="en-US" sz="2000" b="1" dirty="0">
                <a:solidFill>
                  <a:srgbClr val="FF0000"/>
                </a:solidFill>
                <a:latin typeface="Times" panose="02020603050405020304" pitchFamily="18" charset="0"/>
                <a:cs typeface="Times" panose="02020603050405020304" pitchFamily="18" charset="0"/>
              </a:rPr>
              <a:t> 2: </a:t>
            </a:r>
          </a:p>
          <a:p>
            <a:r>
              <a:rPr lang="en-US" sz="2000" dirty="0" smtClean="0">
                <a:latin typeface="Times" panose="02020603050405020304" pitchFamily="18" charset="0"/>
                <a:cs typeface="Times" panose="02020603050405020304" pitchFamily="18" charset="0"/>
              </a:rPr>
              <a:t>    </a:t>
            </a:r>
            <a:r>
              <a:rPr lang="vi-VN" sz="2000" dirty="0" smtClean="0">
                <a:solidFill>
                  <a:srgbClr val="0000FF"/>
                </a:solidFill>
                <a:latin typeface="Times" panose="02020603050405020304" pitchFamily="18" charset="0"/>
                <a:cs typeface="Times" panose="02020603050405020304" pitchFamily="18" charset="0"/>
              </a:rPr>
              <a:t>Gia </a:t>
            </a:r>
            <a:r>
              <a:rPr lang="vi-VN" sz="2000" dirty="0">
                <a:solidFill>
                  <a:srgbClr val="0000FF"/>
                </a:solidFill>
                <a:latin typeface="Times" panose="02020603050405020304" pitchFamily="18" charset="0"/>
                <a:cs typeface="Times" panose="02020603050405020304" pitchFamily="18" charset="0"/>
              </a:rPr>
              <a:t>đình Hải có nghề truyền thống làm đồ chơi Trung thu. ông nội bạn đã từng được vinh danh là nghệ nhân nổi tiếng và cha mẹ Hải vẫn tiếp tục say mê làm ra những chiếc mặt nạ, đèn ông sao, đèn lồng,... và mong muốn Hải tiếp nối nghề truyền thống của gia đình. Có người khuyên Hải không nên theo nghề truyền thống của gia đình vì vất vả và không còn phù hợp với xu thế hiện nay nữa</a:t>
            </a:r>
            <a:endParaRPr lang="en-US" altLang="en-US" sz="2000" b="1" kern="0" dirty="0" smtClean="0">
              <a:solidFill>
                <a:srgbClr val="0000FF"/>
              </a:solidFill>
              <a:latin typeface="Times" panose="02020603050405020304" pitchFamily="18" charset="0"/>
              <a:cs typeface="Times" panose="02020603050405020304" pitchFamily="18" charset="0"/>
            </a:endParaRPr>
          </a:p>
        </p:txBody>
      </p:sp>
      <p:sp>
        <p:nvSpPr>
          <p:cNvPr id="13" name="Text Box 6"/>
          <p:cNvSpPr txBox="1">
            <a:spLocks noChangeArrowheads="1"/>
          </p:cNvSpPr>
          <p:nvPr/>
        </p:nvSpPr>
        <p:spPr bwMode="auto">
          <a:xfrm>
            <a:off x="8112780" y="430271"/>
            <a:ext cx="3606809" cy="4785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smtClean="0">
                <a:solidFill>
                  <a:srgbClr val="FF0000"/>
                </a:solidFill>
                <a:latin typeface="Times" panose="02020603050405020304" pitchFamily="18" charset="0"/>
                <a:cs typeface="Times" panose="02020603050405020304" pitchFamily="18" charset="0"/>
              </a:rPr>
              <a:t>  </a:t>
            </a:r>
            <a:r>
              <a:rPr lang="en-US" sz="1800" b="1" dirty="0" err="1" smtClean="0">
                <a:solidFill>
                  <a:srgbClr val="FF0000"/>
                </a:solidFill>
                <a:latin typeface="Times" panose="02020603050405020304" pitchFamily="18" charset="0"/>
                <a:ea typeface="Times New Roman" panose="02020603050405020304" pitchFamily="18" charset="0"/>
                <a:cs typeface="Times" panose="02020603050405020304" pitchFamily="18" charset="0"/>
              </a:rPr>
              <a:t>Tình</a:t>
            </a:r>
            <a:r>
              <a:rPr lang="en-US" sz="18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sz="18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huống</a:t>
            </a:r>
            <a:r>
              <a:rPr lang="en-US" sz="1800" b="1" dirty="0">
                <a:solidFill>
                  <a:srgbClr val="FF0000"/>
                </a:solidFill>
                <a:latin typeface="Times" panose="02020603050405020304" pitchFamily="18" charset="0"/>
                <a:ea typeface="Times New Roman" panose="02020603050405020304" pitchFamily="18" charset="0"/>
                <a:cs typeface="Times" panose="02020603050405020304" pitchFamily="18" charset="0"/>
              </a:rPr>
              <a:t> 3: </a:t>
            </a:r>
            <a:endParaRPr lang="en-US" sz="18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endParaRPr>
          </a:p>
          <a:p>
            <a:r>
              <a:rPr lang="en-US" sz="1800" b="1" dirty="0">
                <a:solidFill>
                  <a:srgbClr val="FF0000"/>
                </a:solidFill>
                <a:latin typeface="Times" panose="02020603050405020304" pitchFamily="18" charset="0"/>
                <a:cs typeface="Times" panose="02020603050405020304" pitchFamily="18" charset="0"/>
              </a:rPr>
              <a:t> </a:t>
            </a:r>
            <a:r>
              <a:rPr lang="en-US" sz="1800" b="1" dirty="0" smtClean="0">
                <a:solidFill>
                  <a:srgbClr val="FF0000"/>
                </a:solidFill>
                <a:latin typeface="Times" panose="02020603050405020304" pitchFamily="18" charset="0"/>
                <a:cs typeface="Times" panose="02020603050405020304" pitchFamily="18" charset="0"/>
              </a:rPr>
              <a:t>     </a:t>
            </a:r>
            <a:r>
              <a:rPr lang="vi-VN" sz="1700" dirty="0" smtClean="0">
                <a:latin typeface="Times" panose="02020603050405020304" pitchFamily="18" charset="0"/>
                <a:cs typeface="Times" panose="02020603050405020304" pitchFamily="18" charset="0"/>
              </a:rPr>
              <a:t>Gia </a:t>
            </a:r>
            <a:r>
              <a:rPr lang="vi-VN" sz="1700" dirty="0">
                <a:latin typeface="Times" panose="02020603050405020304" pitchFamily="18" charset="0"/>
                <a:cs typeface="Times" panose="02020603050405020304" pitchFamily="18" charset="0"/>
              </a:rPr>
              <a:t>đình Tuấn có truyền thống yêu nước, ông của bạn là lão thành cách mạng, bố đang làm việc trong quân đội. Tuấn rất tự hào về truyền thống gia đình mình nhưng lại muốn trở thành một doanh nhân, bởi theo Tuấn làm công việc gì mà có đóng góp cho đất nước cũng là tiếp nối truyền thống của gia đình. Tùng phản đối và cho rằng Tuấn phải tiếp nối công việc, nghề nghiệp được truyền từ đời ông, cha đến nay mới là tiếp nối truyền thống của gia đình.</a:t>
            </a:r>
            <a:endParaRPr lang="en-US" sz="1700" dirty="0">
              <a:latin typeface="Times" panose="02020603050405020304" pitchFamily="18" charset="0"/>
              <a:cs typeface="Times" panose="02020603050405020304" pitchFamily="18" charset="0"/>
            </a:endParaRPr>
          </a:p>
          <a:p>
            <a:r>
              <a:rPr lang="vi-VN" sz="1700" dirty="0">
                <a:latin typeface="Times" panose="02020603050405020304" pitchFamily="18" charset="0"/>
                <a:cs typeface="Times" panose="02020603050405020304" pitchFamily="18" charset="0"/>
              </a:rPr>
              <a:t>Em đồng tình với ý kiến của bạn nào? Vì sao</a:t>
            </a:r>
            <a:r>
              <a:rPr lang="vi-VN" sz="1700" dirty="0" smtClean="0">
                <a:latin typeface="Times" panose="02020603050405020304" pitchFamily="18" charset="0"/>
                <a:cs typeface="Times" panose="02020603050405020304" pitchFamily="18" charset="0"/>
              </a:rPr>
              <a:t>?</a:t>
            </a:r>
            <a:endParaRPr lang="en-US" sz="1700" dirty="0">
              <a:latin typeface="Times" panose="02020603050405020304" pitchFamily="18" charset="0"/>
              <a:cs typeface="Times" panose="02020603050405020304" pitchFamily="18" charset="0"/>
            </a:endParaRPr>
          </a:p>
        </p:txBody>
      </p:sp>
      <p:sp>
        <p:nvSpPr>
          <p:cNvPr id="14" name="Text Box 5"/>
          <p:cNvSpPr txBox="1">
            <a:spLocks noChangeArrowheads="1"/>
          </p:cNvSpPr>
          <p:nvPr/>
        </p:nvSpPr>
        <p:spPr bwMode="auto">
          <a:xfrm>
            <a:off x="474403" y="2890774"/>
            <a:ext cx="3416490" cy="400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sz="2400" b="1" dirty="0" err="1">
                <a:solidFill>
                  <a:srgbClr val="FF0000"/>
                </a:solidFill>
                <a:latin typeface="Times" panose="02020603050405020304" pitchFamily="18" charset="0"/>
                <a:cs typeface="Times" panose="02020603050405020304" pitchFamily="18" charset="0"/>
              </a:rPr>
              <a:t>Tình</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huống</a:t>
            </a:r>
            <a:r>
              <a:rPr lang="en-US" sz="2400" b="1" dirty="0">
                <a:solidFill>
                  <a:srgbClr val="FF0000"/>
                </a:solidFill>
                <a:latin typeface="Times" panose="02020603050405020304" pitchFamily="18" charset="0"/>
                <a:cs typeface="Times" panose="02020603050405020304" pitchFamily="18" charset="0"/>
              </a:rPr>
              <a:t> 1: </a:t>
            </a:r>
          </a:p>
          <a:p>
            <a:pPr>
              <a:buNone/>
            </a:pPr>
            <a:r>
              <a:rPr lang="vi-VN" sz="2000" dirty="0">
                <a:latin typeface="Times" panose="02020603050405020304" pitchFamily="18" charset="0"/>
                <a:cs typeface="Times" panose="02020603050405020304" pitchFamily="18" charset="0"/>
              </a:rPr>
              <a:t>Dòng họ Nguyễn Huy của Bình có truyền thống hiếu học. Hằng năm, cứ vào đầu năm học, dòng họ lại tổ chức trao phần thưởng cho con cháu đạt thành tích cao trong học tập và thi đỗ đại học. Năm nay, Bình không được nhận phần thưởng vì kết quả học tập của bạn chưa cao.</a:t>
            </a:r>
            <a:endParaRPr lang="en-US" sz="2000" dirty="0">
              <a:latin typeface="Times" panose="02020603050405020304" pitchFamily="18" charset="0"/>
              <a:cs typeface="Times" panose="02020603050405020304" pitchFamily="18" charset="0"/>
            </a:endParaRPr>
          </a:p>
          <a:p>
            <a:r>
              <a:rPr lang="vi-VN" sz="2000" dirty="0">
                <a:latin typeface="Times" panose="02020603050405020304" pitchFamily="18" charset="0"/>
                <a:cs typeface="Times" panose="02020603050405020304" pitchFamily="18" charset="0"/>
              </a:rPr>
              <a:t>Theo em, Bình cần làm gì để phát huy </a:t>
            </a:r>
            <a:r>
              <a:rPr lang="vi-VN" sz="2000" dirty="0" smtClean="0">
                <a:latin typeface="Times" panose="02020603050405020304" pitchFamily="18" charset="0"/>
                <a:cs typeface="Times" panose="02020603050405020304" pitchFamily="18" charset="0"/>
              </a:rPr>
              <a:t>truyền </a:t>
            </a:r>
            <a:r>
              <a:rPr lang="vi-VN" sz="2000" dirty="0">
                <a:latin typeface="Times" panose="02020603050405020304" pitchFamily="18" charset="0"/>
                <a:cs typeface="Times" panose="02020603050405020304" pitchFamily="18" charset="0"/>
              </a:rPr>
              <a:t>thống hiếu học của dòng họ</a:t>
            </a:r>
            <a:r>
              <a:rPr lang="vi-VN" sz="2000" dirty="0" smtClean="0">
                <a:latin typeface="Times" panose="02020603050405020304" pitchFamily="18" charset="0"/>
                <a:cs typeface="Times" panose="02020603050405020304" pitchFamily="18" charset="0"/>
              </a:rPr>
              <a:t>?</a:t>
            </a:r>
            <a:endParaRPr lang="en-US" sz="2000" b="1" dirty="0">
              <a:solidFill>
                <a:srgbClr val="0000FF"/>
              </a:solidFill>
              <a:latin typeface="Times" panose="02020603050405020304" pitchFamily="18" charset="0"/>
              <a:cs typeface="Times" panose="02020603050405020304" pitchFamily="18" charset="0"/>
            </a:endParaRPr>
          </a:p>
        </p:txBody>
      </p:sp>
      <p:pic>
        <p:nvPicPr>
          <p:cNvPr id="15" name="Picture 14" descr="58PIC58PIC58PIC58PICHsaGKG559akDq_PIC2018.png"/>
          <p:cNvPicPr>
            <a:picLocks noChangeAspect="1"/>
          </p:cNvPicPr>
          <p:nvPr/>
        </p:nvPicPr>
        <p:blipFill>
          <a:blip r:embed="rId5" cstate="print"/>
          <a:srcRect l="7143" t="16071" r="5357" b="14286"/>
          <a:stretch>
            <a:fillRect/>
          </a:stretch>
        </p:blipFill>
        <p:spPr>
          <a:xfrm>
            <a:off x="0" y="2384815"/>
            <a:ext cx="4081337" cy="5017115"/>
          </a:xfrm>
          <a:prstGeom prst="rect">
            <a:avLst/>
          </a:prstGeom>
        </p:spPr>
      </p:pic>
      <p:sp>
        <p:nvSpPr>
          <p:cNvPr id="17" name="TextBox 16"/>
          <p:cNvSpPr txBox="1">
            <a:spLocks noChangeArrowheads="1"/>
          </p:cNvSpPr>
          <p:nvPr/>
        </p:nvSpPr>
        <p:spPr bwMode="auto">
          <a:xfrm>
            <a:off x="23956" y="-16228"/>
            <a:ext cx="6407150" cy="707886"/>
          </a:xfrm>
          <a:prstGeom prst="rect">
            <a:avLst/>
          </a:prstGeom>
          <a:solidFill>
            <a:srgbClr val="D3F652"/>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smtClean="0">
                <a:latin typeface="Times" panose="02020603050405020304" pitchFamily="18" charset="0"/>
                <a:ea typeface="Microsoft YaHei" panose="020B0503020204020204" pitchFamily="34" charset="-122"/>
                <a:cs typeface="Times" panose="02020603050405020304" pitchFamily="18" charset="0"/>
              </a:rPr>
              <a:t>TRÒ CHƠI: ĐÓNG VAI</a:t>
            </a:r>
            <a:endParaRPr lang="it-IT" sz="4000" dirty="0" smtClean="0">
              <a:latin typeface="Times" panose="02020603050405020304" pitchFamily="18" charset="0"/>
              <a:cs typeface="Times" panose="02020603050405020304" pitchFamily="18" charset="0"/>
            </a:endParaRPr>
          </a:p>
        </p:txBody>
      </p:sp>
      <p:sp>
        <p:nvSpPr>
          <p:cNvPr id="18" name="Rectangle 17"/>
          <p:cNvSpPr/>
          <p:nvPr/>
        </p:nvSpPr>
        <p:spPr>
          <a:xfrm>
            <a:off x="11592" y="888555"/>
            <a:ext cx="6515029" cy="1323439"/>
          </a:xfrm>
          <a:prstGeom prst="rect">
            <a:avLst/>
          </a:prstGeom>
          <a:solidFill>
            <a:schemeClr val="accent2">
              <a:lumMod val="20000"/>
              <a:lumOff val="80000"/>
            </a:schemeClr>
          </a:solidFill>
          <a:ln w="38100">
            <a:solidFill>
              <a:srgbClr val="FF0000"/>
            </a:solidFill>
          </a:ln>
        </p:spPr>
        <p:txBody>
          <a:bodyPr wrap="square">
            <a:spAutoFit/>
          </a:bodyPr>
          <a:lstStyle/>
          <a:p>
            <a:r>
              <a:rPr lang="en-US" sz="2400" b="1" dirty="0">
                <a:solidFill>
                  <a:prstClr val="black"/>
                </a:solidFill>
                <a:latin typeface="Times" panose="02020603050405020304" pitchFamily="18" charset="0"/>
                <a:cs typeface="Times" panose="02020603050405020304" pitchFamily="18" charset="0"/>
              </a:rPr>
              <a:t>LUẬT CHƠI</a:t>
            </a:r>
            <a:r>
              <a:rPr lang="en-US" sz="2400" dirty="0">
                <a:solidFill>
                  <a:prstClr val="black"/>
                </a:solidFill>
                <a:latin typeface="Times" panose="02020603050405020304" pitchFamily="18" charset="0"/>
                <a:cs typeface="Times" panose="02020603050405020304" pitchFamily="18" charset="0"/>
              </a:rPr>
              <a:t>: </a:t>
            </a:r>
            <a:endParaRPr lang="en-US" sz="2400" dirty="0" smtClean="0">
              <a:solidFill>
                <a:prstClr val="black"/>
              </a:solidFill>
              <a:latin typeface="Times" panose="02020603050405020304" pitchFamily="18" charset="0"/>
              <a:cs typeface="Times" panose="02020603050405020304" pitchFamily="18" charset="0"/>
            </a:endParaRPr>
          </a:p>
          <a:p>
            <a:r>
              <a:rPr lang="en-US" sz="2800" dirty="0" smtClean="0">
                <a:solidFill>
                  <a:srgbClr val="0000FF"/>
                </a:solidFill>
                <a:latin typeface="Times" panose="02020603050405020304" pitchFamily="18" charset="0"/>
                <a:cs typeface="Times" panose="02020603050405020304" pitchFamily="18" charset="0"/>
              </a:rPr>
              <a:t>S</a:t>
            </a:r>
            <a:r>
              <a:rPr lang="vi-VN" sz="2800" dirty="0" smtClean="0">
                <a:solidFill>
                  <a:srgbClr val="0000FF"/>
                </a:solidFill>
                <a:latin typeface="Times" panose="02020603050405020304" pitchFamily="18" charset="0"/>
                <a:cs typeface="Times" panose="02020603050405020304" pitchFamily="18" charset="0"/>
              </a:rPr>
              <a:t>ắm </a:t>
            </a:r>
            <a:r>
              <a:rPr lang="vi-VN" sz="2800" dirty="0">
                <a:solidFill>
                  <a:srgbClr val="0000FF"/>
                </a:solidFill>
                <a:latin typeface="Times" panose="02020603050405020304" pitchFamily="18" charset="0"/>
                <a:cs typeface="Times" panose="02020603050405020304" pitchFamily="18" charset="0"/>
              </a:rPr>
              <a:t>vai ở tình huống</a:t>
            </a:r>
            <a:r>
              <a:rPr lang="en-US" sz="2800" dirty="0">
                <a:solidFill>
                  <a:srgbClr val="0000FF"/>
                </a:solidFill>
                <a:latin typeface="Times" panose="02020603050405020304" pitchFamily="18" charset="0"/>
                <a:cs typeface="Times" panose="02020603050405020304" pitchFamily="18" charset="0"/>
              </a:rPr>
              <a:t>, </a:t>
            </a:r>
            <a:r>
              <a:rPr lang="en-US" sz="2800" dirty="0" err="1">
                <a:solidFill>
                  <a:srgbClr val="0000FF"/>
                </a:solidFill>
                <a:latin typeface="Times" panose="02020603050405020304" pitchFamily="18" charset="0"/>
                <a:cs typeface="Times" panose="02020603050405020304" pitchFamily="18" charset="0"/>
              </a:rPr>
              <a:t>tập</a:t>
            </a:r>
            <a:r>
              <a:rPr lang="en-US" sz="2800" dirty="0">
                <a:solidFill>
                  <a:srgbClr val="0000FF"/>
                </a:solidFill>
                <a:latin typeface="Times" panose="02020603050405020304" pitchFamily="18" charset="0"/>
                <a:cs typeface="Times" panose="02020603050405020304" pitchFamily="18" charset="0"/>
              </a:rPr>
              <a:t> </a:t>
            </a:r>
            <a:r>
              <a:rPr lang="en-US" sz="2800" dirty="0" err="1">
                <a:solidFill>
                  <a:srgbClr val="0000FF"/>
                </a:solidFill>
                <a:latin typeface="Times" panose="02020603050405020304" pitchFamily="18" charset="0"/>
                <a:cs typeface="Times" panose="02020603050405020304" pitchFamily="18" charset="0"/>
              </a:rPr>
              <a:t>làm</a:t>
            </a:r>
            <a:r>
              <a:rPr lang="en-US" sz="2800" dirty="0">
                <a:solidFill>
                  <a:srgbClr val="0000FF"/>
                </a:solidFill>
                <a:latin typeface="Times" panose="02020603050405020304" pitchFamily="18" charset="0"/>
                <a:cs typeface="Times" panose="02020603050405020304" pitchFamily="18" charset="0"/>
              </a:rPr>
              <a:t> </a:t>
            </a:r>
            <a:r>
              <a:rPr lang="en-US" sz="2800" dirty="0" err="1">
                <a:solidFill>
                  <a:srgbClr val="0000FF"/>
                </a:solidFill>
                <a:latin typeface="Times" panose="02020603050405020304" pitchFamily="18" charset="0"/>
                <a:cs typeface="Times" panose="02020603050405020304" pitchFamily="18" charset="0"/>
              </a:rPr>
              <a:t>chuyên</a:t>
            </a:r>
            <a:r>
              <a:rPr lang="en-US" sz="2800" dirty="0">
                <a:solidFill>
                  <a:srgbClr val="0000FF"/>
                </a:solidFill>
                <a:latin typeface="Times" panose="02020603050405020304" pitchFamily="18" charset="0"/>
                <a:cs typeface="Times" panose="02020603050405020304" pitchFamily="18" charset="0"/>
              </a:rPr>
              <a:t> </a:t>
            </a:r>
            <a:r>
              <a:rPr lang="en-US" sz="2800" dirty="0" err="1">
                <a:solidFill>
                  <a:srgbClr val="0000FF"/>
                </a:solidFill>
                <a:latin typeface="Times" panose="02020603050405020304" pitchFamily="18" charset="0"/>
                <a:cs typeface="Times" panose="02020603050405020304" pitchFamily="18" charset="0"/>
              </a:rPr>
              <a:t>gia</a:t>
            </a:r>
            <a:r>
              <a:rPr lang="en-US" sz="2800" dirty="0">
                <a:solidFill>
                  <a:srgbClr val="0000FF"/>
                </a:solidFill>
                <a:latin typeface="Times" panose="02020603050405020304" pitchFamily="18" charset="0"/>
                <a:cs typeface="Times" panose="02020603050405020304" pitchFamily="18" charset="0"/>
              </a:rPr>
              <a:t> </a:t>
            </a:r>
            <a:r>
              <a:rPr lang="en-US" sz="2800" dirty="0" err="1">
                <a:solidFill>
                  <a:srgbClr val="0000FF"/>
                </a:solidFill>
                <a:latin typeface="Times" panose="02020603050405020304" pitchFamily="18" charset="0"/>
                <a:cs typeface="Times" panose="02020603050405020304" pitchFamily="18" charset="0"/>
              </a:rPr>
              <a:t>để</a:t>
            </a:r>
            <a:r>
              <a:rPr lang="en-US" sz="2800" dirty="0">
                <a:solidFill>
                  <a:srgbClr val="0000FF"/>
                </a:solidFill>
                <a:latin typeface="Times" panose="02020603050405020304" pitchFamily="18" charset="0"/>
                <a:cs typeface="Times" panose="02020603050405020304" pitchFamily="18" charset="0"/>
              </a:rPr>
              <a:t> </a:t>
            </a:r>
            <a:r>
              <a:rPr lang="en-US" sz="2800" dirty="0" err="1">
                <a:solidFill>
                  <a:srgbClr val="0000FF"/>
                </a:solidFill>
                <a:latin typeface="Times" panose="02020603050405020304" pitchFamily="18" charset="0"/>
                <a:cs typeface="Times" panose="02020603050405020304" pitchFamily="18" charset="0"/>
              </a:rPr>
              <a:t>trả</a:t>
            </a:r>
            <a:r>
              <a:rPr lang="en-US" sz="2800" dirty="0">
                <a:solidFill>
                  <a:srgbClr val="0000FF"/>
                </a:solidFill>
                <a:latin typeface="Times" panose="02020603050405020304" pitchFamily="18" charset="0"/>
                <a:cs typeface="Times" panose="02020603050405020304" pitchFamily="18" charset="0"/>
              </a:rPr>
              <a:t> </a:t>
            </a:r>
            <a:r>
              <a:rPr lang="en-US" sz="2800" dirty="0" err="1">
                <a:solidFill>
                  <a:srgbClr val="0000FF"/>
                </a:solidFill>
                <a:latin typeface="Times" panose="02020603050405020304" pitchFamily="18" charset="0"/>
                <a:cs typeface="Times" panose="02020603050405020304" pitchFamily="18" charset="0"/>
              </a:rPr>
              <a:t>lời</a:t>
            </a:r>
            <a:r>
              <a:rPr lang="en-US" sz="2400" dirty="0">
                <a:solidFill>
                  <a:prstClr val="black"/>
                </a:solidFill>
                <a:latin typeface="Times" panose="02020603050405020304" pitchFamily="18" charset="0"/>
                <a:cs typeface="Times" panose="02020603050405020304" pitchFamily="18" charset="0"/>
              </a:rPr>
              <a:t>.</a:t>
            </a:r>
          </a:p>
        </p:txBody>
      </p:sp>
    </p:spTree>
    <p:extLst>
      <p:ext uri="{BB962C8B-B14F-4D97-AF65-F5344CB8AC3E}">
        <p14:creationId xmlns:p14="http://schemas.microsoft.com/office/powerpoint/2010/main" val="368373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fltVal val="0"/>
                                          </p:val>
                                        </p:tav>
                                        <p:tav tm="100000">
                                          <p:val>
                                            <p:strVal val="#ppt_w"/>
                                          </p:val>
                                        </p:tav>
                                      </p:tavLst>
                                    </p:anim>
                                    <p:anim calcmode="lin" valueType="num">
                                      <p:cBhvr>
                                        <p:cTn id="11" dur="1000" fill="hold"/>
                                        <p:tgtEl>
                                          <p:spTgt spid="14"/>
                                        </p:tgtEl>
                                        <p:attrNameLst>
                                          <p:attrName>ppt_h</p:attrName>
                                        </p:attrNameLst>
                                      </p:cBhvr>
                                      <p:tavLst>
                                        <p:tav tm="0">
                                          <p:val>
                                            <p:fltVal val="0"/>
                                          </p:val>
                                        </p:tav>
                                        <p:tav tm="100000">
                                          <p:val>
                                            <p:strVal val="#ppt_h"/>
                                          </p:val>
                                        </p:tav>
                                      </p:tavLst>
                                    </p:anim>
                                    <p:animEffect transition="in" filter="fade">
                                      <p:cBhvr>
                                        <p:cTn id="12" dur="1000"/>
                                        <p:tgtEl>
                                          <p:spTgt spid="14"/>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lide(fromBottom)">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slide(fromBottom)">
                                      <p:cBhvr>
                                        <p:cTn id="23" dur="2000"/>
                                        <p:tgtEl>
                                          <p:spTgt spid="13"/>
                                        </p:tgtEl>
                                      </p:cBhvr>
                                    </p:animEffect>
                                  </p:childTnLst>
                                </p:cTn>
                              </p:par>
                              <p:par>
                                <p:cTn id="24" presetID="2" presetClass="entr" presetSubtype="8" fill="hold" grpId="0" nodeType="withEffect">
                                  <p:stCondLst>
                                    <p:cond delay="150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0-#ppt_w/2"/>
                                          </p:val>
                                        </p:tav>
                                        <p:tav tm="100000">
                                          <p:val>
                                            <p:strVal val="#ppt_x"/>
                                          </p:val>
                                        </p:tav>
                                      </p:tavLst>
                                    </p:anim>
                                    <p:anim calcmode="lin" valueType="num">
                                      <p:cBhvr additive="base">
                                        <p:cTn id="27" dur="500" fill="hold"/>
                                        <p:tgtEl>
                                          <p:spTgt spid="17"/>
                                        </p:tgtEl>
                                        <p:attrNameLst>
                                          <p:attrName>ppt_y</p:attrName>
                                        </p:attrNameLst>
                                      </p:cBhvr>
                                      <p:tavLst>
                                        <p:tav tm="0">
                                          <p:val>
                                            <p:strVal val="#ppt_y"/>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154;p8"/>
          <p:cNvPicPr preferRelativeResize="0"/>
          <p:nvPr/>
        </p:nvPicPr>
        <p:blipFill rotWithShape="1">
          <a:blip r:embed="rId4">
            <a:alphaModFix/>
          </a:blip>
          <a:srcRect l="16992" t="-937" r="50159" b="17086"/>
          <a:stretch/>
        </p:blipFill>
        <p:spPr>
          <a:xfrm>
            <a:off x="270075" y="-325541"/>
            <a:ext cx="11354461" cy="1693165"/>
          </a:xfrm>
          <a:prstGeom prst="rect">
            <a:avLst/>
          </a:prstGeom>
          <a:noFill/>
          <a:ln>
            <a:noFill/>
          </a:ln>
        </p:spPr>
      </p:pic>
      <p:sp>
        <p:nvSpPr>
          <p:cNvPr id="10" name="TextBox 9"/>
          <p:cNvSpPr txBox="1">
            <a:spLocks noChangeArrowheads="1"/>
          </p:cNvSpPr>
          <p:nvPr/>
        </p:nvSpPr>
        <p:spPr bwMode="auto">
          <a:xfrm>
            <a:off x="1502365" y="104775"/>
            <a:ext cx="879467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3600" b="1" dirty="0" smtClean="0">
                <a:solidFill>
                  <a:srgbClr val="FF0000"/>
                </a:solidFill>
                <a:latin typeface="Times" panose="02020603050405020304" pitchFamily="18" charset="0"/>
                <a:ea typeface="微软雅黑" panose="020B0503020204020204" pitchFamily="34" charset="-122"/>
                <a:cs typeface="Times" panose="02020603050405020304" pitchFamily="18" charset="0"/>
              </a:rPr>
              <a:t>THẨM THẤU ÂM NHẠC</a:t>
            </a:r>
            <a:endParaRPr lang="it-IT" altLang="en-US" sz="3600" b="1" dirty="0">
              <a:solidFill>
                <a:srgbClr val="FF0000"/>
              </a:solidFill>
              <a:latin typeface="Times" panose="02020603050405020304" pitchFamily="18" charset="0"/>
              <a:ea typeface="微软雅黑" panose="020B0503020204020204" pitchFamily="34" charset="-122"/>
              <a:cs typeface="Times" panose="02020603050405020304" pitchFamily="18" charset="0"/>
            </a:endParaRPr>
          </a:p>
        </p:txBody>
      </p:sp>
      <p:pic>
        <p:nvPicPr>
          <p:cNvPr id="12" name="Picture 2" descr="F:\360安全浏览器下载\六一\Nipic_2531170_b95b5e79d8a6cffe\未标题-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6209" y="1965380"/>
            <a:ext cx="20653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48933" y="6007985"/>
            <a:ext cx="11232819" cy="873701"/>
          </a:xfrm>
          <a:prstGeom prst="rect">
            <a:avLst/>
          </a:prstGeom>
        </p:spPr>
        <p:txBody>
          <a:bodyPr wrap="none">
            <a:spAutoFit/>
          </a:bodyPr>
          <a:lstStyle/>
          <a:p>
            <a:pPr algn="just">
              <a:lnSpc>
                <a:spcPct val="115000"/>
              </a:lnSpc>
              <a:spcAft>
                <a:spcPts val="400"/>
              </a:spcAft>
            </a:pPr>
            <a:r>
              <a:rPr lang="en-US" sz="4800" dirty="0" smtClean="0">
                <a:solidFill>
                  <a:srgbClr val="FF0000"/>
                </a:solidFill>
                <a:latin typeface="Times" panose="02020603050405020304" pitchFamily="18" charset="0"/>
                <a:ea typeface="Arial" panose="020B0604020202020204" pitchFamily="34" charset="0"/>
                <a:cs typeface="Times" panose="02020603050405020304" pitchFamily="18" charset="0"/>
              </a:rPr>
              <a:t>B</a:t>
            </a:r>
            <a:r>
              <a:rPr lang="vi-VN" sz="4800" dirty="0" smtClean="0">
                <a:solidFill>
                  <a:srgbClr val="FF0000"/>
                </a:solidFill>
                <a:latin typeface="Times" panose="02020603050405020304" pitchFamily="18" charset="0"/>
                <a:ea typeface="Arial" panose="020B0604020202020204" pitchFamily="34" charset="0"/>
                <a:cs typeface="Times" panose="02020603050405020304" pitchFamily="18" charset="0"/>
              </a:rPr>
              <a:t>ài </a:t>
            </a:r>
            <a:r>
              <a:rPr lang="vi-VN" sz="4800" dirty="0">
                <a:solidFill>
                  <a:srgbClr val="FF0000"/>
                </a:solidFill>
                <a:latin typeface="Times" panose="02020603050405020304" pitchFamily="18" charset="0"/>
                <a:ea typeface="Arial" panose="020B0604020202020204" pitchFamily="34" charset="0"/>
                <a:cs typeface="Times" panose="02020603050405020304" pitchFamily="18" charset="0"/>
              </a:rPr>
              <a:t>hát “Lá cờ” (sáng tác: Tạ Quang Thắng).</a:t>
            </a:r>
            <a:endParaRPr lang="en-US" sz="4800" dirty="0">
              <a:solidFill>
                <a:srgbClr val="FF0000"/>
              </a:solidFill>
              <a:latin typeface="Times" panose="02020603050405020304" pitchFamily="18" charset="0"/>
              <a:ea typeface="Arial" panose="020B0604020202020204" pitchFamily="34" charset="0"/>
              <a:cs typeface="Times" panose="02020603050405020304" pitchFamily="18" charset="0"/>
            </a:endParaRPr>
          </a:p>
        </p:txBody>
      </p:sp>
      <p:pic>
        <p:nvPicPr>
          <p:cNvPr id="4" name="Tạ Quang Thắng - Lá Cờ (VTV3 Version 20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0689" y="1367624"/>
            <a:ext cx="9875520" cy="4585915"/>
          </a:xfrm>
          <a:prstGeom prst="rect">
            <a:avLst/>
          </a:prstGeom>
        </p:spPr>
      </p:pic>
      <p:pic>
        <p:nvPicPr>
          <p:cNvPr id="13" name="Picture 12"/>
          <p:cNvPicPr>
            <a:picLocks noChangeAspect="1"/>
          </p:cNvPicPr>
          <p:nvPr/>
        </p:nvPicPr>
        <p:blipFill>
          <a:blip r:embed="rId7"/>
          <a:stretch>
            <a:fillRect/>
          </a:stretch>
        </p:blipFill>
        <p:spPr>
          <a:xfrm>
            <a:off x="10936762" y="0"/>
            <a:ext cx="1255238" cy="937524"/>
          </a:xfrm>
          <a:prstGeom prst="rect">
            <a:avLst/>
          </a:prstGeom>
        </p:spPr>
      </p:pic>
    </p:spTree>
    <p:extLst>
      <p:ext uri="{BB962C8B-B14F-4D97-AF65-F5344CB8AC3E}">
        <p14:creationId xmlns:p14="http://schemas.microsoft.com/office/powerpoint/2010/main" val="2108784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iterate type="lt">
                                    <p:tmPct val="5000"/>
                                  </p:iterate>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fltVal val="0"/>
                                          </p:val>
                                        </p:tav>
                                        <p:tav tm="100000">
                                          <p:val>
                                            <p:strVal val="#ppt_w"/>
                                          </p:val>
                                        </p:tav>
                                      </p:tavLst>
                                    </p:anim>
                                    <p:anim calcmode="lin" valueType="num">
                                      <p:cBhvr>
                                        <p:cTn id="12" dur="1000" fill="hold"/>
                                        <p:tgtEl>
                                          <p:spTgt spid="12"/>
                                        </p:tgtEl>
                                        <p:attrNameLst>
                                          <p:attrName>ppt_h</p:attrName>
                                        </p:attrNameLst>
                                      </p:cBhvr>
                                      <p:tavLst>
                                        <p:tav tm="0">
                                          <p:val>
                                            <p:fltVal val="0"/>
                                          </p:val>
                                        </p:tav>
                                        <p:tav tm="100000">
                                          <p:val>
                                            <p:strVal val="#ppt_h"/>
                                          </p:val>
                                        </p:tav>
                                      </p:tavLst>
                                    </p:anim>
                                    <p:anim calcmode="lin" valueType="num">
                                      <p:cBhvr>
                                        <p:cTn id="13" dur="1000" fill="hold"/>
                                        <p:tgtEl>
                                          <p:spTgt spid="12"/>
                                        </p:tgtEl>
                                        <p:attrNameLst>
                                          <p:attrName>style.rotation</p:attrName>
                                        </p:attrNameLst>
                                      </p:cBhvr>
                                      <p:tavLst>
                                        <p:tav tm="0">
                                          <p:val>
                                            <p:fltVal val="90"/>
                                          </p:val>
                                        </p:tav>
                                        <p:tav tm="100000">
                                          <p:val>
                                            <p:fltVal val="0"/>
                                          </p:val>
                                        </p:tav>
                                      </p:tavLst>
                                    </p:anim>
                                    <p:animEffect transition="in" filter="fade">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video>
              <p:cMediaNode vol="80000">
                <p:cTn id="25" fill="hold" display="0">
                  <p:stCondLst>
                    <p:cond delay="indefinite"/>
                  </p:stCondLst>
                </p:cTn>
                <p:tgtEl>
                  <p:spTgt spid="4"/>
                </p:tgtEl>
              </p:cMediaNode>
            </p:video>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88108" y="-59368"/>
            <a:ext cx="1255238" cy="937524"/>
          </a:xfrm>
          <a:prstGeom prst="rect">
            <a:avLst/>
          </a:prstGeom>
        </p:spPr>
      </p:pic>
      <p:grpSp>
        <p:nvGrpSpPr>
          <p:cNvPr id="7" name="Group 6"/>
          <p:cNvGrpSpPr/>
          <p:nvPr/>
        </p:nvGrpSpPr>
        <p:grpSpPr>
          <a:xfrm>
            <a:off x="7115727" y="-191600"/>
            <a:ext cx="5251712" cy="5994747"/>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sp>
        <p:nvSpPr>
          <p:cNvPr id="12" name="Text Box 6"/>
          <p:cNvSpPr txBox="1">
            <a:spLocks noChangeArrowheads="1"/>
          </p:cNvSpPr>
          <p:nvPr/>
        </p:nvSpPr>
        <p:spPr bwMode="auto">
          <a:xfrm>
            <a:off x="3791136" y="1860459"/>
            <a:ext cx="4063325" cy="3108543"/>
          </a:xfrm>
          <a:prstGeom prst="rect">
            <a:avLst/>
          </a:prstGeom>
          <a:solidFill>
            <a:schemeClr val="accent4">
              <a:lumMod val="20000"/>
              <a:lumOff val="80000"/>
            </a:schemeClr>
          </a:solidFill>
          <a:ln w="57150">
            <a:solidFill>
              <a:srgbClr val="FF0000"/>
            </a:solidFill>
          </a:ln>
          <a:effectLs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smtClean="0">
                <a:solidFill>
                  <a:srgbClr val="FF0000"/>
                </a:solidFill>
                <a:latin typeface="Times" panose="02020603050405020304" pitchFamily="18" charset="0"/>
                <a:cs typeface="Times" panose="02020603050405020304" pitchFamily="18" charset="0"/>
              </a:rPr>
              <a:t>   </a:t>
            </a:r>
            <a:r>
              <a:rPr lang="en-US" sz="2000" b="1" dirty="0" err="1" smtClean="0">
                <a:solidFill>
                  <a:srgbClr val="FF0000"/>
                </a:solidFill>
                <a:latin typeface="Times" panose="02020603050405020304" pitchFamily="18" charset="0"/>
                <a:cs typeface="Times" panose="02020603050405020304" pitchFamily="18" charset="0"/>
              </a:rPr>
              <a:t>Tình</a:t>
            </a:r>
            <a:r>
              <a:rPr lang="en-US" sz="2000" b="1" dirty="0" smtClean="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huống</a:t>
            </a:r>
            <a:r>
              <a:rPr lang="en-US" sz="2000" b="1" dirty="0">
                <a:solidFill>
                  <a:srgbClr val="FF0000"/>
                </a:solidFill>
                <a:latin typeface="Times" panose="02020603050405020304" pitchFamily="18" charset="0"/>
                <a:cs typeface="Times" panose="02020603050405020304" pitchFamily="18" charset="0"/>
              </a:rPr>
              <a:t> 2: </a:t>
            </a:r>
          </a:p>
          <a:p>
            <a:pPr algn="just"/>
            <a:r>
              <a:rPr lang="en-US" sz="2000" dirty="0" smtClean="0">
                <a:solidFill>
                  <a:srgbClr val="000000"/>
                </a:solidFill>
                <a:latin typeface="Times" panose="02020603050405020304" pitchFamily="18" charset="0"/>
                <a:cs typeface="Times" panose="02020603050405020304" pitchFamily="18" charset="0"/>
              </a:rPr>
              <a:t>    </a:t>
            </a:r>
            <a:r>
              <a:rPr lang="vi-VN" sz="1800" dirty="0">
                <a:solidFill>
                  <a:srgbClr val="0000FF"/>
                </a:solidFill>
                <a:latin typeface="Times" panose="02020603050405020304" pitchFamily="18" charset="0"/>
                <a:cs typeface="Times" panose="02020603050405020304" pitchFamily="18" charset="0"/>
              </a:rPr>
              <a:t>Nếu em là Hải, em sẽ nói với người khuyên em: "mặc dù truyền thống làm đồ chơi Trung thu của gia đình là vất cả nhưng đổi lại được đó là niềm vui của các bạn nhỏ được trọn vẹn, và đây cũng là truyền thống của gia đình nên em cũng sẽ tiếp tục theo chân ông bà cha mẹ để giữ truyền thống đó mãi về sau."</a:t>
            </a:r>
            <a:endParaRPr lang="en-US" altLang="en-US" sz="1800" b="1" kern="0" dirty="0" smtClean="0">
              <a:solidFill>
                <a:srgbClr val="0000FF"/>
              </a:solidFill>
              <a:latin typeface="Times" panose="02020603050405020304" pitchFamily="18" charset="0"/>
              <a:cs typeface="Times" panose="02020603050405020304" pitchFamily="18" charset="0"/>
            </a:endParaRPr>
          </a:p>
        </p:txBody>
      </p:sp>
      <p:sp>
        <p:nvSpPr>
          <p:cNvPr id="13" name="Text Box 6"/>
          <p:cNvSpPr txBox="1">
            <a:spLocks noChangeArrowheads="1"/>
          </p:cNvSpPr>
          <p:nvPr/>
        </p:nvSpPr>
        <p:spPr bwMode="auto">
          <a:xfrm>
            <a:off x="8112780" y="430271"/>
            <a:ext cx="3606809"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smtClean="0">
                <a:solidFill>
                  <a:srgbClr val="FF0000"/>
                </a:solidFill>
                <a:latin typeface="Times" panose="02020603050405020304" pitchFamily="18" charset="0"/>
                <a:cs typeface="Times" panose="02020603050405020304" pitchFamily="18" charset="0"/>
              </a:rPr>
              <a:t>  </a:t>
            </a:r>
            <a:r>
              <a:rPr lang="en-US" sz="1800" b="1" dirty="0" err="1" smtClean="0">
                <a:solidFill>
                  <a:srgbClr val="FF0000"/>
                </a:solidFill>
                <a:latin typeface="Times" panose="02020603050405020304" pitchFamily="18" charset="0"/>
                <a:ea typeface="Times New Roman" panose="02020603050405020304" pitchFamily="18" charset="0"/>
                <a:cs typeface="Times" panose="02020603050405020304" pitchFamily="18" charset="0"/>
              </a:rPr>
              <a:t>Tình</a:t>
            </a:r>
            <a:r>
              <a:rPr lang="en-US" sz="18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sz="18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huống</a:t>
            </a:r>
            <a:r>
              <a:rPr lang="en-US" sz="1800" b="1" dirty="0">
                <a:solidFill>
                  <a:srgbClr val="FF0000"/>
                </a:solidFill>
                <a:latin typeface="Times" panose="02020603050405020304" pitchFamily="18" charset="0"/>
                <a:ea typeface="Times New Roman" panose="02020603050405020304" pitchFamily="18" charset="0"/>
                <a:cs typeface="Times" panose="02020603050405020304" pitchFamily="18" charset="0"/>
              </a:rPr>
              <a:t> 3: </a:t>
            </a:r>
            <a:endParaRPr lang="en-US" sz="18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endParaRPr>
          </a:p>
          <a:p>
            <a:pPr algn="just"/>
            <a:r>
              <a:rPr lang="en-US" sz="2800" b="1" dirty="0">
                <a:solidFill>
                  <a:srgbClr val="FF0000"/>
                </a:solidFill>
                <a:latin typeface="Times" panose="02020603050405020304" pitchFamily="18" charset="0"/>
                <a:cs typeface="Times" panose="02020603050405020304" pitchFamily="18" charset="0"/>
              </a:rPr>
              <a:t> </a:t>
            </a:r>
            <a:r>
              <a:rPr lang="en-US" sz="2800" b="1" dirty="0" smtClean="0">
                <a:solidFill>
                  <a:srgbClr val="FF0000"/>
                </a:solidFill>
                <a:latin typeface="Times" panose="02020603050405020304" pitchFamily="18" charset="0"/>
                <a:cs typeface="Times" panose="02020603050405020304" pitchFamily="18" charset="0"/>
              </a:rPr>
              <a:t>     </a:t>
            </a:r>
            <a:r>
              <a:rPr lang="vi-VN" sz="2000" dirty="0">
                <a:solidFill>
                  <a:srgbClr val="FF0000"/>
                </a:solidFill>
                <a:latin typeface="Times" panose="02020603050405020304" pitchFamily="18" charset="0"/>
                <a:cs typeface="Times" panose="02020603050405020304" pitchFamily="18" charset="0"/>
              </a:rPr>
              <a:t>Em đồng tình với ý kiến </a:t>
            </a:r>
            <a:r>
              <a:rPr lang="vi-VN" sz="2000" dirty="0" smtClean="0">
                <a:solidFill>
                  <a:srgbClr val="FF0000"/>
                </a:solidFill>
                <a:latin typeface="Times" panose="02020603050405020304" pitchFamily="18" charset="0"/>
                <a:cs typeface="Times" panose="02020603050405020304" pitchFamily="18" charset="0"/>
              </a:rPr>
              <a:t>bạn</a:t>
            </a:r>
            <a:r>
              <a:rPr lang="en-US" sz="2000" dirty="0" err="1" smtClean="0">
                <a:solidFill>
                  <a:srgbClr val="FF0000"/>
                </a:solidFill>
                <a:latin typeface="Times" panose="02020603050405020304" pitchFamily="18" charset="0"/>
                <a:cs typeface="Times" panose="02020603050405020304" pitchFamily="18" charset="0"/>
              </a:rPr>
              <a:t>Tuấn</a:t>
            </a:r>
            <a:r>
              <a:rPr lang="en-US" sz="2000" dirty="0" smtClean="0">
                <a:solidFill>
                  <a:srgbClr val="FF0000"/>
                </a:solidFill>
                <a:latin typeface="Times" panose="02020603050405020304" pitchFamily="18" charset="0"/>
                <a:cs typeface="Times" panose="02020603050405020304" pitchFamily="18" charset="0"/>
              </a:rPr>
              <a:t> </a:t>
            </a:r>
            <a:r>
              <a:rPr lang="en-US" sz="2000" dirty="0" err="1" smtClean="0">
                <a:solidFill>
                  <a:srgbClr val="FF0000"/>
                </a:solidFill>
                <a:latin typeface="Times" panose="02020603050405020304" pitchFamily="18" charset="0"/>
                <a:cs typeface="Times" panose="02020603050405020304" pitchFamily="18" charset="0"/>
              </a:rPr>
              <a:t>vì</a:t>
            </a:r>
            <a:r>
              <a:rPr lang="en-US" sz="2000" dirty="0" smtClean="0">
                <a:solidFill>
                  <a:srgbClr val="FF0000"/>
                </a:solidFill>
                <a:latin typeface="Times" panose="02020603050405020304" pitchFamily="18" charset="0"/>
                <a:cs typeface="Times" panose="02020603050405020304" pitchFamily="18" charset="0"/>
              </a:rPr>
              <a:t> </a:t>
            </a:r>
            <a:r>
              <a:rPr lang="en-US" sz="2000" dirty="0" err="1" smtClean="0">
                <a:solidFill>
                  <a:srgbClr val="FF0000"/>
                </a:solidFill>
                <a:latin typeface="Times" panose="02020603050405020304" pitchFamily="18" charset="0"/>
                <a:cs typeface="Times" panose="02020603050405020304" pitchFamily="18" charset="0"/>
              </a:rPr>
              <a:t>tiếp</a:t>
            </a:r>
            <a:r>
              <a:rPr lang="en-US" sz="2000" dirty="0" smtClean="0">
                <a:solidFill>
                  <a:srgbClr val="FF0000"/>
                </a:solidFill>
                <a:latin typeface="Times" panose="02020603050405020304" pitchFamily="18" charset="0"/>
                <a:cs typeface="Times" panose="02020603050405020304" pitchFamily="18" charset="0"/>
              </a:rPr>
              <a:t> </a:t>
            </a:r>
            <a:r>
              <a:rPr lang="en-US" sz="2000" dirty="0" err="1" smtClean="0">
                <a:solidFill>
                  <a:srgbClr val="FF0000"/>
                </a:solidFill>
                <a:latin typeface="Times" panose="02020603050405020304" pitchFamily="18" charset="0"/>
                <a:cs typeface="Times" panose="02020603050405020304" pitchFamily="18" charset="0"/>
              </a:rPr>
              <a:t>nối</a:t>
            </a:r>
            <a:r>
              <a:rPr lang="en-US" sz="2000" dirty="0" smtClean="0">
                <a:solidFill>
                  <a:srgbClr val="FF0000"/>
                </a:solidFill>
                <a:latin typeface="Times" panose="02020603050405020304" pitchFamily="18" charset="0"/>
                <a:cs typeface="Times" panose="02020603050405020304" pitchFamily="18" charset="0"/>
              </a:rPr>
              <a:t> </a:t>
            </a:r>
            <a:r>
              <a:rPr lang="en-US" sz="2000" dirty="0" err="1" smtClean="0">
                <a:solidFill>
                  <a:srgbClr val="FF0000"/>
                </a:solidFill>
                <a:latin typeface="Times" panose="02020603050405020304" pitchFamily="18" charset="0"/>
                <a:cs typeface="Times" panose="02020603050405020304" pitchFamily="18" charset="0"/>
              </a:rPr>
              <a:t>truyền</a:t>
            </a:r>
            <a:r>
              <a:rPr lang="en-US" sz="2000" dirty="0" smtClean="0">
                <a:solidFill>
                  <a:srgbClr val="FF0000"/>
                </a:solidFill>
                <a:latin typeface="Times" panose="02020603050405020304" pitchFamily="18" charset="0"/>
                <a:cs typeface="Times" panose="02020603050405020304" pitchFamily="18" charset="0"/>
              </a:rPr>
              <a:t> </a:t>
            </a:r>
            <a:r>
              <a:rPr lang="en-US" sz="2000" dirty="0" err="1" smtClean="0">
                <a:solidFill>
                  <a:srgbClr val="FF0000"/>
                </a:solidFill>
                <a:latin typeface="Times" panose="02020603050405020304" pitchFamily="18" charset="0"/>
                <a:cs typeface="Times" panose="02020603050405020304" pitchFamily="18" charset="0"/>
              </a:rPr>
              <a:t>thống</a:t>
            </a:r>
            <a:r>
              <a:rPr lang="en-US" sz="2000" dirty="0" smtClean="0">
                <a:solidFill>
                  <a:srgbClr val="FF0000"/>
                </a:solidFill>
                <a:latin typeface="Times" panose="02020603050405020304" pitchFamily="18" charset="0"/>
                <a:cs typeface="Times" panose="02020603050405020304" pitchFamily="18" charset="0"/>
              </a:rPr>
              <a:t> </a:t>
            </a:r>
            <a:r>
              <a:rPr lang="en-US" sz="2000" dirty="0" err="1" smtClean="0">
                <a:solidFill>
                  <a:srgbClr val="FF0000"/>
                </a:solidFill>
                <a:latin typeface="Times" panose="02020603050405020304" pitchFamily="18" charset="0"/>
                <a:cs typeface="Times" panose="02020603050405020304" pitchFamily="18" charset="0"/>
              </a:rPr>
              <a:t>của</a:t>
            </a:r>
            <a:r>
              <a:rPr lang="en-US" sz="2000" dirty="0" smtClean="0">
                <a:solidFill>
                  <a:srgbClr val="FF0000"/>
                </a:solidFill>
                <a:latin typeface="Times" panose="02020603050405020304" pitchFamily="18" charset="0"/>
                <a:cs typeface="Times" panose="02020603050405020304" pitchFamily="18" charset="0"/>
              </a:rPr>
              <a:t> </a:t>
            </a:r>
            <a:r>
              <a:rPr lang="en-US" sz="2000" dirty="0" err="1" smtClean="0">
                <a:solidFill>
                  <a:srgbClr val="FF0000"/>
                </a:solidFill>
                <a:latin typeface="Times" panose="02020603050405020304" pitchFamily="18" charset="0"/>
                <a:cs typeface="Times" panose="02020603050405020304" pitchFamily="18" charset="0"/>
              </a:rPr>
              <a:t>gia</a:t>
            </a:r>
            <a:r>
              <a:rPr lang="en-US" sz="2000" dirty="0" smtClean="0">
                <a:solidFill>
                  <a:srgbClr val="FF0000"/>
                </a:solidFill>
                <a:latin typeface="Times" panose="02020603050405020304" pitchFamily="18" charset="0"/>
                <a:cs typeface="Times" panose="02020603050405020304" pitchFamily="18" charset="0"/>
              </a:rPr>
              <a:t> </a:t>
            </a:r>
            <a:r>
              <a:rPr lang="en-US" sz="2000" dirty="0" err="1" smtClean="0">
                <a:solidFill>
                  <a:srgbClr val="FF0000"/>
                </a:solidFill>
                <a:latin typeface="Times" panose="02020603050405020304" pitchFamily="18" charset="0"/>
                <a:cs typeface="Times" panose="02020603050405020304" pitchFamily="18" charset="0"/>
              </a:rPr>
              <a:t>đình</a:t>
            </a:r>
            <a:r>
              <a:rPr lang="en-US" sz="2000" dirty="0" smtClean="0">
                <a:solidFill>
                  <a:srgbClr val="FF0000"/>
                </a:solidFill>
                <a:latin typeface="Times" panose="02020603050405020304" pitchFamily="18" charset="0"/>
                <a:cs typeface="Times" panose="02020603050405020304" pitchFamily="18" charset="0"/>
              </a:rPr>
              <a:t> </a:t>
            </a:r>
            <a:r>
              <a:rPr lang="en-US" sz="2000" dirty="0" err="1" smtClean="0">
                <a:solidFill>
                  <a:srgbClr val="FF0000"/>
                </a:solidFill>
                <a:latin typeface="Times" panose="02020603050405020304" pitchFamily="18" charset="0"/>
                <a:cs typeface="Times" panose="02020603050405020304" pitchFamily="18" charset="0"/>
              </a:rPr>
              <a:t>không</a:t>
            </a:r>
            <a:r>
              <a:rPr lang="en-US" sz="2000" dirty="0" smtClean="0">
                <a:solidFill>
                  <a:srgbClr val="FF0000"/>
                </a:solidFill>
                <a:latin typeface="Times" panose="02020603050405020304" pitchFamily="18" charset="0"/>
                <a:cs typeface="Times" panose="02020603050405020304" pitchFamily="18" charset="0"/>
              </a:rPr>
              <a:t> </a:t>
            </a:r>
            <a:r>
              <a:rPr lang="en-US" sz="2000" dirty="0" err="1" smtClean="0">
                <a:solidFill>
                  <a:srgbClr val="FF0000"/>
                </a:solidFill>
                <a:latin typeface="Times" panose="02020603050405020304" pitchFamily="18" charset="0"/>
                <a:cs typeface="Times" panose="02020603050405020304" pitchFamily="18" charset="0"/>
              </a:rPr>
              <a:t>chỉ</a:t>
            </a:r>
            <a:r>
              <a:rPr lang="en-US" sz="2000" dirty="0" smtClean="0">
                <a:solidFill>
                  <a:srgbClr val="FF0000"/>
                </a:solidFill>
                <a:latin typeface="Times" panose="02020603050405020304" pitchFamily="18" charset="0"/>
                <a:cs typeface="Times" panose="02020603050405020304" pitchFamily="18" charset="0"/>
              </a:rPr>
              <a:t> </a:t>
            </a:r>
            <a:r>
              <a:rPr lang="en-US" sz="2000" dirty="0" err="1" smtClean="0">
                <a:solidFill>
                  <a:srgbClr val="FF0000"/>
                </a:solidFill>
                <a:latin typeface="Times" panose="02020603050405020304" pitchFamily="18" charset="0"/>
                <a:cs typeface="Times" panose="02020603050405020304" pitchFamily="18" charset="0"/>
              </a:rPr>
              <a:t>là</a:t>
            </a:r>
            <a:r>
              <a:rPr lang="en-US" sz="2000" dirty="0" smtClean="0">
                <a:solidFill>
                  <a:srgbClr val="FF0000"/>
                </a:solidFill>
                <a:latin typeface="Times" panose="02020603050405020304" pitchFamily="18" charset="0"/>
                <a:cs typeface="Times" panose="02020603050405020304" pitchFamily="18" charset="0"/>
              </a:rPr>
              <a:t> </a:t>
            </a:r>
            <a:r>
              <a:rPr lang="en-US" sz="2000" dirty="0" err="1" smtClean="0">
                <a:solidFill>
                  <a:srgbClr val="FF0000"/>
                </a:solidFill>
                <a:latin typeface="Times" panose="02020603050405020304" pitchFamily="18" charset="0"/>
                <a:cs typeface="Times" panose="02020603050405020304" pitchFamily="18" charset="0"/>
              </a:rPr>
              <a:t>tiếp</a:t>
            </a:r>
            <a:r>
              <a:rPr lang="en-US" sz="2000" dirty="0" smtClean="0">
                <a:solidFill>
                  <a:srgbClr val="FF0000"/>
                </a:solidFill>
                <a:latin typeface="Times" panose="02020603050405020304" pitchFamily="18" charset="0"/>
                <a:cs typeface="Times" panose="02020603050405020304" pitchFamily="18" charset="0"/>
              </a:rPr>
              <a:t> </a:t>
            </a:r>
            <a:r>
              <a:rPr lang="en-US" sz="2000" dirty="0" err="1" smtClean="0">
                <a:solidFill>
                  <a:srgbClr val="FF0000"/>
                </a:solidFill>
                <a:latin typeface="Times" panose="02020603050405020304" pitchFamily="18" charset="0"/>
                <a:cs typeface="Times" panose="02020603050405020304" pitchFamily="18" charset="0"/>
              </a:rPr>
              <a:t>nối</a:t>
            </a:r>
            <a:r>
              <a:rPr lang="en-US" sz="2000" dirty="0" smtClean="0">
                <a:solidFill>
                  <a:srgbClr val="FF0000"/>
                </a:solidFill>
                <a:latin typeface="Times" panose="02020603050405020304" pitchFamily="18" charset="0"/>
                <a:cs typeface="Times" panose="02020603050405020304" pitchFamily="18" charset="0"/>
              </a:rPr>
              <a:t> </a:t>
            </a:r>
            <a:r>
              <a:rPr lang="en-US" sz="2000" dirty="0" err="1" smtClean="0">
                <a:solidFill>
                  <a:srgbClr val="FF0000"/>
                </a:solidFill>
                <a:latin typeface="Times" panose="02020603050405020304" pitchFamily="18" charset="0"/>
                <a:cs typeface="Times" panose="02020603050405020304" pitchFamily="18" charset="0"/>
              </a:rPr>
              <a:t>nghề</a:t>
            </a:r>
            <a:r>
              <a:rPr lang="en-US" sz="2000" dirty="0" smtClean="0">
                <a:solidFill>
                  <a:srgbClr val="FF0000"/>
                </a:solidFill>
                <a:latin typeface="Times" panose="02020603050405020304" pitchFamily="18" charset="0"/>
                <a:cs typeface="Times" panose="02020603050405020304" pitchFamily="18" charset="0"/>
              </a:rPr>
              <a:t> </a:t>
            </a:r>
            <a:r>
              <a:rPr lang="en-US" sz="2000" dirty="0" err="1" smtClean="0">
                <a:solidFill>
                  <a:srgbClr val="FF0000"/>
                </a:solidFill>
                <a:latin typeface="Times" panose="02020603050405020304" pitchFamily="18" charset="0"/>
                <a:cs typeface="Times" panose="02020603050405020304" pitchFamily="18" charset="0"/>
              </a:rPr>
              <a:t>nghiệp</a:t>
            </a:r>
            <a:r>
              <a:rPr lang="en-US" sz="2000" dirty="0" smtClean="0">
                <a:solidFill>
                  <a:srgbClr val="FF0000"/>
                </a:solidFill>
                <a:latin typeface="Times" panose="02020603050405020304" pitchFamily="18" charset="0"/>
                <a:cs typeface="Times" panose="02020603050405020304" pitchFamily="18" charset="0"/>
              </a:rPr>
              <a:t>, </a:t>
            </a:r>
            <a:r>
              <a:rPr lang="en-US" sz="2000" dirty="0" err="1" smtClean="0">
                <a:solidFill>
                  <a:srgbClr val="FF0000"/>
                </a:solidFill>
                <a:latin typeface="Times" panose="02020603050405020304" pitchFamily="18" charset="0"/>
                <a:cs typeface="Times" panose="02020603050405020304" pitchFamily="18" charset="0"/>
              </a:rPr>
              <a:t>công</a:t>
            </a:r>
            <a:r>
              <a:rPr lang="en-US" sz="2000" dirty="0" smtClean="0">
                <a:solidFill>
                  <a:srgbClr val="FF0000"/>
                </a:solidFill>
                <a:latin typeface="Times" panose="02020603050405020304" pitchFamily="18" charset="0"/>
                <a:cs typeface="Times" panose="02020603050405020304" pitchFamily="18" charset="0"/>
              </a:rPr>
              <a:t> </a:t>
            </a:r>
            <a:r>
              <a:rPr lang="en-US" sz="2000" dirty="0" err="1" smtClean="0">
                <a:solidFill>
                  <a:srgbClr val="FF0000"/>
                </a:solidFill>
                <a:latin typeface="Times" panose="02020603050405020304" pitchFamily="18" charset="0"/>
                <a:cs typeface="Times" panose="02020603050405020304" pitchFamily="18" charset="0"/>
              </a:rPr>
              <a:t>việc</a:t>
            </a:r>
            <a:r>
              <a:rPr lang="en-US" sz="2000" dirty="0" smtClean="0">
                <a:solidFill>
                  <a:srgbClr val="FF0000"/>
                </a:solidFill>
                <a:latin typeface="Times" panose="02020603050405020304" pitchFamily="18" charset="0"/>
                <a:cs typeface="Times" panose="02020603050405020304" pitchFamily="18" charset="0"/>
              </a:rPr>
              <a:t> </a:t>
            </a:r>
            <a:r>
              <a:rPr lang="en-US" sz="2000" dirty="0" err="1" smtClean="0">
                <a:solidFill>
                  <a:srgbClr val="FF0000"/>
                </a:solidFill>
                <a:latin typeface="Times" panose="02020603050405020304" pitchFamily="18" charset="0"/>
                <a:cs typeface="Times" panose="02020603050405020304" pitchFamily="18" charset="0"/>
              </a:rPr>
              <a:t>của</a:t>
            </a:r>
            <a:r>
              <a:rPr lang="en-US" sz="2000" dirty="0" smtClean="0">
                <a:solidFill>
                  <a:srgbClr val="FF0000"/>
                </a:solidFill>
                <a:latin typeface="Times" panose="02020603050405020304" pitchFamily="18" charset="0"/>
                <a:cs typeface="Times" panose="02020603050405020304" pitchFamily="18" charset="0"/>
              </a:rPr>
              <a:t> cha </a:t>
            </a:r>
            <a:r>
              <a:rPr lang="en-US" sz="2000" dirty="0" err="1" smtClean="0">
                <a:solidFill>
                  <a:srgbClr val="FF0000"/>
                </a:solidFill>
                <a:latin typeface="Times" panose="02020603050405020304" pitchFamily="18" charset="0"/>
                <a:cs typeface="Times" panose="02020603050405020304" pitchFamily="18" charset="0"/>
              </a:rPr>
              <a:t>ông</a:t>
            </a:r>
            <a:r>
              <a:rPr lang="en-US" sz="2000" dirty="0" smtClean="0">
                <a:solidFill>
                  <a:srgbClr val="FF0000"/>
                </a:solidFill>
                <a:latin typeface="Times" panose="02020603050405020304" pitchFamily="18" charset="0"/>
                <a:cs typeface="Times" panose="02020603050405020304" pitchFamily="18" charset="0"/>
              </a:rPr>
              <a:t> </a:t>
            </a:r>
            <a:r>
              <a:rPr lang="en-US" sz="2000" dirty="0" err="1" smtClean="0">
                <a:solidFill>
                  <a:srgbClr val="FF0000"/>
                </a:solidFill>
                <a:latin typeface="Times" panose="02020603050405020304" pitchFamily="18" charset="0"/>
                <a:cs typeface="Times" panose="02020603050405020304" pitchFamily="18" charset="0"/>
              </a:rPr>
              <a:t>mà</a:t>
            </a:r>
            <a:r>
              <a:rPr lang="en-US" sz="2000" dirty="0" smtClean="0">
                <a:solidFill>
                  <a:srgbClr val="FF0000"/>
                </a:solidFill>
                <a:latin typeface="Times" panose="02020603050405020304" pitchFamily="18" charset="0"/>
                <a:cs typeface="Times" panose="02020603050405020304" pitchFamily="18" charset="0"/>
              </a:rPr>
              <a:t> </a:t>
            </a:r>
            <a:r>
              <a:rPr lang="en-US" sz="2000" dirty="0" err="1" smtClean="0">
                <a:solidFill>
                  <a:srgbClr val="FF0000"/>
                </a:solidFill>
                <a:latin typeface="Times" panose="02020603050405020304" pitchFamily="18" charset="0"/>
                <a:cs typeface="Times" panose="02020603050405020304" pitchFamily="18" charset="0"/>
              </a:rPr>
              <a:t>quan</a:t>
            </a:r>
            <a:r>
              <a:rPr lang="en-US" sz="2000" dirty="0" smtClean="0">
                <a:solidFill>
                  <a:srgbClr val="FF0000"/>
                </a:solidFill>
                <a:latin typeface="Times" panose="02020603050405020304" pitchFamily="18" charset="0"/>
                <a:cs typeface="Times" panose="02020603050405020304" pitchFamily="18" charset="0"/>
              </a:rPr>
              <a:t> </a:t>
            </a:r>
            <a:r>
              <a:rPr lang="en-US" sz="2000" dirty="0" err="1" smtClean="0">
                <a:solidFill>
                  <a:srgbClr val="FF0000"/>
                </a:solidFill>
                <a:latin typeface="Times" panose="02020603050405020304" pitchFamily="18" charset="0"/>
                <a:cs typeface="Times" panose="02020603050405020304" pitchFamily="18" charset="0"/>
              </a:rPr>
              <a:t>trọng</a:t>
            </a:r>
            <a:r>
              <a:rPr lang="en-US" sz="2000" dirty="0" smtClean="0">
                <a:solidFill>
                  <a:srgbClr val="FF0000"/>
                </a:solidFill>
                <a:latin typeface="Times" panose="02020603050405020304" pitchFamily="18" charset="0"/>
                <a:cs typeface="Times" panose="02020603050405020304" pitchFamily="18" charset="0"/>
              </a:rPr>
              <a:t> </a:t>
            </a:r>
            <a:r>
              <a:rPr lang="en-US" sz="2000" dirty="0" err="1" smtClean="0">
                <a:solidFill>
                  <a:srgbClr val="FF0000"/>
                </a:solidFill>
                <a:latin typeface="Times" panose="02020603050405020304" pitchFamily="18" charset="0"/>
                <a:cs typeface="Times" panose="02020603050405020304" pitchFamily="18" charset="0"/>
              </a:rPr>
              <a:t>là</a:t>
            </a:r>
            <a:r>
              <a:rPr lang="en-US" sz="2000" dirty="0" smtClean="0">
                <a:solidFill>
                  <a:srgbClr val="FF0000"/>
                </a:solidFill>
                <a:latin typeface="Times" panose="02020603050405020304" pitchFamily="18" charset="0"/>
                <a:cs typeface="Times" panose="02020603050405020304" pitchFamily="18" charset="0"/>
              </a:rPr>
              <a:t> </a:t>
            </a:r>
            <a:r>
              <a:rPr lang="en-US" sz="2000" dirty="0" err="1" smtClean="0">
                <a:solidFill>
                  <a:srgbClr val="FF0000"/>
                </a:solidFill>
                <a:latin typeface="Times" panose="02020603050405020304" pitchFamily="18" charset="0"/>
                <a:cs typeface="Times" panose="02020603050405020304" pitchFamily="18" charset="0"/>
              </a:rPr>
              <a:t>tiếp</a:t>
            </a:r>
            <a:r>
              <a:rPr lang="en-US" sz="2000" dirty="0" smtClean="0">
                <a:solidFill>
                  <a:srgbClr val="FF0000"/>
                </a:solidFill>
                <a:latin typeface="Times" panose="02020603050405020304" pitchFamily="18" charset="0"/>
                <a:cs typeface="Times" panose="02020603050405020304" pitchFamily="18" charset="0"/>
              </a:rPr>
              <a:t> </a:t>
            </a:r>
            <a:r>
              <a:rPr lang="en-US" sz="2000" dirty="0" err="1" smtClean="0">
                <a:solidFill>
                  <a:srgbClr val="FF0000"/>
                </a:solidFill>
                <a:latin typeface="Times" panose="02020603050405020304" pitchFamily="18" charset="0"/>
                <a:cs typeface="Times" panose="02020603050405020304" pitchFamily="18" charset="0"/>
              </a:rPr>
              <a:t>nối</a:t>
            </a:r>
            <a:r>
              <a:rPr lang="en-US" sz="2000" dirty="0" smtClean="0">
                <a:solidFill>
                  <a:srgbClr val="FF0000"/>
                </a:solidFill>
                <a:latin typeface="Times" panose="02020603050405020304" pitchFamily="18" charset="0"/>
                <a:cs typeface="Times" panose="02020603050405020304" pitchFamily="18" charset="0"/>
              </a:rPr>
              <a:t> </a:t>
            </a:r>
            <a:r>
              <a:rPr lang="en-US" sz="2000" dirty="0" err="1" smtClean="0">
                <a:solidFill>
                  <a:srgbClr val="FF0000"/>
                </a:solidFill>
                <a:latin typeface="Times" panose="02020603050405020304" pitchFamily="18" charset="0"/>
                <a:cs typeface="Times" panose="02020603050405020304" pitchFamily="18" charset="0"/>
              </a:rPr>
              <a:t>các</a:t>
            </a:r>
            <a:r>
              <a:rPr lang="en-US" sz="2000" dirty="0" smtClean="0">
                <a:solidFill>
                  <a:srgbClr val="FF0000"/>
                </a:solidFill>
                <a:latin typeface="Times" panose="02020603050405020304" pitchFamily="18" charset="0"/>
                <a:cs typeface="Times" panose="02020603050405020304" pitchFamily="18" charset="0"/>
              </a:rPr>
              <a:t> </a:t>
            </a:r>
            <a:r>
              <a:rPr lang="en-US" sz="2000" dirty="0" err="1" smtClean="0">
                <a:solidFill>
                  <a:srgbClr val="FF0000"/>
                </a:solidFill>
                <a:latin typeface="Times" panose="02020603050405020304" pitchFamily="18" charset="0"/>
                <a:cs typeface="Times" panose="02020603050405020304" pitchFamily="18" charset="0"/>
              </a:rPr>
              <a:t>giá</a:t>
            </a:r>
            <a:r>
              <a:rPr lang="en-US" sz="2000" dirty="0" smtClean="0">
                <a:solidFill>
                  <a:srgbClr val="FF0000"/>
                </a:solidFill>
                <a:latin typeface="Times" panose="02020603050405020304" pitchFamily="18" charset="0"/>
                <a:cs typeface="Times" panose="02020603050405020304" pitchFamily="18" charset="0"/>
              </a:rPr>
              <a:t> </a:t>
            </a:r>
            <a:r>
              <a:rPr lang="en-US" sz="2000" dirty="0" err="1" smtClean="0">
                <a:solidFill>
                  <a:srgbClr val="FF0000"/>
                </a:solidFill>
                <a:latin typeface="Times" panose="02020603050405020304" pitchFamily="18" charset="0"/>
                <a:cs typeface="Times" panose="02020603050405020304" pitchFamily="18" charset="0"/>
              </a:rPr>
              <a:t>trị</a:t>
            </a:r>
            <a:r>
              <a:rPr lang="en-US" sz="2000" dirty="0" smtClean="0">
                <a:solidFill>
                  <a:srgbClr val="FF0000"/>
                </a:solidFill>
                <a:latin typeface="Times" panose="02020603050405020304" pitchFamily="18" charset="0"/>
                <a:cs typeface="Times" panose="02020603050405020304" pitchFamily="18" charset="0"/>
              </a:rPr>
              <a:t> </a:t>
            </a:r>
            <a:r>
              <a:rPr lang="en-US" sz="2000" dirty="0" err="1" smtClean="0">
                <a:solidFill>
                  <a:srgbClr val="FF0000"/>
                </a:solidFill>
                <a:latin typeface="Times" panose="02020603050405020304" pitchFamily="18" charset="0"/>
                <a:cs typeface="Times" panose="02020603050405020304" pitchFamily="18" charset="0"/>
              </a:rPr>
              <a:t>của</a:t>
            </a:r>
            <a:r>
              <a:rPr lang="en-US" sz="2000" dirty="0" smtClean="0">
                <a:solidFill>
                  <a:srgbClr val="FF0000"/>
                </a:solidFill>
                <a:latin typeface="Times" panose="02020603050405020304" pitchFamily="18" charset="0"/>
                <a:cs typeface="Times" panose="02020603050405020304" pitchFamily="18" charset="0"/>
              </a:rPr>
              <a:t> </a:t>
            </a:r>
            <a:r>
              <a:rPr lang="en-US" sz="2000" dirty="0" err="1" smtClean="0">
                <a:solidFill>
                  <a:srgbClr val="FF0000"/>
                </a:solidFill>
                <a:latin typeface="Times" panose="02020603050405020304" pitchFamily="18" charset="0"/>
                <a:cs typeface="Times" panose="02020603050405020304" pitchFamily="18" charset="0"/>
              </a:rPr>
              <a:t>gia</a:t>
            </a:r>
            <a:r>
              <a:rPr lang="en-US" sz="2000" dirty="0" smtClean="0">
                <a:solidFill>
                  <a:srgbClr val="FF0000"/>
                </a:solidFill>
                <a:latin typeface="Times" panose="02020603050405020304" pitchFamily="18" charset="0"/>
                <a:cs typeface="Times" panose="02020603050405020304" pitchFamily="18" charset="0"/>
              </a:rPr>
              <a:t> </a:t>
            </a:r>
            <a:r>
              <a:rPr lang="en-US" sz="2000" dirty="0" err="1" smtClean="0">
                <a:solidFill>
                  <a:srgbClr val="FF0000"/>
                </a:solidFill>
                <a:latin typeface="Times" panose="02020603050405020304" pitchFamily="18" charset="0"/>
                <a:cs typeface="Times" panose="02020603050405020304" pitchFamily="18" charset="0"/>
              </a:rPr>
              <a:t>đình</a:t>
            </a:r>
            <a:r>
              <a:rPr lang="en-US" sz="2000" dirty="0" smtClean="0">
                <a:solidFill>
                  <a:srgbClr val="FF0000"/>
                </a:solidFill>
                <a:latin typeface="Times" panose="02020603050405020304" pitchFamily="18" charset="0"/>
                <a:cs typeface="Times" panose="02020603050405020304" pitchFamily="18" charset="0"/>
              </a:rPr>
              <a:t> </a:t>
            </a:r>
            <a:r>
              <a:rPr lang="en-US" sz="2000" dirty="0" err="1" smtClean="0">
                <a:solidFill>
                  <a:srgbClr val="FF0000"/>
                </a:solidFill>
                <a:latin typeface="Times" panose="02020603050405020304" pitchFamily="18" charset="0"/>
                <a:cs typeface="Times" panose="02020603050405020304" pitchFamily="18" charset="0"/>
              </a:rPr>
              <a:t>như</a:t>
            </a:r>
            <a:r>
              <a:rPr lang="en-US" sz="2000" dirty="0" smtClean="0">
                <a:solidFill>
                  <a:srgbClr val="FF0000"/>
                </a:solidFill>
                <a:latin typeface="Times" panose="02020603050405020304" pitchFamily="18" charset="0"/>
                <a:cs typeface="Times" panose="02020603050405020304" pitchFamily="18" charset="0"/>
              </a:rPr>
              <a:t> </a:t>
            </a:r>
            <a:r>
              <a:rPr lang="en-US" sz="2000" dirty="0" err="1" smtClean="0">
                <a:solidFill>
                  <a:srgbClr val="FF0000"/>
                </a:solidFill>
                <a:latin typeface="Times" panose="02020603050405020304" pitchFamily="18" charset="0"/>
                <a:cs typeface="Times" panose="02020603050405020304" pitchFamily="18" charset="0"/>
              </a:rPr>
              <a:t>yêu</a:t>
            </a:r>
            <a:r>
              <a:rPr lang="en-US" sz="2000" dirty="0" smtClean="0">
                <a:solidFill>
                  <a:srgbClr val="FF0000"/>
                </a:solidFill>
                <a:latin typeface="Times" panose="02020603050405020304" pitchFamily="18" charset="0"/>
                <a:cs typeface="Times" panose="02020603050405020304" pitchFamily="18" charset="0"/>
              </a:rPr>
              <a:t> </a:t>
            </a:r>
            <a:r>
              <a:rPr lang="en-US" sz="2000" dirty="0" err="1" smtClean="0">
                <a:solidFill>
                  <a:srgbClr val="FF0000"/>
                </a:solidFill>
                <a:latin typeface="Times" panose="02020603050405020304" pitchFamily="18" charset="0"/>
                <a:cs typeface="Times" panose="02020603050405020304" pitchFamily="18" charset="0"/>
              </a:rPr>
              <a:t>nước</a:t>
            </a:r>
            <a:r>
              <a:rPr lang="en-US" sz="2000" dirty="0" smtClean="0">
                <a:solidFill>
                  <a:srgbClr val="FF0000"/>
                </a:solidFill>
                <a:latin typeface="Times" panose="02020603050405020304" pitchFamily="18" charset="0"/>
                <a:cs typeface="Times" panose="02020603050405020304" pitchFamily="18" charset="0"/>
              </a:rPr>
              <a:t>, </a:t>
            </a:r>
            <a:r>
              <a:rPr lang="en-US" sz="2000" dirty="0" err="1" smtClean="0">
                <a:solidFill>
                  <a:srgbClr val="FF0000"/>
                </a:solidFill>
                <a:latin typeface="Times" panose="02020603050405020304" pitchFamily="18" charset="0"/>
                <a:cs typeface="Times" panose="02020603050405020304" pitchFamily="18" charset="0"/>
              </a:rPr>
              <a:t>cần</a:t>
            </a:r>
            <a:r>
              <a:rPr lang="en-US" sz="2000" dirty="0" smtClean="0">
                <a:solidFill>
                  <a:srgbClr val="FF0000"/>
                </a:solidFill>
                <a:latin typeface="Times" panose="02020603050405020304" pitchFamily="18" charset="0"/>
                <a:cs typeface="Times" panose="02020603050405020304" pitchFamily="18" charset="0"/>
              </a:rPr>
              <a:t> </a:t>
            </a:r>
            <a:r>
              <a:rPr lang="en-US" sz="2000" dirty="0" err="1" smtClean="0">
                <a:solidFill>
                  <a:srgbClr val="FF0000"/>
                </a:solidFill>
                <a:latin typeface="Times" panose="02020603050405020304" pitchFamily="18" charset="0"/>
                <a:cs typeface="Times" panose="02020603050405020304" pitchFamily="18" charset="0"/>
              </a:rPr>
              <a:t>cù</a:t>
            </a:r>
            <a:r>
              <a:rPr lang="en-US" sz="2000" dirty="0" smtClean="0">
                <a:solidFill>
                  <a:srgbClr val="FF0000"/>
                </a:solidFill>
                <a:latin typeface="Times" panose="02020603050405020304" pitchFamily="18" charset="0"/>
                <a:cs typeface="Times" panose="02020603050405020304" pitchFamily="18" charset="0"/>
              </a:rPr>
              <a:t> </a:t>
            </a:r>
            <a:r>
              <a:rPr lang="en-US" sz="2000" dirty="0" err="1" smtClean="0">
                <a:solidFill>
                  <a:srgbClr val="FF0000"/>
                </a:solidFill>
                <a:latin typeface="Times" panose="02020603050405020304" pitchFamily="18" charset="0"/>
                <a:cs typeface="Times" panose="02020603050405020304" pitchFamily="18" charset="0"/>
              </a:rPr>
              <a:t>lao</a:t>
            </a:r>
            <a:r>
              <a:rPr lang="en-US" sz="2000" dirty="0" smtClean="0">
                <a:solidFill>
                  <a:srgbClr val="FF0000"/>
                </a:solidFill>
                <a:latin typeface="Times" panose="02020603050405020304" pitchFamily="18" charset="0"/>
                <a:cs typeface="Times" panose="02020603050405020304" pitchFamily="18" charset="0"/>
              </a:rPr>
              <a:t> </a:t>
            </a:r>
            <a:r>
              <a:rPr lang="en-US" sz="2000" dirty="0" err="1" smtClean="0">
                <a:solidFill>
                  <a:srgbClr val="FF0000"/>
                </a:solidFill>
                <a:latin typeface="Times" panose="02020603050405020304" pitchFamily="18" charset="0"/>
                <a:cs typeface="Times" panose="02020603050405020304" pitchFamily="18" charset="0"/>
              </a:rPr>
              <a:t>động</a:t>
            </a:r>
            <a:r>
              <a:rPr lang="en-US" sz="2000" dirty="0" smtClean="0">
                <a:solidFill>
                  <a:srgbClr val="FF0000"/>
                </a:solidFill>
                <a:latin typeface="Times" panose="02020603050405020304" pitchFamily="18" charset="0"/>
                <a:cs typeface="Times" panose="02020603050405020304" pitchFamily="18" charset="0"/>
              </a:rPr>
              <a:t>, </a:t>
            </a:r>
            <a:r>
              <a:rPr lang="en-US" sz="2000" dirty="0" err="1" smtClean="0">
                <a:solidFill>
                  <a:srgbClr val="FF0000"/>
                </a:solidFill>
                <a:latin typeface="Times" panose="02020603050405020304" pitchFamily="18" charset="0"/>
                <a:cs typeface="Times" panose="02020603050405020304" pitchFamily="18" charset="0"/>
              </a:rPr>
              <a:t>yêu</a:t>
            </a:r>
            <a:r>
              <a:rPr lang="en-US" sz="2000" dirty="0" smtClean="0">
                <a:solidFill>
                  <a:srgbClr val="FF0000"/>
                </a:solidFill>
                <a:latin typeface="Times" panose="02020603050405020304" pitchFamily="18" charset="0"/>
                <a:cs typeface="Times" panose="02020603050405020304" pitchFamily="18" charset="0"/>
              </a:rPr>
              <a:t> </a:t>
            </a:r>
            <a:r>
              <a:rPr lang="en-US" sz="2000" dirty="0" err="1" smtClean="0">
                <a:solidFill>
                  <a:srgbClr val="FF0000"/>
                </a:solidFill>
                <a:latin typeface="Times" panose="02020603050405020304" pitchFamily="18" charset="0"/>
                <a:cs typeface="Times" panose="02020603050405020304" pitchFamily="18" charset="0"/>
              </a:rPr>
              <a:t>thương</a:t>
            </a:r>
            <a:r>
              <a:rPr lang="en-US" sz="2000" dirty="0" smtClean="0">
                <a:solidFill>
                  <a:srgbClr val="FF0000"/>
                </a:solidFill>
                <a:latin typeface="Times" panose="02020603050405020304" pitchFamily="18" charset="0"/>
                <a:cs typeface="Times" panose="02020603050405020304" pitchFamily="18" charset="0"/>
              </a:rPr>
              <a:t> con </a:t>
            </a:r>
            <a:r>
              <a:rPr lang="en-US" sz="2000" dirty="0" err="1" smtClean="0">
                <a:solidFill>
                  <a:srgbClr val="FF0000"/>
                </a:solidFill>
                <a:latin typeface="Times" panose="02020603050405020304" pitchFamily="18" charset="0"/>
                <a:cs typeface="Times" panose="02020603050405020304" pitchFamily="18" charset="0"/>
              </a:rPr>
              <a:t>người</a:t>
            </a:r>
            <a:r>
              <a:rPr lang="en-US" sz="2000" smtClean="0">
                <a:solidFill>
                  <a:srgbClr val="FF0000"/>
                </a:solidFill>
                <a:latin typeface="Times" panose="02020603050405020304" pitchFamily="18" charset="0"/>
                <a:cs typeface="Times" panose="02020603050405020304" pitchFamily="18" charset="0"/>
              </a:rPr>
              <a:t>.</a:t>
            </a:r>
            <a:endParaRPr lang="en-US" sz="2000" dirty="0">
              <a:solidFill>
                <a:srgbClr val="FF0000"/>
              </a:solidFill>
              <a:latin typeface="Times" panose="02020603050405020304" pitchFamily="18" charset="0"/>
              <a:cs typeface="Times" panose="02020603050405020304" pitchFamily="18" charset="0"/>
            </a:endParaRPr>
          </a:p>
        </p:txBody>
      </p:sp>
      <p:sp>
        <p:nvSpPr>
          <p:cNvPr id="14" name="Text Box 5"/>
          <p:cNvSpPr txBox="1">
            <a:spLocks noChangeArrowheads="1"/>
          </p:cNvSpPr>
          <p:nvPr/>
        </p:nvSpPr>
        <p:spPr bwMode="auto">
          <a:xfrm>
            <a:off x="474403" y="2890774"/>
            <a:ext cx="3000784" cy="344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Font typeface="Arial" panose="020B0604020202020204" pitchFamily="34" charset="0"/>
              <a:buNone/>
            </a:pPr>
            <a:r>
              <a:rPr lang="en-US" sz="2400" b="1" dirty="0" err="1">
                <a:solidFill>
                  <a:srgbClr val="FF0000"/>
                </a:solidFill>
                <a:latin typeface="Times" panose="02020603050405020304" pitchFamily="18" charset="0"/>
                <a:cs typeface="Times" panose="02020603050405020304" pitchFamily="18" charset="0"/>
              </a:rPr>
              <a:t>Tình</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huống</a:t>
            </a:r>
            <a:r>
              <a:rPr lang="en-US" sz="2400" b="1" dirty="0">
                <a:solidFill>
                  <a:srgbClr val="FF0000"/>
                </a:solidFill>
                <a:latin typeface="Times" panose="02020603050405020304" pitchFamily="18" charset="0"/>
                <a:cs typeface="Times" panose="02020603050405020304" pitchFamily="18" charset="0"/>
              </a:rPr>
              <a:t> 1: </a:t>
            </a:r>
            <a:endParaRPr lang="en-US" sz="2400" b="1" dirty="0" smtClean="0">
              <a:solidFill>
                <a:srgbClr val="FF0000"/>
              </a:solidFill>
              <a:latin typeface="Times" panose="02020603050405020304" pitchFamily="18" charset="0"/>
              <a:cs typeface="Times" panose="02020603050405020304" pitchFamily="18" charset="0"/>
            </a:endParaRPr>
          </a:p>
          <a:p>
            <a:pPr lvl="0" algn="just" defTabSz="457200">
              <a:lnSpc>
                <a:spcPct val="100000"/>
              </a:lnSpc>
              <a:spcBef>
                <a:spcPts val="0"/>
              </a:spcBef>
              <a:buNone/>
            </a:pPr>
            <a:r>
              <a:rPr lang="en-US" dirty="0">
                <a:latin typeface="Times" panose="02020603050405020304" pitchFamily="18" charset="0"/>
                <a:cs typeface="Times" panose="02020603050405020304" pitchFamily="18" charset="0"/>
              </a:rPr>
              <a:t>Theo </a:t>
            </a:r>
            <a:r>
              <a:rPr lang="en-US" dirty="0" err="1">
                <a:latin typeface="Times" panose="02020603050405020304" pitchFamily="18" charset="0"/>
                <a:cs typeface="Times" panose="02020603050405020304" pitchFamily="18" charset="0"/>
              </a:rPr>
              <a:t>em</a:t>
            </a:r>
            <a:r>
              <a:rPr lang="en-US" dirty="0">
                <a:latin typeface="Times" panose="02020603050405020304" pitchFamily="18" charset="0"/>
                <a:cs typeface="Times" panose="02020603050405020304" pitchFamily="18" charset="0"/>
              </a:rPr>
              <a:t>, </a:t>
            </a:r>
            <a:r>
              <a:rPr lang="en-US" dirty="0" err="1">
                <a:latin typeface="Times" panose="02020603050405020304" pitchFamily="18" charset="0"/>
                <a:cs typeface="Times" panose="02020603050405020304" pitchFamily="18" charset="0"/>
              </a:rPr>
              <a:t>Bình</a:t>
            </a:r>
            <a:r>
              <a:rPr lang="en-US" dirty="0">
                <a:latin typeface="Times" panose="02020603050405020304" pitchFamily="18" charset="0"/>
                <a:cs typeface="Times" panose="02020603050405020304" pitchFamily="18" charset="0"/>
              </a:rPr>
              <a:t> </a:t>
            </a:r>
            <a:r>
              <a:rPr lang="en-US" dirty="0" err="1">
                <a:latin typeface="Times" panose="02020603050405020304" pitchFamily="18" charset="0"/>
                <a:cs typeface="Times" panose="02020603050405020304" pitchFamily="18" charset="0"/>
              </a:rPr>
              <a:t>cần</a:t>
            </a:r>
            <a:r>
              <a:rPr lang="en-US" dirty="0">
                <a:latin typeface="Times" panose="02020603050405020304" pitchFamily="18" charset="0"/>
                <a:cs typeface="Times" panose="02020603050405020304" pitchFamily="18" charset="0"/>
              </a:rPr>
              <a:t> </a:t>
            </a:r>
            <a:r>
              <a:rPr lang="en-US" dirty="0" err="1">
                <a:latin typeface="Times" panose="02020603050405020304" pitchFamily="18" charset="0"/>
                <a:cs typeface="Times" panose="02020603050405020304" pitchFamily="18" charset="0"/>
              </a:rPr>
              <a:t>làm</a:t>
            </a:r>
            <a:r>
              <a:rPr lang="en-US" dirty="0">
                <a:latin typeface="Times" panose="02020603050405020304" pitchFamily="18" charset="0"/>
                <a:cs typeface="Times" panose="02020603050405020304" pitchFamily="18" charset="0"/>
              </a:rPr>
              <a:t> </a:t>
            </a:r>
            <a:r>
              <a:rPr lang="en-US" dirty="0" err="1">
                <a:latin typeface="Times" panose="02020603050405020304" pitchFamily="18" charset="0"/>
                <a:cs typeface="Times" panose="02020603050405020304" pitchFamily="18" charset="0"/>
              </a:rPr>
              <a:t>để</a:t>
            </a:r>
            <a:r>
              <a:rPr lang="en-US" dirty="0">
                <a:latin typeface="Times" panose="02020603050405020304" pitchFamily="18" charset="0"/>
                <a:cs typeface="Times" panose="02020603050405020304" pitchFamily="18" charset="0"/>
              </a:rPr>
              <a:t> </a:t>
            </a:r>
            <a:r>
              <a:rPr lang="en-US" dirty="0" err="1">
                <a:latin typeface="Times" panose="02020603050405020304" pitchFamily="18" charset="0"/>
                <a:cs typeface="Times" panose="02020603050405020304" pitchFamily="18" charset="0"/>
              </a:rPr>
              <a:t>phát</a:t>
            </a:r>
            <a:r>
              <a:rPr lang="en-US" dirty="0">
                <a:latin typeface="Times" panose="02020603050405020304" pitchFamily="18" charset="0"/>
                <a:cs typeface="Times" panose="02020603050405020304" pitchFamily="18" charset="0"/>
              </a:rPr>
              <a:t> </a:t>
            </a:r>
            <a:r>
              <a:rPr lang="en-US" dirty="0" err="1">
                <a:latin typeface="Times" panose="02020603050405020304" pitchFamily="18" charset="0"/>
                <a:cs typeface="Times" panose="02020603050405020304" pitchFamily="18" charset="0"/>
              </a:rPr>
              <a:t>huy</a:t>
            </a:r>
            <a:r>
              <a:rPr lang="en-US" dirty="0">
                <a:latin typeface="Times" panose="02020603050405020304" pitchFamily="18" charset="0"/>
                <a:cs typeface="Times" panose="02020603050405020304" pitchFamily="18" charset="0"/>
              </a:rPr>
              <a:t> </a:t>
            </a:r>
            <a:r>
              <a:rPr lang="en-US" dirty="0" err="1">
                <a:latin typeface="Times" panose="02020603050405020304" pitchFamily="18" charset="0"/>
                <a:cs typeface="Times" panose="02020603050405020304" pitchFamily="18" charset="0"/>
              </a:rPr>
              <a:t>truyền</a:t>
            </a:r>
            <a:r>
              <a:rPr lang="en-US" dirty="0">
                <a:latin typeface="Times" panose="02020603050405020304" pitchFamily="18" charset="0"/>
                <a:cs typeface="Times" panose="02020603050405020304" pitchFamily="18" charset="0"/>
              </a:rPr>
              <a:t> </a:t>
            </a:r>
            <a:r>
              <a:rPr lang="en-US" dirty="0" err="1">
                <a:latin typeface="Times" panose="02020603050405020304" pitchFamily="18" charset="0"/>
                <a:cs typeface="Times" panose="02020603050405020304" pitchFamily="18" charset="0"/>
              </a:rPr>
              <a:t>thống</a:t>
            </a:r>
            <a:r>
              <a:rPr lang="en-US" dirty="0">
                <a:latin typeface="Times" panose="02020603050405020304" pitchFamily="18" charset="0"/>
                <a:cs typeface="Times" panose="02020603050405020304" pitchFamily="18" charset="0"/>
              </a:rPr>
              <a:t> </a:t>
            </a:r>
            <a:r>
              <a:rPr lang="en-US" dirty="0" err="1">
                <a:latin typeface="Times" panose="02020603050405020304" pitchFamily="18" charset="0"/>
                <a:cs typeface="Times" panose="02020603050405020304" pitchFamily="18" charset="0"/>
              </a:rPr>
              <a:t>hiếu</a:t>
            </a:r>
            <a:r>
              <a:rPr lang="en-US" dirty="0">
                <a:latin typeface="Times" panose="02020603050405020304" pitchFamily="18" charset="0"/>
                <a:cs typeface="Times" panose="02020603050405020304" pitchFamily="18" charset="0"/>
              </a:rPr>
              <a:t> </a:t>
            </a:r>
            <a:r>
              <a:rPr lang="en-US" dirty="0" err="1">
                <a:latin typeface="Times" panose="02020603050405020304" pitchFamily="18" charset="0"/>
                <a:cs typeface="Times" panose="02020603050405020304" pitchFamily="18" charset="0"/>
              </a:rPr>
              <a:t>học</a:t>
            </a:r>
            <a:r>
              <a:rPr lang="en-US" dirty="0">
                <a:latin typeface="Times" panose="02020603050405020304" pitchFamily="18" charset="0"/>
                <a:cs typeface="Times" panose="02020603050405020304" pitchFamily="18" charset="0"/>
              </a:rPr>
              <a:t> </a:t>
            </a:r>
            <a:r>
              <a:rPr lang="en-US" dirty="0" err="1">
                <a:latin typeface="Times" panose="02020603050405020304" pitchFamily="18" charset="0"/>
                <a:cs typeface="Times" panose="02020603050405020304" pitchFamily="18" charset="0"/>
              </a:rPr>
              <a:t>của</a:t>
            </a:r>
            <a:r>
              <a:rPr lang="en-US" dirty="0">
                <a:latin typeface="Times" panose="02020603050405020304" pitchFamily="18" charset="0"/>
                <a:cs typeface="Times" panose="02020603050405020304" pitchFamily="18" charset="0"/>
              </a:rPr>
              <a:t> </a:t>
            </a:r>
            <a:r>
              <a:rPr lang="en-US" dirty="0" err="1">
                <a:latin typeface="Times" panose="02020603050405020304" pitchFamily="18" charset="0"/>
                <a:cs typeface="Times" panose="02020603050405020304" pitchFamily="18" charset="0"/>
              </a:rPr>
              <a:t>dòng</a:t>
            </a:r>
            <a:r>
              <a:rPr lang="en-US" dirty="0">
                <a:latin typeface="Times" panose="02020603050405020304" pitchFamily="18" charset="0"/>
                <a:cs typeface="Times" panose="02020603050405020304" pitchFamily="18" charset="0"/>
              </a:rPr>
              <a:t> </a:t>
            </a:r>
            <a:r>
              <a:rPr lang="en-US" dirty="0" err="1">
                <a:latin typeface="Times" panose="02020603050405020304" pitchFamily="18" charset="0"/>
                <a:cs typeface="Times" panose="02020603050405020304" pitchFamily="18" charset="0"/>
              </a:rPr>
              <a:t>họ</a:t>
            </a:r>
            <a:r>
              <a:rPr lang="en-US" dirty="0">
                <a:latin typeface="Times" panose="02020603050405020304" pitchFamily="18" charset="0"/>
                <a:cs typeface="Times" panose="02020603050405020304" pitchFamily="18" charset="0"/>
              </a:rPr>
              <a:t>: </a:t>
            </a:r>
            <a:r>
              <a:rPr lang="en-US" dirty="0" err="1">
                <a:latin typeface="Times" panose="02020603050405020304" pitchFamily="18" charset="0"/>
                <a:cs typeface="Times" panose="02020603050405020304" pitchFamily="18" charset="0"/>
              </a:rPr>
              <a:t>cố</a:t>
            </a:r>
            <a:r>
              <a:rPr lang="en-US" dirty="0">
                <a:latin typeface="Times" panose="02020603050405020304" pitchFamily="18" charset="0"/>
                <a:cs typeface="Times" panose="02020603050405020304" pitchFamily="18" charset="0"/>
              </a:rPr>
              <a:t> </a:t>
            </a:r>
            <a:r>
              <a:rPr lang="en-US" dirty="0" err="1">
                <a:latin typeface="Times" panose="02020603050405020304" pitchFamily="18" charset="0"/>
                <a:cs typeface="Times" panose="02020603050405020304" pitchFamily="18" charset="0"/>
              </a:rPr>
              <a:t>gắng</a:t>
            </a:r>
            <a:r>
              <a:rPr lang="en-US" dirty="0">
                <a:latin typeface="Times" panose="02020603050405020304" pitchFamily="18" charset="0"/>
                <a:cs typeface="Times" panose="02020603050405020304" pitchFamily="18" charset="0"/>
              </a:rPr>
              <a:t> </a:t>
            </a:r>
            <a:r>
              <a:rPr lang="en-US" dirty="0" err="1" smtClean="0">
                <a:latin typeface="Times" panose="02020603050405020304" pitchFamily="18" charset="0"/>
                <a:cs typeface="Times" panose="02020603050405020304" pitchFamily="18" charset="0"/>
              </a:rPr>
              <a:t>nỗ</a:t>
            </a:r>
            <a:r>
              <a:rPr lang="en-US" dirty="0" smtClean="0">
                <a:latin typeface="Times" panose="02020603050405020304" pitchFamily="18" charset="0"/>
                <a:cs typeface="Times" panose="02020603050405020304" pitchFamily="18" charset="0"/>
              </a:rPr>
              <a:t> </a:t>
            </a:r>
            <a:r>
              <a:rPr lang="en-US" dirty="0" err="1">
                <a:latin typeface="Times" panose="02020603050405020304" pitchFamily="18" charset="0"/>
                <a:cs typeface="Times" panose="02020603050405020304" pitchFamily="18" charset="0"/>
              </a:rPr>
              <a:t>lực</a:t>
            </a:r>
            <a:r>
              <a:rPr lang="en-US" dirty="0">
                <a:latin typeface="Times" panose="02020603050405020304" pitchFamily="18" charset="0"/>
                <a:cs typeface="Times" panose="02020603050405020304" pitchFamily="18" charset="0"/>
              </a:rPr>
              <a:t> </a:t>
            </a:r>
            <a:r>
              <a:rPr lang="en-US" dirty="0" err="1">
                <a:latin typeface="Times" panose="02020603050405020304" pitchFamily="18" charset="0"/>
                <a:cs typeface="Times" panose="02020603050405020304" pitchFamily="18" charset="0"/>
              </a:rPr>
              <a:t>trong</a:t>
            </a:r>
            <a:r>
              <a:rPr lang="en-US" dirty="0">
                <a:latin typeface="Times" panose="02020603050405020304" pitchFamily="18" charset="0"/>
                <a:cs typeface="Times" panose="02020603050405020304" pitchFamily="18" charset="0"/>
              </a:rPr>
              <a:t> </a:t>
            </a:r>
            <a:r>
              <a:rPr lang="en-US" dirty="0" err="1">
                <a:latin typeface="Times" panose="02020603050405020304" pitchFamily="18" charset="0"/>
                <a:cs typeface="Times" panose="02020603050405020304" pitchFamily="18" charset="0"/>
              </a:rPr>
              <a:t>học</a:t>
            </a:r>
            <a:r>
              <a:rPr lang="en-US" dirty="0">
                <a:latin typeface="Times" panose="02020603050405020304" pitchFamily="18" charset="0"/>
                <a:cs typeface="Times" panose="02020603050405020304" pitchFamily="18" charset="0"/>
              </a:rPr>
              <a:t> </a:t>
            </a:r>
            <a:r>
              <a:rPr lang="en-US" dirty="0" err="1">
                <a:latin typeface="Times" panose="02020603050405020304" pitchFamily="18" charset="0"/>
                <a:cs typeface="Times" panose="02020603050405020304" pitchFamily="18" charset="0"/>
              </a:rPr>
              <a:t>tập</a:t>
            </a:r>
            <a:r>
              <a:rPr lang="en-US" dirty="0">
                <a:latin typeface="Times" panose="02020603050405020304" pitchFamily="18" charset="0"/>
                <a:cs typeface="Times" panose="02020603050405020304" pitchFamily="18" charset="0"/>
              </a:rPr>
              <a:t>, </a:t>
            </a:r>
            <a:r>
              <a:rPr lang="en-US" dirty="0" err="1">
                <a:latin typeface="Times" panose="02020603050405020304" pitchFamily="18" charset="0"/>
                <a:cs typeface="Times" panose="02020603050405020304" pitchFamily="18" charset="0"/>
              </a:rPr>
              <a:t>rèn</a:t>
            </a:r>
            <a:r>
              <a:rPr lang="en-US" dirty="0">
                <a:latin typeface="Times" panose="02020603050405020304" pitchFamily="18" charset="0"/>
                <a:cs typeface="Times" panose="02020603050405020304" pitchFamily="18" charset="0"/>
              </a:rPr>
              <a:t> </a:t>
            </a:r>
            <a:r>
              <a:rPr lang="en-US" dirty="0" err="1">
                <a:latin typeface="Times" panose="02020603050405020304" pitchFamily="18" charset="0"/>
                <a:cs typeface="Times" panose="02020603050405020304" pitchFamily="18" charset="0"/>
              </a:rPr>
              <a:t>luyện</a:t>
            </a:r>
            <a:r>
              <a:rPr lang="en-US" dirty="0">
                <a:latin typeface="Times" panose="02020603050405020304" pitchFamily="18" charset="0"/>
                <a:cs typeface="Times" panose="02020603050405020304" pitchFamily="18" charset="0"/>
              </a:rPr>
              <a:t> </a:t>
            </a:r>
            <a:r>
              <a:rPr lang="en-US" dirty="0" err="1">
                <a:latin typeface="Times" panose="02020603050405020304" pitchFamily="18" charset="0"/>
                <a:cs typeface="Times" panose="02020603050405020304" pitchFamily="18" charset="0"/>
              </a:rPr>
              <a:t>đạo</a:t>
            </a:r>
            <a:r>
              <a:rPr lang="en-US" dirty="0">
                <a:latin typeface="Times" panose="02020603050405020304" pitchFamily="18" charset="0"/>
                <a:cs typeface="Times" panose="02020603050405020304" pitchFamily="18" charset="0"/>
              </a:rPr>
              <a:t> </a:t>
            </a:r>
            <a:r>
              <a:rPr lang="en-US" dirty="0" err="1">
                <a:latin typeface="Times" panose="02020603050405020304" pitchFamily="18" charset="0"/>
                <a:cs typeface="Times" panose="02020603050405020304" pitchFamily="18" charset="0"/>
              </a:rPr>
              <a:t>đức</a:t>
            </a:r>
            <a:r>
              <a:rPr lang="en-US" dirty="0">
                <a:latin typeface="Times" panose="02020603050405020304" pitchFamily="18" charset="0"/>
                <a:cs typeface="Times" panose="02020603050405020304" pitchFamily="18" charset="0"/>
              </a:rPr>
              <a:t> </a:t>
            </a:r>
            <a:r>
              <a:rPr lang="en-US" dirty="0" err="1">
                <a:latin typeface="Times" panose="02020603050405020304" pitchFamily="18" charset="0"/>
                <a:cs typeface="Times" panose="02020603050405020304" pitchFamily="18" charset="0"/>
              </a:rPr>
              <a:t>tốt</a:t>
            </a:r>
            <a:r>
              <a:rPr lang="en-US" dirty="0">
                <a:latin typeface="Times" panose="02020603050405020304" pitchFamily="18" charset="0"/>
                <a:cs typeface="Times" panose="02020603050405020304" pitchFamily="18" charset="0"/>
              </a:rPr>
              <a:t>.</a:t>
            </a:r>
          </a:p>
        </p:txBody>
      </p:sp>
      <p:pic>
        <p:nvPicPr>
          <p:cNvPr id="15" name="Picture 14" descr="58PIC58PIC58PIC58PICHsaGKG559akDq_PIC2018.png"/>
          <p:cNvPicPr>
            <a:picLocks noChangeAspect="1"/>
          </p:cNvPicPr>
          <p:nvPr/>
        </p:nvPicPr>
        <p:blipFill>
          <a:blip r:embed="rId5" cstate="print"/>
          <a:srcRect l="7143" t="16071" r="5357" b="14286"/>
          <a:stretch>
            <a:fillRect/>
          </a:stretch>
        </p:blipFill>
        <p:spPr>
          <a:xfrm>
            <a:off x="-65874" y="2102687"/>
            <a:ext cx="4081337" cy="5017115"/>
          </a:xfrm>
          <a:prstGeom prst="rect">
            <a:avLst/>
          </a:prstGeom>
        </p:spPr>
      </p:pic>
      <p:sp>
        <p:nvSpPr>
          <p:cNvPr id="17" name="TextBox 16"/>
          <p:cNvSpPr txBox="1">
            <a:spLocks noChangeArrowheads="1"/>
          </p:cNvSpPr>
          <p:nvPr/>
        </p:nvSpPr>
        <p:spPr bwMode="auto">
          <a:xfrm>
            <a:off x="23956" y="-16228"/>
            <a:ext cx="6407150" cy="707886"/>
          </a:xfrm>
          <a:prstGeom prst="rect">
            <a:avLst/>
          </a:prstGeom>
          <a:solidFill>
            <a:srgbClr val="D3F652"/>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smtClean="0">
                <a:latin typeface="Times" panose="02020603050405020304" pitchFamily="18" charset="0"/>
                <a:ea typeface="Microsoft YaHei" panose="020B0503020204020204" pitchFamily="34" charset="-122"/>
                <a:cs typeface="Times" panose="02020603050405020304" pitchFamily="18" charset="0"/>
              </a:rPr>
              <a:t>TRÒ CHƠI: ĐÓNG VAI</a:t>
            </a:r>
            <a:endParaRPr lang="it-IT" sz="4000" dirty="0" smtClean="0">
              <a:latin typeface="Times" panose="02020603050405020304" pitchFamily="18" charset="0"/>
              <a:cs typeface="Times" panose="02020603050405020304" pitchFamily="18" charset="0"/>
            </a:endParaRPr>
          </a:p>
        </p:txBody>
      </p:sp>
      <p:sp>
        <p:nvSpPr>
          <p:cNvPr id="16" name="TextBox 15"/>
          <p:cNvSpPr txBox="1">
            <a:spLocks noChangeArrowheads="1"/>
          </p:cNvSpPr>
          <p:nvPr/>
        </p:nvSpPr>
        <p:spPr bwMode="auto">
          <a:xfrm>
            <a:off x="2182648" y="943314"/>
            <a:ext cx="5108939" cy="523220"/>
          </a:xfrm>
          <a:prstGeom prst="rect">
            <a:avLst/>
          </a:prstGeom>
          <a:solidFill>
            <a:schemeClr val="accent4">
              <a:lumMod val="20000"/>
              <a:lumOff val="80000"/>
            </a:schemeClr>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2800" dirty="0" smtClean="0">
                <a:latin typeface="Times" panose="02020603050405020304" pitchFamily="18" charset="0"/>
                <a:ea typeface="Microsoft YaHei" panose="020B0503020204020204" pitchFamily="34" charset="-122"/>
                <a:cs typeface="Times" panose="02020603050405020304" pitchFamily="18" charset="0"/>
              </a:rPr>
              <a:t>CHUYÊN GIA TRẢ LỜI BẠN</a:t>
            </a:r>
            <a:endParaRPr lang="it-IT" sz="2800" dirty="0" smtClean="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415089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fltVal val="0"/>
                                          </p:val>
                                        </p:tav>
                                        <p:tav tm="100000">
                                          <p:val>
                                            <p:strVal val="#ppt_w"/>
                                          </p:val>
                                        </p:tav>
                                      </p:tavLst>
                                    </p:anim>
                                    <p:anim calcmode="lin" valueType="num">
                                      <p:cBhvr>
                                        <p:cTn id="11" dur="1000" fill="hold"/>
                                        <p:tgtEl>
                                          <p:spTgt spid="14"/>
                                        </p:tgtEl>
                                        <p:attrNameLst>
                                          <p:attrName>ppt_h</p:attrName>
                                        </p:attrNameLst>
                                      </p:cBhvr>
                                      <p:tavLst>
                                        <p:tav tm="0">
                                          <p:val>
                                            <p:fltVal val="0"/>
                                          </p:val>
                                        </p:tav>
                                        <p:tav tm="100000">
                                          <p:val>
                                            <p:strVal val="#ppt_h"/>
                                          </p:val>
                                        </p:tav>
                                      </p:tavLst>
                                    </p:anim>
                                    <p:animEffect transition="in" filter="fade">
                                      <p:cBhvr>
                                        <p:cTn id="12" dur="1000"/>
                                        <p:tgtEl>
                                          <p:spTgt spid="14"/>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lide(fromBottom)">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slide(fromBottom)">
                                      <p:cBhvr>
                                        <p:cTn id="23" dur="2000"/>
                                        <p:tgtEl>
                                          <p:spTgt spid="13"/>
                                        </p:tgtEl>
                                      </p:cBhvr>
                                    </p:animEffect>
                                  </p:childTnLst>
                                </p:cTn>
                              </p:par>
                              <p:par>
                                <p:cTn id="24" presetID="2" presetClass="entr" presetSubtype="8" fill="hold" grpId="0" nodeType="withEffect">
                                  <p:stCondLst>
                                    <p:cond delay="150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0-#ppt_w/2"/>
                                          </p:val>
                                        </p:tav>
                                        <p:tav tm="100000">
                                          <p:val>
                                            <p:strVal val="#ppt_x"/>
                                          </p:val>
                                        </p:tav>
                                      </p:tavLst>
                                    </p:anim>
                                    <p:anim calcmode="lin" valueType="num">
                                      <p:cBhvr additive="base">
                                        <p:cTn id="27" dur="500" fill="hold"/>
                                        <p:tgtEl>
                                          <p:spTgt spid="17"/>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0-#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7"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659620"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VẬN DỤNG</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smtClean="0">
                <a:solidFill>
                  <a:prstClr val="white"/>
                </a:solidFill>
                <a:latin typeface="Times New Roman" pitchFamily="18" charset="0"/>
                <a:cs typeface="Times New Roman" pitchFamily="18" charset="0"/>
              </a:rPr>
              <a:t>IV.</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298529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1078063" y="771276"/>
            <a:ext cx="8924828" cy="4911362"/>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5"/>
          <a:stretch>
            <a:fillRect/>
          </a:stretch>
        </p:blipFill>
        <p:spPr>
          <a:xfrm>
            <a:off x="8795692" y="2481648"/>
            <a:ext cx="3853006" cy="4359018"/>
          </a:xfrm>
          <a:prstGeom prst="rect">
            <a:avLst/>
          </a:prstGeom>
        </p:spPr>
      </p:pic>
      <p:pic>
        <p:nvPicPr>
          <p:cNvPr id="10" name="Picture 9" descr="IMG_1582517675295_1582518075254">
            <a:extLst/>
          </p:cNvPr>
          <p:cNvPicPr>
            <a:picLocks noGrp="1" noChangeAspect="1"/>
          </p:cNvPicPr>
          <p:nvPr isPhoto="1"/>
        </p:nvPicPr>
        <p:blipFill>
          <a:blip r:embed="rId6" cstate="print">
            <a:lum bright="-6000"/>
            <a:extLst>
              <a:ext uri="{28A0092B-C50C-407E-A947-70E740481C1C}">
                <a14:useLocalDpi xmlns:a14="http://schemas.microsoft.com/office/drawing/2010/main" val="0"/>
              </a:ext>
            </a:extLst>
          </a:blip>
          <a:stretch>
            <a:fillRect/>
          </a:stretch>
        </p:blipFill>
        <p:spPr>
          <a:xfrm>
            <a:off x="0" y="14944"/>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1"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956045" y="1609913"/>
            <a:ext cx="6888660" cy="2554545"/>
          </a:xfrm>
          <a:prstGeom prst="rect">
            <a:avLst/>
          </a:prstGeom>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4000" b="1" i="0" u="sng" strike="noStrike" kern="0" cap="none" spc="0" normalizeH="0" baseline="0" noProof="0" dirty="0">
                <a:ln>
                  <a:noFill/>
                </a:ln>
                <a:solidFill>
                  <a:srgbClr val="0000FF"/>
                </a:solidFill>
                <a:effectLst>
                  <a:outerShdw blurRad="38100" dist="38100" dir="2700000" algn="tl">
                    <a:srgbClr val="000000"/>
                  </a:outerShdw>
                </a:effectLst>
                <a:uLnTx/>
                <a:uFillTx/>
              </a:rPr>
              <a:t>TRÒ </a:t>
            </a:r>
            <a:r>
              <a:rPr kumimoji="0" lang="en-US" sz="4000" b="1" i="0" u="sng" strike="noStrike" kern="0" cap="none" spc="0" normalizeH="0" baseline="0" noProof="0" dirty="0" smtClean="0">
                <a:ln>
                  <a:noFill/>
                </a:ln>
                <a:solidFill>
                  <a:srgbClr val="0000FF"/>
                </a:solidFill>
                <a:effectLst>
                  <a:outerShdw blurRad="38100" dist="38100" dir="2700000" algn="tl">
                    <a:srgbClr val="000000"/>
                  </a:outerShdw>
                </a:effectLst>
                <a:uLnTx/>
                <a:uFillTx/>
              </a:rPr>
              <a:t>CHƠI</a:t>
            </a: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4000" b="1" i="0" u="sng" strike="noStrike" kern="0" cap="none" spc="0" normalizeH="0" baseline="0" noProof="0" dirty="0">
              <a:ln>
                <a:noFill/>
              </a:ln>
              <a:solidFill>
                <a:srgbClr val="0000FF"/>
              </a:solidFill>
              <a:effectLst>
                <a:outerShdw blurRad="38100" dist="38100" dir="2700000" algn="tl">
                  <a:srgbClr val="000000"/>
                </a:outerShdw>
              </a:effectLst>
              <a:uLnTx/>
              <a:uFillTx/>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smtClean="0">
                <a:ln>
                  <a:noFill/>
                </a:ln>
                <a:solidFill>
                  <a:srgbClr val="FF00FF"/>
                </a:solidFill>
                <a:effectLst/>
                <a:uLnTx/>
                <a:uFillTx/>
                <a:latin typeface="Times New Roman" pitchFamily="18" charset="0"/>
              </a:rPr>
              <a:t>“</a:t>
            </a:r>
            <a:r>
              <a:rPr kumimoji="0" lang="en-US" sz="8000" b="1" i="0" u="none" strike="noStrike" kern="0" cap="none" spc="0" normalizeH="0" baseline="0" noProof="0" dirty="0" smtClean="0">
                <a:ln>
                  <a:noFill/>
                </a:ln>
                <a:solidFill>
                  <a:srgbClr val="FF00FF"/>
                </a:solidFill>
                <a:effectLst/>
                <a:uLnTx/>
                <a:uFillTx/>
                <a:latin typeface="SVN-Very Berry" panose="00000500000000000000" pitchFamily="2" charset="0"/>
              </a:rPr>
              <a:t>ĐOÁN Ô CHỮ</a:t>
            </a:r>
            <a:r>
              <a:rPr kumimoji="0" lang="en-US" sz="8000" b="1" i="0" u="none" strike="noStrike" kern="0" cap="none" spc="0" normalizeH="0" baseline="0" noProof="0" dirty="0">
                <a:ln>
                  <a:noFill/>
                </a:ln>
                <a:solidFill>
                  <a:srgbClr val="FF00FF"/>
                </a:solidFill>
                <a:effectLst/>
                <a:uLnTx/>
                <a:uFillTx/>
                <a:latin typeface="SVN-Very Berry" panose="00000500000000000000" pitchFamily="2" charset="0"/>
              </a:rPr>
              <a:t>”</a:t>
            </a:r>
            <a:endParaRPr kumimoji="0" lang="en-US" sz="8000" b="1" i="0" u="none" strike="noStrike" kern="0" cap="none" spc="0" normalizeH="0" baseline="0" noProof="0" dirty="0">
              <a:ln>
                <a:noFill/>
              </a:ln>
              <a:solidFill>
                <a:srgbClr val="5F5F5F"/>
              </a:solidFill>
              <a:effectLst/>
              <a:uLnTx/>
              <a:uFillTx/>
              <a:latin typeface="SVN-Very Berry" panose="00000500000000000000" pitchFamily="2" charset="0"/>
            </a:endParaRPr>
          </a:p>
        </p:txBody>
      </p:sp>
    </p:spTree>
    <p:extLst>
      <p:ext uri="{BB962C8B-B14F-4D97-AF65-F5344CB8AC3E}">
        <p14:creationId xmlns:p14="http://schemas.microsoft.com/office/powerpoint/2010/main" val="36712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936762" y="0"/>
            <a:ext cx="1255238" cy="937524"/>
          </a:xfrm>
          <a:prstGeom prst="rect">
            <a:avLst/>
          </a:prstGeom>
        </p:spPr>
      </p:pic>
      <p:pic>
        <p:nvPicPr>
          <p:cNvPr id="11"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2"/>
          <p:cNvGrpSpPr>
            <a:grpSpLocks/>
          </p:cNvGrpSpPr>
          <p:nvPr/>
        </p:nvGrpSpPr>
        <p:grpSpPr bwMode="auto">
          <a:xfrm>
            <a:off x="2415165" y="1219200"/>
            <a:ext cx="7186035" cy="4324350"/>
            <a:chOff x="624" y="816"/>
            <a:chExt cx="4464" cy="2724"/>
          </a:xfrm>
        </p:grpSpPr>
        <p:graphicFrame>
          <p:nvGraphicFramePr>
            <p:cNvPr id="14" name="Object 3"/>
            <p:cNvGraphicFramePr>
              <a:graphicFrameLocks noChangeAspect="1"/>
            </p:cNvGraphicFramePr>
            <p:nvPr/>
          </p:nvGraphicFramePr>
          <p:xfrm>
            <a:off x="2064" y="2096"/>
            <a:ext cx="1632" cy="1444"/>
          </p:xfrm>
          <a:graphic>
            <a:graphicData uri="http://schemas.openxmlformats.org/presentationml/2006/ole">
              <mc:AlternateContent xmlns:mc="http://schemas.openxmlformats.org/markup-compatibility/2006">
                <mc:Choice xmlns:v="urn:schemas-microsoft-com:vml" Requires="v">
                  <p:oleObj spid="_x0000_s9277" name="Bitmap Image" r:id="rId5" imgW="1209524" imgH="1047619" progId="Paint.Picture">
                    <p:embed/>
                  </p:oleObj>
                </mc:Choice>
                <mc:Fallback>
                  <p:oleObj name="Bitmap Image" r:id="rId5" imgW="1209524" imgH="1047619"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4" y="2096"/>
                          <a:ext cx="1632" cy="1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4"/>
            <p:cNvSpPr txBox="1">
              <a:spLocks noChangeArrowheads="1"/>
            </p:cNvSpPr>
            <p:nvPr/>
          </p:nvSpPr>
          <p:spPr bwMode="auto">
            <a:xfrm>
              <a:off x="624" y="816"/>
              <a:ext cx="4464" cy="1015"/>
            </a:xfrm>
            <a:prstGeom prst="rect">
              <a:avLst/>
            </a:prstGeom>
            <a:noFill/>
            <a:ln w="57150" cmpd="thickThin">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dirty="0">
                  <a:ln>
                    <a:noFill/>
                  </a:ln>
                  <a:solidFill>
                    <a:srgbClr val="3333CC"/>
                  </a:solidFill>
                  <a:effectLst/>
                  <a:uLnTx/>
                  <a:uFillTx/>
                  <a:latin typeface="Arial" panose="020B0604020202020204" pitchFamily="34" charset="0"/>
                </a:rPr>
                <a:t>Ô </a:t>
              </a:r>
              <a:r>
                <a:rPr kumimoji="0" lang="en-US" altLang="en-US" sz="2800" b="1" i="0" u="none" strike="noStrike" kern="0" cap="none" spc="0" normalizeH="0" baseline="0" noProof="0" dirty="0" err="1">
                  <a:ln>
                    <a:noFill/>
                  </a:ln>
                  <a:solidFill>
                    <a:srgbClr val="3333CC"/>
                  </a:solidFill>
                  <a:effectLst/>
                  <a:uLnTx/>
                  <a:uFillTx/>
                  <a:latin typeface="Arial" panose="020B0604020202020204" pitchFamily="34" charset="0"/>
                </a:rPr>
                <a:t>chữ</a:t>
              </a:r>
              <a:r>
                <a:rPr kumimoji="0" lang="en-US" altLang="en-US" sz="1800" b="1" i="0" u="none" strike="noStrike" kern="0" cap="none" spc="0" normalizeH="0" baseline="0" noProof="0" dirty="0">
                  <a:ln>
                    <a:noFill/>
                  </a:ln>
                  <a:solidFill>
                    <a:srgbClr val="000000"/>
                  </a:solidFill>
                  <a:effectLst/>
                  <a:uLnTx/>
                  <a:uFillTx/>
                  <a:latin typeface="Arial" panose="020B0604020202020204" pitchFamily="34" charset="0"/>
                </a:rPr>
                <a:t>  </a:t>
              </a:r>
              <a:r>
                <a:rPr kumimoji="0" lang="en-US" altLang="en-US" sz="2800" b="1" i="0" u="none" strike="noStrike" kern="0" cap="none" spc="0" normalizeH="0" baseline="0" noProof="0" dirty="0" err="1">
                  <a:ln>
                    <a:noFill/>
                  </a:ln>
                  <a:solidFill>
                    <a:srgbClr val="3333CC"/>
                  </a:solidFill>
                  <a:effectLst/>
                  <a:uLnTx/>
                  <a:uFillTx/>
                  <a:latin typeface="Arial" panose="020B0604020202020204" pitchFamily="34" charset="0"/>
                </a:rPr>
                <a:t>thứ</a:t>
              </a:r>
              <a:r>
                <a:rPr kumimoji="0" lang="en-US" altLang="en-US" sz="2800" b="1" i="0" u="none" strike="noStrike" kern="0" cap="none" spc="0" normalizeH="0" baseline="0" noProof="0" dirty="0">
                  <a:ln>
                    <a:noFill/>
                  </a:ln>
                  <a:solidFill>
                    <a:srgbClr val="3333CC"/>
                  </a:solidFill>
                  <a:effectLst/>
                  <a:uLnTx/>
                  <a:uFillTx/>
                  <a:latin typeface="Arial" panose="020B0604020202020204" pitchFamily="34" charset="0"/>
                </a:rPr>
                <a:t> </a:t>
              </a:r>
              <a:r>
                <a:rPr kumimoji="0" lang="en-US" altLang="en-US" sz="2800" b="1" i="0" u="none" strike="noStrike" kern="0" cap="none" spc="0" normalizeH="0" baseline="0" noProof="0" dirty="0" err="1">
                  <a:ln>
                    <a:noFill/>
                  </a:ln>
                  <a:solidFill>
                    <a:srgbClr val="3333CC"/>
                  </a:solidFill>
                  <a:effectLst/>
                  <a:uLnTx/>
                  <a:uFillTx/>
                  <a:latin typeface="Arial" panose="020B0604020202020204" pitchFamily="34" charset="0"/>
                </a:rPr>
                <a:t>nhất</a:t>
              </a:r>
              <a:r>
                <a:rPr kumimoji="0" lang="en-US" altLang="en-US" sz="1800" b="1" i="0" u="none" strike="noStrike" kern="0" cap="none" spc="0" normalizeH="0" baseline="0" noProof="0" dirty="0">
                  <a:ln>
                    <a:noFill/>
                  </a:ln>
                  <a:solidFill>
                    <a:srgbClr val="000000"/>
                  </a:solidFill>
                  <a:effectLst/>
                  <a:uLnTx/>
                  <a:uFillTx/>
                  <a:latin typeface="Arial" panose="020B0604020202020204" pitchFamily="34"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7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chữ</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nói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về</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đơn</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vị</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xã</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hội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cha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mẹ</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con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đôi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khi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có</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cả</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ông</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bà</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t>
              </a:r>
            </a:p>
          </p:txBody>
        </p:sp>
      </p:grpSp>
      <p:sp>
        <p:nvSpPr>
          <p:cNvPr id="16" name="Rectangle 14"/>
          <p:cNvSpPr>
            <a:spLocks noChangeArrowheads="1"/>
          </p:cNvSpPr>
          <p:nvPr/>
        </p:nvSpPr>
        <p:spPr bwMode="auto">
          <a:xfrm>
            <a:off x="68001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Ì</a:t>
            </a:r>
          </a:p>
        </p:txBody>
      </p:sp>
      <p:sp>
        <p:nvSpPr>
          <p:cNvPr id="17" name="Rectangle 16"/>
          <p:cNvSpPr>
            <a:spLocks noChangeArrowheads="1"/>
          </p:cNvSpPr>
          <p:nvPr/>
        </p:nvSpPr>
        <p:spPr bwMode="auto">
          <a:xfrm>
            <a:off x="8486192" y="5659437"/>
            <a:ext cx="685800"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H</a:t>
            </a:r>
          </a:p>
        </p:txBody>
      </p:sp>
      <p:sp>
        <p:nvSpPr>
          <p:cNvPr id="18" name="Rectangle 17"/>
          <p:cNvSpPr>
            <a:spLocks noChangeArrowheads="1"/>
          </p:cNvSpPr>
          <p:nvPr/>
        </p:nvSpPr>
        <p:spPr bwMode="auto">
          <a:xfrm>
            <a:off x="76383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N</a:t>
            </a:r>
          </a:p>
        </p:txBody>
      </p:sp>
      <p:sp>
        <p:nvSpPr>
          <p:cNvPr id="19" name="Rectangle 18"/>
          <p:cNvSpPr>
            <a:spLocks noChangeArrowheads="1"/>
          </p:cNvSpPr>
          <p:nvPr/>
        </p:nvSpPr>
        <p:spPr bwMode="auto">
          <a:xfrm>
            <a:off x="3677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6000" b="1" i="0" u="none" strike="noStrike" kern="0" cap="none" spc="0" normalizeH="0" baseline="0" noProof="0" dirty="0">
                <a:ln>
                  <a:noFill/>
                </a:ln>
                <a:solidFill>
                  <a:srgbClr val="5F5F5F"/>
                </a:solidFill>
                <a:effectLst/>
                <a:uLnTx/>
                <a:uFillTx/>
                <a:latin typeface="Times New Roman" panose="02020603050405020304" pitchFamily="18" charset="0"/>
                <a:cs typeface="Times New Roman" panose="02020603050405020304" pitchFamily="18" charset="0"/>
              </a:rPr>
              <a:t>G</a:t>
            </a:r>
          </a:p>
        </p:txBody>
      </p:sp>
      <p:sp>
        <p:nvSpPr>
          <p:cNvPr id="20" name="Rectangle 19"/>
          <p:cNvSpPr>
            <a:spLocks noChangeArrowheads="1"/>
          </p:cNvSpPr>
          <p:nvPr/>
        </p:nvSpPr>
        <p:spPr bwMode="auto">
          <a:xfrm>
            <a:off x="4439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I</a:t>
            </a:r>
          </a:p>
        </p:txBody>
      </p:sp>
      <p:sp>
        <p:nvSpPr>
          <p:cNvPr id="21" name="Rectangle 20"/>
          <p:cNvSpPr>
            <a:spLocks noChangeArrowheads="1"/>
          </p:cNvSpPr>
          <p:nvPr/>
        </p:nvSpPr>
        <p:spPr bwMode="auto">
          <a:xfrm>
            <a:off x="5201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A</a:t>
            </a:r>
          </a:p>
        </p:txBody>
      </p:sp>
      <p:sp>
        <p:nvSpPr>
          <p:cNvPr id="22" name="Rectangle 21"/>
          <p:cNvSpPr>
            <a:spLocks noChangeArrowheads="1"/>
          </p:cNvSpPr>
          <p:nvPr/>
        </p:nvSpPr>
        <p:spPr bwMode="auto">
          <a:xfrm>
            <a:off x="59619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Đ</a:t>
            </a:r>
          </a:p>
        </p:txBody>
      </p:sp>
      <p:pic>
        <p:nvPicPr>
          <p:cNvPr id="23" name="Picture 22"/>
          <p:cNvPicPr>
            <a:picLocks noChangeAspect="1"/>
          </p:cNvPicPr>
          <p:nvPr/>
        </p:nvPicPr>
        <p:blipFill>
          <a:blip r:embed="rId7"/>
          <a:stretch>
            <a:fillRect/>
          </a:stretch>
        </p:blipFill>
        <p:spPr>
          <a:xfrm>
            <a:off x="8621486" y="2217866"/>
            <a:ext cx="3907069" cy="4359018"/>
          </a:xfrm>
          <a:prstGeom prst="rect">
            <a:avLst/>
          </a:prstGeom>
        </p:spPr>
      </p:pic>
    </p:spTree>
    <p:extLst>
      <p:ext uri="{BB962C8B-B14F-4D97-AF65-F5344CB8AC3E}">
        <p14:creationId xmlns:p14="http://schemas.microsoft.com/office/powerpoint/2010/main" val="372917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slide(fromBottom)">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11"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553" y="5163159"/>
            <a:ext cx="2586805" cy="167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67" y="1614196"/>
            <a:ext cx="5747658" cy="304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a:spLocks noChangeArrowheads="1"/>
          </p:cNvSpPr>
          <p:nvPr/>
        </p:nvSpPr>
        <p:spPr bwMode="auto">
          <a:xfrm>
            <a:off x="184553" y="4566600"/>
            <a:ext cx="5747658"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smtClean="0">
                <a:solidFill>
                  <a:srgbClr val="FF0000"/>
                </a:solidFill>
                <a:latin typeface="Times New Roman" panose="02020603050405020304" pitchFamily="18" charset="0"/>
              </a:rPr>
              <a:t>Gia</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đình</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nhà</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giáo</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nhân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dân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Nguyễn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Lân</a:t>
            </a:r>
            <a:endParaRPr lang="en-US" altLang="en-US" sz="2400" b="1" dirty="0" smtClean="0">
              <a:solidFill>
                <a:srgbClr val="FF0000"/>
              </a:solidFill>
              <a:latin typeface="Times New Roman" panose="02020603050405020304" pitchFamily="18" charset="0"/>
            </a:endParaRPr>
          </a:p>
        </p:txBody>
      </p:sp>
      <p:pic>
        <p:nvPicPr>
          <p:cNvPr id="15" name="Picture 2" descr="i-gia-nh-nh-gio-s-tn-tht-tng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3518" y="2603240"/>
            <a:ext cx="5719667" cy="291976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3"/>
          <p:cNvSpPr>
            <a:spLocks noChangeArrowheads="1"/>
          </p:cNvSpPr>
          <p:nvPr/>
        </p:nvSpPr>
        <p:spPr bwMode="auto">
          <a:xfrm>
            <a:off x="6568748" y="6075001"/>
            <a:ext cx="5747658" cy="53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smtClean="0">
                <a:solidFill>
                  <a:srgbClr val="FF0000"/>
                </a:solidFill>
                <a:latin typeface="Times New Roman" panose="02020603050405020304" pitchFamily="18" charset="0"/>
              </a:rPr>
              <a:t>Gia</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đình</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giáo</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sư</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Tôn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Thất</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Tùng</a:t>
            </a:r>
            <a:endParaRPr lang="en-US" altLang="en-US" sz="2400" b="1" dirty="0" smtClean="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80198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9"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ppt_x</p:attrName>
                                        </p:attrNameLst>
                                      </p:cBhvr>
                                      <p:tavLst>
                                        <p:tav tm="0">
                                          <p:val>
                                            <p:strVal val="#ppt_x-.2"/>
                                          </p:val>
                                        </p:tav>
                                        <p:tav tm="100000">
                                          <p:val>
                                            <p:strVal val="#ppt_x"/>
                                          </p:val>
                                        </p:tav>
                                      </p:tavLst>
                                    </p:anim>
                                    <p:anim calcmode="lin" valueType="num">
                                      <p:cBhvr>
                                        <p:cTn id="14"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13" name="Picture 12" descr="22858PICdbgea5Gz679dY_PIC201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3715" y="-126896"/>
            <a:ext cx="2506824"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1050" y="160165"/>
            <a:ext cx="2128210" cy="136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9504707" y="4066155"/>
            <a:ext cx="2687293" cy="2158894"/>
          </a:xfrm>
          <a:prstGeom prst="rect">
            <a:avLst/>
          </a:prstGeom>
        </p:spPr>
      </p:pic>
      <p:sp>
        <p:nvSpPr>
          <p:cNvPr id="16" name="AutoShape 3"/>
          <p:cNvSpPr>
            <a:spLocks noChangeArrowheads="1"/>
          </p:cNvSpPr>
          <p:nvPr/>
        </p:nvSpPr>
        <p:spPr bwMode="gray">
          <a:xfrm>
            <a:off x="4088713" y="301623"/>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smtClean="0">
                <a:solidFill>
                  <a:srgbClr val="FFFF00"/>
                </a:solidFill>
                <a:latin typeface="Times New Roman" panose="02020603050405020304" pitchFamily="18" charset="0"/>
                <a:cs typeface="Times New Roman" panose="02020603050405020304" pitchFamily="18" charset="0"/>
              </a:rPr>
              <a:t>HOẠT ĐỘNG DỰ ÁN</a:t>
            </a:r>
          </a:p>
        </p:txBody>
      </p:sp>
      <p:sp>
        <p:nvSpPr>
          <p:cNvPr id="17" name="Right Brace 16"/>
          <p:cNvSpPr/>
          <p:nvPr/>
        </p:nvSpPr>
        <p:spPr>
          <a:xfrm>
            <a:off x="6926687" y="1608767"/>
            <a:ext cx="586853" cy="5287999"/>
          </a:xfrm>
          <a:prstGeom prst="rightBrace">
            <a:avLst/>
          </a:prstGeom>
          <a:noFill/>
          <a:ln w="57150" cap="flat" cmpd="sng" algn="ctr">
            <a:solidFill>
              <a:srgbClr val="1D9BB8"/>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5F5F5F"/>
              </a:solidFill>
              <a:effectLst/>
              <a:uLnTx/>
              <a:uFillTx/>
              <a:latin typeface="Lato Light"/>
              <a:ea typeface="+mn-ea"/>
              <a:cs typeface="+mn-cs"/>
            </a:endParaRPr>
          </a:p>
        </p:txBody>
      </p:sp>
      <p:sp>
        <p:nvSpPr>
          <p:cNvPr id="18" name="Rectangle 1"/>
          <p:cNvSpPr>
            <a:spLocks noChangeArrowheads="1"/>
          </p:cNvSpPr>
          <p:nvPr/>
        </p:nvSpPr>
        <p:spPr bwMode="auto">
          <a:xfrm>
            <a:off x="7343191" y="2134784"/>
            <a:ext cx="3868559" cy="12618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2800" dirty="0" smtClean="0">
                <a:solidFill>
                  <a:srgbClr val="0000FF"/>
                </a:solidFill>
                <a:latin typeface="#9Slide03 Arima Madurai Black" panose="00000A00000000000000" pitchFamily="2" charset="0"/>
                <a:ea typeface="Calibri" pitchFamily="34" charset="0"/>
                <a:cs typeface="#9Slide03 Arima Madurai Black" panose="00000A00000000000000" pitchFamily="2" charset="0"/>
                <a:sym typeface="Wingdings" pitchFamily="2" charset="2"/>
              </a:rPr>
              <a:t> </a:t>
            </a:r>
            <a:r>
              <a:rPr lang="vi-VN" sz="2400" dirty="0">
                <a:solidFill>
                  <a:srgbClr val="0000FF"/>
                </a:solidFill>
                <a:latin typeface="+mj-lt"/>
                <a:cs typeface="#9Slide03 Arima Madurai Black" panose="00000A00000000000000" pitchFamily="2" charset="0"/>
              </a:rPr>
              <a:t>Thông qua bài viết; làm báo ảnh; làm áp phích hoặc làm </a:t>
            </a:r>
            <a:r>
              <a:rPr lang="en-US" sz="2400" dirty="0">
                <a:solidFill>
                  <a:srgbClr val="0000FF"/>
                </a:solidFill>
                <a:latin typeface="+mj-lt"/>
                <a:cs typeface="#9Slide03 Arima Madurai Black" panose="00000A00000000000000" pitchFamily="2" charset="0"/>
              </a:rPr>
              <a:t>video;...</a:t>
            </a:r>
            <a:endParaRPr lang="en-US" sz="2400" dirty="0" smtClean="0">
              <a:solidFill>
                <a:srgbClr val="0000FF"/>
              </a:solidFill>
              <a:latin typeface="+mj-lt"/>
              <a:ea typeface="Calibri" pitchFamily="34" charset="0"/>
              <a:cs typeface="#9Slide03 Arima Madurai Black" panose="00000A00000000000000" pitchFamily="2" charset="0"/>
            </a:endParaRPr>
          </a:p>
        </p:txBody>
      </p:sp>
      <p:sp>
        <p:nvSpPr>
          <p:cNvPr id="19" name="Rectangle 1"/>
          <p:cNvSpPr>
            <a:spLocks noChangeArrowheads="1"/>
          </p:cNvSpPr>
          <p:nvPr/>
        </p:nvSpPr>
        <p:spPr bwMode="auto">
          <a:xfrm>
            <a:off x="7712062" y="3918971"/>
            <a:ext cx="225733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b="1" dirty="0" smtClean="0">
                <a:solidFill>
                  <a:srgbClr val="00B050"/>
                </a:solidFill>
                <a:latin typeface="Times New Roman" pitchFamily="18" charset="0"/>
                <a:ea typeface="Calibri" pitchFamily="34" charset="0"/>
                <a:cs typeface="Times New Roman" pitchFamily="18" charset="0"/>
                <a:sym typeface="Wingdings" pitchFamily="2" charset="2"/>
              </a:rPr>
              <a:t> </a:t>
            </a:r>
            <a:r>
              <a:rPr lang="en-US" sz="3000" b="1" dirty="0" err="1" smtClean="0">
                <a:solidFill>
                  <a:srgbClr val="00B050"/>
                </a:solidFill>
                <a:latin typeface="Times New Roman" pitchFamily="18" charset="0"/>
                <a:ea typeface="Calibri" pitchFamily="34" charset="0"/>
                <a:cs typeface="Times New Roman" pitchFamily="18" charset="0"/>
              </a:rPr>
              <a:t>Dán</a:t>
            </a:r>
            <a:r>
              <a:rPr lang="en-US" sz="3000" b="1" dirty="0" smtClean="0">
                <a:solidFill>
                  <a:srgbClr val="00B050"/>
                </a:solidFill>
                <a:latin typeface="Times New Roman" pitchFamily="18" charset="0"/>
                <a:ea typeface="Calibri" pitchFamily="34" charset="0"/>
                <a:cs typeface="Times New Roman" pitchFamily="18" charset="0"/>
              </a:rPr>
              <a:t> </a:t>
            </a:r>
            <a:r>
              <a:rPr lang="en-US" sz="3000" b="1" dirty="0" err="1" smtClean="0">
                <a:solidFill>
                  <a:srgbClr val="00B050"/>
                </a:solidFill>
                <a:latin typeface="Times New Roman" pitchFamily="18" charset="0"/>
                <a:ea typeface="Calibri" pitchFamily="34" charset="0"/>
                <a:cs typeface="Times New Roman" pitchFamily="18" charset="0"/>
              </a:rPr>
              <a:t>vào</a:t>
            </a:r>
            <a:r>
              <a:rPr lang="en-US" sz="3000" b="1" dirty="0" smtClean="0">
                <a:solidFill>
                  <a:srgbClr val="00B050"/>
                </a:solidFill>
                <a:latin typeface="Times New Roman" pitchFamily="18" charset="0"/>
                <a:ea typeface="Calibri" pitchFamily="34" charset="0"/>
                <a:cs typeface="Times New Roman" pitchFamily="18" charset="0"/>
              </a:rPr>
              <a:t>   </a:t>
            </a:r>
            <a:r>
              <a:rPr lang="en-US" sz="3000" b="1" dirty="0" err="1" smtClean="0">
                <a:solidFill>
                  <a:srgbClr val="00B050"/>
                </a:solidFill>
                <a:latin typeface="Times New Roman" pitchFamily="18" charset="0"/>
                <a:ea typeface="Calibri" pitchFamily="34" charset="0"/>
                <a:cs typeface="Times New Roman" pitchFamily="18" charset="0"/>
              </a:rPr>
              <a:t>bảng</a:t>
            </a:r>
            <a:endParaRPr lang="en-US" sz="3000" b="1" dirty="0" smtClean="0">
              <a:solidFill>
                <a:srgbClr val="00B050"/>
              </a:solidFill>
              <a:latin typeface="Times New Roman" pitchFamily="18" charset="0"/>
              <a:ea typeface="Calibri" pitchFamily="34" charset="0"/>
              <a:cs typeface="Times New Roman" pitchFamily="18" charset="0"/>
            </a:endParaRPr>
          </a:p>
        </p:txBody>
      </p:sp>
      <p:sp>
        <p:nvSpPr>
          <p:cNvPr id="20" name="Rectangle 1"/>
          <p:cNvSpPr>
            <a:spLocks noChangeArrowheads="1"/>
          </p:cNvSpPr>
          <p:nvPr/>
        </p:nvSpPr>
        <p:spPr bwMode="auto">
          <a:xfrm>
            <a:off x="7712062" y="5667103"/>
            <a:ext cx="205626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dirty="0" smtClean="0">
                <a:solidFill>
                  <a:srgbClr val="FF0000"/>
                </a:solidFill>
                <a:latin typeface="Times New Roman" pitchFamily="18" charset="0"/>
                <a:ea typeface="Calibri" pitchFamily="34" charset="0"/>
                <a:cs typeface="Times New Roman" pitchFamily="18" charset="0"/>
                <a:sym typeface="Wingdings" pitchFamily="2" charset="2"/>
              </a:rPr>
              <a:t> </a:t>
            </a:r>
            <a:r>
              <a:rPr lang="en-US" sz="3000" b="1" dirty="0" err="1" smtClean="0">
                <a:solidFill>
                  <a:srgbClr val="FF0000"/>
                </a:solidFill>
                <a:latin typeface="Times New Roman" pitchFamily="18" charset="0"/>
                <a:ea typeface="Calibri" pitchFamily="34" charset="0"/>
                <a:cs typeface="Times New Roman" pitchFamily="18" charset="0"/>
              </a:rPr>
              <a:t>Chia</a:t>
            </a:r>
            <a:r>
              <a:rPr lang="en-US" sz="3000" b="1" dirty="0" smtClean="0">
                <a:solidFill>
                  <a:srgbClr val="FF0000"/>
                </a:solidFill>
                <a:latin typeface="Times New Roman" pitchFamily="18" charset="0"/>
                <a:ea typeface="Calibri" pitchFamily="34" charset="0"/>
                <a:cs typeface="Times New Roman" pitchFamily="18" charset="0"/>
              </a:rPr>
              <a:t> </a:t>
            </a:r>
            <a:r>
              <a:rPr lang="en-US" sz="3000" b="1" dirty="0" err="1" smtClean="0">
                <a:solidFill>
                  <a:srgbClr val="FF0000"/>
                </a:solidFill>
                <a:latin typeface="Times New Roman" pitchFamily="18" charset="0"/>
                <a:ea typeface="Calibri" pitchFamily="34" charset="0"/>
                <a:cs typeface="Times New Roman" pitchFamily="18" charset="0"/>
              </a:rPr>
              <a:t>sẻ</a:t>
            </a:r>
            <a:r>
              <a:rPr lang="en-US" sz="3000" b="1" dirty="0" smtClean="0">
                <a:solidFill>
                  <a:srgbClr val="FF0000"/>
                </a:solidFill>
                <a:latin typeface="Times New Roman" pitchFamily="18" charset="0"/>
                <a:ea typeface="Calibri" pitchFamily="34" charset="0"/>
                <a:cs typeface="Times New Roman" pitchFamily="18" charset="0"/>
              </a:rPr>
              <a:t> </a:t>
            </a:r>
            <a:r>
              <a:rPr lang="en-US" sz="3000" b="1" dirty="0" err="1" smtClean="0">
                <a:solidFill>
                  <a:srgbClr val="FF0000"/>
                </a:solidFill>
                <a:latin typeface="Times New Roman" pitchFamily="18" charset="0"/>
                <a:ea typeface="Calibri" pitchFamily="34" charset="0"/>
                <a:cs typeface="Times New Roman" pitchFamily="18" charset="0"/>
              </a:rPr>
              <a:t>cho</a:t>
            </a:r>
            <a:r>
              <a:rPr lang="en-US" sz="3000" b="1" dirty="0" smtClean="0">
                <a:solidFill>
                  <a:srgbClr val="FF0000"/>
                </a:solidFill>
                <a:latin typeface="Times New Roman" pitchFamily="18" charset="0"/>
                <a:ea typeface="Calibri" pitchFamily="34" charset="0"/>
                <a:cs typeface="Times New Roman" pitchFamily="18" charset="0"/>
              </a:rPr>
              <a:t> </a:t>
            </a:r>
            <a:r>
              <a:rPr lang="en-US" sz="3000" b="1" dirty="0" err="1" smtClean="0">
                <a:solidFill>
                  <a:srgbClr val="FF0000"/>
                </a:solidFill>
                <a:latin typeface="Times New Roman" pitchFamily="18" charset="0"/>
                <a:ea typeface="Calibri" pitchFamily="34" charset="0"/>
                <a:cs typeface="Times New Roman" pitchFamily="18" charset="0"/>
              </a:rPr>
              <a:t>cả</a:t>
            </a:r>
            <a:r>
              <a:rPr lang="en-US" sz="3000" b="1" dirty="0" smtClean="0">
                <a:solidFill>
                  <a:srgbClr val="FF0000"/>
                </a:solidFill>
                <a:latin typeface="Times New Roman" pitchFamily="18" charset="0"/>
                <a:ea typeface="Calibri" pitchFamily="34" charset="0"/>
                <a:cs typeface="Times New Roman" pitchFamily="18" charset="0"/>
              </a:rPr>
              <a:t> </a:t>
            </a:r>
            <a:r>
              <a:rPr lang="en-US" sz="3000" b="1" dirty="0" err="1" smtClean="0">
                <a:solidFill>
                  <a:srgbClr val="FF0000"/>
                </a:solidFill>
                <a:latin typeface="Times New Roman" pitchFamily="18" charset="0"/>
                <a:ea typeface="Calibri" pitchFamily="34" charset="0"/>
                <a:cs typeface="Times New Roman" pitchFamily="18" charset="0"/>
              </a:rPr>
              <a:t>lớp</a:t>
            </a:r>
            <a:endParaRPr lang="en-US" sz="3000" b="1" dirty="0" smtClean="0">
              <a:solidFill>
                <a:srgbClr val="FF0000"/>
              </a:solidFill>
              <a:latin typeface="Times New Roman" pitchFamily="18" charset="0"/>
              <a:ea typeface="Calibri" pitchFamily="34" charset="0"/>
              <a:cs typeface="Times New Roman" pitchFamily="18" charset="0"/>
            </a:endParaRPr>
          </a:p>
        </p:txBody>
      </p:sp>
      <p:sp>
        <p:nvSpPr>
          <p:cNvPr id="21" name="Rectangle 1"/>
          <p:cNvSpPr>
            <a:spLocks noChangeArrowheads="1"/>
          </p:cNvSpPr>
          <p:nvPr/>
        </p:nvSpPr>
        <p:spPr bwMode="auto">
          <a:xfrm>
            <a:off x="103465" y="1608767"/>
            <a:ext cx="6613192"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r>
              <a:rPr lang="en-US" sz="2400" b="1" dirty="0" err="1" smtClean="0">
                <a:solidFill>
                  <a:srgbClr val="0000FF"/>
                </a:solidFill>
                <a:latin typeface="Times New Roman" pitchFamily="18" charset="0"/>
                <a:ea typeface="Calibri" pitchFamily="34" charset="0"/>
                <a:cs typeface="Times New Roman" pitchFamily="18" charset="0"/>
              </a:rPr>
              <a:t>Nhóm</a:t>
            </a:r>
            <a:r>
              <a:rPr lang="en-US" sz="2400" b="1" dirty="0" smtClean="0">
                <a:solidFill>
                  <a:srgbClr val="0000FF"/>
                </a:solidFill>
                <a:latin typeface="Times New Roman" pitchFamily="18" charset="0"/>
                <a:ea typeface="Calibri" pitchFamily="34" charset="0"/>
                <a:cs typeface="Times New Roman" pitchFamily="18" charset="0"/>
              </a:rPr>
              <a:t> 1: </a:t>
            </a:r>
            <a:r>
              <a:rPr lang="vi-VN" sz="2400" b="1" dirty="0">
                <a:solidFill>
                  <a:srgbClr val="0000FF"/>
                </a:solidFill>
                <a:latin typeface="Times New Roman" pitchFamily="18" charset="0"/>
                <a:cs typeface="Times New Roman" pitchFamily="18" charset="0"/>
              </a:rPr>
              <a:t>Em hãy viết thư cho ông bà, bố mẹ trong gia đình đề nói lên niềm tự hào của em về truyền thống gia đình, dòng họ và chia sẻ những việc em sẽ làm để phát huy những truyền thống tốt đẹp đó.</a:t>
            </a:r>
            <a:endParaRPr lang="en-US" sz="2400" b="1" dirty="0">
              <a:solidFill>
                <a:srgbClr val="0000FF"/>
              </a:solidFill>
              <a:latin typeface="Times New Roman" pitchFamily="18" charset="0"/>
              <a:cs typeface="Times New Roman" pitchFamily="18" charset="0"/>
            </a:endParaRPr>
          </a:p>
        </p:txBody>
      </p:sp>
      <p:sp>
        <p:nvSpPr>
          <p:cNvPr id="22" name="Rectangle 1"/>
          <p:cNvSpPr>
            <a:spLocks noChangeArrowheads="1"/>
          </p:cNvSpPr>
          <p:nvPr/>
        </p:nvSpPr>
        <p:spPr bwMode="auto">
          <a:xfrm>
            <a:off x="103465" y="3855535"/>
            <a:ext cx="6823222"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400" b="1" i="1" dirty="0" err="1" smtClean="0">
                <a:solidFill>
                  <a:srgbClr val="008000"/>
                </a:solidFill>
                <a:latin typeface="Times New Roman" pitchFamily="18" charset="0"/>
                <a:ea typeface="Calibri" pitchFamily="34" charset="0"/>
                <a:cs typeface="Times New Roman" pitchFamily="18" charset="0"/>
              </a:rPr>
              <a:t>Nhóm</a:t>
            </a:r>
            <a:r>
              <a:rPr lang="en-US" sz="2400" b="1" i="1" dirty="0" smtClean="0">
                <a:solidFill>
                  <a:srgbClr val="008000"/>
                </a:solidFill>
                <a:latin typeface="Times New Roman" pitchFamily="18" charset="0"/>
                <a:ea typeface="Calibri" pitchFamily="34" charset="0"/>
                <a:cs typeface="Times New Roman" pitchFamily="18" charset="0"/>
              </a:rPr>
              <a:t> 2: </a:t>
            </a:r>
            <a:r>
              <a:rPr lang="vi-VN" sz="2400" b="1" i="1" dirty="0">
                <a:solidFill>
                  <a:srgbClr val="008000"/>
                </a:solidFill>
                <a:latin typeface="Times New Roman" pitchFamily="18" charset="0"/>
                <a:cs typeface="Times New Roman" pitchFamily="18" charset="0"/>
              </a:rPr>
              <a:t>Em hãy vẽ một bức tranh về ước mơ nghề nghiệp của em trong tương lai, tiếp nối truyền thống của gia đình, dòng họ</a:t>
            </a:r>
            <a:r>
              <a:rPr lang="vi-VN" sz="2400" b="1" i="1" dirty="0" smtClean="0">
                <a:solidFill>
                  <a:srgbClr val="008000"/>
                </a:solidFill>
                <a:latin typeface="Times New Roman" pitchFamily="18" charset="0"/>
                <a:cs typeface="Times New Roman" pitchFamily="18" charset="0"/>
              </a:rPr>
              <a:t>.</a:t>
            </a:r>
            <a:endParaRPr lang="en-US" sz="2400" b="1" i="1" dirty="0">
              <a:solidFill>
                <a:srgbClr val="008000"/>
              </a:solidFill>
              <a:latin typeface="Times New Roman" pitchFamily="18" charset="0"/>
              <a:cs typeface="Times New Roman" pitchFamily="18" charset="0"/>
            </a:endParaRPr>
          </a:p>
        </p:txBody>
      </p:sp>
      <p:sp>
        <p:nvSpPr>
          <p:cNvPr id="23" name="Rectangle 1"/>
          <p:cNvSpPr>
            <a:spLocks noChangeArrowheads="1"/>
          </p:cNvSpPr>
          <p:nvPr/>
        </p:nvSpPr>
        <p:spPr bwMode="auto">
          <a:xfrm>
            <a:off x="204342" y="5433781"/>
            <a:ext cx="6465049" cy="12926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v"/>
            </a:pPr>
            <a:r>
              <a:rPr lang="en-US" sz="3000" dirty="0" smtClean="0">
                <a:solidFill>
                  <a:srgbClr val="5F5F5F"/>
                </a:solidFill>
                <a:latin typeface="Times New Roman" pitchFamily="18" charset="0"/>
                <a:ea typeface="Calibri" pitchFamily="34" charset="0"/>
                <a:cs typeface="Times New Roman" pitchFamily="18" charset="0"/>
              </a:rPr>
              <a:t> </a:t>
            </a:r>
            <a:r>
              <a:rPr lang="en-US" sz="2400" b="1" dirty="0" err="1" smtClean="0">
                <a:solidFill>
                  <a:srgbClr val="FF0000"/>
                </a:solidFill>
                <a:latin typeface="Times New Roman" pitchFamily="18" charset="0"/>
                <a:ea typeface="Calibri" pitchFamily="34" charset="0"/>
                <a:cs typeface="Times New Roman" pitchFamily="18" charset="0"/>
              </a:rPr>
              <a:t>Nhóm</a:t>
            </a:r>
            <a:r>
              <a:rPr lang="en-US" sz="2400" b="1" dirty="0" smtClean="0">
                <a:solidFill>
                  <a:srgbClr val="FF0000"/>
                </a:solidFill>
                <a:latin typeface="Times New Roman" pitchFamily="18" charset="0"/>
                <a:ea typeface="Calibri" pitchFamily="34" charset="0"/>
                <a:cs typeface="Times New Roman" pitchFamily="18" charset="0"/>
              </a:rPr>
              <a:t> 3: </a:t>
            </a:r>
            <a:r>
              <a:rPr lang="vi-VN" sz="2400" dirty="0">
                <a:solidFill>
                  <a:srgbClr val="FF0000"/>
                </a:solidFill>
                <a:latin typeface="Times New Roman" pitchFamily="18" charset="0"/>
                <a:cs typeface="Times New Roman" pitchFamily="18" charset="0"/>
              </a:rPr>
              <a:t>Em hãy lập kế hoạch và thực hiện việc giữ gìn, phát huy truyền thống gia đình, dòng họ của em theo bảng </a:t>
            </a:r>
            <a:r>
              <a:rPr lang="vi-VN" sz="2400" dirty="0" smtClean="0">
                <a:solidFill>
                  <a:srgbClr val="FF0000"/>
                </a:solidFill>
                <a:latin typeface="Times New Roman" pitchFamily="18" charset="0"/>
                <a:cs typeface="Times New Roman" pitchFamily="18" charset="0"/>
              </a:rPr>
              <a:t>mẫu</a:t>
            </a:r>
            <a:r>
              <a:rPr lang="en-US" sz="2400" dirty="0" smtClean="0">
                <a:solidFill>
                  <a:srgbClr val="FF0000"/>
                </a:solidFill>
                <a:latin typeface="Times New Roman" pitchFamily="18" charset="0"/>
                <a:cs typeface="Times New Roman" pitchFamily="18" charset="0"/>
              </a:rPr>
              <a:t>.</a:t>
            </a:r>
            <a:endParaRPr lang="en-US" sz="2400" b="1" dirty="0">
              <a:solidFill>
                <a:srgbClr val="FF0000"/>
              </a:solidFill>
              <a:latin typeface="Times New Roman" pitchFamily="18" charset="0"/>
              <a:ea typeface="Calibri" pitchFamily="34" charset="0"/>
              <a:cs typeface="Times New Roman" pitchFamily="18" charset="0"/>
            </a:endParaRPr>
          </a:p>
        </p:txBody>
      </p:sp>
    </p:spTree>
    <p:extLst>
      <p:ext uri="{BB962C8B-B14F-4D97-AF65-F5344CB8AC3E}">
        <p14:creationId xmlns:p14="http://schemas.microsoft.com/office/powerpoint/2010/main" val="285485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900" decel="100000" fill="hold"/>
                                        <p:tgtEl>
                                          <p:spTgt spid="1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dissolve">
                                      <p:cBhvr>
                                        <p:cTn id="19" dur="500"/>
                                        <p:tgtEl>
                                          <p:spTgt spid="2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dissolve">
                                      <p:cBhvr>
                                        <p:cTn id="22" dur="500"/>
                                        <p:tgtEl>
                                          <p:spTgt spid="22"/>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dissolv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6"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Horizont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dissolv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dissolv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dissolve">
                                      <p:cBhvr>
                                        <p:cTn id="45" dur="500"/>
                                        <p:tgtEl>
                                          <p:spTgt spid="20"/>
                                        </p:tgtEl>
                                      </p:cBhvr>
                                    </p:animEffect>
                                  </p:childTnLst>
                                </p:cTn>
                              </p:par>
                              <p:par>
                                <p:cTn id="46" presetID="22" presetClass="entr" presetSubtype="4"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down)">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0" grpId="0"/>
      <p:bldP spid="21" grpId="0"/>
      <p:bldP spid="22" grpId="0"/>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998376" y="410548"/>
            <a:ext cx="9423918" cy="4911362"/>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5"/>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5"/>
          <p:cNvSpPr txBox="1"/>
          <p:nvPr/>
        </p:nvSpPr>
        <p:spPr>
          <a:xfrm>
            <a:off x="2397968" y="1550890"/>
            <a:ext cx="7315200" cy="2123658"/>
          </a:xfrm>
          <a:prstGeom prst="rect">
            <a:avLst/>
          </a:prstGeom>
          <a:noFill/>
        </p:spPr>
        <p:txBody>
          <a:bodyPr wrap="square" rtlCol="0">
            <a:spAutoFit/>
          </a:bodyPr>
          <a:lstStyle/>
          <a:p>
            <a:pPr algn="ctr" defTabSz="457200"/>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Xin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chào</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p>
          <a:p>
            <a:pPr algn="ctr" defTabSz="457200"/>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và</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hẹn</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gặp</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lại</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a:t>
            </a:r>
            <a:endParaRPr lang="zh-CN" altLang="en-US" sz="6600" b="1" dirty="0">
              <a:solidFill>
                <a:srgbClr val="FF0000"/>
              </a:solidFill>
              <a:latin typeface="Times New Roman" pitchFamily="18" charset="0"/>
              <a:ea typeface="华康海报体W12" panose="040B0C09000000000000" pitchFamily="81" charset="-122"/>
              <a:cs typeface="Times New Roman" pitchFamily="18" charset="0"/>
            </a:endParaRPr>
          </a:p>
        </p:txBody>
      </p:sp>
    </p:spTree>
    <p:extLst>
      <p:ext uri="{BB962C8B-B14F-4D97-AF65-F5344CB8AC3E}">
        <p14:creationId xmlns:p14="http://schemas.microsoft.com/office/powerpoint/2010/main" val="239444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5" presetClass="entr" presetSubtype="0" fill="hold" grpId="0" nodeType="afterEffect">
                                  <p:stCondLst>
                                    <p:cond delay="0"/>
                                  </p:stCondLst>
                                  <p:iterate type="lt">
                                    <p:tmPct val="10000"/>
                                  </p:iterate>
                                  <p:childTnLst>
                                    <p:set>
                                      <p:cBhvr>
                                        <p:cTn id="13" dur="1" fill="hold">
                                          <p:stCondLst>
                                            <p:cond delay="0"/>
                                          </p:stCondLst>
                                        </p:cTn>
                                        <p:tgtEl>
                                          <p:spTgt spid="13"/>
                                        </p:tgtEl>
                                        <p:attrNameLst>
                                          <p:attrName>style.visibility</p:attrName>
                                        </p:attrNameLst>
                                      </p:cBhvr>
                                      <p:to>
                                        <p:strVal val="visible"/>
                                      </p:to>
                                    </p:set>
                                    <p:animEffect transition="in" filter="fade">
                                      <p:cBhvr>
                                        <p:cTn id="14" dur="750"/>
                                        <p:tgtEl>
                                          <p:spTgt spid="13"/>
                                        </p:tgtEl>
                                      </p:cBhvr>
                                    </p:animEffect>
                                    <p:anim calcmode="lin" valueType="num">
                                      <p:cBhvr>
                                        <p:cTn id="15" dur="750" fill="hold"/>
                                        <p:tgtEl>
                                          <p:spTgt spid="13"/>
                                        </p:tgtEl>
                                        <p:attrNameLst>
                                          <p:attrName>ppt_w</p:attrName>
                                        </p:attrNameLst>
                                      </p:cBhvr>
                                      <p:tavLst>
                                        <p:tav tm="0" fmla="#ppt_w*sin(2.5*pi*$)">
                                          <p:val>
                                            <p:fltVal val="0"/>
                                          </p:val>
                                        </p:tav>
                                        <p:tav tm="100000">
                                          <p:val>
                                            <p:fltVal val="1"/>
                                          </p:val>
                                        </p:tav>
                                      </p:tavLst>
                                    </p:anim>
                                    <p:anim calcmode="lin" valueType="num">
                                      <p:cBhvr>
                                        <p:cTn id="16" dur="750" fill="hold"/>
                                        <p:tgtEl>
                                          <p:spTgt spid="13"/>
                                        </p:tgtEl>
                                        <p:attrNameLst>
                                          <p:attrName>ppt_h</p:attrName>
                                        </p:attrNameLst>
                                      </p:cBhvr>
                                      <p:tavLst>
                                        <p:tav tm="0">
                                          <p:val>
                                            <p:strVal val="#ppt_h"/>
                                          </p:val>
                                        </p:tav>
                                        <p:tav tm="100000">
                                          <p:val>
                                            <p:strVal val="#ppt_h"/>
                                          </p:val>
                                        </p:tav>
                                      </p:tavLst>
                                    </p:anim>
                                  </p:childTnLst>
                                </p:cTn>
                              </p:par>
                              <p:par>
                                <p:cTn id="17" presetID="6" presetClass="emph" presetSubtype="0" fill="hold" grpId="1" nodeType="withEffect">
                                  <p:stCondLst>
                                    <p:cond delay="0"/>
                                  </p:stCondLst>
                                  <p:iterate type="lt">
                                    <p:tmPct val="10000"/>
                                  </p:iterate>
                                  <p:childTnLst>
                                    <p:animScale>
                                      <p:cBhvr>
                                        <p:cTn id="18" dur="300" fill="hold"/>
                                        <p:tgtEl>
                                          <p:spTgt spid="13"/>
                                        </p:tgtEl>
                                      </p:cBhvr>
                                      <p:by x="500000" y="500000"/>
                                    </p:animScale>
                                  </p:childTnLst>
                                </p:cTn>
                              </p:par>
                              <p:par>
                                <p:cTn id="19" presetID="6" presetClass="emph" presetSubtype="0" fill="hold" grpId="2" nodeType="withEffect">
                                  <p:stCondLst>
                                    <p:cond delay="0"/>
                                  </p:stCondLst>
                                  <p:iterate type="lt">
                                    <p:tmPct val="10000"/>
                                  </p:iterate>
                                  <p:childTnLst>
                                    <p:animScale>
                                      <p:cBhvr>
                                        <p:cTn id="20" dur="750" fill="hold"/>
                                        <p:tgtEl>
                                          <p:spTgt spid="13"/>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318052" y="2400732"/>
            <a:ext cx="127300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3200" b="1" dirty="0" err="1" smtClean="0">
                <a:solidFill>
                  <a:srgbClr val="FF0000"/>
                </a:solidFill>
                <a:latin typeface="Times New Roman" pitchFamily="18" charset="0"/>
                <a:ea typeface="Helvetica Neue"/>
                <a:cs typeface="Times New Roman" pitchFamily="18" charset="0"/>
              </a:rPr>
              <a:t>Bài</a:t>
            </a:r>
            <a:r>
              <a:rPr lang="en-US" altLang="en-US" sz="3200" b="1" dirty="0" smtClean="0">
                <a:solidFill>
                  <a:srgbClr val="FF0000"/>
                </a:solidFill>
                <a:latin typeface="Times New Roman" pitchFamily="18" charset="0"/>
                <a:ea typeface="Helvetica Neue"/>
                <a:cs typeface="Times New Roman" pitchFamily="18" charset="0"/>
              </a:rPr>
              <a:t> 1: </a:t>
            </a:r>
          </a:p>
          <a:p>
            <a:pPr algn="ctr" eaLnBrk="0" fontAlgn="base" hangingPunct="0">
              <a:spcBef>
                <a:spcPct val="0"/>
              </a:spcBef>
              <a:spcAft>
                <a:spcPct val="0"/>
              </a:spcAft>
            </a:pPr>
            <a:r>
              <a:rPr lang="en-US" altLang="en-US" sz="3200" b="1" dirty="0" smtClean="0">
                <a:solidFill>
                  <a:srgbClr val="FF0000"/>
                </a:solidFill>
                <a:latin typeface="Times New Roman" pitchFamily="18" charset="0"/>
                <a:ea typeface="Helvetica Neue"/>
                <a:cs typeface="Times New Roman" pitchFamily="18" charset="0"/>
              </a:rPr>
              <a:t>TỰ HÀO VỀ TRUYỀN THỐNG GIA ĐÌNH, DÒNG HỌ</a:t>
            </a:r>
            <a:endParaRPr lang="en-SG" altLang="en-US" sz="3200" b="1" dirty="0">
              <a:solidFill>
                <a:srgbClr val="0000FF"/>
              </a:solidFill>
              <a:latin typeface="Times New Roman" pitchFamily="18" charset="0"/>
              <a:cs typeface="Times New Roman" pitchFamily="18" charset="0"/>
            </a:endParaRPr>
          </a:p>
        </p:txBody>
      </p:sp>
      <p:pic>
        <p:nvPicPr>
          <p:cNvPr id="8" name="Shape 27"/>
          <p:cNvPicPr/>
          <p:nvPr/>
        </p:nvPicPr>
        <p:blipFill>
          <a:blip r:embed="rId2"/>
          <a:stretch/>
        </p:blipFill>
        <p:spPr>
          <a:xfrm>
            <a:off x="561089" y="155041"/>
            <a:ext cx="3366855" cy="2294621"/>
          </a:xfrm>
          <a:prstGeom prst="rect">
            <a:avLst/>
          </a:prstGeom>
        </p:spPr>
      </p:pic>
      <p:pic>
        <p:nvPicPr>
          <p:cNvPr id="9" name="Shape 37"/>
          <p:cNvPicPr/>
          <p:nvPr/>
        </p:nvPicPr>
        <p:blipFill>
          <a:blip r:embed="rId3"/>
          <a:stretch/>
        </p:blipFill>
        <p:spPr>
          <a:xfrm>
            <a:off x="4244847" y="177300"/>
            <a:ext cx="3267987" cy="2023989"/>
          </a:xfrm>
          <a:prstGeom prst="rect">
            <a:avLst/>
          </a:prstGeom>
        </p:spPr>
      </p:pic>
      <p:pic>
        <p:nvPicPr>
          <p:cNvPr id="10" name="Shape 35"/>
          <p:cNvPicPr/>
          <p:nvPr/>
        </p:nvPicPr>
        <p:blipFill>
          <a:blip r:embed="rId4"/>
          <a:stretch/>
        </p:blipFill>
        <p:spPr>
          <a:xfrm>
            <a:off x="7512834" y="217566"/>
            <a:ext cx="3744271" cy="2545483"/>
          </a:xfrm>
          <a:prstGeom prst="rect">
            <a:avLst/>
          </a:prstGeom>
        </p:spPr>
      </p:pic>
      <p:pic>
        <p:nvPicPr>
          <p:cNvPr id="11" name="Picture 10"/>
          <p:cNvPicPr>
            <a:picLocks noChangeAspect="1"/>
          </p:cNvPicPr>
          <p:nvPr/>
        </p:nvPicPr>
        <p:blipFill>
          <a:blip r:embed="rId5"/>
          <a:stretch>
            <a:fillRect/>
          </a:stretch>
        </p:blipFill>
        <p:spPr>
          <a:xfrm>
            <a:off x="8814549" y="4381637"/>
            <a:ext cx="3040846" cy="2305410"/>
          </a:xfrm>
          <a:prstGeom prst="rect">
            <a:avLst/>
          </a:prstGeom>
        </p:spPr>
      </p:pic>
      <p:pic>
        <p:nvPicPr>
          <p:cNvPr id="12" name="Picture 11"/>
          <p:cNvPicPr>
            <a:picLocks noChangeAspect="1"/>
          </p:cNvPicPr>
          <p:nvPr/>
        </p:nvPicPr>
        <p:blipFill>
          <a:blip r:embed="rId6"/>
          <a:stretch>
            <a:fillRect/>
          </a:stretch>
        </p:blipFill>
        <p:spPr>
          <a:xfrm>
            <a:off x="5758880" y="4394212"/>
            <a:ext cx="2955750" cy="2305410"/>
          </a:xfrm>
          <a:prstGeom prst="rect">
            <a:avLst/>
          </a:prstGeom>
        </p:spPr>
      </p:pic>
      <p:pic>
        <p:nvPicPr>
          <p:cNvPr id="13" name="Picture 12"/>
          <p:cNvPicPr>
            <a:picLocks noChangeAspect="1"/>
          </p:cNvPicPr>
          <p:nvPr/>
        </p:nvPicPr>
        <p:blipFill>
          <a:blip r:embed="rId7"/>
          <a:stretch>
            <a:fillRect/>
          </a:stretch>
        </p:blipFill>
        <p:spPr>
          <a:xfrm>
            <a:off x="2907878" y="4406787"/>
            <a:ext cx="2673938" cy="2280260"/>
          </a:xfrm>
          <a:prstGeom prst="rect">
            <a:avLst/>
          </a:prstGeom>
        </p:spPr>
      </p:pic>
      <p:pic>
        <p:nvPicPr>
          <p:cNvPr id="14" name="Picture 14" descr="Mãn nhãn trước 30+ hình ảnh cánh đồng lúa thơ mộng nhấ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59" y="4406787"/>
            <a:ext cx="2735141" cy="22802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9"/>
          <a:stretch>
            <a:fillRect/>
          </a:stretch>
        </p:blipFill>
        <p:spPr>
          <a:xfrm>
            <a:off x="10936762" y="0"/>
            <a:ext cx="1255238" cy="937524"/>
          </a:xfrm>
          <a:prstGeom prst="rect">
            <a:avLst/>
          </a:prstGeom>
        </p:spPr>
      </p:pic>
    </p:spTree>
    <p:extLst>
      <p:ext uri="{BB962C8B-B14F-4D97-AF65-F5344CB8AC3E}">
        <p14:creationId xmlns:p14="http://schemas.microsoft.com/office/powerpoint/2010/main" val="328892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42"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635766"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KHÁM PHÁ</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smtClean="0">
                <a:solidFill>
                  <a:prstClr val="white"/>
                </a:solidFill>
                <a:latin typeface="Times New Roman" pitchFamily="18" charset="0"/>
                <a:cs typeface="Times New Roman" pitchFamily="18" charset="0"/>
              </a:rPr>
              <a:t>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359768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4987" y="-71562"/>
            <a:ext cx="9931180" cy="6329239"/>
          </a:xfrm>
          <a:prstGeom prst="rect">
            <a:avLst/>
          </a:prstGeom>
        </p:spPr>
      </p:pic>
      <p:sp>
        <p:nvSpPr>
          <p:cNvPr id="5" name="文本框 6"/>
          <p:cNvSpPr txBox="1"/>
          <p:nvPr/>
        </p:nvSpPr>
        <p:spPr>
          <a:xfrm>
            <a:off x="3456756" y="3036332"/>
            <a:ext cx="5562083" cy="1569660"/>
          </a:xfrm>
          <a:prstGeom prst="rect">
            <a:avLst/>
          </a:prstGeom>
          <a:noFill/>
        </p:spPr>
        <p:txBody>
          <a:bodyPr wrap="square" rtlCol="0">
            <a:spAutoFit/>
          </a:bodyPr>
          <a:lstStyle/>
          <a:p>
            <a:pPr algn="ctr"/>
            <a:r>
              <a:rPr lang="en-US" altLang="zh-CN" sz="48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1. </a:t>
            </a:r>
            <a:r>
              <a:rPr lang="en-US" altLang="zh-CN" sz="48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Truyền</a:t>
            </a:r>
            <a:r>
              <a:rPr lang="en-US" altLang="zh-CN" sz="48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thống</a:t>
            </a:r>
            <a:r>
              <a:rPr lang="en-US" altLang="zh-CN" sz="48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gia</a:t>
            </a:r>
            <a:r>
              <a:rPr lang="en-US" altLang="zh-CN" sz="48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đình</a:t>
            </a:r>
            <a:r>
              <a:rPr lang="en-US" altLang="zh-CN" sz="48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dòng</a:t>
            </a:r>
            <a:r>
              <a:rPr lang="en-US" altLang="zh-CN" sz="4800" b="1" dirty="0"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họ</a:t>
            </a:r>
            <a:endParaRPr lang="zh-CN" altLang="en-US" sz="4800" b="1"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pic>
        <p:nvPicPr>
          <p:cNvPr id="6" name="Shape 35"/>
          <p:cNvPicPr/>
          <p:nvPr/>
        </p:nvPicPr>
        <p:blipFill>
          <a:blip r:embed="rId3"/>
          <a:stretch/>
        </p:blipFill>
        <p:spPr>
          <a:xfrm>
            <a:off x="29154" y="3615486"/>
            <a:ext cx="3744271" cy="3242514"/>
          </a:xfrm>
          <a:prstGeom prst="rect">
            <a:avLst/>
          </a:prstGeom>
        </p:spPr>
      </p:pic>
      <p:pic>
        <p:nvPicPr>
          <p:cNvPr id="7" name="Picture 6"/>
          <p:cNvPicPr>
            <a:picLocks noChangeAspect="1"/>
          </p:cNvPicPr>
          <p:nvPr/>
        </p:nvPicPr>
        <p:blipFill>
          <a:blip r:embed="rId4"/>
          <a:stretch>
            <a:fillRect/>
          </a:stretch>
        </p:blipFill>
        <p:spPr>
          <a:xfrm>
            <a:off x="10965916" y="0"/>
            <a:ext cx="1255238" cy="937524"/>
          </a:xfrm>
          <a:prstGeom prst="rect">
            <a:avLst/>
          </a:prstGeom>
        </p:spPr>
      </p:pic>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3353" y="4605992"/>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653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36762" y="0"/>
            <a:ext cx="1255238" cy="937524"/>
          </a:xfrm>
          <a:prstGeom prst="rect">
            <a:avLst/>
          </a:prstGeom>
        </p:spPr>
      </p:pic>
      <p:pic>
        <p:nvPicPr>
          <p:cNvPr id="3"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7879" y="-106161"/>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p:cNvSpPr txBox="1">
            <a:spLocks noChangeArrowheads="1"/>
          </p:cNvSpPr>
          <p:nvPr/>
        </p:nvSpPr>
        <p:spPr bwMode="auto">
          <a:xfrm>
            <a:off x="3550518" y="268254"/>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ĐỌC THÔNG </a:t>
            </a:r>
            <a:r>
              <a:rPr lang="en-US" altLang="en-US" sz="2800" b="1" dirty="0">
                <a:solidFill>
                  <a:srgbClr val="0070C0"/>
                </a:solidFill>
                <a:latin typeface="Times New Roman" panose="02020603050405020304" pitchFamily="18" charset="0"/>
                <a:cs typeface="Times New Roman" panose="02020603050405020304" pitchFamily="18" charset="0"/>
              </a:rPr>
              <a:t>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pic>
        <p:nvPicPr>
          <p:cNvPr id="6" name="Google Shape;164;p9"/>
          <p:cNvPicPr preferRelativeResize="0"/>
          <p:nvPr/>
        </p:nvPicPr>
        <p:blipFill rotWithShape="1">
          <a:blip r:embed="rId4">
            <a:alphaModFix/>
          </a:blip>
          <a:srcRect l="15285" t="10430" r="46645" b="11190"/>
          <a:stretch/>
        </p:blipFill>
        <p:spPr>
          <a:xfrm>
            <a:off x="-1162049" y="596348"/>
            <a:ext cx="13809474" cy="6502629"/>
          </a:xfrm>
          <a:prstGeom prst="rect">
            <a:avLst/>
          </a:prstGeom>
          <a:noFill/>
          <a:ln>
            <a:noFill/>
          </a:ln>
        </p:spPr>
      </p:pic>
      <p:sp>
        <p:nvSpPr>
          <p:cNvPr id="11" name="Rectangle 10"/>
          <p:cNvSpPr/>
          <p:nvPr/>
        </p:nvSpPr>
        <p:spPr>
          <a:xfrm>
            <a:off x="1276350" y="1335012"/>
            <a:ext cx="9830195" cy="5056256"/>
          </a:xfrm>
          <a:prstGeom prst="rect">
            <a:avLst/>
          </a:prstGeom>
        </p:spPr>
        <p:txBody>
          <a:bodyPr wrap="square">
            <a:spAutoFit/>
          </a:bodyPr>
          <a:lstStyle/>
          <a:p>
            <a:pPr algn="just">
              <a:lnSpc>
                <a:spcPct val="144000"/>
              </a:lnSpc>
              <a:spcAft>
                <a:spcPts val="200"/>
              </a:spcAft>
            </a:pPr>
            <a:r>
              <a:rPr lang="en-US" sz="20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Dòng</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họ</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Đặng</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ở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Sơn</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La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là</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dòng</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họ</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có</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truyền</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thống</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hiếu</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học</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Qua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nhiều</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thế</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hệ</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các</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gia</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đình</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trong</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dòng</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họ</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luôn</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quan</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tâm</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chăm</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lo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việc</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học</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hành</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của</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con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em</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mình</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Trẻ</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em</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đến</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tuổi</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đều</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được</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tới</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trường</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nhiều</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em</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đạt</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thành</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tích</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cao</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trong</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học</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tập</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Nhiều</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thành</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viên</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trong</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dòng</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họ</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đã</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trưởng</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thành</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là</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cán</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bộ</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có</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đóng</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góp</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tích</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cực</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trong</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việc</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xây</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dựng</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và</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bảo</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vệ</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quê</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hương</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đất</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nước</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Con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cháu</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trong</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dòng</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họ</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luôn</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tự</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hào</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và</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không</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ngừng</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phát</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huy</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truyền</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thống</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gia</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đình</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dòng</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họ</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hiếu</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 </a:t>
            </a:r>
            <a:r>
              <a:rPr lang="en-US" sz="2800" b="1" dirty="0" err="1" smtClean="0">
                <a:solidFill>
                  <a:srgbClr val="0000FF"/>
                </a:solidFill>
                <a:latin typeface="Times" panose="02020603050405020304" pitchFamily="18" charset="0"/>
                <a:ea typeface="Arial" panose="020B0604020202020204" pitchFamily="34" charset="0"/>
                <a:cs typeface="Times" panose="02020603050405020304" pitchFamily="18" charset="0"/>
              </a:rPr>
              <a:t>học</a:t>
            </a:r>
            <a:r>
              <a:rPr lang="en-US" sz="2800" b="1" dirty="0" smtClean="0">
                <a:solidFill>
                  <a:srgbClr val="0000FF"/>
                </a:solidFill>
                <a:latin typeface="Times" panose="02020603050405020304" pitchFamily="18" charset="0"/>
                <a:ea typeface="Arial" panose="020B0604020202020204" pitchFamily="34" charset="0"/>
                <a:cs typeface="Times" panose="02020603050405020304" pitchFamily="18" charset="0"/>
              </a:rPr>
              <a:t>.</a:t>
            </a:r>
            <a:endParaRPr lang="en-US" sz="2800" b="1" dirty="0">
              <a:solidFill>
                <a:srgbClr val="0000FF"/>
              </a:solidFill>
              <a:effectLst/>
              <a:latin typeface="Times" panose="02020603050405020304" pitchFamily="18" charset="0"/>
              <a:ea typeface="Arial" panose="020B0604020202020204" pitchFamily="34" charset="0"/>
              <a:cs typeface="Times" panose="02020603050405020304" pitchFamily="18" charset="0"/>
            </a:endParaRPr>
          </a:p>
        </p:txBody>
      </p:sp>
    </p:spTree>
    <p:extLst>
      <p:ext uri="{BB962C8B-B14F-4D97-AF65-F5344CB8AC3E}">
        <p14:creationId xmlns:p14="http://schemas.microsoft.com/office/powerpoint/2010/main" val="382143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36762" y="0"/>
            <a:ext cx="1255238" cy="937524"/>
          </a:xfrm>
          <a:prstGeom prst="rect">
            <a:avLst/>
          </a:prstGeom>
        </p:spPr>
      </p:pic>
      <p:sp>
        <p:nvSpPr>
          <p:cNvPr id="3" name="Rounded Rectangle 2"/>
          <p:cNvSpPr/>
          <p:nvPr/>
        </p:nvSpPr>
        <p:spPr>
          <a:xfrm>
            <a:off x="3409425" y="1089820"/>
            <a:ext cx="4147929" cy="700546"/>
          </a:xfrm>
          <a:prstGeom prst="roundRect">
            <a:avLst/>
          </a:prstGeom>
          <a:solidFill>
            <a:srgbClr val="C00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900" kern="0">
              <a:solidFill>
                <a:prstClr val="white"/>
              </a:solidFill>
              <a:latin typeface="Times" panose="02020603050405020304" pitchFamily="18" charset="0"/>
              <a:cs typeface="Times" panose="02020603050405020304" pitchFamily="18" charset="0"/>
            </a:endParaRPr>
          </a:p>
        </p:txBody>
      </p:sp>
      <p:sp>
        <p:nvSpPr>
          <p:cNvPr id="4" name="Rounded Rectangle 3"/>
          <p:cNvSpPr/>
          <p:nvPr/>
        </p:nvSpPr>
        <p:spPr>
          <a:xfrm>
            <a:off x="3501133" y="1163193"/>
            <a:ext cx="3964512" cy="6708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900" kern="0">
              <a:solidFill>
                <a:prstClr val="white"/>
              </a:solidFill>
              <a:latin typeface="Times" panose="02020603050405020304" pitchFamily="18" charset="0"/>
              <a:cs typeface="Times" panose="02020603050405020304" pitchFamily="18" charset="0"/>
            </a:endParaRPr>
          </a:p>
        </p:txBody>
      </p:sp>
      <p:sp>
        <p:nvSpPr>
          <p:cNvPr id="5" name="TextBox 4"/>
          <p:cNvSpPr txBox="1">
            <a:spLocks noChangeArrowheads="1"/>
          </p:cNvSpPr>
          <p:nvPr/>
        </p:nvSpPr>
        <p:spPr bwMode="auto">
          <a:xfrm>
            <a:off x="4005263" y="1223963"/>
            <a:ext cx="3552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2800" b="1" dirty="0">
                <a:solidFill>
                  <a:srgbClr val="FF0000"/>
                </a:solidFill>
                <a:latin typeface="Times" panose="02020603050405020304" pitchFamily="18" charset="0"/>
                <a:cs typeface="Times" panose="02020603050405020304" pitchFamily="18" charset="0"/>
              </a:rPr>
              <a:t>PHIẾU BÀI TẬP</a:t>
            </a:r>
          </a:p>
        </p:txBody>
      </p:sp>
      <p:cxnSp>
        <p:nvCxnSpPr>
          <p:cNvPr id="6" name="Straight Connector 5"/>
          <p:cNvCxnSpPr/>
          <p:nvPr/>
        </p:nvCxnSpPr>
        <p:spPr>
          <a:xfrm>
            <a:off x="1785938" y="1943100"/>
            <a:ext cx="7967662" cy="61913"/>
          </a:xfrm>
          <a:prstGeom prst="line">
            <a:avLst/>
          </a:prstGeom>
          <a:noFill/>
          <a:ln w="76200" cap="flat" cmpd="sng" algn="ctr">
            <a:solidFill>
              <a:srgbClr val="FF0000"/>
            </a:solidFill>
            <a:prstDash val="solid"/>
            <a:miter lim="800000"/>
          </a:ln>
          <a:effectLst/>
        </p:spPr>
      </p:cxnSp>
      <p:cxnSp>
        <p:nvCxnSpPr>
          <p:cNvPr id="7" name="Straight Connector 6"/>
          <p:cNvCxnSpPr/>
          <p:nvPr/>
        </p:nvCxnSpPr>
        <p:spPr>
          <a:xfrm>
            <a:off x="5646738" y="1970088"/>
            <a:ext cx="0" cy="400050"/>
          </a:xfrm>
          <a:prstGeom prst="line">
            <a:avLst/>
          </a:prstGeom>
          <a:noFill/>
          <a:ln w="76200" cap="flat" cmpd="sng" algn="ctr">
            <a:solidFill>
              <a:srgbClr val="FF0000"/>
            </a:solidFill>
            <a:prstDash val="solid"/>
            <a:miter lim="800000"/>
          </a:ln>
          <a:effectLst/>
        </p:spPr>
      </p:cxnSp>
      <p:cxnSp>
        <p:nvCxnSpPr>
          <p:cNvPr id="8" name="Straight Connector 7"/>
          <p:cNvCxnSpPr/>
          <p:nvPr/>
        </p:nvCxnSpPr>
        <p:spPr>
          <a:xfrm>
            <a:off x="1768475" y="1970088"/>
            <a:ext cx="0" cy="295275"/>
          </a:xfrm>
          <a:prstGeom prst="line">
            <a:avLst/>
          </a:prstGeom>
          <a:noFill/>
          <a:ln w="76200" cap="flat" cmpd="sng" algn="ctr">
            <a:solidFill>
              <a:srgbClr val="FF0000"/>
            </a:solidFill>
            <a:prstDash val="solid"/>
            <a:miter lim="800000"/>
          </a:ln>
          <a:effectLst/>
        </p:spPr>
      </p:cxnSp>
      <p:cxnSp>
        <p:nvCxnSpPr>
          <p:cNvPr id="9" name="Straight Connector 8"/>
          <p:cNvCxnSpPr/>
          <p:nvPr/>
        </p:nvCxnSpPr>
        <p:spPr>
          <a:xfrm>
            <a:off x="9753600" y="2028825"/>
            <a:ext cx="0" cy="295275"/>
          </a:xfrm>
          <a:prstGeom prst="line">
            <a:avLst/>
          </a:prstGeom>
          <a:noFill/>
          <a:ln w="76200" cap="flat" cmpd="sng" algn="ctr">
            <a:solidFill>
              <a:srgbClr val="FF0000"/>
            </a:solidFill>
            <a:prstDash val="solid"/>
            <a:miter lim="800000"/>
          </a:ln>
          <a:effectLst/>
        </p:spPr>
      </p:cxnSp>
      <p:sp>
        <p:nvSpPr>
          <p:cNvPr id="10" name="Rounded Rectangle 9"/>
          <p:cNvSpPr/>
          <p:nvPr/>
        </p:nvSpPr>
        <p:spPr>
          <a:xfrm>
            <a:off x="213628" y="2324235"/>
            <a:ext cx="3195798" cy="1370822"/>
          </a:xfrm>
          <a:prstGeom prst="roundRect">
            <a:avLst/>
          </a:prstGeom>
          <a:solidFill>
            <a:srgbClr val="FFC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900" kern="0">
              <a:solidFill>
                <a:prstClr val="white"/>
              </a:solidFill>
              <a:latin typeface="Times" panose="02020603050405020304" pitchFamily="18" charset="0"/>
              <a:cs typeface="Times" panose="02020603050405020304" pitchFamily="18" charset="0"/>
            </a:endParaRPr>
          </a:p>
        </p:txBody>
      </p:sp>
      <p:sp>
        <p:nvSpPr>
          <p:cNvPr id="11" name="Rounded Rectangle 10"/>
          <p:cNvSpPr/>
          <p:nvPr/>
        </p:nvSpPr>
        <p:spPr>
          <a:xfrm>
            <a:off x="240072" y="2492475"/>
            <a:ext cx="3105870" cy="1136658"/>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900" kern="0">
              <a:solidFill>
                <a:prstClr val="white"/>
              </a:solidFill>
              <a:latin typeface="Times" panose="02020603050405020304" pitchFamily="18" charset="0"/>
              <a:cs typeface="Times" panose="02020603050405020304" pitchFamily="18" charset="0"/>
            </a:endParaRPr>
          </a:p>
        </p:txBody>
      </p:sp>
      <p:sp>
        <p:nvSpPr>
          <p:cNvPr id="12" name="Rounded Rectangle 11"/>
          <p:cNvSpPr/>
          <p:nvPr/>
        </p:nvSpPr>
        <p:spPr>
          <a:xfrm>
            <a:off x="3802384" y="2429135"/>
            <a:ext cx="3957994" cy="1279515"/>
          </a:xfrm>
          <a:prstGeom prst="roundRect">
            <a:avLst/>
          </a:prstGeom>
          <a:solidFill>
            <a:srgbClr val="1D9BB8">
              <a:lumMod val="75000"/>
            </a:srgbClr>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900" kern="0">
              <a:solidFill>
                <a:prstClr val="white"/>
              </a:solidFill>
              <a:latin typeface="Times" panose="02020603050405020304" pitchFamily="18" charset="0"/>
              <a:cs typeface="Times" panose="02020603050405020304" pitchFamily="18" charset="0"/>
            </a:endParaRPr>
          </a:p>
        </p:txBody>
      </p:sp>
      <p:sp>
        <p:nvSpPr>
          <p:cNvPr id="13" name="Rounded Rectangle 12"/>
          <p:cNvSpPr/>
          <p:nvPr/>
        </p:nvSpPr>
        <p:spPr>
          <a:xfrm>
            <a:off x="3969525" y="2569909"/>
            <a:ext cx="3727049" cy="1150747"/>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900" kern="0">
              <a:solidFill>
                <a:prstClr val="white"/>
              </a:solidFill>
              <a:latin typeface="Times" panose="02020603050405020304" pitchFamily="18" charset="0"/>
              <a:cs typeface="Times" panose="02020603050405020304" pitchFamily="18" charset="0"/>
            </a:endParaRPr>
          </a:p>
        </p:txBody>
      </p:sp>
      <p:sp>
        <p:nvSpPr>
          <p:cNvPr id="14" name="Rounded Rectangle 13"/>
          <p:cNvSpPr/>
          <p:nvPr/>
        </p:nvSpPr>
        <p:spPr>
          <a:xfrm>
            <a:off x="7920288" y="2351893"/>
            <a:ext cx="4203639" cy="1341941"/>
          </a:xfrm>
          <a:prstGeom prst="roundRect">
            <a:avLst/>
          </a:prstGeom>
          <a:solidFill>
            <a:srgbClr val="7030A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900" kern="0">
              <a:solidFill>
                <a:prstClr val="white"/>
              </a:solidFill>
              <a:latin typeface="Times" panose="02020603050405020304" pitchFamily="18" charset="0"/>
              <a:cs typeface="Times" panose="02020603050405020304" pitchFamily="18" charset="0"/>
            </a:endParaRPr>
          </a:p>
        </p:txBody>
      </p:sp>
      <p:sp>
        <p:nvSpPr>
          <p:cNvPr id="15" name="Rounded Rectangle 14"/>
          <p:cNvSpPr/>
          <p:nvPr/>
        </p:nvSpPr>
        <p:spPr>
          <a:xfrm>
            <a:off x="8070574" y="2517379"/>
            <a:ext cx="4033552" cy="12633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900" kern="0">
              <a:solidFill>
                <a:prstClr val="white"/>
              </a:solidFill>
              <a:latin typeface="Times" panose="02020603050405020304" pitchFamily="18" charset="0"/>
              <a:cs typeface="Times" panose="02020603050405020304" pitchFamily="18" charset="0"/>
            </a:endParaRPr>
          </a:p>
        </p:txBody>
      </p:sp>
      <p:sp>
        <p:nvSpPr>
          <p:cNvPr id="16" name="TextBox 15"/>
          <p:cNvSpPr txBox="1">
            <a:spLocks noChangeArrowheads="1"/>
          </p:cNvSpPr>
          <p:nvPr/>
        </p:nvSpPr>
        <p:spPr bwMode="auto">
          <a:xfrm>
            <a:off x="292101" y="2594870"/>
            <a:ext cx="3046412"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486410" algn="l"/>
              </a:tabLst>
            </a:pPr>
            <a:r>
              <a:rPr lang="en-US" sz="2000" b="1" kern="0" dirty="0" smtClean="0">
                <a:latin typeface="Times" panose="02020603050405020304" pitchFamily="18" charset="0"/>
                <a:cs typeface="Times" panose="02020603050405020304" pitchFamily="18" charset="0"/>
              </a:rPr>
              <a:t>D</a:t>
            </a:r>
            <a:r>
              <a:rPr lang="vi-VN" sz="2000" b="1" kern="0" dirty="0" smtClean="0">
                <a:latin typeface="Times" panose="02020603050405020304" pitchFamily="18" charset="0"/>
                <a:cs typeface="Times" panose="02020603050405020304" pitchFamily="18" charset="0"/>
              </a:rPr>
              <a:t>òng </a:t>
            </a:r>
            <a:r>
              <a:rPr lang="vi-VN" sz="2000" b="1" kern="0" dirty="0">
                <a:latin typeface="Times" panose="02020603050405020304" pitchFamily="18" charset="0"/>
                <a:cs typeface="Times" panose="02020603050405020304" pitchFamily="18" charset="0"/>
              </a:rPr>
              <a:t>họ </a:t>
            </a:r>
            <a:r>
              <a:rPr lang="en-US" sz="2000" b="1" kern="0" dirty="0" err="1" smtClean="0">
                <a:latin typeface="Times" panose="02020603050405020304" pitchFamily="18" charset="0"/>
                <a:cs typeface="Times" panose="02020603050405020304" pitchFamily="18" charset="0"/>
              </a:rPr>
              <a:t>Đặng</a:t>
            </a:r>
            <a:r>
              <a:rPr lang="en-US" sz="2000" b="1" kern="0" dirty="0" smtClean="0">
                <a:latin typeface="Times" panose="02020603050405020304" pitchFamily="18" charset="0"/>
                <a:cs typeface="Times" panose="02020603050405020304" pitchFamily="18" charset="0"/>
              </a:rPr>
              <a:t> ở </a:t>
            </a:r>
            <a:r>
              <a:rPr lang="en-US" sz="2000" b="1" kern="0" dirty="0" err="1" smtClean="0">
                <a:latin typeface="Times" panose="02020603050405020304" pitchFamily="18" charset="0"/>
                <a:cs typeface="Times" panose="02020603050405020304" pitchFamily="18" charset="0"/>
              </a:rPr>
              <a:t>Sơn</a:t>
            </a:r>
            <a:r>
              <a:rPr lang="en-US" sz="2000" b="1" kern="0" dirty="0" smtClean="0">
                <a:latin typeface="Times" panose="02020603050405020304" pitchFamily="18" charset="0"/>
                <a:cs typeface="Times" panose="02020603050405020304" pitchFamily="18" charset="0"/>
              </a:rPr>
              <a:t> La </a:t>
            </a:r>
            <a:r>
              <a:rPr lang="en-US" sz="2000" b="1" kern="0" dirty="0" err="1" smtClean="0">
                <a:latin typeface="Times" panose="02020603050405020304" pitchFamily="18" charset="0"/>
                <a:cs typeface="Times" panose="02020603050405020304" pitchFamily="18" charset="0"/>
              </a:rPr>
              <a:t>có</a:t>
            </a:r>
            <a:r>
              <a:rPr lang="en-US" sz="2000" b="1" kern="0" dirty="0" smtClean="0">
                <a:latin typeface="Times" panose="02020603050405020304" pitchFamily="18" charset="0"/>
                <a:cs typeface="Times" panose="02020603050405020304" pitchFamily="18" charset="0"/>
              </a:rPr>
              <a:t> </a:t>
            </a:r>
            <a:r>
              <a:rPr lang="en-US" sz="2000" b="1" kern="0" dirty="0" err="1" smtClean="0">
                <a:latin typeface="Times" panose="02020603050405020304" pitchFamily="18" charset="0"/>
                <a:cs typeface="Times" panose="02020603050405020304" pitchFamily="18" charset="0"/>
              </a:rPr>
              <a:t>truyền</a:t>
            </a:r>
            <a:r>
              <a:rPr lang="en-US" sz="2000" b="1" kern="0" dirty="0" smtClean="0">
                <a:latin typeface="Times" panose="02020603050405020304" pitchFamily="18" charset="0"/>
                <a:cs typeface="Times" panose="02020603050405020304" pitchFamily="18" charset="0"/>
              </a:rPr>
              <a:t> </a:t>
            </a:r>
            <a:r>
              <a:rPr lang="en-US" sz="2000" b="1" kern="0" dirty="0" err="1" smtClean="0">
                <a:latin typeface="Times" panose="02020603050405020304" pitchFamily="18" charset="0"/>
                <a:cs typeface="Times" panose="02020603050405020304" pitchFamily="18" charset="0"/>
              </a:rPr>
              <a:t>thống</a:t>
            </a:r>
            <a:r>
              <a:rPr lang="en-US" sz="2000" b="1" kern="0" dirty="0" smtClean="0">
                <a:latin typeface="Times" panose="02020603050405020304" pitchFamily="18" charset="0"/>
                <a:cs typeface="Times" panose="02020603050405020304" pitchFamily="18" charset="0"/>
              </a:rPr>
              <a:t> </a:t>
            </a:r>
            <a:r>
              <a:rPr lang="en-US" sz="2000" b="1" kern="0" dirty="0" err="1" smtClean="0">
                <a:latin typeface="Times" panose="02020603050405020304" pitchFamily="18" charset="0"/>
                <a:cs typeface="Times" panose="02020603050405020304" pitchFamily="18" charset="0"/>
              </a:rPr>
              <a:t>gì</a:t>
            </a:r>
            <a:r>
              <a:rPr lang="vi-VN" sz="2000" b="1" kern="0" dirty="0" smtClean="0">
                <a:latin typeface="Times" panose="02020603050405020304" pitchFamily="18" charset="0"/>
                <a:cs typeface="Times" panose="02020603050405020304" pitchFamily="18" charset="0"/>
              </a:rPr>
              <a:t>?</a:t>
            </a:r>
            <a:endParaRPr lang="en-US" sz="2000" dirty="0">
              <a:latin typeface="Times" panose="02020603050405020304" pitchFamily="18" charset="0"/>
              <a:ea typeface="Segoe UI" panose="020B0502040204020203" pitchFamily="34" charset="0"/>
              <a:cs typeface="Times" panose="02020603050405020304" pitchFamily="18" charset="0"/>
            </a:endParaRPr>
          </a:p>
        </p:txBody>
      </p:sp>
      <p:sp>
        <p:nvSpPr>
          <p:cNvPr id="17" name="TextBox 16"/>
          <p:cNvSpPr txBox="1">
            <a:spLocks noChangeArrowheads="1"/>
          </p:cNvSpPr>
          <p:nvPr/>
        </p:nvSpPr>
        <p:spPr bwMode="auto">
          <a:xfrm>
            <a:off x="3873297" y="2436841"/>
            <a:ext cx="387985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510540" algn="l"/>
              </a:tabLst>
            </a:pPr>
            <a:r>
              <a:rPr lang="en-US" sz="2000" kern="0" dirty="0" smtClean="0">
                <a:latin typeface="Times" panose="02020603050405020304" pitchFamily="18" charset="0"/>
                <a:cs typeface="Times" panose="02020603050405020304" pitchFamily="18" charset="0"/>
              </a:rPr>
              <a:t> </a:t>
            </a:r>
            <a:r>
              <a:rPr lang="vi-VN" sz="2000" b="1" kern="0" dirty="0" smtClean="0">
                <a:latin typeface="Times" panose="02020603050405020304" pitchFamily="18" charset="0"/>
                <a:cs typeface="Times" panose="02020603050405020304" pitchFamily="18" charset="0"/>
              </a:rPr>
              <a:t>Em </a:t>
            </a:r>
            <a:r>
              <a:rPr lang="vi-VN" sz="2000" b="1" kern="0" dirty="0">
                <a:latin typeface="Times" panose="02020603050405020304" pitchFamily="18" charset="0"/>
                <a:cs typeface="Times" panose="02020603050405020304" pitchFamily="18" charset="0"/>
              </a:rPr>
              <a:t>có suy nghĩ gì về truyền thống của dòng họ </a:t>
            </a:r>
            <a:r>
              <a:rPr lang="en-US" sz="2000" b="1" kern="0" dirty="0" err="1" smtClean="0">
                <a:latin typeface="Times" panose="02020603050405020304" pitchFamily="18" charset="0"/>
                <a:cs typeface="Times" panose="02020603050405020304" pitchFamily="18" charset="0"/>
              </a:rPr>
              <a:t>Đặng</a:t>
            </a:r>
            <a:r>
              <a:rPr lang="vi-VN" sz="2000" b="1" kern="0" dirty="0" smtClean="0">
                <a:latin typeface="Times" panose="02020603050405020304" pitchFamily="18" charset="0"/>
                <a:cs typeface="Times" panose="02020603050405020304" pitchFamily="18" charset="0"/>
              </a:rPr>
              <a:t>?</a:t>
            </a:r>
            <a:endParaRPr lang="vi-VN" altLang="en-US" sz="2000" b="1" kern="0" dirty="0">
              <a:solidFill>
                <a:srgbClr val="006600"/>
              </a:solidFill>
              <a:latin typeface="Times" panose="02020603050405020304" pitchFamily="18" charset="0"/>
              <a:cs typeface="Times" panose="02020603050405020304" pitchFamily="18" charset="0"/>
            </a:endParaRPr>
          </a:p>
        </p:txBody>
      </p:sp>
      <p:sp>
        <p:nvSpPr>
          <p:cNvPr id="18" name="TextBox 17"/>
          <p:cNvSpPr txBox="1">
            <a:spLocks noChangeArrowheads="1"/>
          </p:cNvSpPr>
          <p:nvPr/>
        </p:nvSpPr>
        <p:spPr bwMode="auto">
          <a:xfrm>
            <a:off x="8036396" y="2520327"/>
            <a:ext cx="410190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a:r>
              <a:rPr lang="vi-VN" sz="2000" b="1" dirty="0">
                <a:latin typeface="Times" panose="02020603050405020304" pitchFamily="18" charset="0"/>
                <a:cs typeface="Times" panose="02020603050405020304" pitchFamily="18" charset="0"/>
              </a:rPr>
              <a:t>Từ thông tin trên và những hiểu biết của bản thân, em hiểu thế nào là truyền thống gia đình, dòng họ?</a:t>
            </a:r>
            <a:endParaRPr lang="en-US" sz="2000" b="1" dirty="0">
              <a:latin typeface="Times" panose="02020603050405020304" pitchFamily="18" charset="0"/>
              <a:cs typeface="Times" panose="02020603050405020304" pitchFamily="18" charset="0"/>
            </a:endParaRPr>
          </a:p>
        </p:txBody>
      </p:sp>
      <p:sp>
        <p:nvSpPr>
          <p:cNvPr id="19" name="Down Arrow 18"/>
          <p:cNvSpPr/>
          <p:nvPr/>
        </p:nvSpPr>
        <p:spPr>
          <a:xfrm>
            <a:off x="1151732" y="3753311"/>
            <a:ext cx="1014412" cy="550863"/>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sz="1600" kern="0">
              <a:solidFill>
                <a:prstClr val="white"/>
              </a:solidFill>
              <a:latin typeface="Times" panose="02020603050405020304" pitchFamily="18" charset="0"/>
              <a:cs typeface="Times" panose="02020603050405020304" pitchFamily="18" charset="0"/>
            </a:endParaRPr>
          </a:p>
        </p:txBody>
      </p:sp>
      <p:sp>
        <p:nvSpPr>
          <p:cNvPr id="20" name="Rounded Rectangle 19"/>
          <p:cNvSpPr/>
          <p:nvPr/>
        </p:nvSpPr>
        <p:spPr>
          <a:xfrm>
            <a:off x="152400" y="4297363"/>
            <a:ext cx="3505200" cy="2598044"/>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900" kern="0">
              <a:solidFill>
                <a:prstClr val="white"/>
              </a:solidFill>
              <a:latin typeface="Times" panose="02020603050405020304" pitchFamily="18" charset="0"/>
              <a:cs typeface="Times" panose="02020603050405020304" pitchFamily="18" charset="0"/>
            </a:endParaRPr>
          </a:p>
        </p:txBody>
      </p:sp>
      <p:sp>
        <p:nvSpPr>
          <p:cNvPr id="21" name="TextBox 20"/>
          <p:cNvSpPr txBox="1">
            <a:spLocks noChangeArrowheads="1"/>
          </p:cNvSpPr>
          <p:nvPr/>
        </p:nvSpPr>
        <p:spPr bwMode="auto">
          <a:xfrm>
            <a:off x="227456" y="4236371"/>
            <a:ext cx="336057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lvl="0" algn="l" defTabSz="914400" fontAlgn="base">
              <a:spcBef>
                <a:spcPct val="0"/>
              </a:spcBef>
              <a:spcAft>
                <a:spcPct val="0"/>
              </a:spcAft>
            </a:pPr>
            <a:r>
              <a:rPr lang="en-US" i="1" dirty="0" smtClean="0">
                <a:solidFill>
                  <a:srgbClr val="0000FF"/>
                </a:solidFill>
                <a:latin typeface="Times" panose="02020603050405020304" pitchFamily="18" charset="0"/>
                <a:cs typeface="Times" panose="02020603050405020304" pitchFamily="18" charset="0"/>
              </a:rPr>
              <a:t>  </a:t>
            </a:r>
            <a:r>
              <a:rPr lang="en-US" altLang="en-US" b="1" dirty="0" smtClean="0">
                <a:solidFill>
                  <a:srgbClr val="000000"/>
                </a:solidFill>
                <a:latin typeface="Times" panose="02020603050405020304" pitchFamily="18" charset="0"/>
                <a:cs typeface="Times" panose="02020603050405020304" pitchFamily="18" charset="0"/>
              </a:rPr>
              <a:t>...............................................................................................................................................................................</a:t>
            </a:r>
            <a:endParaRPr lang="vi-VN" altLang="en-US" b="1" i="1" dirty="0">
              <a:solidFill>
                <a:srgbClr val="000000"/>
              </a:solidFill>
              <a:latin typeface="Times" panose="02020603050405020304" pitchFamily="18" charset="0"/>
              <a:cs typeface="Times" panose="02020603050405020304" pitchFamily="18" charset="0"/>
            </a:endParaRPr>
          </a:p>
        </p:txBody>
      </p:sp>
      <p:sp>
        <p:nvSpPr>
          <p:cNvPr id="22" name="Down Arrow 21"/>
          <p:cNvSpPr/>
          <p:nvPr/>
        </p:nvSpPr>
        <p:spPr>
          <a:xfrm>
            <a:off x="5484813" y="3670300"/>
            <a:ext cx="877887" cy="508000"/>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sz="1600" kern="0">
              <a:solidFill>
                <a:prstClr val="white"/>
              </a:solidFill>
              <a:latin typeface="Times" panose="02020603050405020304" pitchFamily="18" charset="0"/>
              <a:cs typeface="Times" panose="02020603050405020304" pitchFamily="18" charset="0"/>
            </a:endParaRPr>
          </a:p>
        </p:txBody>
      </p:sp>
      <p:sp>
        <p:nvSpPr>
          <p:cNvPr id="23" name="Rounded Rectangle 22"/>
          <p:cNvSpPr/>
          <p:nvPr/>
        </p:nvSpPr>
        <p:spPr>
          <a:xfrm>
            <a:off x="3873297" y="4270148"/>
            <a:ext cx="3729394" cy="2587852"/>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400" b="1" kern="0" dirty="0">
              <a:solidFill>
                <a:prstClr val="black"/>
              </a:solidFill>
              <a:latin typeface="Times" panose="02020603050405020304" pitchFamily="18" charset="0"/>
              <a:cs typeface="Times" panose="02020603050405020304" pitchFamily="18" charset="0"/>
            </a:endParaRPr>
          </a:p>
        </p:txBody>
      </p:sp>
      <p:sp>
        <p:nvSpPr>
          <p:cNvPr id="24" name="Rounded Rectangle 23"/>
          <p:cNvSpPr/>
          <p:nvPr/>
        </p:nvSpPr>
        <p:spPr>
          <a:xfrm>
            <a:off x="7818388" y="4253162"/>
            <a:ext cx="4337591" cy="2520964"/>
          </a:xfrm>
          <a:prstGeom prst="roundRect">
            <a:avLst/>
          </a:prstGeom>
          <a:solidFill>
            <a:srgbClr val="FFCC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400" b="1" kern="0" dirty="0">
              <a:solidFill>
                <a:prstClr val="black"/>
              </a:solidFill>
              <a:latin typeface="Times" panose="02020603050405020304" pitchFamily="18" charset="0"/>
              <a:cs typeface="Times" panose="02020603050405020304" pitchFamily="18" charset="0"/>
            </a:endParaRPr>
          </a:p>
        </p:txBody>
      </p:sp>
      <p:sp>
        <p:nvSpPr>
          <p:cNvPr id="25" name="Down Arrow 24"/>
          <p:cNvSpPr/>
          <p:nvPr/>
        </p:nvSpPr>
        <p:spPr>
          <a:xfrm>
            <a:off x="10180827" y="3786649"/>
            <a:ext cx="693738" cy="517525"/>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sz="1600" kern="0">
              <a:solidFill>
                <a:prstClr val="white"/>
              </a:solidFill>
              <a:latin typeface="Times" panose="02020603050405020304" pitchFamily="18" charset="0"/>
              <a:cs typeface="Times" panose="02020603050405020304" pitchFamily="18" charset="0"/>
            </a:endParaRPr>
          </a:p>
        </p:txBody>
      </p:sp>
      <p:sp>
        <p:nvSpPr>
          <p:cNvPr id="26" name="TextBox 25"/>
          <p:cNvSpPr txBox="1">
            <a:spLocks noChangeArrowheads="1"/>
          </p:cNvSpPr>
          <p:nvPr/>
        </p:nvSpPr>
        <p:spPr bwMode="auto">
          <a:xfrm>
            <a:off x="4000009" y="4391025"/>
            <a:ext cx="353584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2800" b="1" dirty="0" smtClean="0">
                <a:solidFill>
                  <a:srgbClr val="000000"/>
                </a:solidFill>
                <a:latin typeface="Times" panose="02020603050405020304" pitchFamily="18" charset="0"/>
                <a:cs typeface="Times" panose="02020603050405020304" pitchFamily="18" charset="0"/>
              </a:rPr>
              <a:t>.....................................................................................................................................................................</a:t>
            </a:r>
            <a:endParaRPr lang="vi-VN" altLang="en-US" sz="2800" b="1" i="1" dirty="0">
              <a:solidFill>
                <a:srgbClr val="000000"/>
              </a:solidFill>
              <a:latin typeface="Times" panose="02020603050405020304" pitchFamily="18" charset="0"/>
              <a:cs typeface="Times" panose="02020603050405020304" pitchFamily="18" charset="0"/>
            </a:endParaRPr>
          </a:p>
        </p:txBody>
      </p:sp>
      <p:sp>
        <p:nvSpPr>
          <p:cNvPr id="27" name="TextBox 26"/>
          <p:cNvSpPr txBox="1">
            <a:spLocks noChangeArrowheads="1"/>
          </p:cNvSpPr>
          <p:nvPr/>
        </p:nvSpPr>
        <p:spPr bwMode="auto">
          <a:xfrm>
            <a:off x="7887962" y="4236371"/>
            <a:ext cx="4086724"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2800" b="1" dirty="0">
                <a:solidFill>
                  <a:srgbClr val="000000"/>
                </a:solidFill>
                <a:latin typeface="Times" panose="02020603050405020304" pitchFamily="18" charset="0"/>
                <a:cs typeface="Times" panose="02020603050405020304" pitchFamily="18" charset="0"/>
              </a:rPr>
              <a:t>....................................................................................................................................................................................</a:t>
            </a:r>
            <a:endParaRPr lang="vi-VN" altLang="en-US" sz="2800" b="1" i="1" dirty="0">
              <a:solidFill>
                <a:srgbClr val="000000"/>
              </a:solidFill>
              <a:latin typeface="Times" panose="02020603050405020304" pitchFamily="18" charset="0"/>
              <a:cs typeface="Times" panose="02020603050405020304" pitchFamily="18" charset="0"/>
            </a:endParaRPr>
          </a:p>
        </p:txBody>
      </p:sp>
      <p:sp>
        <p:nvSpPr>
          <p:cNvPr id="28" name="AutoShape 3"/>
          <p:cNvSpPr>
            <a:spLocks noChangeArrowheads="1"/>
          </p:cNvSpPr>
          <p:nvPr/>
        </p:nvSpPr>
        <p:spPr bwMode="gray">
          <a:xfrm>
            <a:off x="1151732" y="167369"/>
            <a:ext cx="4589110"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000" b="1" kern="0" dirty="0">
                <a:solidFill>
                  <a:srgbClr val="FFFF00"/>
                </a:solidFill>
                <a:latin typeface="Times" panose="02020603050405020304" pitchFamily="18" charset="0"/>
                <a:cs typeface="Times" panose="02020603050405020304" pitchFamily="18" charset="0"/>
              </a:rPr>
              <a:t>THẢO </a:t>
            </a:r>
            <a:r>
              <a:rPr lang="en-US" altLang="en-US" sz="2000" b="1" kern="0" dirty="0" smtClean="0">
                <a:solidFill>
                  <a:srgbClr val="FFFF00"/>
                </a:solidFill>
                <a:latin typeface="Times" panose="02020603050405020304" pitchFamily="18" charset="0"/>
                <a:cs typeface="Times" panose="02020603050405020304" pitchFamily="18" charset="0"/>
              </a:rPr>
              <a:t>LUẬN NHÓM BÀN  </a:t>
            </a:r>
            <a:endParaRPr lang="en-US" altLang="en-US" sz="2000" b="1" kern="0" dirty="0">
              <a:solidFill>
                <a:srgbClr val="FFFF00"/>
              </a:solidFill>
              <a:latin typeface="Times" panose="02020603050405020304" pitchFamily="18" charset="0"/>
              <a:cs typeface="Times" panose="02020603050405020304" pitchFamily="18" charset="0"/>
            </a:endParaRPr>
          </a:p>
        </p:txBody>
      </p:sp>
      <p:cxnSp>
        <p:nvCxnSpPr>
          <p:cNvPr id="31" name="Straight Connector 30"/>
          <p:cNvCxnSpPr/>
          <p:nvPr/>
        </p:nvCxnSpPr>
        <p:spPr>
          <a:xfrm>
            <a:off x="5632450" y="1684338"/>
            <a:ext cx="0" cy="285750"/>
          </a:xfrm>
          <a:prstGeom prst="line">
            <a:avLst/>
          </a:prstGeom>
          <a:noFill/>
          <a:ln w="76200" cap="flat" cmpd="sng" algn="ctr">
            <a:solidFill>
              <a:srgbClr val="FF0000"/>
            </a:solidFill>
            <a:prstDash val="solid"/>
            <a:miter lim="800000"/>
          </a:ln>
          <a:effectLst/>
        </p:spPr>
      </p:cxnSp>
    </p:spTree>
    <p:extLst>
      <p:ext uri="{BB962C8B-B14F-4D97-AF65-F5344CB8AC3E}">
        <p14:creationId xmlns:p14="http://schemas.microsoft.com/office/powerpoint/2010/main" val="294852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6" presetClass="entr" presetSubtype="21"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6" presetClass="entr" presetSubtype="21"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arn(inVertical)">
                                      <p:cBhvr>
                                        <p:cTn id="63" dur="500"/>
                                        <p:tgtEl>
                                          <p:spTgt spid="20"/>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par>
                                <p:cTn id="70" presetID="16" presetClass="entr" presetSubtype="21"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barn(inVertical)">
                                      <p:cBhvr>
                                        <p:cTn id="77" dur="500"/>
                                        <p:tgtEl>
                                          <p:spTgt spid="25"/>
                                        </p:tgtEl>
                                      </p:cBhvr>
                                    </p:animEffect>
                                  </p:childTnLst>
                                </p:cTn>
                              </p:par>
                              <p:par>
                                <p:cTn id="78" presetID="16" presetClass="entr" presetSubtype="21"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barn(inVertical)">
                                      <p:cBhvr>
                                        <p:cTn id="80" dur="500"/>
                                        <p:tgtEl>
                                          <p:spTgt spid="24"/>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barn(inVertical)">
                                      <p:cBhvr>
                                        <p:cTn id="83" dur="500"/>
                                        <p:tgtEl>
                                          <p:spTgt spid="26"/>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barn(inVertical)">
                                      <p:cBhvr>
                                        <p:cTn id="86" dur="500"/>
                                        <p:tgtEl>
                                          <p:spTgt spid="27"/>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barn(inVertical)">
                                      <p:cBhvr>
                                        <p:cTn id="9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18" grpId="0"/>
      <p:bldP spid="19" grpId="0" animBg="1"/>
      <p:bldP spid="21" grpId="0"/>
      <p:bldP spid="22" grpId="0" animBg="1"/>
      <p:bldP spid="25" grpId="0" animBg="1"/>
      <p:bldP spid="26"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36762" y="0"/>
            <a:ext cx="1255238" cy="937524"/>
          </a:xfrm>
          <a:prstGeom prst="rect">
            <a:avLst/>
          </a:prstGeom>
        </p:spPr>
      </p:pic>
      <p:sp>
        <p:nvSpPr>
          <p:cNvPr id="3" name="Rounded Rectangle 2"/>
          <p:cNvSpPr/>
          <p:nvPr/>
        </p:nvSpPr>
        <p:spPr>
          <a:xfrm>
            <a:off x="3409425" y="1089820"/>
            <a:ext cx="4147929" cy="700546"/>
          </a:xfrm>
          <a:prstGeom prst="roundRect">
            <a:avLst/>
          </a:prstGeom>
          <a:solidFill>
            <a:srgbClr val="C00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00" kern="0">
              <a:solidFill>
                <a:prstClr val="white"/>
              </a:solidFill>
              <a:latin typeface="Times" panose="02020603050405020304" pitchFamily="18" charset="0"/>
              <a:cs typeface="Times" panose="02020603050405020304" pitchFamily="18" charset="0"/>
            </a:endParaRPr>
          </a:p>
        </p:txBody>
      </p:sp>
      <p:sp>
        <p:nvSpPr>
          <p:cNvPr id="4" name="Rounded Rectangle 3"/>
          <p:cNvSpPr/>
          <p:nvPr/>
        </p:nvSpPr>
        <p:spPr>
          <a:xfrm>
            <a:off x="3501133" y="1163193"/>
            <a:ext cx="3964512" cy="6708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00" kern="0">
              <a:solidFill>
                <a:prstClr val="white"/>
              </a:solidFill>
              <a:latin typeface="Times" panose="02020603050405020304" pitchFamily="18" charset="0"/>
              <a:cs typeface="Times" panose="02020603050405020304" pitchFamily="18" charset="0"/>
            </a:endParaRPr>
          </a:p>
        </p:txBody>
      </p:sp>
      <p:sp>
        <p:nvSpPr>
          <p:cNvPr id="5" name="TextBox 4"/>
          <p:cNvSpPr txBox="1">
            <a:spLocks noChangeArrowheads="1"/>
          </p:cNvSpPr>
          <p:nvPr/>
        </p:nvSpPr>
        <p:spPr bwMode="auto">
          <a:xfrm>
            <a:off x="4005263" y="1223963"/>
            <a:ext cx="3552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2800" b="1" dirty="0">
                <a:solidFill>
                  <a:srgbClr val="FF0000"/>
                </a:solidFill>
                <a:latin typeface="Times" panose="02020603050405020304" pitchFamily="18" charset="0"/>
                <a:cs typeface="Times" panose="02020603050405020304" pitchFamily="18" charset="0"/>
              </a:rPr>
              <a:t>PHIẾU BÀI TẬP</a:t>
            </a:r>
          </a:p>
        </p:txBody>
      </p:sp>
      <p:cxnSp>
        <p:nvCxnSpPr>
          <p:cNvPr id="6" name="Straight Connector 5"/>
          <p:cNvCxnSpPr/>
          <p:nvPr/>
        </p:nvCxnSpPr>
        <p:spPr>
          <a:xfrm>
            <a:off x="1785938" y="1943100"/>
            <a:ext cx="7967662" cy="61913"/>
          </a:xfrm>
          <a:prstGeom prst="line">
            <a:avLst/>
          </a:prstGeom>
          <a:noFill/>
          <a:ln w="76200" cap="flat" cmpd="sng" algn="ctr">
            <a:solidFill>
              <a:srgbClr val="FF0000"/>
            </a:solidFill>
            <a:prstDash val="solid"/>
            <a:miter lim="800000"/>
          </a:ln>
          <a:effectLst/>
        </p:spPr>
      </p:cxnSp>
      <p:cxnSp>
        <p:nvCxnSpPr>
          <p:cNvPr id="7" name="Straight Connector 6"/>
          <p:cNvCxnSpPr/>
          <p:nvPr/>
        </p:nvCxnSpPr>
        <p:spPr>
          <a:xfrm>
            <a:off x="5646738" y="1970088"/>
            <a:ext cx="0" cy="400050"/>
          </a:xfrm>
          <a:prstGeom prst="line">
            <a:avLst/>
          </a:prstGeom>
          <a:noFill/>
          <a:ln w="76200" cap="flat" cmpd="sng" algn="ctr">
            <a:solidFill>
              <a:srgbClr val="FF0000"/>
            </a:solidFill>
            <a:prstDash val="solid"/>
            <a:miter lim="800000"/>
          </a:ln>
          <a:effectLst/>
        </p:spPr>
      </p:cxnSp>
      <p:cxnSp>
        <p:nvCxnSpPr>
          <p:cNvPr id="8" name="Straight Connector 7"/>
          <p:cNvCxnSpPr/>
          <p:nvPr/>
        </p:nvCxnSpPr>
        <p:spPr>
          <a:xfrm>
            <a:off x="1768475" y="1970088"/>
            <a:ext cx="0" cy="295275"/>
          </a:xfrm>
          <a:prstGeom prst="line">
            <a:avLst/>
          </a:prstGeom>
          <a:noFill/>
          <a:ln w="76200" cap="flat" cmpd="sng" algn="ctr">
            <a:solidFill>
              <a:srgbClr val="FF0000"/>
            </a:solidFill>
            <a:prstDash val="solid"/>
            <a:miter lim="800000"/>
          </a:ln>
          <a:effectLst/>
        </p:spPr>
      </p:cxnSp>
      <p:cxnSp>
        <p:nvCxnSpPr>
          <p:cNvPr id="9" name="Straight Connector 8"/>
          <p:cNvCxnSpPr/>
          <p:nvPr/>
        </p:nvCxnSpPr>
        <p:spPr>
          <a:xfrm>
            <a:off x="9753600" y="2028825"/>
            <a:ext cx="0" cy="295275"/>
          </a:xfrm>
          <a:prstGeom prst="line">
            <a:avLst/>
          </a:prstGeom>
          <a:noFill/>
          <a:ln w="76200" cap="flat" cmpd="sng" algn="ctr">
            <a:solidFill>
              <a:srgbClr val="FF0000"/>
            </a:solidFill>
            <a:prstDash val="solid"/>
            <a:miter lim="800000"/>
          </a:ln>
          <a:effectLst/>
        </p:spPr>
      </p:cxnSp>
      <p:sp>
        <p:nvSpPr>
          <p:cNvPr id="10" name="Rounded Rectangle 9"/>
          <p:cNvSpPr/>
          <p:nvPr/>
        </p:nvSpPr>
        <p:spPr>
          <a:xfrm>
            <a:off x="213628" y="2324235"/>
            <a:ext cx="3195798" cy="1370822"/>
          </a:xfrm>
          <a:prstGeom prst="roundRect">
            <a:avLst/>
          </a:prstGeom>
          <a:solidFill>
            <a:srgbClr val="FFC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00" kern="0">
              <a:solidFill>
                <a:prstClr val="white"/>
              </a:solidFill>
              <a:latin typeface="Times" panose="02020603050405020304" pitchFamily="18" charset="0"/>
              <a:cs typeface="Times" panose="02020603050405020304" pitchFamily="18" charset="0"/>
            </a:endParaRPr>
          </a:p>
        </p:txBody>
      </p:sp>
      <p:sp>
        <p:nvSpPr>
          <p:cNvPr id="11" name="Rounded Rectangle 10"/>
          <p:cNvSpPr/>
          <p:nvPr/>
        </p:nvSpPr>
        <p:spPr>
          <a:xfrm>
            <a:off x="240072" y="2492475"/>
            <a:ext cx="3105870" cy="1136658"/>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00" kern="0">
              <a:solidFill>
                <a:prstClr val="white"/>
              </a:solidFill>
              <a:latin typeface="Times" panose="02020603050405020304" pitchFamily="18" charset="0"/>
              <a:cs typeface="Times" panose="02020603050405020304" pitchFamily="18" charset="0"/>
            </a:endParaRPr>
          </a:p>
        </p:txBody>
      </p:sp>
      <p:sp>
        <p:nvSpPr>
          <p:cNvPr id="12" name="Rounded Rectangle 11"/>
          <p:cNvSpPr/>
          <p:nvPr/>
        </p:nvSpPr>
        <p:spPr>
          <a:xfrm>
            <a:off x="3802384" y="2429135"/>
            <a:ext cx="3957994" cy="1279515"/>
          </a:xfrm>
          <a:prstGeom prst="roundRect">
            <a:avLst/>
          </a:prstGeom>
          <a:solidFill>
            <a:srgbClr val="1D9BB8">
              <a:lumMod val="75000"/>
            </a:srgbClr>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00" kern="0">
              <a:solidFill>
                <a:prstClr val="white"/>
              </a:solidFill>
              <a:latin typeface="Times" panose="02020603050405020304" pitchFamily="18" charset="0"/>
              <a:cs typeface="Times" panose="02020603050405020304" pitchFamily="18" charset="0"/>
            </a:endParaRPr>
          </a:p>
        </p:txBody>
      </p:sp>
      <p:sp>
        <p:nvSpPr>
          <p:cNvPr id="13" name="Rounded Rectangle 12"/>
          <p:cNvSpPr/>
          <p:nvPr/>
        </p:nvSpPr>
        <p:spPr>
          <a:xfrm>
            <a:off x="3969525" y="2569909"/>
            <a:ext cx="3727049" cy="1150747"/>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00" kern="0">
              <a:solidFill>
                <a:prstClr val="white"/>
              </a:solidFill>
              <a:latin typeface="Times" panose="02020603050405020304" pitchFamily="18" charset="0"/>
              <a:cs typeface="Times" panose="02020603050405020304" pitchFamily="18" charset="0"/>
            </a:endParaRPr>
          </a:p>
        </p:txBody>
      </p:sp>
      <p:sp>
        <p:nvSpPr>
          <p:cNvPr id="14" name="Rounded Rectangle 13"/>
          <p:cNvSpPr/>
          <p:nvPr/>
        </p:nvSpPr>
        <p:spPr>
          <a:xfrm>
            <a:off x="7920288" y="2351893"/>
            <a:ext cx="4203639" cy="1341941"/>
          </a:xfrm>
          <a:prstGeom prst="roundRect">
            <a:avLst/>
          </a:prstGeom>
          <a:solidFill>
            <a:srgbClr val="7030A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00" kern="0">
              <a:solidFill>
                <a:prstClr val="white"/>
              </a:solidFill>
              <a:latin typeface="Times" panose="02020603050405020304" pitchFamily="18" charset="0"/>
              <a:cs typeface="Times" panose="02020603050405020304" pitchFamily="18" charset="0"/>
            </a:endParaRPr>
          </a:p>
        </p:txBody>
      </p:sp>
      <p:sp>
        <p:nvSpPr>
          <p:cNvPr id="15" name="Rounded Rectangle 14"/>
          <p:cNvSpPr/>
          <p:nvPr/>
        </p:nvSpPr>
        <p:spPr>
          <a:xfrm>
            <a:off x="8070574" y="2517379"/>
            <a:ext cx="4033552" cy="12633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00" kern="0">
              <a:solidFill>
                <a:prstClr val="white"/>
              </a:solidFill>
              <a:latin typeface="Times" panose="02020603050405020304" pitchFamily="18" charset="0"/>
              <a:cs typeface="Times" panose="02020603050405020304" pitchFamily="18" charset="0"/>
            </a:endParaRPr>
          </a:p>
        </p:txBody>
      </p:sp>
      <p:sp>
        <p:nvSpPr>
          <p:cNvPr id="16" name="TextBox 15"/>
          <p:cNvSpPr txBox="1">
            <a:spLocks noChangeArrowheads="1"/>
          </p:cNvSpPr>
          <p:nvPr/>
        </p:nvSpPr>
        <p:spPr bwMode="auto">
          <a:xfrm>
            <a:off x="292101" y="2594870"/>
            <a:ext cx="3046412"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486410" algn="l"/>
              </a:tabLst>
            </a:pPr>
            <a:r>
              <a:rPr lang="en-US" sz="2000" b="1" kern="0" dirty="0" smtClean="0">
                <a:latin typeface="Times" panose="02020603050405020304" pitchFamily="18" charset="0"/>
                <a:cs typeface="Times" panose="02020603050405020304" pitchFamily="18" charset="0"/>
              </a:rPr>
              <a:t>D</a:t>
            </a:r>
            <a:r>
              <a:rPr lang="vi-VN" sz="2000" b="1" kern="0" dirty="0" smtClean="0">
                <a:latin typeface="Times" panose="02020603050405020304" pitchFamily="18" charset="0"/>
                <a:cs typeface="Times" panose="02020603050405020304" pitchFamily="18" charset="0"/>
              </a:rPr>
              <a:t>òng </a:t>
            </a:r>
            <a:r>
              <a:rPr lang="vi-VN" sz="2000" b="1" kern="0" dirty="0">
                <a:latin typeface="Times" panose="02020603050405020304" pitchFamily="18" charset="0"/>
                <a:cs typeface="Times" panose="02020603050405020304" pitchFamily="18" charset="0"/>
              </a:rPr>
              <a:t>họ </a:t>
            </a:r>
            <a:r>
              <a:rPr lang="en-US" sz="2000" b="1" kern="0" dirty="0" err="1" smtClean="0">
                <a:latin typeface="Times" panose="02020603050405020304" pitchFamily="18" charset="0"/>
                <a:cs typeface="Times" panose="02020603050405020304" pitchFamily="18" charset="0"/>
              </a:rPr>
              <a:t>Đặng</a:t>
            </a:r>
            <a:r>
              <a:rPr lang="en-US" sz="2000" b="1" kern="0" dirty="0" smtClean="0">
                <a:latin typeface="Times" panose="02020603050405020304" pitchFamily="18" charset="0"/>
                <a:cs typeface="Times" panose="02020603050405020304" pitchFamily="18" charset="0"/>
              </a:rPr>
              <a:t> ở </a:t>
            </a:r>
            <a:r>
              <a:rPr lang="en-US" sz="2000" b="1" kern="0" dirty="0" err="1" smtClean="0">
                <a:latin typeface="Times" panose="02020603050405020304" pitchFamily="18" charset="0"/>
                <a:cs typeface="Times" panose="02020603050405020304" pitchFamily="18" charset="0"/>
              </a:rPr>
              <a:t>Sơn</a:t>
            </a:r>
            <a:r>
              <a:rPr lang="en-US" sz="2000" b="1" kern="0" dirty="0" smtClean="0">
                <a:latin typeface="Times" panose="02020603050405020304" pitchFamily="18" charset="0"/>
                <a:cs typeface="Times" panose="02020603050405020304" pitchFamily="18" charset="0"/>
              </a:rPr>
              <a:t> La </a:t>
            </a:r>
            <a:r>
              <a:rPr lang="en-US" sz="2000" b="1" kern="0" dirty="0" err="1" smtClean="0">
                <a:latin typeface="Times" panose="02020603050405020304" pitchFamily="18" charset="0"/>
                <a:cs typeface="Times" panose="02020603050405020304" pitchFamily="18" charset="0"/>
              </a:rPr>
              <a:t>có</a:t>
            </a:r>
            <a:r>
              <a:rPr lang="en-US" sz="2000" b="1" kern="0" dirty="0" smtClean="0">
                <a:latin typeface="Times" panose="02020603050405020304" pitchFamily="18" charset="0"/>
                <a:cs typeface="Times" panose="02020603050405020304" pitchFamily="18" charset="0"/>
              </a:rPr>
              <a:t> </a:t>
            </a:r>
            <a:r>
              <a:rPr lang="en-US" sz="2000" b="1" kern="0" dirty="0" err="1" smtClean="0">
                <a:latin typeface="Times" panose="02020603050405020304" pitchFamily="18" charset="0"/>
                <a:cs typeface="Times" panose="02020603050405020304" pitchFamily="18" charset="0"/>
              </a:rPr>
              <a:t>truyền</a:t>
            </a:r>
            <a:r>
              <a:rPr lang="en-US" sz="2000" b="1" kern="0" dirty="0" smtClean="0">
                <a:latin typeface="Times" panose="02020603050405020304" pitchFamily="18" charset="0"/>
                <a:cs typeface="Times" panose="02020603050405020304" pitchFamily="18" charset="0"/>
              </a:rPr>
              <a:t> </a:t>
            </a:r>
            <a:r>
              <a:rPr lang="en-US" sz="2000" b="1" kern="0" dirty="0" err="1" smtClean="0">
                <a:latin typeface="Times" panose="02020603050405020304" pitchFamily="18" charset="0"/>
                <a:cs typeface="Times" panose="02020603050405020304" pitchFamily="18" charset="0"/>
              </a:rPr>
              <a:t>thống</a:t>
            </a:r>
            <a:r>
              <a:rPr lang="en-US" sz="2000" b="1" kern="0" dirty="0" smtClean="0">
                <a:latin typeface="Times" panose="02020603050405020304" pitchFamily="18" charset="0"/>
                <a:cs typeface="Times" panose="02020603050405020304" pitchFamily="18" charset="0"/>
              </a:rPr>
              <a:t> </a:t>
            </a:r>
            <a:r>
              <a:rPr lang="en-US" sz="2000" b="1" kern="0" dirty="0" err="1" smtClean="0">
                <a:latin typeface="Times" panose="02020603050405020304" pitchFamily="18" charset="0"/>
                <a:cs typeface="Times" panose="02020603050405020304" pitchFamily="18" charset="0"/>
              </a:rPr>
              <a:t>gì</a:t>
            </a:r>
            <a:r>
              <a:rPr lang="vi-VN" sz="2000" b="1" kern="0" dirty="0" smtClean="0">
                <a:latin typeface="Times" panose="02020603050405020304" pitchFamily="18" charset="0"/>
                <a:cs typeface="Times" panose="02020603050405020304" pitchFamily="18" charset="0"/>
              </a:rPr>
              <a:t>?</a:t>
            </a:r>
            <a:endParaRPr lang="en-US" sz="2000" dirty="0">
              <a:latin typeface="Times" panose="02020603050405020304" pitchFamily="18" charset="0"/>
              <a:ea typeface="Segoe UI" panose="020B0502040204020203" pitchFamily="34" charset="0"/>
              <a:cs typeface="Times" panose="02020603050405020304" pitchFamily="18" charset="0"/>
            </a:endParaRPr>
          </a:p>
        </p:txBody>
      </p:sp>
      <p:sp>
        <p:nvSpPr>
          <p:cNvPr id="17" name="TextBox 16"/>
          <p:cNvSpPr txBox="1">
            <a:spLocks noChangeArrowheads="1"/>
          </p:cNvSpPr>
          <p:nvPr/>
        </p:nvSpPr>
        <p:spPr bwMode="auto">
          <a:xfrm>
            <a:off x="3873297" y="2436841"/>
            <a:ext cx="387985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510540" algn="l"/>
              </a:tabLst>
            </a:pPr>
            <a:r>
              <a:rPr lang="en-US" sz="2000" kern="0" dirty="0" smtClean="0">
                <a:latin typeface="Times" panose="02020603050405020304" pitchFamily="18" charset="0"/>
                <a:cs typeface="Times" panose="02020603050405020304" pitchFamily="18" charset="0"/>
              </a:rPr>
              <a:t> </a:t>
            </a:r>
            <a:r>
              <a:rPr lang="vi-VN" sz="2000" b="1" kern="0" dirty="0" smtClean="0">
                <a:latin typeface="Times" panose="02020603050405020304" pitchFamily="18" charset="0"/>
                <a:cs typeface="Times" panose="02020603050405020304" pitchFamily="18" charset="0"/>
              </a:rPr>
              <a:t>Em </a:t>
            </a:r>
            <a:r>
              <a:rPr lang="vi-VN" sz="2000" b="1" kern="0" dirty="0">
                <a:latin typeface="Times" panose="02020603050405020304" pitchFamily="18" charset="0"/>
                <a:cs typeface="Times" panose="02020603050405020304" pitchFamily="18" charset="0"/>
              </a:rPr>
              <a:t>có suy nghĩ gì về truyền thống của dòng họ </a:t>
            </a:r>
            <a:r>
              <a:rPr lang="en-US" sz="2000" b="1" kern="0" dirty="0" err="1" smtClean="0">
                <a:latin typeface="Times" panose="02020603050405020304" pitchFamily="18" charset="0"/>
                <a:cs typeface="Times" panose="02020603050405020304" pitchFamily="18" charset="0"/>
              </a:rPr>
              <a:t>Đặng</a:t>
            </a:r>
            <a:r>
              <a:rPr lang="vi-VN" sz="2000" b="1" kern="0" dirty="0" smtClean="0">
                <a:latin typeface="Times" panose="02020603050405020304" pitchFamily="18" charset="0"/>
                <a:cs typeface="Times" panose="02020603050405020304" pitchFamily="18" charset="0"/>
              </a:rPr>
              <a:t>?</a:t>
            </a:r>
            <a:endParaRPr lang="vi-VN" altLang="en-US" sz="2000" b="1" kern="0" dirty="0">
              <a:solidFill>
                <a:srgbClr val="006600"/>
              </a:solidFill>
              <a:latin typeface="Times" panose="02020603050405020304" pitchFamily="18" charset="0"/>
              <a:cs typeface="Times" panose="02020603050405020304" pitchFamily="18" charset="0"/>
            </a:endParaRPr>
          </a:p>
        </p:txBody>
      </p:sp>
      <p:sp>
        <p:nvSpPr>
          <p:cNvPr id="18" name="TextBox 17"/>
          <p:cNvSpPr txBox="1">
            <a:spLocks noChangeArrowheads="1"/>
          </p:cNvSpPr>
          <p:nvPr/>
        </p:nvSpPr>
        <p:spPr bwMode="auto">
          <a:xfrm>
            <a:off x="8036396" y="2520327"/>
            <a:ext cx="410190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a:r>
              <a:rPr lang="vi-VN" sz="2000" b="1" dirty="0">
                <a:latin typeface="Times" panose="02020603050405020304" pitchFamily="18" charset="0"/>
                <a:cs typeface="Times" panose="02020603050405020304" pitchFamily="18" charset="0"/>
              </a:rPr>
              <a:t>Từ thông tin trên và những hiểu biết của bản thân, em hiểu thế nào là truyền thống gia đình, dòng họ?</a:t>
            </a:r>
            <a:endParaRPr lang="en-US" sz="2000" b="1" dirty="0">
              <a:latin typeface="Times" panose="02020603050405020304" pitchFamily="18" charset="0"/>
              <a:cs typeface="Times" panose="02020603050405020304" pitchFamily="18" charset="0"/>
            </a:endParaRPr>
          </a:p>
        </p:txBody>
      </p:sp>
      <p:sp>
        <p:nvSpPr>
          <p:cNvPr id="19" name="Down Arrow 18"/>
          <p:cNvSpPr/>
          <p:nvPr/>
        </p:nvSpPr>
        <p:spPr>
          <a:xfrm>
            <a:off x="1151732" y="3753311"/>
            <a:ext cx="1014412" cy="550863"/>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sz="1600" kern="0">
              <a:solidFill>
                <a:prstClr val="white"/>
              </a:solidFill>
              <a:latin typeface="Times" panose="02020603050405020304" pitchFamily="18" charset="0"/>
              <a:cs typeface="Times" panose="02020603050405020304" pitchFamily="18" charset="0"/>
            </a:endParaRPr>
          </a:p>
        </p:txBody>
      </p:sp>
      <p:sp>
        <p:nvSpPr>
          <p:cNvPr id="20" name="Rounded Rectangle 19"/>
          <p:cNvSpPr/>
          <p:nvPr/>
        </p:nvSpPr>
        <p:spPr>
          <a:xfrm>
            <a:off x="152400" y="4297363"/>
            <a:ext cx="3505200" cy="2598044"/>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00" kern="0">
              <a:solidFill>
                <a:prstClr val="white"/>
              </a:solidFill>
              <a:latin typeface="Times" panose="02020603050405020304" pitchFamily="18" charset="0"/>
              <a:cs typeface="Times" panose="02020603050405020304" pitchFamily="18" charset="0"/>
            </a:endParaRPr>
          </a:p>
        </p:txBody>
      </p:sp>
      <p:sp>
        <p:nvSpPr>
          <p:cNvPr id="21" name="TextBox 20"/>
          <p:cNvSpPr txBox="1">
            <a:spLocks noChangeArrowheads="1"/>
          </p:cNvSpPr>
          <p:nvPr/>
        </p:nvSpPr>
        <p:spPr bwMode="auto">
          <a:xfrm>
            <a:off x="131242" y="4476406"/>
            <a:ext cx="336057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spcBef>
                <a:spcPct val="0"/>
              </a:spcBef>
              <a:spcAft>
                <a:spcPct val="0"/>
              </a:spcAft>
            </a:pPr>
            <a:r>
              <a:rPr lang="en-US" i="1" dirty="0" smtClean="0">
                <a:solidFill>
                  <a:srgbClr val="0000FF"/>
                </a:solidFill>
                <a:latin typeface="Times" panose="02020603050405020304" pitchFamily="18" charset="0"/>
                <a:cs typeface="Times" panose="02020603050405020304" pitchFamily="18" charset="0"/>
              </a:rPr>
              <a:t>- </a:t>
            </a:r>
            <a:r>
              <a:rPr lang="en-US" dirty="0" err="1" smtClean="0">
                <a:solidFill>
                  <a:srgbClr val="0000FF"/>
                </a:solidFill>
                <a:latin typeface="Times" panose="02020603050405020304" pitchFamily="18" charset="0"/>
                <a:cs typeface="Times" panose="02020603050405020304" pitchFamily="18" charset="0"/>
              </a:rPr>
              <a:t>Truyền</a:t>
            </a:r>
            <a:r>
              <a:rPr lang="en-US" dirty="0" smtClean="0">
                <a:solidFill>
                  <a:srgbClr val="0000FF"/>
                </a:solidFill>
                <a:latin typeface="Times" panose="02020603050405020304" pitchFamily="18" charset="0"/>
                <a:cs typeface="Times" panose="02020603050405020304" pitchFamily="18" charset="0"/>
              </a:rPr>
              <a:t> </a:t>
            </a:r>
            <a:r>
              <a:rPr lang="en-US" dirty="0" err="1" smtClean="0">
                <a:solidFill>
                  <a:srgbClr val="0000FF"/>
                </a:solidFill>
                <a:latin typeface="Times" panose="02020603050405020304" pitchFamily="18" charset="0"/>
                <a:cs typeface="Times" panose="02020603050405020304" pitchFamily="18" charset="0"/>
              </a:rPr>
              <a:t>thống</a:t>
            </a:r>
            <a:r>
              <a:rPr lang="en-US" dirty="0" smtClean="0">
                <a:solidFill>
                  <a:srgbClr val="0000FF"/>
                </a:solidFill>
                <a:latin typeface="Times" panose="02020603050405020304" pitchFamily="18" charset="0"/>
                <a:cs typeface="Times" panose="02020603050405020304" pitchFamily="18" charset="0"/>
              </a:rPr>
              <a:t> </a:t>
            </a:r>
            <a:r>
              <a:rPr lang="en-US" dirty="0" err="1" smtClean="0">
                <a:solidFill>
                  <a:srgbClr val="0000FF"/>
                </a:solidFill>
                <a:latin typeface="Times" panose="02020603050405020304" pitchFamily="18" charset="0"/>
                <a:cs typeface="Times" panose="02020603050405020304" pitchFamily="18" charset="0"/>
              </a:rPr>
              <a:t>hiếu</a:t>
            </a:r>
            <a:r>
              <a:rPr lang="en-US" dirty="0" smtClean="0">
                <a:solidFill>
                  <a:srgbClr val="0000FF"/>
                </a:solidFill>
                <a:latin typeface="Times" panose="02020603050405020304" pitchFamily="18" charset="0"/>
                <a:cs typeface="Times" panose="02020603050405020304" pitchFamily="18" charset="0"/>
              </a:rPr>
              <a:t> </a:t>
            </a:r>
            <a:r>
              <a:rPr lang="en-US" dirty="0" err="1" smtClean="0">
                <a:solidFill>
                  <a:srgbClr val="0000FF"/>
                </a:solidFill>
                <a:latin typeface="Times" panose="02020603050405020304" pitchFamily="18" charset="0"/>
                <a:cs typeface="Times" panose="02020603050405020304" pitchFamily="18" charset="0"/>
              </a:rPr>
              <a:t>học</a:t>
            </a:r>
            <a:endParaRPr lang="en-US" dirty="0" smtClean="0">
              <a:solidFill>
                <a:srgbClr val="0000FF"/>
              </a:solidFill>
              <a:latin typeface="Times" panose="02020603050405020304" pitchFamily="18" charset="0"/>
              <a:cs typeface="Times" panose="02020603050405020304" pitchFamily="18" charset="0"/>
            </a:endParaRPr>
          </a:p>
          <a:p>
            <a:pPr algn="just" fontAlgn="base">
              <a:spcBef>
                <a:spcPct val="0"/>
              </a:spcBef>
              <a:spcAft>
                <a:spcPct val="0"/>
              </a:spcAft>
            </a:pPr>
            <a:r>
              <a:rPr lang="en-US" altLang="en-US" dirty="0" smtClean="0">
                <a:solidFill>
                  <a:srgbClr val="0000FF"/>
                </a:solidFill>
                <a:latin typeface="Times" panose="02020603050405020304" pitchFamily="18" charset="0"/>
                <a:cs typeface="Times" panose="02020603050405020304" pitchFamily="18" charset="0"/>
              </a:rPr>
              <a:t>- </a:t>
            </a:r>
            <a:r>
              <a:rPr lang="en-US" altLang="en-US" dirty="0" err="1" smtClean="0">
                <a:solidFill>
                  <a:srgbClr val="0000FF"/>
                </a:solidFill>
                <a:latin typeface="Times" panose="02020603050405020304" pitchFamily="18" charset="0"/>
                <a:cs typeface="Times" panose="02020603050405020304" pitchFamily="18" charset="0"/>
              </a:rPr>
              <a:t>Truyền</a:t>
            </a:r>
            <a:r>
              <a:rPr lang="en-US" altLang="en-US" dirty="0" smtClean="0">
                <a:solidFill>
                  <a:srgbClr val="0000FF"/>
                </a:solidFill>
                <a:latin typeface="Times" panose="02020603050405020304" pitchFamily="18" charset="0"/>
                <a:cs typeface="Times" panose="02020603050405020304" pitchFamily="18" charset="0"/>
              </a:rPr>
              <a:t> </a:t>
            </a:r>
            <a:r>
              <a:rPr lang="en-US" altLang="en-US" dirty="0" err="1" smtClean="0">
                <a:solidFill>
                  <a:srgbClr val="0000FF"/>
                </a:solidFill>
                <a:latin typeface="Times" panose="02020603050405020304" pitchFamily="18" charset="0"/>
                <a:cs typeface="Times" panose="02020603050405020304" pitchFamily="18" charset="0"/>
              </a:rPr>
              <a:t>thống</a:t>
            </a:r>
            <a:r>
              <a:rPr lang="en-US" altLang="en-US" dirty="0" smtClean="0">
                <a:solidFill>
                  <a:srgbClr val="0000FF"/>
                </a:solidFill>
                <a:latin typeface="Times" panose="02020603050405020304" pitchFamily="18" charset="0"/>
                <a:cs typeface="Times" panose="02020603050405020304" pitchFamily="18" charset="0"/>
              </a:rPr>
              <a:t> </a:t>
            </a:r>
            <a:r>
              <a:rPr lang="en-US" altLang="en-US" dirty="0" err="1" smtClean="0">
                <a:solidFill>
                  <a:srgbClr val="0000FF"/>
                </a:solidFill>
                <a:latin typeface="Times" panose="02020603050405020304" pitchFamily="18" charset="0"/>
                <a:cs typeface="Times" panose="02020603050405020304" pitchFamily="18" charset="0"/>
              </a:rPr>
              <a:t>yêu</a:t>
            </a:r>
            <a:r>
              <a:rPr lang="en-US" altLang="en-US" dirty="0" smtClean="0">
                <a:solidFill>
                  <a:srgbClr val="0000FF"/>
                </a:solidFill>
                <a:latin typeface="Times" panose="02020603050405020304" pitchFamily="18" charset="0"/>
                <a:cs typeface="Times" panose="02020603050405020304" pitchFamily="18" charset="0"/>
              </a:rPr>
              <a:t> </a:t>
            </a:r>
            <a:r>
              <a:rPr lang="en-US" altLang="en-US" dirty="0" err="1" smtClean="0">
                <a:solidFill>
                  <a:srgbClr val="0000FF"/>
                </a:solidFill>
                <a:latin typeface="Times" panose="02020603050405020304" pitchFamily="18" charset="0"/>
                <a:cs typeface="Times" panose="02020603050405020304" pitchFamily="18" charset="0"/>
              </a:rPr>
              <a:t>nước</a:t>
            </a:r>
            <a:r>
              <a:rPr lang="en-US" altLang="en-US" dirty="0" smtClean="0">
                <a:solidFill>
                  <a:srgbClr val="0000FF"/>
                </a:solidFill>
                <a:latin typeface="Times" panose="02020603050405020304" pitchFamily="18" charset="0"/>
                <a:cs typeface="Times" panose="02020603050405020304" pitchFamily="18" charset="0"/>
              </a:rPr>
              <a:t>: </a:t>
            </a:r>
            <a:r>
              <a:rPr lang="en-US" altLang="en-US" dirty="0" err="1" smtClean="0">
                <a:solidFill>
                  <a:srgbClr val="0000FF"/>
                </a:solidFill>
                <a:latin typeface="Times" panose="02020603050405020304" pitchFamily="18" charset="0"/>
                <a:cs typeface="Times" panose="02020603050405020304" pitchFamily="18" charset="0"/>
              </a:rPr>
              <a:t>xây</a:t>
            </a:r>
            <a:r>
              <a:rPr lang="en-US" altLang="en-US" dirty="0" smtClean="0">
                <a:solidFill>
                  <a:srgbClr val="0000FF"/>
                </a:solidFill>
                <a:latin typeface="Times" panose="02020603050405020304" pitchFamily="18" charset="0"/>
                <a:cs typeface="Times" panose="02020603050405020304" pitchFamily="18" charset="0"/>
              </a:rPr>
              <a:t> </a:t>
            </a:r>
            <a:r>
              <a:rPr lang="en-US" altLang="en-US" dirty="0" err="1" smtClean="0">
                <a:solidFill>
                  <a:srgbClr val="0000FF"/>
                </a:solidFill>
                <a:latin typeface="Times" panose="02020603050405020304" pitchFamily="18" charset="0"/>
                <a:cs typeface="Times" panose="02020603050405020304" pitchFamily="18" charset="0"/>
              </a:rPr>
              <a:t>dựng</a:t>
            </a:r>
            <a:r>
              <a:rPr lang="en-US" altLang="en-US" dirty="0" smtClean="0">
                <a:solidFill>
                  <a:srgbClr val="0000FF"/>
                </a:solidFill>
                <a:latin typeface="Times" panose="02020603050405020304" pitchFamily="18" charset="0"/>
                <a:cs typeface="Times" panose="02020603050405020304" pitchFamily="18" charset="0"/>
              </a:rPr>
              <a:t> </a:t>
            </a:r>
            <a:r>
              <a:rPr lang="en-US" altLang="en-US" dirty="0" err="1" smtClean="0">
                <a:solidFill>
                  <a:srgbClr val="0000FF"/>
                </a:solidFill>
                <a:latin typeface="Times" panose="02020603050405020304" pitchFamily="18" charset="0"/>
                <a:cs typeface="Times" panose="02020603050405020304" pitchFamily="18" charset="0"/>
              </a:rPr>
              <a:t>và</a:t>
            </a:r>
            <a:r>
              <a:rPr lang="en-US" altLang="en-US" dirty="0" smtClean="0">
                <a:solidFill>
                  <a:srgbClr val="0000FF"/>
                </a:solidFill>
                <a:latin typeface="Times" panose="02020603050405020304" pitchFamily="18" charset="0"/>
                <a:cs typeface="Times" panose="02020603050405020304" pitchFamily="18" charset="0"/>
              </a:rPr>
              <a:t> </a:t>
            </a:r>
            <a:r>
              <a:rPr lang="en-US" altLang="en-US" dirty="0" err="1" smtClean="0">
                <a:solidFill>
                  <a:srgbClr val="0000FF"/>
                </a:solidFill>
                <a:latin typeface="Times" panose="02020603050405020304" pitchFamily="18" charset="0"/>
                <a:cs typeface="Times" panose="02020603050405020304" pitchFamily="18" charset="0"/>
              </a:rPr>
              <a:t>bảo</a:t>
            </a:r>
            <a:r>
              <a:rPr lang="en-US" altLang="en-US" dirty="0" smtClean="0">
                <a:solidFill>
                  <a:srgbClr val="0000FF"/>
                </a:solidFill>
                <a:latin typeface="Times" panose="02020603050405020304" pitchFamily="18" charset="0"/>
                <a:cs typeface="Times" panose="02020603050405020304" pitchFamily="18" charset="0"/>
              </a:rPr>
              <a:t> </a:t>
            </a:r>
            <a:r>
              <a:rPr lang="en-US" altLang="en-US" dirty="0" err="1" smtClean="0">
                <a:solidFill>
                  <a:srgbClr val="0000FF"/>
                </a:solidFill>
                <a:latin typeface="Times" panose="02020603050405020304" pitchFamily="18" charset="0"/>
                <a:cs typeface="Times" panose="02020603050405020304" pitchFamily="18" charset="0"/>
              </a:rPr>
              <a:t>vệ</a:t>
            </a:r>
            <a:r>
              <a:rPr lang="en-US" altLang="en-US" dirty="0" smtClean="0">
                <a:solidFill>
                  <a:srgbClr val="0000FF"/>
                </a:solidFill>
                <a:latin typeface="Times" panose="02020603050405020304" pitchFamily="18" charset="0"/>
                <a:cs typeface="Times" panose="02020603050405020304" pitchFamily="18" charset="0"/>
              </a:rPr>
              <a:t> </a:t>
            </a:r>
            <a:r>
              <a:rPr lang="en-US" altLang="en-US" dirty="0" err="1" smtClean="0">
                <a:solidFill>
                  <a:srgbClr val="0000FF"/>
                </a:solidFill>
                <a:latin typeface="Times" panose="02020603050405020304" pitchFamily="18" charset="0"/>
                <a:cs typeface="Times" panose="02020603050405020304" pitchFamily="18" charset="0"/>
              </a:rPr>
              <a:t>quê</a:t>
            </a:r>
            <a:r>
              <a:rPr lang="en-US" altLang="en-US" dirty="0" smtClean="0">
                <a:solidFill>
                  <a:srgbClr val="0000FF"/>
                </a:solidFill>
                <a:latin typeface="Times" panose="02020603050405020304" pitchFamily="18" charset="0"/>
                <a:cs typeface="Times" panose="02020603050405020304" pitchFamily="18" charset="0"/>
              </a:rPr>
              <a:t> </a:t>
            </a:r>
            <a:r>
              <a:rPr lang="en-US" altLang="en-US" dirty="0" err="1" smtClean="0">
                <a:solidFill>
                  <a:srgbClr val="0000FF"/>
                </a:solidFill>
                <a:latin typeface="Times" panose="02020603050405020304" pitchFamily="18" charset="0"/>
                <a:cs typeface="Times" panose="02020603050405020304" pitchFamily="18" charset="0"/>
              </a:rPr>
              <a:t>hương</a:t>
            </a:r>
            <a:r>
              <a:rPr lang="en-US" altLang="en-US" dirty="0" smtClean="0">
                <a:solidFill>
                  <a:srgbClr val="0000FF"/>
                </a:solidFill>
                <a:latin typeface="Times" panose="02020603050405020304" pitchFamily="18" charset="0"/>
                <a:cs typeface="Times" panose="02020603050405020304" pitchFamily="18" charset="0"/>
              </a:rPr>
              <a:t> </a:t>
            </a:r>
            <a:r>
              <a:rPr lang="en-US" altLang="en-US" dirty="0" err="1" smtClean="0">
                <a:solidFill>
                  <a:srgbClr val="0000FF"/>
                </a:solidFill>
                <a:latin typeface="Times" panose="02020603050405020304" pitchFamily="18" charset="0"/>
                <a:cs typeface="Times" panose="02020603050405020304" pitchFamily="18" charset="0"/>
              </a:rPr>
              <a:t>đất</a:t>
            </a:r>
            <a:r>
              <a:rPr lang="en-US" altLang="en-US" dirty="0" smtClean="0">
                <a:solidFill>
                  <a:srgbClr val="0000FF"/>
                </a:solidFill>
                <a:latin typeface="Times" panose="02020603050405020304" pitchFamily="18" charset="0"/>
                <a:cs typeface="Times" panose="02020603050405020304" pitchFamily="18" charset="0"/>
              </a:rPr>
              <a:t> </a:t>
            </a:r>
            <a:r>
              <a:rPr lang="en-US" altLang="en-US" dirty="0" err="1" smtClean="0">
                <a:solidFill>
                  <a:srgbClr val="0000FF"/>
                </a:solidFill>
                <a:latin typeface="Times" panose="02020603050405020304" pitchFamily="18" charset="0"/>
                <a:cs typeface="Times" panose="02020603050405020304" pitchFamily="18" charset="0"/>
              </a:rPr>
              <a:t>nước</a:t>
            </a:r>
            <a:endParaRPr lang="vi-VN" altLang="en-US" dirty="0">
              <a:solidFill>
                <a:srgbClr val="0000FF"/>
              </a:solidFill>
              <a:latin typeface="Times" panose="02020603050405020304" pitchFamily="18" charset="0"/>
              <a:cs typeface="Times" panose="02020603050405020304" pitchFamily="18" charset="0"/>
            </a:endParaRPr>
          </a:p>
        </p:txBody>
      </p:sp>
      <p:sp>
        <p:nvSpPr>
          <p:cNvPr id="22" name="Down Arrow 21"/>
          <p:cNvSpPr/>
          <p:nvPr/>
        </p:nvSpPr>
        <p:spPr>
          <a:xfrm>
            <a:off x="5484813" y="3670300"/>
            <a:ext cx="877887" cy="508000"/>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sz="1600" kern="0">
              <a:solidFill>
                <a:prstClr val="white"/>
              </a:solidFill>
              <a:latin typeface="Times" panose="02020603050405020304" pitchFamily="18" charset="0"/>
              <a:cs typeface="Times" panose="02020603050405020304" pitchFamily="18" charset="0"/>
            </a:endParaRPr>
          </a:p>
        </p:txBody>
      </p:sp>
      <p:sp>
        <p:nvSpPr>
          <p:cNvPr id="23" name="Rounded Rectangle 22"/>
          <p:cNvSpPr/>
          <p:nvPr/>
        </p:nvSpPr>
        <p:spPr>
          <a:xfrm>
            <a:off x="3873297" y="4270148"/>
            <a:ext cx="3729394" cy="2587852"/>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400" b="1" kern="0" dirty="0">
              <a:solidFill>
                <a:prstClr val="black"/>
              </a:solidFill>
              <a:latin typeface="Times" panose="02020603050405020304" pitchFamily="18" charset="0"/>
              <a:cs typeface="Times" panose="02020603050405020304" pitchFamily="18" charset="0"/>
            </a:endParaRPr>
          </a:p>
        </p:txBody>
      </p:sp>
      <p:sp>
        <p:nvSpPr>
          <p:cNvPr id="24" name="Rounded Rectangle 23"/>
          <p:cNvSpPr/>
          <p:nvPr/>
        </p:nvSpPr>
        <p:spPr>
          <a:xfrm>
            <a:off x="7818388" y="4253162"/>
            <a:ext cx="4337591" cy="2520964"/>
          </a:xfrm>
          <a:prstGeom prst="roundRect">
            <a:avLst/>
          </a:prstGeom>
          <a:solidFill>
            <a:srgbClr val="FFCC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400" b="1" kern="0" dirty="0">
              <a:solidFill>
                <a:prstClr val="black"/>
              </a:solidFill>
              <a:latin typeface="Times" panose="02020603050405020304" pitchFamily="18" charset="0"/>
              <a:cs typeface="Times" panose="02020603050405020304" pitchFamily="18" charset="0"/>
            </a:endParaRPr>
          </a:p>
        </p:txBody>
      </p:sp>
      <p:sp>
        <p:nvSpPr>
          <p:cNvPr id="25" name="Down Arrow 24"/>
          <p:cNvSpPr/>
          <p:nvPr/>
        </p:nvSpPr>
        <p:spPr>
          <a:xfrm>
            <a:off x="10180827" y="3786649"/>
            <a:ext cx="693738" cy="517525"/>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sz="1600" kern="0">
              <a:solidFill>
                <a:prstClr val="white"/>
              </a:solidFill>
              <a:latin typeface="Times" panose="02020603050405020304" pitchFamily="18" charset="0"/>
              <a:cs typeface="Times" panose="02020603050405020304" pitchFamily="18" charset="0"/>
            </a:endParaRPr>
          </a:p>
        </p:txBody>
      </p:sp>
      <p:sp>
        <p:nvSpPr>
          <p:cNvPr id="26" name="TextBox 25"/>
          <p:cNvSpPr txBox="1">
            <a:spLocks noChangeArrowheads="1"/>
          </p:cNvSpPr>
          <p:nvPr/>
        </p:nvSpPr>
        <p:spPr bwMode="auto">
          <a:xfrm>
            <a:off x="4000009" y="4391025"/>
            <a:ext cx="353584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spcBef>
                <a:spcPct val="0"/>
              </a:spcBef>
              <a:spcAft>
                <a:spcPct val="0"/>
              </a:spcAft>
            </a:pPr>
            <a:r>
              <a:rPr lang="en-US" dirty="0" smtClean="0">
                <a:solidFill>
                  <a:srgbClr val="FF0000"/>
                </a:solidFill>
                <a:latin typeface="Times" panose="02020603050405020304" pitchFamily="18" charset="0"/>
                <a:cs typeface="Times" panose="02020603050405020304" pitchFamily="18" charset="0"/>
              </a:rPr>
              <a:t>- </a:t>
            </a:r>
            <a:r>
              <a:rPr lang="en-US" dirty="0" err="1" smtClean="0">
                <a:solidFill>
                  <a:srgbClr val="FF0000"/>
                </a:solidFill>
                <a:latin typeface="Times" panose="02020603050405020304" pitchFamily="18" charset="0"/>
                <a:cs typeface="Times" panose="02020603050405020304" pitchFamily="18" charset="0"/>
              </a:rPr>
              <a:t>Đó</a:t>
            </a:r>
            <a:r>
              <a:rPr lang="vi-VN" dirty="0" smtClean="0">
                <a:solidFill>
                  <a:srgbClr val="FF0000"/>
                </a:solidFill>
                <a:latin typeface="Times" panose="02020603050405020304" pitchFamily="18" charset="0"/>
                <a:cs typeface="Times" panose="02020603050405020304" pitchFamily="18" charset="0"/>
              </a:rPr>
              <a:t> </a:t>
            </a:r>
            <a:r>
              <a:rPr lang="vi-VN" dirty="0">
                <a:solidFill>
                  <a:srgbClr val="FF0000"/>
                </a:solidFill>
                <a:latin typeface="Times" panose="02020603050405020304" pitchFamily="18" charset="0"/>
                <a:cs typeface="Times" panose="02020603050405020304" pitchFamily="18" charset="0"/>
              </a:rPr>
              <a:t>là một truyền thống tốt đẹp cần lưu giữ và phát huy</a:t>
            </a:r>
            <a:r>
              <a:rPr lang="vi-VN" dirty="0" smtClean="0">
                <a:solidFill>
                  <a:srgbClr val="FF0000"/>
                </a:solidFill>
                <a:latin typeface="Times" panose="02020603050405020304" pitchFamily="18" charset="0"/>
                <a:cs typeface="Times" panose="02020603050405020304" pitchFamily="18" charset="0"/>
              </a:rPr>
              <a:t>.</a:t>
            </a:r>
            <a:endParaRPr lang="en-US" dirty="0" smtClean="0">
              <a:solidFill>
                <a:srgbClr val="FF0000"/>
              </a:solidFill>
              <a:latin typeface="Times" panose="02020603050405020304" pitchFamily="18" charset="0"/>
              <a:cs typeface="Times" panose="02020603050405020304" pitchFamily="18" charset="0"/>
            </a:endParaRPr>
          </a:p>
          <a:p>
            <a:pPr algn="just" fontAlgn="base">
              <a:spcBef>
                <a:spcPct val="0"/>
              </a:spcBef>
              <a:spcAft>
                <a:spcPct val="0"/>
              </a:spcAft>
            </a:pPr>
            <a:r>
              <a:rPr lang="en-US" dirty="0" smtClean="0">
                <a:solidFill>
                  <a:srgbClr val="FF0000"/>
                </a:solidFill>
                <a:latin typeface="Times" panose="02020603050405020304" pitchFamily="18" charset="0"/>
                <a:ea typeface="Courier New" panose="02070309020205020404" pitchFamily="49" charset="0"/>
                <a:cs typeface="Times" panose="02020603050405020304" pitchFamily="18" charset="0"/>
              </a:rPr>
              <a:t>- </a:t>
            </a:r>
            <a:r>
              <a:rPr lang="vi-VN" dirty="0" smtClean="0">
                <a:solidFill>
                  <a:srgbClr val="FF0000"/>
                </a:solidFill>
                <a:latin typeface="Times" panose="02020603050405020304" pitchFamily="18" charset="0"/>
                <a:ea typeface="Courier New" panose="02070309020205020404" pitchFamily="49" charset="0"/>
                <a:cs typeface="Times" panose="02020603050405020304" pitchFamily="18" charset="0"/>
              </a:rPr>
              <a:t>Em </a:t>
            </a:r>
            <a:r>
              <a:rPr lang="vi-VN" dirty="0">
                <a:solidFill>
                  <a:srgbClr val="FF0000"/>
                </a:solidFill>
                <a:latin typeface="Times" panose="02020603050405020304" pitchFamily="18" charset="0"/>
                <a:ea typeface="Courier New" panose="02070309020205020404" pitchFamily="49" charset="0"/>
                <a:cs typeface="Times" panose="02020603050405020304" pitchFamily="18" charset="0"/>
              </a:rPr>
              <a:t>thấy ngưỡng mộ, đáng học tập.</a:t>
            </a:r>
            <a:endParaRPr lang="vi-VN" altLang="en-US" b="1" i="1" dirty="0">
              <a:solidFill>
                <a:srgbClr val="FF0000"/>
              </a:solidFill>
              <a:latin typeface="Times" panose="02020603050405020304" pitchFamily="18" charset="0"/>
              <a:cs typeface="Times" panose="02020603050405020304" pitchFamily="18" charset="0"/>
            </a:endParaRPr>
          </a:p>
        </p:txBody>
      </p:sp>
      <p:sp>
        <p:nvSpPr>
          <p:cNvPr id="27" name="TextBox 26"/>
          <p:cNvSpPr txBox="1">
            <a:spLocks noChangeArrowheads="1"/>
          </p:cNvSpPr>
          <p:nvPr/>
        </p:nvSpPr>
        <p:spPr bwMode="auto">
          <a:xfrm>
            <a:off x="7887962" y="4236371"/>
            <a:ext cx="408672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spcBef>
                <a:spcPct val="0"/>
              </a:spcBef>
              <a:spcAft>
                <a:spcPct val="0"/>
              </a:spcAft>
            </a:pPr>
            <a:r>
              <a:rPr lang="en-US" dirty="0" smtClean="0">
                <a:solidFill>
                  <a:srgbClr val="0000FF"/>
                </a:solidFill>
                <a:latin typeface="Times" panose="02020603050405020304" pitchFamily="18" charset="0"/>
                <a:cs typeface="Times" panose="02020603050405020304" pitchFamily="18" charset="0"/>
              </a:rPr>
              <a:t>T</a:t>
            </a:r>
            <a:r>
              <a:rPr lang="vi-VN" dirty="0">
                <a:solidFill>
                  <a:srgbClr val="0000FF"/>
                </a:solidFill>
                <a:latin typeface="Times" panose="02020603050405020304" pitchFamily="18" charset="0"/>
                <a:cs typeface="Times" panose="02020603050405020304" pitchFamily="18" charset="0"/>
              </a:rPr>
              <a:t>ruyền thống gia đình, dòng họ</a:t>
            </a:r>
            <a:r>
              <a:rPr lang="en-US" dirty="0">
                <a:solidFill>
                  <a:srgbClr val="0000FF"/>
                </a:solidFill>
                <a:latin typeface="Times" panose="02020603050405020304" pitchFamily="18" charset="0"/>
                <a:cs typeface="Times" panose="02020603050405020304" pitchFamily="18" charset="0"/>
              </a:rPr>
              <a:t> </a:t>
            </a:r>
            <a:r>
              <a:rPr lang="vi-VN" dirty="0">
                <a:solidFill>
                  <a:srgbClr val="0000FF"/>
                </a:solidFill>
                <a:latin typeface="Times" panose="02020603050405020304" pitchFamily="18" charset="0"/>
                <a:cs typeface="Times" panose="02020603050405020304" pitchFamily="18" charset="0"/>
              </a:rPr>
              <a:t>là </a:t>
            </a:r>
            <a:r>
              <a:rPr lang="en-US" dirty="0" err="1">
                <a:solidFill>
                  <a:srgbClr val="0000FF"/>
                </a:solidFill>
                <a:latin typeface="Times" panose="02020603050405020304" pitchFamily="18" charset="0"/>
                <a:cs typeface="Times" panose="02020603050405020304" pitchFamily="18" charset="0"/>
              </a:rPr>
              <a:t>những</a:t>
            </a:r>
            <a:r>
              <a:rPr lang="en-US" dirty="0">
                <a:solidFill>
                  <a:srgbClr val="0000FF"/>
                </a:solidFill>
                <a:latin typeface="Times" panose="02020603050405020304" pitchFamily="18" charset="0"/>
                <a:cs typeface="Times" panose="02020603050405020304" pitchFamily="18" charset="0"/>
              </a:rPr>
              <a:t> </a:t>
            </a:r>
            <a:r>
              <a:rPr lang="en-US" dirty="0" err="1">
                <a:solidFill>
                  <a:srgbClr val="0000FF"/>
                </a:solidFill>
                <a:latin typeface="Times" panose="02020603050405020304" pitchFamily="18" charset="0"/>
                <a:cs typeface="Times" panose="02020603050405020304" pitchFamily="18" charset="0"/>
              </a:rPr>
              <a:t>giá</a:t>
            </a:r>
            <a:r>
              <a:rPr lang="en-US" dirty="0">
                <a:solidFill>
                  <a:srgbClr val="0000FF"/>
                </a:solidFill>
                <a:latin typeface="Times" panose="02020603050405020304" pitchFamily="18" charset="0"/>
                <a:cs typeface="Times" panose="02020603050405020304" pitchFamily="18" charset="0"/>
              </a:rPr>
              <a:t> </a:t>
            </a:r>
            <a:r>
              <a:rPr lang="en-US" dirty="0" err="1">
                <a:solidFill>
                  <a:srgbClr val="0000FF"/>
                </a:solidFill>
                <a:latin typeface="Times" panose="02020603050405020304" pitchFamily="18" charset="0"/>
                <a:cs typeface="Times" panose="02020603050405020304" pitchFamily="18" charset="0"/>
              </a:rPr>
              <a:t>trị</a:t>
            </a:r>
            <a:r>
              <a:rPr lang="en-US" dirty="0">
                <a:solidFill>
                  <a:srgbClr val="0000FF"/>
                </a:solidFill>
                <a:latin typeface="Times" panose="02020603050405020304" pitchFamily="18" charset="0"/>
                <a:cs typeface="Times" panose="02020603050405020304" pitchFamily="18" charset="0"/>
              </a:rPr>
              <a:t> </a:t>
            </a:r>
            <a:r>
              <a:rPr lang="en-US" dirty="0" err="1">
                <a:solidFill>
                  <a:srgbClr val="0000FF"/>
                </a:solidFill>
                <a:latin typeface="Times" panose="02020603050405020304" pitchFamily="18" charset="0"/>
                <a:cs typeface="Times" panose="02020603050405020304" pitchFamily="18" charset="0"/>
              </a:rPr>
              <a:t>tốt</a:t>
            </a:r>
            <a:r>
              <a:rPr lang="en-US" dirty="0">
                <a:solidFill>
                  <a:srgbClr val="0000FF"/>
                </a:solidFill>
                <a:latin typeface="Times" panose="02020603050405020304" pitchFamily="18" charset="0"/>
                <a:cs typeface="Times" panose="02020603050405020304" pitchFamily="18" charset="0"/>
              </a:rPr>
              <a:t> </a:t>
            </a:r>
            <a:r>
              <a:rPr lang="en-US" dirty="0" err="1">
                <a:solidFill>
                  <a:srgbClr val="0000FF"/>
                </a:solidFill>
                <a:latin typeface="Times" panose="02020603050405020304" pitchFamily="18" charset="0"/>
                <a:cs typeface="Times" panose="02020603050405020304" pitchFamily="18" charset="0"/>
              </a:rPr>
              <a:t>đẹp</a:t>
            </a:r>
            <a:r>
              <a:rPr lang="en-US" dirty="0">
                <a:solidFill>
                  <a:srgbClr val="0000FF"/>
                </a:solidFill>
                <a:latin typeface="Times" panose="02020603050405020304" pitchFamily="18" charset="0"/>
                <a:cs typeface="Times" panose="02020603050405020304" pitchFamily="18" charset="0"/>
              </a:rPr>
              <a:t> </a:t>
            </a:r>
            <a:r>
              <a:rPr lang="en-US" dirty="0" err="1">
                <a:solidFill>
                  <a:srgbClr val="0000FF"/>
                </a:solidFill>
                <a:latin typeface="Times" panose="02020603050405020304" pitchFamily="18" charset="0"/>
                <a:cs typeface="Times" panose="02020603050405020304" pitchFamily="18" charset="0"/>
              </a:rPr>
              <a:t>mà</a:t>
            </a:r>
            <a:r>
              <a:rPr lang="en-US" dirty="0">
                <a:solidFill>
                  <a:srgbClr val="0000FF"/>
                </a:solidFill>
                <a:latin typeface="Times" panose="02020603050405020304" pitchFamily="18" charset="0"/>
                <a:cs typeface="Times" panose="02020603050405020304" pitchFamily="18" charset="0"/>
              </a:rPr>
              <a:t> </a:t>
            </a:r>
            <a:r>
              <a:rPr lang="en-US" dirty="0" err="1">
                <a:solidFill>
                  <a:srgbClr val="0000FF"/>
                </a:solidFill>
                <a:latin typeface="Times" panose="02020603050405020304" pitchFamily="18" charset="0"/>
                <a:cs typeface="Times" panose="02020603050405020304" pitchFamily="18" charset="0"/>
              </a:rPr>
              <a:t>gia</a:t>
            </a:r>
            <a:r>
              <a:rPr lang="en-US" dirty="0">
                <a:solidFill>
                  <a:srgbClr val="0000FF"/>
                </a:solidFill>
                <a:latin typeface="Times" panose="02020603050405020304" pitchFamily="18" charset="0"/>
                <a:cs typeface="Times" panose="02020603050405020304" pitchFamily="18" charset="0"/>
              </a:rPr>
              <a:t> </a:t>
            </a:r>
            <a:r>
              <a:rPr lang="en-US" dirty="0" err="1">
                <a:solidFill>
                  <a:srgbClr val="0000FF"/>
                </a:solidFill>
                <a:latin typeface="Times" panose="02020603050405020304" pitchFamily="18" charset="0"/>
                <a:cs typeface="Times" panose="02020603050405020304" pitchFamily="18" charset="0"/>
              </a:rPr>
              <a:t>đình</a:t>
            </a:r>
            <a:r>
              <a:rPr lang="en-US" dirty="0">
                <a:solidFill>
                  <a:srgbClr val="0000FF"/>
                </a:solidFill>
                <a:latin typeface="Times" panose="02020603050405020304" pitchFamily="18" charset="0"/>
                <a:cs typeface="Times" panose="02020603050405020304" pitchFamily="18" charset="0"/>
              </a:rPr>
              <a:t>, </a:t>
            </a:r>
            <a:r>
              <a:rPr lang="en-US" dirty="0" err="1">
                <a:solidFill>
                  <a:srgbClr val="0000FF"/>
                </a:solidFill>
                <a:latin typeface="Times" panose="02020603050405020304" pitchFamily="18" charset="0"/>
                <a:cs typeface="Times" panose="02020603050405020304" pitchFamily="18" charset="0"/>
              </a:rPr>
              <a:t>dòng</a:t>
            </a:r>
            <a:r>
              <a:rPr lang="en-US" dirty="0">
                <a:solidFill>
                  <a:srgbClr val="0000FF"/>
                </a:solidFill>
                <a:latin typeface="Times" panose="02020603050405020304" pitchFamily="18" charset="0"/>
                <a:cs typeface="Times" panose="02020603050405020304" pitchFamily="18" charset="0"/>
              </a:rPr>
              <a:t> </a:t>
            </a:r>
            <a:r>
              <a:rPr lang="en-US" dirty="0" err="1">
                <a:solidFill>
                  <a:srgbClr val="0000FF"/>
                </a:solidFill>
                <a:latin typeface="Times" panose="02020603050405020304" pitchFamily="18" charset="0"/>
                <a:cs typeface="Times" panose="02020603050405020304" pitchFamily="18" charset="0"/>
              </a:rPr>
              <a:t>họ</a:t>
            </a:r>
            <a:r>
              <a:rPr lang="en-US" dirty="0">
                <a:solidFill>
                  <a:srgbClr val="0000FF"/>
                </a:solidFill>
                <a:latin typeface="Times" panose="02020603050405020304" pitchFamily="18" charset="0"/>
                <a:cs typeface="Times" panose="02020603050405020304" pitchFamily="18" charset="0"/>
              </a:rPr>
              <a:t> </a:t>
            </a:r>
            <a:r>
              <a:rPr lang="en-US" dirty="0" err="1">
                <a:solidFill>
                  <a:srgbClr val="0000FF"/>
                </a:solidFill>
                <a:latin typeface="Times" panose="02020603050405020304" pitchFamily="18" charset="0"/>
                <a:cs typeface="Times" panose="02020603050405020304" pitchFamily="18" charset="0"/>
              </a:rPr>
              <a:t>đã</a:t>
            </a:r>
            <a:r>
              <a:rPr lang="en-US" dirty="0">
                <a:solidFill>
                  <a:srgbClr val="0000FF"/>
                </a:solidFill>
                <a:latin typeface="Times" panose="02020603050405020304" pitchFamily="18" charset="0"/>
                <a:cs typeface="Times" panose="02020603050405020304" pitchFamily="18" charset="0"/>
              </a:rPr>
              <a:t> </a:t>
            </a:r>
            <a:r>
              <a:rPr lang="en-US" dirty="0" err="1">
                <a:solidFill>
                  <a:srgbClr val="0000FF"/>
                </a:solidFill>
                <a:latin typeface="Times" panose="02020603050405020304" pitchFamily="18" charset="0"/>
                <a:cs typeface="Times" panose="02020603050405020304" pitchFamily="18" charset="0"/>
              </a:rPr>
              <a:t>tạo</a:t>
            </a:r>
            <a:r>
              <a:rPr lang="en-US" dirty="0">
                <a:solidFill>
                  <a:srgbClr val="0000FF"/>
                </a:solidFill>
                <a:latin typeface="Times" panose="02020603050405020304" pitchFamily="18" charset="0"/>
                <a:cs typeface="Times" panose="02020603050405020304" pitchFamily="18" charset="0"/>
              </a:rPr>
              <a:t> </a:t>
            </a:r>
            <a:r>
              <a:rPr lang="en-US" dirty="0" err="1">
                <a:solidFill>
                  <a:srgbClr val="0000FF"/>
                </a:solidFill>
                <a:latin typeface="Times" panose="02020603050405020304" pitchFamily="18" charset="0"/>
                <a:cs typeface="Times" panose="02020603050405020304" pitchFamily="18" charset="0"/>
              </a:rPr>
              <a:t>ra</a:t>
            </a:r>
            <a:r>
              <a:rPr lang="en-US" dirty="0">
                <a:solidFill>
                  <a:srgbClr val="0000FF"/>
                </a:solidFill>
                <a:latin typeface="Times" panose="02020603050405020304" pitchFamily="18" charset="0"/>
                <a:cs typeface="Times" panose="02020603050405020304" pitchFamily="18" charset="0"/>
              </a:rPr>
              <a:t>, </a:t>
            </a:r>
            <a:r>
              <a:rPr lang="en-US" dirty="0" err="1">
                <a:solidFill>
                  <a:srgbClr val="0000FF"/>
                </a:solidFill>
                <a:latin typeface="Times" panose="02020603050405020304" pitchFamily="18" charset="0"/>
                <a:cs typeface="Times" panose="02020603050405020304" pitchFamily="18" charset="0"/>
              </a:rPr>
              <a:t>được</a:t>
            </a:r>
            <a:r>
              <a:rPr lang="en-US" dirty="0">
                <a:solidFill>
                  <a:srgbClr val="0000FF"/>
                </a:solidFill>
                <a:latin typeface="Times" panose="02020603050405020304" pitchFamily="18" charset="0"/>
                <a:cs typeface="Times" panose="02020603050405020304" pitchFamily="18" charset="0"/>
              </a:rPr>
              <a:t> </a:t>
            </a:r>
            <a:r>
              <a:rPr lang="en-US" dirty="0" err="1">
                <a:solidFill>
                  <a:srgbClr val="0000FF"/>
                </a:solidFill>
                <a:latin typeface="Times" panose="02020603050405020304" pitchFamily="18" charset="0"/>
                <a:cs typeface="Times" panose="02020603050405020304" pitchFamily="18" charset="0"/>
              </a:rPr>
              <a:t>lưu</a:t>
            </a:r>
            <a:r>
              <a:rPr lang="en-US" dirty="0">
                <a:solidFill>
                  <a:srgbClr val="0000FF"/>
                </a:solidFill>
                <a:latin typeface="Times" panose="02020603050405020304" pitchFamily="18" charset="0"/>
                <a:cs typeface="Times" panose="02020603050405020304" pitchFamily="18" charset="0"/>
              </a:rPr>
              <a:t> </a:t>
            </a:r>
            <a:r>
              <a:rPr lang="en-US" dirty="0" err="1">
                <a:solidFill>
                  <a:srgbClr val="0000FF"/>
                </a:solidFill>
                <a:latin typeface="Times" panose="02020603050405020304" pitchFamily="18" charset="0"/>
                <a:cs typeface="Times" panose="02020603050405020304" pitchFamily="18" charset="0"/>
              </a:rPr>
              <a:t>truyền</a:t>
            </a:r>
            <a:r>
              <a:rPr lang="en-US" dirty="0">
                <a:solidFill>
                  <a:srgbClr val="0000FF"/>
                </a:solidFill>
                <a:latin typeface="Times" panose="02020603050405020304" pitchFamily="18" charset="0"/>
                <a:cs typeface="Times" panose="02020603050405020304" pitchFamily="18" charset="0"/>
              </a:rPr>
              <a:t>, </a:t>
            </a:r>
            <a:r>
              <a:rPr lang="en-US" dirty="0" err="1">
                <a:solidFill>
                  <a:srgbClr val="0000FF"/>
                </a:solidFill>
                <a:latin typeface="Times" panose="02020603050405020304" pitchFamily="18" charset="0"/>
                <a:cs typeface="Times" panose="02020603050405020304" pitchFamily="18" charset="0"/>
              </a:rPr>
              <a:t>phát</a:t>
            </a:r>
            <a:r>
              <a:rPr lang="en-US" dirty="0">
                <a:solidFill>
                  <a:srgbClr val="0000FF"/>
                </a:solidFill>
                <a:latin typeface="Times" panose="02020603050405020304" pitchFamily="18" charset="0"/>
                <a:cs typeface="Times" panose="02020603050405020304" pitchFamily="18" charset="0"/>
              </a:rPr>
              <a:t> </a:t>
            </a:r>
            <a:r>
              <a:rPr lang="en-US" dirty="0" err="1">
                <a:solidFill>
                  <a:srgbClr val="0000FF"/>
                </a:solidFill>
                <a:latin typeface="Times" panose="02020603050405020304" pitchFamily="18" charset="0"/>
                <a:cs typeface="Times" panose="02020603050405020304" pitchFamily="18" charset="0"/>
              </a:rPr>
              <a:t>huy</a:t>
            </a:r>
            <a:r>
              <a:rPr lang="en-US" dirty="0">
                <a:solidFill>
                  <a:srgbClr val="0000FF"/>
                </a:solidFill>
                <a:latin typeface="Times" panose="02020603050405020304" pitchFamily="18" charset="0"/>
                <a:cs typeface="Times" panose="02020603050405020304" pitchFamily="18" charset="0"/>
              </a:rPr>
              <a:t> </a:t>
            </a:r>
            <a:r>
              <a:rPr lang="en-US" dirty="0" err="1">
                <a:solidFill>
                  <a:srgbClr val="0000FF"/>
                </a:solidFill>
                <a:latin typeface="Times" panose="02020603050405020304" pitchFamily="18" charset="0"/>
                <a:cs typeface="Times" panose="02020603050405020304" pitchFamily="18" charset="0"/>
              </a:rPr>
              <a:t>từ</a:t>
            </a:r>
            <a:r>
              <a:rPr lang="en-US" dirty="0">
                <a:solidFill>
                  <a:srgbClr val="0000FF"/>
                </a:solidFill>
                <a:latin typeface="Times" panose="02020603050405020304" pitchFamily="18" charset="0"/>
                <a:cs typeface="Times" panose="02020603050405020304" pitchFamily="18" charset="0"/>
              </a:rPr>
              <a:t> </a:t>
            </a:r>
            <a:r>
              <a:rPr lang="en-US" dirty="0" err="1">
                <a:solidFill>
                  <a:srgbClr val="0000FF"/>
                </a:solidFill>
                <a:latin typeface="Times" panose="02020603050405020304" pitchFamily="18" charset="0"/>
                <a:cs typeface="Times" panose="02020603050405020304" pitchFamily="18" charset="0"/>
              </a:rPr>
              <a:t>thế</a:t>
            </a:r>
            <a:r>
              <a:rPr lang="en-US" dirty="0">
                <a:solidFill>
                  <a:srgbClr val="0000FF"/>
                </a:solidFill>
                <a:latin typeface="Times" panose="02020603050405020304" pitchFamily="18" charset="0"/>
                <a:cs typeface="Times" panose="02020603050405020304" pitchFamily="18" charset="0"/>
              </a:rPr>
              <a:t> </a:t>
            </a:r>
            <a:r>
              <a:rPr lang="en-US" dirty="0" err="1">
                <a:solidFill>
                  <a:srgbClr val="0000FF"/>
                </a:solidFill>
                <a:latin typeface="Times" panose="02020603050405020304" pitchFamily="18" charset="0"/>
                <a:cs typeface="Times" panose="02020603050405020304" pitchFamily="18" charset="0"/>
              </a:rPr>
              <a:t>hệ</a:t>
            </a:r>
            <a:r>
              <a:rPr lang="en-US" dirty="0">
                <a:solidFill>
                  <a:srgbClr val="0000FF"/>
                </a:solidFill>
                <a:latin typeface="Times" panose="02020603050405020304" pitchFamily="18" charset="0"/>
                <a:cs typeface="Times" panose="02020603050405020304" pitchFamily="18" charset="0"/>
              </a:rPr>
              <a:t> </a:t>
            </a:r>
            <a:r>
              <a:rPr lang="en-US" dirty="0" err="1">
                <a:solidFill>
                  <a:srgbClr val="0000FF"/>
                </a:solidFill>
                <a:latin typeface="Times" panose="02020603050405020304" pitchFamily="18" charset="0"/>
                <a:cs typeface="Times" panose="02020603050405020304" pitchFamily="18" charset="0"/>
              </a:rPr>
              <a:t>này</a:t>
            </a:r>
            <a:r>
              <a:rPr lang="en-US" dirty="0">
                <a:solidFill>
                  <a:srgbClr val="0000FF"/>
                </a:solidFill>
                <a:latin typeface="Times" panose="02020603050405020304" pitchFamily="18" charset="0"/>
                <a:cs typeface="Times" panose="02020603050405020304" pitchFamily="18" charset="0"/>
              </a:rPr>
              <a:t> sang </a:t>
            </a:r>
            <a:r>
              <a:rPr lang="en-US" dirty="0" err="1">
                <a:solidFill>
                  <a:srgbClr val="0000FF"/>
                </a:solidFill>
                <a:latin typeface="Times" panose="02020603050405020304" pitchFamily="18" charset="0"/>
                <a:cs typeface="Times" panose="02020603050405020304" pitchFamily="18" charset="0"/>
              </a:rPr>
              <a:t>thế</a:t>
            </a:r>
            <a:r>
              <a:rPr lang="en-US" dirty="0">
                <a:solidFill>
                  <a:srgbClr val="0000FF"/>
                </a:solidFill>
                <a:latin typeface="Times" panose="02020603050405020304" pitchFamily="18" charset="0"/>
                <a:cs typeface="Times" panose="02020603050405020304" pitchFamily="18" charset="0"/>
              </a:rPr>
              <a:t> </a:t>
            </a:r>
            <a:r>
              <a:rPr lang="en-US" dirty="0" err="1">
                <a:solidFill>
                  <a:srgbClr val="0000FF"/>
                </a:solidFill>
                <a:latin typeface="Times" panose="02020603050405020304" pitchFamily="18" charset="0"/>
                <a:cs typeface="Times" panose="02020603050405020304" pitchFamily="18" charset="0"/>
              </a:rPr>
              <a:t>hệ</a:t>
            </a:r>
            <a:r>
              <a:rPr lang="en-US" dirty="0">
                <a:solidFill>
                  <a:srgbClr val="0000FF"/>
                </a:solidFill>
                <a:latin typeface="Times" panose="02020603050405020304" pitchFamily="18" charset="0"/>
                <a:cs typeface="Times" panose="02020603050405020304" pitchFamily="18" charset="0"/>
              </a:rPr>
              <a:t> </a:t>
            </a:r>
            <a:r>
              <a:rPr lang="en-US" dirty="0" err="1">
                <a:solidFill>
                  <a:srgbClr val="0000FF"/>
                </a:solidFill>
                <a:latin typeface="Times" panose="02020603050405020304" pitchFamily="18" charset="0"/>
                <a:cs typeface="Times" panose="02020603050405020304" pitchFamily="18" charset="0"/>
              </a:rPr>
              <a:t>khác</a:t>
            </a:r>
            <a:r>
              <a:rPr lang="en-US" dirty="0">
                <a:solidFill>
                  <a:srgbClr val="0000FF"/>
                </a:solidFill>
                <a:latin typeface="Times" panose="02020603050405020304" pitchFamily="18" charset="0"/>
                <a:cs typeface="Times" panose="02020603050405020304" pitchFamily="18" charset="0"/>
              </a:rPr>
              <a:t>.</a:t>
            </a:r>
            <a:endParaRPr lang="en-US" altLang="en-US" kern="0" dirty="0">
              <a:solidFill>
                <a:srgbClr val="0000FF"/>
              </a:solidFill>
              <a:latin typeface="Times" panose="02020603050405020304" pitchFamily="18" charset="0"/>
              <a:cs typeface="Times" panose="02020603050405020304" pitchFamily="18" charset="0"/>
            </a:endParaRPr>
          </a:p>
        </p:txBody>
      </p:sp>
      <p:sp>
        <p:nvSpPr>
          <p:cNvPr id="28" name="AutoShape 3"/>
          <p:cNvSpPr>
            <a:spLocks noChangeArrowheads="1"/>
          </p:cNvSpPr>
          <p:nvPr/>
        </p:nvSpPr>
        <p:spPr bwMode="gray">
          <a:xfrm>
            <a:off x="1151732" y="167369"/>
            <a:ext cx="4589110"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000" b="1" kern="0" dirty="0">
                <a:solidFill>
                  <a:srgbClr val="FFFF00"/>
                </a:solidFill>
                <a:latin typeface="Times" panose="02020603050405020304" pitchFamily="18" charset="0"/>
                <a:cs typeface="Times" panose="02020603050405020304" pitchFamily="18" charset="0"/>
              </a:rPr>
              <a:t>THẢO </a:t>
            </a:r>
            <a:r>
              <a:rPr lang="en-US" altLang="en-US" sz="2000" b="1" kern="0" dirty="0" smtClean="0">
                <a:solidFill>
                  <a:srgbClr val="FFFF00"/>
                </a:solidFill>
                <a:latin typeface="Times" panose="02020603050405020304" pitchFamily="18" charset="0"/>
                <a:cs typeface="Times" panose="02020603050405020304" pitchFamily="18" charset="0"/>
              </a:rPr>
              <a:t>LUẬN NHÓM BÀN  </a:t>
            </a:r>
            <a:endParaRPr lang="en-US" altLang="en-US" sz="2000" b="1" kern="0" dirty="0">
              <a:solidFill>
                <a:srgbClr val="FFFF00"/>
              </a:solidFill>
              <a:latin typeface="Times" panose="02020603050405020304" pitchFamily="18" charset="0"/>
              <a:cs typeface="Times" panose="02020603050405020304" pitchFamily="18" charset="0"/>
            </a:endParaRPr>
          </a:p>
        </p:txBody>
      </p:sp>
      <p:cxnSp>
        <p:nvCxnSpPr>
          <p:cNvPr id="31" name="Straight Connector 30"/>
          <p:cNvCxnSpPr/>
          <p:nvPr/>
        </p:nvCxnSpPr>
        <p:spPr>
          <a:xfrm>
            <a:off x="5632450" y="1684338"/>
            <a:ext cx="0" cy="285750"/>
          </a:xfrm>
          <a:prstGeom prst="line">
            <a:avLst/>
          </a:prstGeom>
          <a:noFill/>
          <a:ln w="76200" cap="flat" cmpd="sng" algn="ctr">
            <a:solidFill>
              <a:srgbClr val="FF0000"/>
            </a:solidFill>
            <a:prstDash val="solid"/>
            <a:miter lim="800000"/>
          </a:ln>
          <a:effectLst/>
        </p:spPr>
      </p:cxnSp>
    </p:spTree>
    <p:extLst>
      <p:ext uri="{BB962C8B-B14F-4D97-AF65-F5344CB8AC3E}">
        <p14:creationId xmlns:p14="http://schemas.microsoft.com/office/powerpoint/2010/main" val="21302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anim calcmode="lin" valueType="num">
                                      <p:cBhvr>
                                        <p:cTn id="14" dur="1000" fill="hold"/>
                                        <p:tgtEl>
                                          <p:spTgt spid="26"/>
                                        </p:tgtEl>
                                        <p:attrNameLst>
                                          <p:attrName>ppt_x</p:attrName>
                                        </p:attrNameLst>
                                      </p:cBhvr>
                                      <p:tavLst>
                                        <p:tav tm="0">
                                          <p:val>
                                            <p:strVal val="#ppt_x"/>
                                          </p:val>
                                        </p:tav>
                                        <p:tav tm="100000">
                                          <p:val>
                                            <p:strVal val="#ppt_x"/>
                                          </p:val>
                                        </p:tav>
                                      </p:tavLst>
                                    </p:anim>
                                    <p:anim calcmode="lin" valueType="num">
                                      <p:cBhvr>
                                        <p:cTn id="1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1000"/>
                                        <p:tgtEl>
                                          <p:spTgt spid="27"/>
                                        </p:tgtEl>
                                      </p:cBhvr>
                                    </p:animEffect>
                                    <p:anim calcmode="lin" valueType="num">
                                      <p:cBhvr>
                                        <p:cTn id="21" dur="1000" fill="hold"/>
                                        <p:tgtEl>
                                          <p:spTgt spid="27"/>
                                        </p:tgtEl>
                                        <p:attrNameLst>
                                          <p:attrName>ppt_x</p:attrName>
                                        </p:attrNameLst>
                                      </p:cBhvr>
                                      <p:tavLst>
                                        <p:tav tm="0">
                                          <p:val>
                                            <p:strVal val="#ppt_x"/>
                                          </p:val>
                                        </p:tav>
                                        <p:tav tm="100000">
                                          <p:val>
                                            <p:strVal val="#ppt_x"/>
                                          </p:val>
                                        </p:tav>
                                      </p:tavLst>
                                    </p:anim>
                                    <p:anim calcmode="lin" valueType="num">
                                      <p:cBhvr>
                                        <p:cTn id="2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6" grpId="0"/>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5764</TotalTime>
  <Words>2336</Words>
  <Application>Microsoft Office PowerPoint</Application>
  <PresentationFormat>Widescreen</PresentationFormat>
  <Paragraphs>174</Paragraphs>
  <Slides>36</Slides>
  <Notes>6</Notes>
  <HiddenSlides>0</HiddenSlides>
  <MMClips>1</MMClips>
  <ScaleCrop>false</ScaleCrop>
  <HeadingPairs>
    <vt:vector size="8" baseType="variant">
      <vt:variant>
        <vt:lpstr>Fonts Used</vt:lpstr>
      </vt:variant>
      <vt:variant>
        <vt:i4>21</vt:i4>
      </vt:variant>
      <vt:variant>
        <vt:lpstr>Theme</vt:lpstr>
      </vt:variant>
      <vt:variant>
        <vt:i4>4</vt:i4>
      </vt:variant>
      <vt:variant>
        <vt:lpstr>Embedded OLE Servers</vt:lpstr>
      </vt:variant>
      <vt:variant>
        <vt:i4>1</vt:i4>
      </vt:variant>
      <vt:variant>
        <vt:lpstr>Slide Titles</vt:lpstr>
      </vt:variant>
      <vt:variant>
        <vt:i4>36</vt:i4>
      </vt:variant>
    </vt:vector>
  </HeadingPairs>
  <TitlesOfParts>
    <vt:vector size="62" baseType="lpstr">
      <vt:lpstr>Microsoft YaHei</vt:lpstr>
      <vt:lpstr>Microsoft YaHei</vt:lpstr>
      <vt:lpstr>宋体</vt:lpstr>
      <vt:lpstr>#9Slide03 Arima Madurai Black</vt:lpstr>
      <vt:lpstr>#9Slide05 Brannboll Ny</vt:lpstr>
      <vt:lpstr>#9Slide05 SVNClementine</vt:lpstr>
      <vt:lpstr>Arial</vt:lpstr>
      <vt:lpstr>Arial Unicode MS</vt:lpstr>
      <vt:lpstr>Calibri</vt:lpstr>
      <vt:lpstr>Calibri Light</vt:lpstr>
      <vt:lpstr>Courier New</vt:lpstr>
      <vt:lpstr>Helvetica Neue</vt:lpstr>
      <vt:lpstr>Lato Light</vt:lpstr>
      <vt:lpstr>Segoe UI</vt:lpstr>
      <vt:lpstr>SVN-Vanilla Daisy Pro</vt:lpstr>
      <vt:lpstr>SVN-Very Berry</vt:lpstr>
      <vt:lpstr>Times</vt:lpstr>
      <vt:lpstr>Times New Roman</vt:lpstr>
      <vt:lpstr>Verdana</vt:lpstr>
      <vt:lpstr>Wingdings</vt:lpstr>
      <vt:lpstr>华康海报体W12</vt:lpstr>
      <vt:lpstr>Office Theme</vt:lpstr>
      <vt:lpstr>1_Office Theme</vt:lpstr>
      <vt:lpstr>3_Office Theme</vt:lpstr>
      <vt:lpstr>4_Office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PCHOME</cp:lastModifiedBy>
  <cp:revision>136</cp:revision>
  <dcterms:created xsi:type="dcterms:W3CDTF">2021-06-28T15:32:15Z</dcterms:created>
  <dcterms:modified xsi:type="dcterms:W3CDTF">2024-09-18T02:36:24Z</dcterms:modified>
</cp:coreProperties>
</file>