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277" r:id="rId2"/>
    <p:sldId id="278" r:id="rId3"/>
    <p:sldId id="279" r:id="rId4"/>
    <p:sldId id="280" r:id="rId5"/>
    <p:sldId id="281" r:id="rId6"/>
    <p:sldId id="282" r:id="rId7"/>
    <p:sldId id="283" r:id="rId8"/>
    <p:sldId id="284" r:id="rId9"/>
    <p:sldId id="285" r:id="rId10"/>
    <p:sldId id="286" r:id="rId11"/>
    <p:sldId id="256" r:id="rId12"/>
    <p:sldId id="257" r:id="rId13"/>
    <p:sldId id="259" r:id="rId14"/>
    <p:sldId id="260" r:id="rId15"/>
    <p:sldId id="258" r:id="rId16"/>
    <p:sldId id="262" r:id="rId17"/>
    <p:sldId id="263" r:id="rId18"/>
    <p:sldId id="264" r:id="rId19"/>
    <p:sldId id="265" r:id="rId20"/>
    <p:sldId id="268" r:id="rId21"/>
    <p:sldId id="269" r:id="rId22"/>
    <p:sldId id="270" r:id="rId23"/>
    <p:sldId id="272" r:id="rId24"/>
    <p:sldId id="271" r:id="rId25"/>
    <p:sldId id="273" r:id="rId26"/>
    <p:sldId id="287" r:id="rId27"/>
    <p:sldId id="288" r:id="rId28"/>
    <p:sldId id="289" r:id="rId29"/>
    <p:sldId id="290" r:id="rId30"/>
    <p:sldId id="291" r:id="rId31"/>
    <p:sldId id="276" r:id="rId32"/>
    <p:sldId id="275" r:id="rId33"/>
  </p:sldIdLst>
  <p:sldSz cx="12188825" cy="6858000"/>
  <p:notesSz cx="6858000" cy="9144000"/>
  <p:embeddedFontLst>
    <p:embeddedFont>
      <p:font typeface="Calibri" panose="020F0502020204030204" pitchFamily="34" charset="0"/>
      <p:regular r:id="rId35"/>
      <p:bold r:id="rId36"/>
      <p:italic r:id="rId37"/>
      <p:boldItalic r:id="rId38"/>
    </p:embeddedFont>
  </p:embeddedFontLst>
  <p:defaultTex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p15:clr>
            <a:srgbClr val="A4A3A4"/>
          </p15:clr>
        </p15:guide>
        <p15:guide id="2" pos="19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6E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99" autoAdjust="0"/>
    <p:restoredTop sz="94622" autoAdjust="0"/>
  </p:normalViewPr>
  <p:slideViewPr>
    <p:cSldViewPr>
      <p:cViewPr varScale="1">
        <p:scale>
          <a:sx n="109" d="100"/>
          <a:sy n="109" d="100"/>
        </p:scale>
        <p:origin x="870" y="108"/>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EB56E7-3034-4491-B487-3392606F15E0}" type="datetimeFigureOut">
              <a:rPr lang="en-US" smtClean="0"/>
              <a:t>8/3/2023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AF5D5A-55AC-4D93-AFAC-ABDF56EBDED8}" type="slidenum">
              <a:rPr lang="en-US" smtClean="0"/>
              <a:t>‹#›</a:t>
            </a:fld>
            <a:endParaRPr lang="en-US"/>
          </a:p>
        </p:txBody>
      </p:sp>
    </p:spTree>
    <p:extLst>
      <p:ext uri="{BB962C8B-B14F-4D97-AF65-F5344CB8AC3E}">
        <p14:creationId xmlns:p14="http://schemas.microsoft.com/office/powerpoint/2010/main" val="1120820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2</a:t>
            </a:fld>
            <a:endParaRPr lang="en-US"/>
          </a:p>
        </p:txBody>
      </p:sp>
    </p:spTree>
    <p:extLst>
      <p:ext uri="{BB962C8B-B14F-4D97-AF65-F5344CB8AC3E}">
        <p14:creationId xmlns:p14="http://schemas.microsoft.com/office/powerpoint/2010/main" val="3324346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8/3/2023</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2295764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8/3/2023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314286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8/3/2023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5853174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8/3/2023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9852632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8/3/2023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553305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8/3/2023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8046406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8/3/2023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0346165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8/3/2023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309064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8/3/2023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0982207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8/3/2023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947988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700" b="1" cap="all"/>
            </a:lvl1pPr>
          </a:lstStyle>
          <a:p>
            <a:r>
              <a:rPr lang="en-US" smtClean="0"/>
              <a:t>Click to edit Master title style</a:t>
            </a:r>
            <a:endParaRPr lang="en-US"/>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00">
                <a:solidFill>
                  <a:schemeClr val="tx1">
                    <a:tint val="75000"/>
                  </a:schemeClr>
                </a:solidFill>
              </a:defRPr>
            </a:lvl1pPr>
            <a:lvl2pPr marL="304724" indent="0">
              <a:buNone/>
              <a:defRPr sz="1200">
                <a:solidFill>
                  <a:schemeClr val="tx1">
                    <a:tint val="75000"/>
                  </a:schemeClr>
                </a:solidFill>
              </a:defRPr>
            </a:lvl2pPr>
            <a:lvl3pPr marL="609448" indent="0">
              <a:buNone/>
              <a:defRPr sz="1100">
                <a:solidFill>
                  <a:schemeClr val="tx1">
                    <a:tint val="75000"/>
                  </a:schemeClr>
                </a:solidFill>
              </a:defRPr>
            </a:lvl3pPr>
            <a:lvl4pPr marL="914171" indent="0">
              <a:buNone/>
              <a:defRPr sz="900">
                <a:solidFill>
                  <a:schemeClr val="tx1">
                    <a:tint val="75000"/>
                  </a:schemeClr>
                </a:solidFill>
              </a:defRPr>
            </a:lvl4pPr>
            <a:lvl5pPr marL="1218895" indent="0">
              <a:buNone/>
              <a:defRPr sz="900">
                <a:solidFill>
                  <a:schemeClr val="tx1">
                    <a:tint val="75000"/>
                  </a:schemeClr>
                </a:solidFill>
              </a:defRPr>
            </a:lvl5pPr>
            <a:lvl6pPr marL="1523619" indent="0">
              <a:buNone/>
              <a:defRPr sz="900">
                <a:solidFill>
                  <a:schemeClr val="tx1">
                    <a:tint val="75000"/>
                  </a:schemeClr>
                </a:solidFill>
              </a:defRPr>
            </a:lvl6pPr>
            <a:lvl7pPr marL="1828343" indent="0">
              <a:buNone/>
              <a:defRPr sz="900">
                <a:solidFill>
                  <a:schemeClr val="tx1">
                    <a:tint val="75000"/>
                  </a:schemeClr>
                </a:solidFill>
              </a:defRPr>
            </a:lvl7pPr>
            <a:lvl8pPr marL="2133067" indent="0">
              <a:buNone/>
              <a:defRPr sz="900">
                <a:solidFill>
                  <a:schemeClr val="tx1">
                    <a:tint val="75000"/>
                  </a:schemeClr>
                </a:solidFill>
              </a:defRPr>
            </a:lvl8pPr>
            <a:lvl9pPr marL="2437790" indent="0">
              <a:buNone/>
              <a:defRPr sz="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721"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7993"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00" b="1"/>
            </a:lvl1pPr>
          </a:lstStyle>
          <a:p>
            <a:r>
              <a:rPr lang="en-US" smtClean="0"/>
              <a:t>Click to edit Master title style</a:t>
            </a:r>
            <a:endParaRPr lang="en-US"/>
          </a:p>
        </p:txBody>
      </p:sp>
      <p:sp>
        <p:nvSpPr>
          <p:cNvPr id="3" name="Content Placeholder 2"/>
          <p:cNvSpPr>
            <a:spLocks noGrp="1"/>
          </p:cNvSpPr>
          <p:nvPr>
            <p:ph idx="1"/>
          </p:nvPr>
        </p:nvSpPr>
        <p:spPr>
          <a:xfrm>
            <a:off x="2382746" y="182034"/>
            <a:ext cx="3406946"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721" y="956734"/>
            <a:ext cx="2005020" cy="31273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00" b="1"/>
            </a:lvl1pPr>
          </a:lstStyle>
          <a:p>
            <a:r>
              <a:rPr lang="en-US" smtClean="0"/>
              <a:t>Click to edit Master title style</a:t>
            </a:r>
            <a:endParaRPr lang="en-US"/>
          </a:p>
        </p:txBody>
      </p:sp>
      <p:sp>
        <p:nvSpPr>
          <p:cNvPr id="3" name="Picture Placeholder 2"/>
          <p:cNvSpPr>
            <a:spLocks noGrp="1"/>
          </p:cNvSpPr>
          <p:nvPr>
            <p:ph type="pic" idx="1"/>
          </p:nvPr>
        </p:nvSpPr>
        <p:spPr>
          <a:xfrm>
            <a:off x="1194547" y="408517"/>
            <a:ext cx="3656648" cy="2743200"/>
          </a:xfrm>
        </p:spPr>
        <p:txBody>
          <a:bodyPr/>
          <a:lstStyle>
            <a:lvl1pPr marL="0" indent="0">
              <a:buNone/>
              <a:defRPr sz="2100"/>
            </a:lvl1pPr>
            <a:lvl2pPr marL="304724" indent="0">
              <a:buNone/>
              <a:defRPr sz="1900"/>
            </a:lvl2pPr>
            <a:lvl3pPr marL="609448" indent="0">
              <a:buNone/>
              <a:defRPr sz="1600"/>
            </a:lvl3pPr>
            <a:lvl4pPr marL="914171" indent="0">
              <a:buNone/>
              <a:defRPr sz="1300"/>
            </a:lvl4pPr>
            <a:lvl5pPr marL="1218895" indent="0">
              <a:buNone/>
              <a:defRPr sz="1300"/>
            </a:lvl5pPr>
            <a:lvl6pPr marL="1523619" indent="0">
              <a:buNone/>
              <a:defRPr sz="1300"/>
            </a:lvl6pPr>
            <a:lvl7pPr marL="1828343" indent="0">
              <a:buNone/>
              <a:defRPr sz="1300"/>
            </a:lvl7pPr>
            <a:lvl8pPr marL="2133067" indent="0">
              <a:buNone/>
              <a:defRPr sz="1300"/>
            </a:lvl8pPr>
            <a:lvl9pPr marL="2437790" indent="0">
              <a:buNone/>
              <a:defRPr sz="1300"/>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60945" tIns="30472" rIns="60945" bIns="3047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721" y="1066800"/>
            <a:ext cx="5484971" cy="3017309"/>
          </a:xfrm>
          <a:prstGeom prst="rect">
            <a:avLst/>
          </a:prstGeom>
        </p:spPr>
        <p:txBody>
          <a:bodyPr vert="horz" lIns="60945" tIns="30472" rIns="60945" bIns="3047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720" y="4237567"/>
            <a:ext cx="1422030" cy="243417"/>
          </a:xfrm>
          <a:prstGeom prst="rect">
            <a:avLst/>
          </a:prstGeom>
        </p:spPr>
        <p:txBody>
          <a:bodyPr vert="horz" lIns="60945" tIns="30472" rIns="60945" bIns="30472"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8/3/2023</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60945" tIns="30472" rIns="60945" bIns="30472"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60945" tIns="30472" rIns="60945" bIns="30472"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ransition spd="slow">
    <p:wipe/>
  </p:transition>
  <p:txStyles>
    <p:titleStyle>
      <a:lvl1pPr algn="ctr" defTabSz="609448" rtl="0" eaLnBrk="1" latinLnBrk="0" hangingPunct="1">
        <a:spcBef>
          <a:spcPct val="0"/>
        </a:spcBef>
        <a:buNone/>
        <a:defRPr sz="2900" kern="1200">
          <a:solidFill>
            <a:schemeClr val="tx1"/>
          </a:solidFill>
          <a:latin typeface="Arial" pitchFamily="34"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00" kern="1200">
          <a:solidFill>
            <a:schemeClr val="tx1"/>
          </a:solidFill>
          <a:latin typeface="Arial" pitchFamily="34" charset="0"/>
          <a:ea typeface="+mn-ea"/>
          <a:cs typeface="+mn-cs"/>
        </a:defRPr>
      </a:lvl1pPr>
      <a:lvl2pPr marL="495176" indent="-190452" algn="l" defTabSz="609448" rtl="0" eaLnBrk="1" latinLnBrk="0" hangingPunct="1">
        <a:spcBef>
          <a:spcPct val="20000"/>
        </a:spcBef>
        <a:buFont typeface="Arial" pitchFamily="34" charset="0"/>
        <a:buChar char="–"/>
        <a:defRPr sz="1900" kern="1200">
          <a:solidFill>
            <a:schemeClr val="tx1"/>
          </a:solidFill>
          <a:latin typeface="Arial" pitchFamily="34"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533"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4pPr>
      <a:lvl5pPr marL="1371257"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5pPr>
      <a:lvl6pPr marL="1675981"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10.svg"/><Relationship Id="rId3" Type="http://schemas.openxmlformats.org/officeDocument/2006/relationships/image" Target="../media/image9.png"/><Relationship Id="rId7" Type="http://schemas.openxmlformats.org/officeDocument/2006/relationships/image" Target="../media/image20.png"/><Relationship Id="rId12" Type="http://schemas.openxmlformats.org/officeDocument/2006/relationships/image" Target="../media/image17.png"/><Relationship Id="rId17" Type="http://schemas.openxmlformats.org/officeDocument/2006/relationships/image" Target="../media/image10.png"/><Relationship Id="rId2" Type="http://schemas.openxmlformats.org/officeDocument/2006/relationships/audio" Target="../media/audio1.wav"/><Relationship Id="rId16" Type="http://schemas.openxmlformats.org/officeDocument/2006/relationships/slide" Target="slide2.xml"/><Relationship Id="rId1" Type="http://schemas.openxmlformats.org/officeDocument/2006/relationships/slideLayout" Target="../slideLayouts/slideLayout21.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5" Type="http://schemas.openxmlformats.org/officeDocument/2006/relationships/slide" Target="slide11.xml"/><Relationship Id="rId10" Type="http://schemas.openxmlformats.org/officeDocument/2006/relationships/image" Target="../media/image15.png"/><Relationship Id="rId4" Type="http://schemas.openxmlformats.org/officeDocument/2006/relationships/image" Target="../media/image8.svg"/><Relationship Id="rId9" Type="http://schemas.openxmlformats.org/officeDocument/2006/relationships/image" Target="../media/image14.png"/><Relationship Id="rId1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6.sv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6.sv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6.svg"/></Relationships>
</file>

<file path=ppt/slides/_rels/slide1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7.xml"/><Relationship Id="rId18" Type="http://schemas.openxmlformats.org/officeDocument/2006/relationships/slide" Target="slide11.xml"/><Relationship Id="rId3" Type="http://schemas.openxmlformats.org/officeDocument/2006/relationships/audio" Target="../media/audio1.wav"/><Relationship Id="rId7" Type="http://schemas.openxmlformats.org/officeDocument/2006/relationships/image" Target="NULL"/><Relationship Id="rId12" Type="http://schemas.openxmlformats.org/officeDocument/2006/relationships/slide" Target="slide8.xml"/><Relationship Id="rId17" Type="http://schemas.openxmlformats.org/officeDocument/2006/relationships/slide" Target="slide10.xml"/><Relationship Id="rId2" Type="http://schemas.openxmlformats.org/officeDocument/2006/relationships/notesSlide" Target="../notesSlides/notesSlide1.xml"/><Relationship Id="rId16" Type="http://schemas.openxmlformats.org/officeDocument/2006/relationships/slide" Target="slide9.xml"/><Relationship Id="rId1" Type="http://schemas.openxmlformats.org/officeDocument/2006/relationships/slideLayout" Target="../slideLayouts/slideLayout13.xml"/><Relationship Id="rId6" Type="http://schemas.openxmlformats.org/officeDocument/2006/relationships/image" Target="../media/image7.png"/><Relationship Id="rId11" Type="http://schemas.openxmlformats.org/officeDocument/2006/relationships/slide" Target="slide4.xml"/><Relationship Id="rId5" Type="http://schemas.openxmlformats.org/officeDocument/2006/relationships/image" Target="../media/image6.png"/><Relationship Id="rId15" Type="http://schemas.openxmlformats.org/officeDocument/2006/relationships/slide" Target="slide5.xml"/><Relationship Id="rId10" Type="http://schemas.openxmlformats.org/officeDocument/2006/relationships/image" Target="NULL"/><Relationship Id="rId4" Type="http://schemas.openxmlformats.org/officeDocument/2006/relationships/image" Target="../media/image5.png"/><Relationship Id="rId9" Type="http://schemas.openxmlformats.org/officeDocument/2006/relationships/image" Target="../media/image8.png"/><Relationship Id="rId14" Type="http://schemas.openxmlformats.org/officeDocument/2006/relationships/slide" Target="slide6.xml"/></Relationships>
</file>

<file path=ppt/slides/_rels/slide2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9.png"/><Relationship Id="rId7" Type="http://schemas.openxmlformats.org/officeDocument/2006/relationships/image" Target="../media/image10.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audio" Target="../media/audio1.wav"/><Relationship Id="rId16" Type="http://schemas.openxmlformats.org/officeDocument/2006/relationships/image" Target="../media/image18.png"/><Relationship Id="rId1" Type="http://schemas.openxmlformats.org/officeDocument/2006/relationships/slideLayout" Target="../slideLayouts/slideLayout14.xml"/><Relationship Id="rId6" Type="http://schemas.openxmlformats.org/officeDocument/2006/relationships/slide" Target="slide2.xml"/><Relationship Id="rId11" Type="http://schemas.openxmlformats.org/officeDocument/2006/relationships/image" Target="../media/image13.png"/><Relationship Id="rId5" Type="http://schemas.openxmlformats.org/officeDocument/2006/relationships/slide" Target="slide11.xml"/><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8.svg"/><Relationship Id="rId9" Type="http://schemas.openxmlformats.org/officeDocument/2006/relationships/image" Target="../media/image11.png"/><Relationship Id="rId1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slide" Target="slide2.xml"/><Relationship Id="rId3" Type="http://schemas.openxmlformats.org/officeDocument/2006/relationships/image" Target="../media/image9.png"/><Relationship Id="rId7" Type="http://schemas.openxmlformats.org/officeDocument/2006/relationships/image" Target="../media/image20.png"/><Relationship Id="rId12" Type="http://schemas.openxmlformats.org/officeDocument/2006/relationships/image" Target="../media/image17.png"/><Relationship Id="rId17" Type="http://schemas.openxmlformats.org/officeDocument/2006/relationships/slide" Target="slide11.xml"/><Relationship Id="rId2" Type="http://schemas.openxmlformats.org/officeDocument/2006/relationships/audio" Target="../media/audio1.wav"/><Relationship Id="rId16" Type="http://schemas.microsoft.com/office/2007/relationships/hdphoto" Target="../media/hdphoto1.wdp"/><Relationship Id="rId20" Type="http://schemas.openxmlformats.org/officeDocument/2006/relationships/image" Target="../media/image10.svg"/><Relationship Id="rId1" Type="http://schemas.openxmlformats.org/officeDocument/2006/relationships/slideLayout" Target="../slideLayouts/slideLayout15.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5.png"/><Relationship Id="rId19" Type="http://schemas.openxmlformats.org/officeDocument/2006/relationships/image" Target="../media/image10.png"/><Relationship Id="rId4" Type="http://schemas.openxmlformats.org/officeDocument/2006/relationships/image" Target="../media/image8.svg"/><Relationship Id="rId9" Type="http://schemas.openxmlformats.org/officeDocument/2006/relationships/image" Target="../media/image14.pn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10.png"/><Relationship Id="rId3" Type="http://schemas.openxmlformats.org/officeDocument/2006/relationships/image" Target="../media/image9.png"/><Relationship Id="rId7" Type="http://schemas.openxmlformats.org/officeDocument/2006/relationships/image" Target="../media/image20.png"/><Relationship Id="rId12" Type="http://schemas.openxmlformats.org/officeDocument/2006/relationships/image" Target="../media/image17.png"/><Relationship Id="rId17" Type="http://schemas.openxmlformats.org/officeDocument/2006/relationships/slide" Target="slide2.xml"/><Relationship Id="rId2" Type="http://schemas.openxmlformats.org/officeDocument/2006/relationships/audio" Target="../media/audio1.wav"/><Relationship Id="rId16" Type="http://schemas.openxmlformats.org/officeDocument/2006/relationships/slide" Target="slide11.xml"/><Relationship Id="rId1" Type="http://schemas.openxmlformats.org/officeDocument/2006/relationships/slideLayout" Target="../slideLayouts/slideLayout16.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5" Type="http://schemas.openxmlformats.org/officeDocument/2006/relationships/image" Target="../media/image22.jpeg"/><Relationship Id="rId10" Type="http://schemas.openxmlformats.org/officeDocument/2006/relationships/image" Target="../media/image15.png"/><Relationship Id="rId19" Type="http://schemas.openxmlformats.org/officeDocument/2006/relationships/image" Target="../media/image10.svg"/><Relationship Id="rId4" Type="http://schemas.openxmlformats.org/officeDocument/2006/relationships/image" Target="../media/image8.svg"/><Relationship Id="rId9" Type="http://schemas.openxmlformats.org/officeDocument/2006/relationships/image" Target="../media/image14.pn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10.svg"/><Relationship Id="rId3" Type="http://schemas.openxmlformats.org/officeDocument/2006/relationships/image" Target="../media/image9.png"/><Relationship Id="rId7" Type="http://schemas.openxmlformats.org/officeDocument/2006/relationships/image" Target="../media/image20.png"/><Relationship Id="rId12" Type="http://schemas.openxmlformats.org/officeDocument/2006/relationships/image" Target="../media/image17.png"/><Relationship Id="rId17" Type="http://schemas.openxmlformats.org/officeDocument/2006/relationships/image" Target="../media/image10.png"/><Relationship Id="rId2" Type="http://schemas.openxmlformats.org/officeDocument/2006/relationships/audio" Target="../media/audio1.wav"/><Relationship Id="rId16" Type="http://schemas.openxmlformats.org/officeDocument/2006/relationships/slide" Target="slide2.xml"/><Relationship Id="rId1" Type="http://schemas.openxmlformats.org/officeDocument/2006/relationships/slideLayout" Target="../slideLayouts/slideLayout17.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5" Type="http://schemas.openxmlformats.org/officeDocument/2006/relationships/slide" Target="slide11.xml"/><Relationship Id="rId10" Type="http://schemas.openxmlformats.org/officeDocument/2006/relationships/image" Target="../media/image15.png"/><Relationship Id="rId4" Type="http://schemas.openxmlformats.org/officeDocument/2006/relationships/image" Target="../media/image8.svg"/><Relationship Id="rId9" Type="http://schemas.openxmlformats.org/officeDocument/2006/relationships/image" Target="../media/image14.png"/><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10.svg"/><Relationship Id="rId3" Type="http://schemas.openxmlformats.org/officeDocument/2006/relationships/image" Target="../media/image9.png"/><Relationship Id="rId7" Type="http://schemas.openxmlformats.org/officeDocument/2006/relationships/image" Target="../media/image20.png"/><Relationship Id="rId12" Type="http://schemas.openxmlformats.org/officeDocument/2006/relationships/image" Target="../media/image17.png"/><Relationship Id="rId17" Type="http://schemas.openxmlformats.org/officeDocument/2006/relationships/image" Target="../media/image10.png"/><Relationship Id="rId2" Type="http://schemas.openxmlformats.org/officeDocument/2006/relationships/audio" Target="../media/audio1.wav"/><Relationship Id="rId16" Type="http://schemas.openxmlformats.org/officeDocument/2006/relationships/slide" Target="slide2.xml"/><Relationship Id="rId1" Type="http://schemas.openxmlformats.org/officeDocument/2006/relationships/slideLayout" Target="../slideLayouts/slideLayout18.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5" Type="http://schemas.openxmlformats.org/officeDocument/2006/relationships/slide" Target="slide11.xml"/><Relationship Id="rId10" Type="http://schemas.openxmlformats.org/officeDocument/2006/relationships/image" Target="../media/image15.png"/><Relationship Id="rId4" Type="http://schemas.openxmlformats.org/officeDocument/2006/relationships/image" Target="../media/image8.svg"/><Relationship Id="rId9" Type="http://schemas.openxmlformats.org/officeDocument/2006/relationships/image" Target="../media/image14.png"/><Relationship Id="rId1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10.png"/><Relationship Id="rId3" Type="http://schemas.openxmlformats.org/officeDocument/2006/relationships/image" Target="../media/image9.png"/><Relationship Id="rId7" Type="http://schemas.openxmlformats.org/officeDocument/2006/relationships/image" Target="../media/image20.png"/><Relationship Id="rId12" Type="http://schemas.openxmlformats.org/officeDocument/2006/relationships/image" Target="../media/image17.png"/><Relationship Id="rId17" Type="http://schemas.openxmlformats.org/officeDocument/2006/relationships/slide" Target="slide2.xml"/><Relationship Id="rId2" Type="http://schemas.openxmlformats.org/officeDocument/2006/relationships/audio" Target="../media/audio1.wav"/><Relationship Id="rId16" Type="http://schemas.openxmlformats.org/officeDocument/2006/relationships/slide" Target="slide11.xml"/><Relationship Id="rId1" Type="http://schemas.openxmlformats.org/officeDocument/2006/relationships/slideLayout" Target="../slideLayouts/slideLayout19.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5" Type="http://schemas.openxmlformats.org/officeDocument/2006/relationships/image" Target="../media/image23.jpeg"/><Relationship Id="rId10" Type="http://schemas.openxmlformats.org/officeDocument/2006/relationships/image" Target="../media/image15.png"/><Relationship Id="rId19" Type="http://schemas.openxmlformats.org/officeDocument/2006/relationships/image" Target="../media/image10.svg"/><Relationship Id="rId4" Type="http://schemas.openxmlformats.org/officeDocument/2006/relationships/image" Target="../media/image8.svg"/><Relationship Id="rId9" Type="http://schemas.openxmlformats.org/officeDocument/2006/relationships/image" Target="../media/image14.png"/><Relationship Id="rId1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10.png"/><Relationship Id="rId3" Type="http://schemas.openxmlformats.org/officeDocument/2006/relationships/image" Target="../media/image9.png"/><Relationship Id="rId7" Type="http://schemas.openxmlformats.org/officeDocument/2006/relationships/image" Target="../media/image20.png"/><Relationship Id="rId12" Type="http://schemas.openxmlformats.org/officeDocument/2006/relationships/image" Target="../media/image17.png"/><Relationship Id="rId17" Type="http://schemas.openxmlformats.org/officeDocument/2006/relationships/slide" Target="slide2.xml"/><Relationship Id="rId2" Type="http://schemas.openxmlformats.org/officeDocument/2006/relationships/audio" Target="../media/audio1.wav"/><Relationship Id="rId16" Type="http://schemas.openxmlformats.org/officeDocument/2006/relationships/slide" Target="slide11.xml"/><Relationship Id="rId1" Type="http://schemas.openxmlformats.org/officeDocument/2006/relationships/slideLayout" Target="../slideLayouts/slideLayout20.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5" Type="http://schemas.openxmlformats.org/officeDocument/2006/relationships/image" Target="../media/image24.png"/><Relationship Id="rId10" Type="http://schemas.openxmlformats.org/officeDocument/2006/relationships/image" Target="../media/image15.png"/><Relationship Id="rId19" Type="http://schemas.openxmlformats.org/officeDocument/2006/relationships/image" Target="../media/image10.svg"/><Relationship Id="rId4" Type="http://schemas.openxmlformats.org/officeDocument/2006/relationships/image" Target="../media/image8.svg"/><Relationship Id="rId9" Type="http://schemas.openxmlformats.org/officeDocument/2006/relationships/image" Target="../media/image14.png"/><Relationship Id="rId1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a">
            <a:extLst>
              <a:ext uri="{FF2B5EF4-FFF2-40B4-BE49-F238E27FC236}">
                <a16:creationId xmlns:a16="http://schemas.microsoft.com/office/drawing/2014/main" id="{65DA152C-4C6C-4037-B246-7F8E64CF95AF}"/>
              </a:ext>
            </a:extLst>
          </p:cNvPr>
          <p:cNvSpPr txBox="1"/>
          <p:nvPr/>
        </p:nvSpPr>
        <p:spPr>
          <a:xfrm>
            <a:off x="69294" y="3774402"/>
            <a:ext cx="11766400" cy="2307683"/>
          </a:xfrm>
          <a:prstGeom prst="rect">
            <a:avLst/>
          </a:prstGeom>
          <a:noFill/>
        </p:spPr>
        <p:txBody>
          <a:bodyPr wrap="square" rtlCol="0">
            <a:spAutoFit/>
          </a:bodyPr>
          <a:lstStyle/>
          <a:p>
            <a:pPr algn="ct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Chọn</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1 ô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mật</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thư</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tham</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gia</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giải</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mật</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thư</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điền</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vào</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ô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chữ</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hoàn</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tất</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8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mật</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thư</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để</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tìm</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ra</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từ</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khóa</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của</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ô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chữ</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a:t>
            </a:r>
          </a:p>
          <a:p>
            <a:pPr algn="ctr">
              <a:lnSpc>
                <a:spcPct val="150000"/>
              </a:lnSpc>
            </a:pPr>
            <a:r>
              <a:rPr lang="en-US" sz="2399" b="1" dirty="0" err="1">
                <a:solidFill>
                  <a:schemeClr val="accent3">
                    <a:lumMod val="75000"/>
                  </a:schemeClr>
                </a:solidFill>
                <a:latin typeface="Times New Roman" panose="02020603050405020304" pitchFamily="18" charset="0"/>
              </a:rPr>
              <a:t>Mật</a:t>
            </a:r>
            <a:r>
              <a:rPr lang="en-US" sz="2399" b="1" dirty="0">
                <a:solidFill>
                  <a:schemeClr val="accent3">
                    <a:lumMod val="75000"/>
                  </a:schemeClr>
                </a:solidFill>
                <a:latin typeface="Times New Roman" panose="02020603050405020304" pitchFamily="18" charset="0"/>
              </a:rPr>
              <a:t> </a:t>
            </a:r>
            <a:r>
              <a:rPr lang="en-US" sz="2399" b="1" dirty="0" err="1">
                <a:solidFill>
                  <a:schemeClr val="accent3">
                    <a:lumMod val="75000"/>
                  </a:schemeClr>
                </a:solidFill>
                <a:latin typeface="Times New Roman" panose="02020603050405020304" pitchFamily="18" charset="0"/>
              </a:rPr>
              <a:t>thư</a:t>
            </a:r>
            <a:r>
              <a:rPr lang="en-US" sz="2399" b="1" dirty="0">
                <a:solidFill>
                  <a:schemeClr val="accent3">
                    <a:lumMod val="75000"/>
                  </a:schemeClr>
                </a:solidFill>
                <a:latin typeface="Times New Roman" panose="02020603050405020304" pitchFamily="18" charset="0"/>
              </a:rPr>
              <a:t> </a:t>
            </a:r>
            <a:r>
              <a:rPr lang="en-US" sz="2399" b="1" dirty="0" err="1">
                <a:solidFill>
                  <a:schemeClr val="accent3">
                    <a:lumMod val="75000"/>
                  </a:schemeClr>
                </a:solidFill>
                <a:latin typeface="Times New Roman" panose="02020603050405020304" pitchFamily="18" charset="0"/>
              </a:rPr>
              <a:t>đúng</a:t>
            </a:r>
            <a:r>
              <a:rPr lang="en-US" sz="2399" b="1" dirty="0">
                <a:solidFill>
                  <a:schemeClr val="accent3">
                    <a:lumMod val="75000"/>
                  </a:schemeClr>
                </a:solidFill>
                <a:latin typeface="Times New Roman" panose="02020603050405020304" pitchFamily="18" charset="0"/>
              </a:rPr>
              <a:t> </a:t>
            </a:r>
            <a:r>
              <a:rPr lang="en-US" sz="2399" b="1" dirty="0">
                <a:solidFill>
                  <a:srgbClr val="FF0000"/>
                </a:solidFill>
                <a:latin typeface="Times New Roman" panose="02020603050405020304" pitchFamily="18" charset="0"/>
              </a:rPr>
              <a:t>+1đ</a:t>
            </a:r>
          </a:p>
          <a:p>
            <a:pPr algn="ctr">
              <a:lnSpc>
                <a:spcPct val="150000"/>
              </a:lnSpc>
            </a:pPr>
            <a:r>
              <a:rPr lang="en-US" sz="2399" b="1" dirty="0" err="1">
                <a:solidFill>
                  <a:schemeClr val="accent3">
                    <a:lumMod val="75000"/>
                  </a:schemeClr>
                </a:solidFill>
                <a:latin typeface="Times New Roman" panose="02020603050405020304" pitchFamily="18" charset="0"/>
              </a:rPr>
              <a:t>Từ</a:t>
            </a:r>
            <a:r>
              <a:rPr lang="en-US" sz="2399" b="1" dirty="0">
                <a:solidFill>
                  <a:schemeClr val="accent3">
                    <a:lumMod val="75000"/>
                  </a:schemeClr>
                </a:solidFill>
                <a:latin typeface="Times New Roman" panose="02020603050405020304" pitchFamily="18" charset="0"/>
              </a:rPr>
              <a:t> </a:t>
            </a:r>
            <a:r>
              <a:rPr lang="en-US" sz="2399" b="1" dirty="0" err="1">
                <a:solidFill>
                  <a:schemeClr val="accent3">
                    <a:lumMod val="75000"/>
                  </a:schemeClr>
                </a:solidFill>
                <a:latin typeface="Times New Roman" panose="02020603050405020304" pitchFamily="18" charset="0"/>
              </a:rPr>
              <a:t>khóa</a:t>
            </a:r>
            <a:r>
              <a:rPr lang="en-US" sz="2399" b="1" dirty="0">
                <a:solidFill>
                  <a:schemeClr val="accent3">
                    <a:lumMod val="75000"/>
                  </a:schemeClr>
                </a:solidFill>
                <a:latin typeface="Times New Roman" panose="02020603050405020304" pitchFamily="18" charset="0"/>
              </a:rPr>
              <a:t> </a:t>
            </a:r>
            <a:r>
              <a:rPr lang="en-US" sz="2399" b="1" dirty="0" err="1">
                <a:solidFill>
                  <a:schemeClr val="accent3">
                    <a:lumMod val="75000"/>
                  </a:schemeClr>
                </a:solidFill>
                <a:latin typeface="Times New Roman" panose="02020603050405020304" pitchFamily="18" charset="0"/>
              </a:rPr>
              <a:t>đúng</a:t>
            </a:r>
            <a:r>
              <a:rPr lang="en-US" sz="2399" b="1" dirty="0">
                <a:solidFill>
                  <a:schemeClr val="accent3">
                    <a:lumMod val="75000"/>
                  </a:schemeClr>
                </a:solidFill>
                <a:latin typeface="Times New Roman" panose="02020603050405020304" pitchFamily="18" charset="0"/>
              </a:rPr>
              <a:t> </a:t>
            </a:r>
            <a:r>
              <a:rPr lang="en-US" sz="2399" b="1" dirty="0">
                <a:solidFill>
                  <a:srgbClr val="FF0000"/>
                </a:solidFill>
                <a:latin typeface="Times New Roman" panose="02020603050405020304" pitchFamily="18" charset="0"/>
              </a:rPr>
              <a:t>+3đ</a:t>
            </a:r>
          </a:p>
        </p:txBody>
      </p:sp>
      <p:sp>
        <p:nvSpPr>
          <p:cNvPr id="2" name="Rectangle: Rounded Corners 115">
            <a:extLst>
              <a:ext uri="{FF2B5EF4-FFF2-40B4-BE49-F238E27FC236}">
                <a16:creationId xmlns:a16="http://schemas.microsoft.com/office/drawing/2014/main" id="{82F53C26-248E-4AEB-9999-D41DB034BA6C}"/>
              </a:ext>
            </a:extLst>
          </p:cNvPr>
          <p:cNvSpPr/>
          <p:nvPr/>
        </p:nvSpPr>
        <p:spPr>
          <a:xfrm>
            <a:off x="2889919" y="2505517"/>
            <a:ext cx="6170082" cy="857985"/>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1a">
            <a:extLst>
              <a:ext uri="{FF2B5EF4-FFF2-40B4-BE49-F238E27FC236}">
                <a16:creationId xmlns:a16="http://schemas.microsoft.com/office/drawing/2014/main" id="{65DA152C-4C6C-4037-B246-7F8E64CF95AF}"/>
              </a:ext>
            </a:extLst>
          </p:cNvPr>
          <p:cNvSpPr txBox="1"/>
          <p:nvPr/>
        </p:nvSpPr>
        <p:spPr>
          <a:xfrm>
            <a:off x="3576652" y="2580659"/>
            <a:ext cx="4980902" cy="707702"/>
          </a:xfrm>
          <a:prstGeom prst="rect">
            <a:avLst/>
          </a:prstGeom>
          <a:noFill/>
        </p:spPr>
        <p:txBody>
          <a:bodyPr wrap="square" rtlCol="0">
            <a:spAutoFit/>
          </a:bodyPr>
          <a:lstStyle/>
          <a:p>
            <a:pPr algn="ctr"/>
            <a:r>
              <a:rPr lang="en-US" sz="3999" b="1" dirty="0">
                <a:solidFill>
                  <a:schemeClr val="bg1"/>
                </a:solidFill>
                <a:effectLst>
                  <a:outerShdw blurRad="38100" dist="38100" dir="2700000" algn="tl">
                    <a:srgbClr val="000000">
                      <a:alpha val="43137"/>
                    </a:srgbClr>
                  </a:outerShdw>
                </a:effectLst>
                <a:latin typeface="Times New Roman" panose="02020603050405020304" pitchFamily="18" charset="0"/>
              </a:rPr>
              <a:t>KHÁM PHÁ Ô CHỮ</a:t>
            </a:r>
          </a:p>
        </p:txBody>
      </p:sp>
      <p:grpSp>
        <p:nvGrpSpPr>
          <p:cNvPr id="4" name="Group 3">
            <a:extLst>
              <a:ext uri="{FF2B5EF4-FFF2-40B4-BE49-F238E27FC236}">
                <a16:creationId xmlns:a16="http://schemas.microsoft.com/office/drawing/2014/main" id="{9AE76C8D-9DAB-4AE4-B856-EF1264754410}"/>
              </a:ext>
            </a:extLst>
          </p:cNvPr>
          <p:cNvGrpSpPr/>
          <p:nvPr/>
        </p:nvGrpSpPr>
        <p:grpSpPr>
          <a:xfrm>
            <a:off x="8333569" y="2597519"/>
            <a:ext cx="641050" cy="638320"/>
            <a:chOff x="3626754" y="167081"/>
            <a:chExt cx="801748" cy="801748"/>
          </a:xfrm>
        </p:grpSpPr>
        <p:sp>
          <p:nvSpPr>
            <p:cNvPr id="5" name="Oval 4">
              <a:extLst>
                <a:ext uri="{FF2B5EF4-FFF2-40B4-BE49-F238E27FC236}">
                  <a16:creationId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FCD2E41-0FD0-41DB-AD3C-1D1992610D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7" name="Group 6">
            <a:extLst>
              <a:ext uri="{FF2B5EF4-FFF2-40B4-BE49-F238E27FC236}">
                <a16:creationId xmlns:a16="http://schemas.microsoft.com/office/drawing/2014/main" id="{80D076BC-083F-4DED-A9EC-590CC6F2322B}"/>
              </a:ext>
            </a:extLst>
          </p:cNvPr>
          <p:cNvGrpSpPr/>
          <p:nvPr/>
        </p:nvGrpSpPr>
        <p:grpSpPr>
          <a:xfrm>
            <a:off x="2996060" y="2616564"/>
            <a:ext cx="641050" cy="638320"/>
            <a:chOff x="7758026" y="167081"/>
            <a:chExt cx="801748" cy="801748"/>
          </a:xfrm>
        </p:grpSpPr>
        <p:sp>
          <p:nvSpPr>
            <p:cNvPr id="8" name="Oval 7">
              <a:extLst>
                <a:ext uri="{FF2B5EF4-FFF2-40B4-BE49-F238E27FC236}">
                  <a16:creationId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6DAE24C-9B8A-489A-AAEE-BFA50806E0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grpSp>
        <p:nvGrpSpPr>
          <p:cNvPr id="10" name="Group 7"/>
          <p:cNvGrpSpPr/>
          <p:nvPr/>
        </p:nvGrpSpPr>
        <p:grpSpPr>
          <a:xfrm>
            <a:off x="593830" y="489347"/>
            <a:ext cx="556781" cy="562926"/>
            <a:chOff x="0" y="0"/>
            <a:chExt cx="489869" cy="461803"/>
          </a:xfrm>
        </p:grpSpPr>
        <p:sp>
          <p:nvSpPr>
            <p:cNvPr id="11" name="AutoShape 8"/>
            <p:cNvSpPr/>
            <p:nvPr/>
          </p:nvSpPr>
          <p:spPr>
            <a:xfrm>
              <a:off x="0" y="0"/>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sp>
          <p:nvSpPr>
            <p:cNvPr id="12" name="AutoShape 9"/>
            <p:cNvSpPr/>
            <p:nvPr/>
          </p:nvSpPr>
          <p:spPr>
            <a:xfrm>
              <a:off x="0" y="205275"/>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sp>
          <p:nvSpPr>
            <p:cNvPr id="13" name="AutoShape 10"/>
            <p:cNvSpPr/>
            <p:nvPr/>
          </p:nvSpPr>
          <p:spPr>
            <a:xfrm>
              <a:off x="0" y="410931"/>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grpSp>
      <p:sp>
        <p:nvSpPr>
          <p:cNvPr id="14" name="!!1a">
            <a:extLst>
              <a:ext uri="{FF2B5EF4-FFF2-40B4-BE49-F238E27FC236}">
                <a16:creationId xmlns:a16="http://schemas.microsoft.com/office/drawing/2014/main" id="{65DA152C-4C6C-4037-B246-7F8E64CF95AF}"/>
              </a:ext>
            </a:extLst>
          </p:cNvPr>
          <p:cNvSpPr txBox="1"/>
          <p:nvPr/>
        </p:nvSpPr>
        <p:spPr>
          <a:xfrm>
            <a:off x="1376069" y="328329"/>
            <a:ext cx="9382068" cy="1877437"/>
          </a:xfrm>
          <a:prstGeom prst="rect">
            <a:avLst/>
          </a:prstGeom>
          <a:noFill/>
        </p:spPr>
        <p:txBody>
          <a:bodyPr wrap="square" rtlCol="0">
            <a:spAutoFit/>
          </a:bodyPr>
          <a:lstStyle/>
          <a:p>
            <a:pPr algn="ctr"/>
            <a:r>
              <a:rPr lang="en-US" sz="3600" b="1" dirty="0">
                <a:solidFill>
                  <a:srgbClr val="FC6E51"/>
                </a:solidFill>
                <a:effectLst>
                  <a:outerShdw blurRad="38100" dist="38100" dir="2700000" algn="tl">
                    <a:srgbClr val="000000">
                      <a:alpha val="43137"/>
                    </a:srgbClr>
                  </a:outerShdw>
                </a:effectLst>
                <a:latin typeface="Times New Roman" panose="02020603050405020304" pitchFamily="18" charset="0"/>
              </a:rPr>
              <a:t>KHTN 8</a:t>
            </a:r>
          </a:p>
          <a:p>
            <a:pPr algn="ctr"/>
            <a:r>
              <a:rPr lang="en-US" sz="8000" b="1" dirty="0">
                <a:solidFill>
                  <a:srgbClr val="FC6E51"/>
                </a:solidFill>
                <a:effectLst>
                  <a:outerShdw blurRad="38100" dist="38100" dir="2700000" algn="tl">
                    <a:srgbClr val="000000">
                      <a:alpha val="43137"/>
                    </a:srgbClr>
                  </a:outerShdw>
                </a:effectLst>
                <a:latin typeface="Times New Roman" panose="02020603050405020304" pitchFamily="18" charset="0"/>
              </a:rPr>
              <a:t>HỆ SINH THÁI</a:t>
            </a:r>
          </a:p>
        </p:txBody>
      </p:sp>
      <p:pic>
        <p:nvPicPr>
          <p:cNvPr id="16" name="Picture 6"/>
          <p:cNvPicPr>
            <a:picLocks noChangeAspect="1"/>
          </p:cNvPicPr>
          <p:nvPr/>
        </p:nvPicPr>
        <p:blipFill>
          <a:blip r:embed="rId4"/>
          <a:srcRect l="64771" t="21970"/>
          <a:stretch>
            <a:fillRect/>
          </a:stretch>
        </p:blipFill>
        <p:spPr>
          <a:xfrm rot="5671360">
            <a:off x="1149464" y="3764954"/>
            <a:ext cx="1999050" cy="4615092"/>
          </a:xfrm>
          <a:prstGeom prst="rect">
            <a:avLst/>
          </a:prstGeom>
        </p:spPr>
      </p:pic>
      <p:pic>
        <p:nvPicPr>
          <p:cNvPr id="17" name="Picture 13"/>
          <p:cNvPicPr>
            <a:picLocks noChangeAspect="1"/>
          </p:cNvPicPr>
          <p:nvPr/>
        </p:nvPicPr>
        <p:blipFill>
          <a:blip r:embed="rId5"/>
          <a:srcRect/>
          <a:stretch>
            <a:fillRect/>
          </a:stretch>
        </p:blipFill>
        <p:spPr>
          <a:xfrm rot="-7094170">
            <a:off x="10009567" y="-776875"/>
            <a:ext cx="4150925" cy="3609984"/>
          </a:xfrm>
          <a:prstGeom prst="rect">
            <a:avLst/>
          </a:prstGeom>
        </p:spPr>
      </p:pic>
    </p:spTree>
    <p:extLst>
      <p:ext uri="{BB962C8B-B14F-4D97-AF65-F5344CB8AC3E}">
        <p14:creationId xmlns:p14="http://schemas.microsoft.com/office/powerpoint/2010/main" val="7778381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ppt_x"/>
                                          </p:val>
                                        </p:tav>
                                        <p:tav tm="100000">
                                          <p:val>
                                            <p:strVal val="#ppt_x"/>
                                          </p:val>
                                        </p:tav>
                                      </p:tavLst>
                                    </p:anim>
                                    <p:anim calcmode="lin" valueType="num">
                                      <p:cBhvr additive="base">
                                        <p:cTn id="8" dur="1250" fill="hold"/>
                                        <p:tgtEl>
                                          <p:spTgt spid="2"/>
                                        </p:tgtEl>
                                        <p:attrNameLst>
                                          <p:attrName>ppt_y</p:attrName>
                                        </p:attrNameLst>
                                      </p:cBhvr>
                                      <p:tavLst>
                                        <p:tav tm="0">
                                          <p:val>
                                            <p:strVal val="1+#ppt_h/2"/>
                                          </p:val>
                                        </p:tav>
                                        <p:tav tm="100000">
                                          <p:val>
                                            <p:strVal val="#ppt_y"/>
                                          </p:val>
                                        </p:tav>
                                      </p:tavLst>
                                    </p:anim>
                                  </p:childTnLst>
                                </p:cTn>
                              </p:par>
                              <p:par>
                                <p:cTn id="9" presetID="22" presetClass="entr" presetSubtype="4" fill="hold" grpId="2"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1000"/>
                                        <p:tgtEl>
                                          <p:spTgt spid="14"/>
                                        </p:tgtEl>
                                      </p:cBhvr>
                                    </p:animEffect>
                                  </p:childTnLst>
                                </p:cTn>
                              </p:par>
                              <p:par>
                                <p:cTn id="12" presetID="2" presetClass="entr" presetSubtype="4" fill="hold" grpId="1"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1250" fill="hold"/>
                                        <p:tgtEl>
                                          <p:spTgt spid="3"/>
                                        </p:tgtEl>
                                        <p:attrNameLst>
                                          <p:attrName>ppt_x</p:attrName>
                                        </p:attrNameLst>
                                      </p:cBhvr>
                                      <p:tavLst>
                                        <p:tav tm="0">
                                          <p:val>
                                            <p:strVal val="#ppt_x"/>
                                          </p:val>
                                        </p:tav>
                                        <p:tav tm="100000">
                                          <p:val>
                                            <p:strVal val="#ppt_x"/>
                                          </p:val>
                                        </p:tav>
                                      </p:tavLst>
                                    </p:anim>
                                    <p:anim calcmode="lin" valueType="num">
                                      <p:cBhvr additive="base">
                                        <p:cTn id="15" dur="125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250" fill="hold"/>
                                        <p:tgtEl>
                                          <p:spTgt spid="4"/>
                                        </p:tgtEl>
                                        <p:attrNameLst>
                                          <p:attrName>ppt_x</p:attrName>
                                        </p:attrNameLst>
                                      </p:cBhvr>
                                      <p:tavLst>
                                        <p:tav tm="0">
                                          <p:val>
                                            <p:strVal val="#ppt_x"/>
                                          </p:val>
                                        </p:tav>
                                        <p:tav tm="100000">
                                          <p:val>
                                            <p:strVal val="#ppt_x"/>
                                          </p:val>
                                        </p:tav>
                                      </p:tavLst>
                                    </p:anim>
                                    <p:anim calcmode="lin" valueType="num">
                                      <p:cBhvr additive="base">
                                        <p:cTn id="19" dur="1250" fill="hold"/>
                                        <p:tgtEl>
                                          <p:spTgt spid="4"/>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1250" fill="hold"/>
                                        <p:tgtEl>
                                          <p:spTgt spid="7"/>
                                        </p:tgtEl>
                                        <p:attrNameLst>
                                          <p:attrName>ppt_x</p:attrName>
                                        </p:attrNameLst>
                                      </p:cBhvr>
                                      <p:tavLst>
                                        <p:tav tm="0">
                                          <p:val>
                                            <p:strVal val="#ppt_x"/>
                                          </p:val>
                                        </p:tav>
                                        <p:tav tm="100000">
                                          <p:val>
                                            <p:strVal val="#ppt_x"/>
                                          </p:val>
                                        </p:tav>
                                      </p:tavLst>
                                    </p:anim>
                                    <p:anim calcmode="lin" valueType="num">
                                      <p:cBhvr additive="base">
                                        <p:cTn id="23" dur="125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1250"/>
                            </p:stCondLst>
                            <p:childTnLst>
                              <p:par>
                                <p:cTn id="25" presetID="53" presetClass="entr" presetSubtype="16"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1000" fill="hold"/>
                                        <p:tgtEl>
                                          <p:spTgt spid="15"/>
                                        </p:tgtEl>
                                        <p:attrNameLst>
                                          <p:attrName>ppt_w</p:attrName>
                                        </p:attrNameLst>
                                      </p:cBhvr>
                                      <p:tavLst>
                                        <p:tav tm="0">
                                          <p:val>
                                            <p:fltVal val="0"/>
                                          </p:val>
                                        </p:tav>
                                        <p:tav tm="100000">
                                          <p:val>
                                            <p:strVal val="#ppt_w"/>
                                          </p:val>
                                        </p:tav>
                                      </p:tavLst>
                                    </p:anim>
                                    <p:anim calcmode="lin" valueType="num">
                                      <p:cBhvr>
                                        <p:cTn id="28" dur="1000" fill="hold"/>
                                        <p:tgtEl>
                                          <p:spTgt spid="15"/>
                                        </p:tgtEl>
                                        <p:attrNameLst>
                                          <p:attrName>ppt_h</p:attrName>
                                        </p:attrNameLst>
                                      </p:cBhvr>
                                      <p:tavLst>
                                        <p:tav tm="0">
                                          <p:val>
                                            <p:fltVal val="0"/>
                                          </p:val>
                                        </p:tav>
                                        <p:tav tm="100000">
                                          <p:val>
                                            <p:strVal val="#ppt_h"/>
                                          </p:val>
                                        </p:tav>
                                      </p:tavLst>
                                    </p:anim>
                                    <p:animEffect transition="in" filter="fade">
                                      <p:cBhvr>
                                        <p:cTn id="29" dur="1000"/>
                                        <p:tgtEl>
                                          <p:spTgt spid="15"/>
                                        </p:tgtEl>
                                      </p:cBhvr>
                                    </p:animEffect>
                                  </p:childTnLst>
                                </p:cTn>
                              </p:par>
                            </p:childTnLst>
                          </p:cTn>
                        </p:par>
                        <p:par>
                          <p:cTn id="30" fill="hold">
                            <p:stCondLst>
                              <p:cond delay="2250"/>
                            </p:stCondLst>
                            <p:childTnLst>
                              <p:par>
                                <p:cTn id="31" presetID="32" presetClass="emph" presetSubtype="0" repeatCount="4000" fill="hold" grpId="2" nodeType="afterEffect">
                                  <p:stCondLst>
                                    <p:cond delay="0"/>
                                  </p:stCondLst>
                                  <p:childTnLst>
                                    <p:animRot by="120000">
                                      <p:cBhvr>
                                        <p:cTn id="32" dur="100" fill="hold">
                                          <p:stCondLst>
                                            <p:cond delay="0"/>
                                          </p:stCondLst>
                                        </p:cTn>
                                        <p:tgtEl>
                                          <p:spTgt spid="2"/>
                                        </p:tgtEl>
                                        <p:attrNameLst>
                                          <p:attrName>r</p:attrName>
                                        </p:attrNameLst>
                                      </p:cBhvr>
                                    </p:animRot>
                                    <p:animRot by="-240000">
                                      <p:cBhvr>
                                        <p:cTn id="33" dur="200" fill="hold">
                                          <p:stCondLst>
                                            <p:cond delay="200"/>
                                          </p:stCondLst>
                                        </p:cTn>
                                        <p:tgtEl>
                                          <p:spTgt spid="2"/>
                                        </p:tgtEl>
                                        <p:attrNameLst>
                                          <p:attrName>r</p:attrName>
                                        </p:attrNameLst>
                                      </p:cBhvr>
                                    </p:animRot>
                                    <p:animRot by="240000">
                                      <p:cBhvr>
                                        <p:cTn id="34" dur="200" fill="hold">
                                          <p:stCondLst>
                                            <p:cond delay="400"/>
                                          </p:stCondLst>
                                        </p:cTn>
                                        <p:tgtEl>
                                          <p:spTgt spid="2"/>
                                        </p:tgtEl>
                                        <p:attrNameLst>
                                          <p:attrName>r</p:attrName>
                                        </p:attrNameLst>
                                      </p:cBhvr>
                                    </p:animRot>
                                    <p:animRot by="-240000">
                                      <p:cBhvr>
                                        <p:cTn id="35" dur="200" fill="hold">
                                          <p:stCondLst>
                                            <p:cond delay="600"/>
                                          </p:stCondLst>
                                        </p:cTn>
                                        <p:tgtEl>
                                          <p:spTgt spid="2"/>
                                        </p:tgtEl>
                                        <p:attrNameLst>
                                          <p:attrName>r</p:attrName>
                                        </p:attrNameLst>
                                      </p:cBhvr>
                                    </p:animRot>
                                    <p:animRot by="120000">
                                      <p:cBhvr>
                                        <p:cTn id="36" dur="200" fill="hold">
                                          <p:stCondLst>
                                            <p:cond delay="800"/>
                                          </p:stCondLst>
                                        </p:cTn>
                                        <p:tgtEl>
                                          <p:spTgt spid="2"/>
                                        </p:tgtEl>
                                        <p:attrNameLst>
                                          <p:attrName>r</p:attrName>
                                        </p:attrNameLst>
                                      </p:cBhvr>
                                    </p:animRot>
                                  </p:childTnLst>
                                </p:cTn>
                              </p:par>
                            </p:childTnLst>
                          </p:cTn>
                        </p:par>
                        <p:par>
                          <p:cTn id="37" fill="hold">
                            <p:stCondLst>
                              <p:cond delay="6250"/>
                            </p:stCondLst>
                            <p:childTnLst>
                              <p:par>
                                <p:cTn id="38" presetID="32" presetClass="emph" presetSubtype="0" repeatCount="4000" fill="hold" nodeType="afterEffect">
                                  <p:stCondLst>
                                    <p:cond delay="0"/>
                                  </p:stCondLst>
                                  <p:childTnLst>
                                    <p:animRot by="120000">
                                      <p:cBhvr>
                                        <p:cTn id="39" dur="100" fill="hold">
                                          <p:stCondLst>
                                            <p:cond delay="0"/>
                                          </p:stCondLst>
                                        </p:cTn>
                                        <p:tgtEl>
                                          <p:spTgt spid="7"/>
                                        </p:tgtEl>
                                        <p:attrNameLst>
                                          <p:attrName>r</p:attrName>
                                        </p:attrNameLst>
                                      </p:cBhvr>
                                    </p:animRot>
                                    <p:animRot by="-240000">
                                      <p:cBhvr>
                                        <p:cTn id="40" dur="200" fill="hold">
                                          <p:stCondLst>
                                            <p:cond delay="200"/>
                                          </p:stCondLst>
                                        </p:cTn>
                                        <p:tgtEl>
                                          <p:spTgt spid="7"/>
                                        </p:tgtEl>
                                        <p:attrNameLst>
                                          <p:attrName>r</p:attrName>
                                        </p:attrNameLst>
                                      </p:cBhvr>
                                    </p:animRot>
                                    <p:animRot by="240000">
                                      <p:cBhvr>
                                        <p:cTn id="41" dur="200" fill="hold">
                                          <p:stCondLst>
                                            <p:cond delay="400"/>
                                          </p:stCondLst>
                                        </p:cTn>
                                        <p:tgtEl>
                                          <p:spTgt spid="7"/>
                                        </p:tgtEl>
                                        <p:attrNameLst>
                                          <p:attrName>r</p:attrName>
                                        </p:attrNameLst>
                                      </p:cBhvr>
                                    </p:animRot>
                                    <p:animRot by="-240000">
                                      <p:cBhvr>
                                        <p:cTn id="42" dur="200" fill="hold">
                                          <p:stCondLst>
                                            <p:cond delay="600"/>
                                          </p:stCondLst>
                                        </p:cTn>
                                        <p:tgtEl>
                                          <p:spTgt spid="7"/>
                                        </p:tgtEl>
                                        <p:attrNameLst>
                                          <p:attrName>r</p:attrName>
                                        </p:attrNameLst>
                                      </p:cBhvr>
                                    </p:animRot>
                                    <p:animRot by="120000">
                                      <p:cBhvr>
                                        <p:cTn id="43" dur="200" fill="hold">
                                          <p:stCondLst>
                                            <p:cond delay="800"/>
                                          </p:stCondLst>
                                        </p:cTn>
                                        <p:tgtEl>
                                          <p:spTgt spid="7"/>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grpId="0" nodeType="clickEffect">
                                  <p:stCondLst>
                                    <p:cond delay="0"/>
                                  </p:stCondLst>
                                  <p:childTnLst>
                                    <p:animMotion origin="layout" path="M 1.875E-6 1.85185E-6 L 0.00117 -0.54607 " pathEditMode="relative" rAng="0" ptsTypes="AA">
                                      <p:cBhvr>
                                        <p:cTn id="47" dur="2000" fill="hold"/>
                                        <p:tgtEl>
                                          <p:spTgt spid="2"/>
                                        </p:tgtEl>
                                        <p:attrNameLst>
                                          <p:attrName>ppt_x</p:attrName>
                                          <p:attrName>ppt_y</p:attrName>
                                        </p:attrNameLst>
                                      </p:cBhvr>
                                      <p:rCtr x="52" y="-27315"/>
                                    </p:animMotion>
                                  </p:childTnLst>
                                </p:cTn>
                              </p:par>
                              <p:par>
                                <p:cTn id="48" presetID="42" presetClass="path" presetSubtype="0" accel="50000" decel="50000" fill="hold" grpId="0" nodeType="withEffect">
                                  <p:stCondLst>
                                    <p:cond delay="0"/>
                                  </p:stCondLst>
                                  <p:childTnLst>
                                    <p:animMotion origin="layout" path="M -3.33333E-6 2.59259E-6 L 0.00417 -0.55185 " pathEditMode="relative" rAng="0" ptsTypes="AA">
                                      <p:cBhvr>
                                        <p:cTn id="49" dur="2000" fill="hold"/>
                                        <p:tgtEl>
                                          <p:spTgt spid="3"/>
                                        </p:tgtEl>
                                        <p:attrNameLst>
                                          <p:attrName>ppt_x</p:attrName>
                                          <p:attrName>ppt_y</p:attrName>
                                        </p:attrNameLst>
                                      </p:cBhvr>
                                      <p:rCtr x="208" y="-27593"/>
                                    </p:animMotion>
                                  </p:childTnLst>
                                </p:cTn>
                              </p:par>
                              <p:par>
                                <p:cTn id="50" presetID="42" presetClass="path" presetSubtype="0" accel="50000" decel="50000" fill="hold" nodeType="withEffect">
                                  <p:stCondLst>
                                    <p:cond delay="0"/>
                                  </p:stCondLst>
                                  <p:childTnLst>
                                    <p:animMotion origin="layout" path="M -2.70833E-6 4.44444E-6 L 0.00287 -0.58426 " pathEditMode="relative" rAng="0" ptsTypes="AA">
                                      <p:cBhvr>
                                        <p:cTn id="51" dur="2000" fill="hold"/>
                                        <p:tgtEl>
                                          <p:spTgt spid="4"/>
                                        </p:tgtEl>
                                        <p:attrNameLst>
                                          <p:attrName>ppt_x</p:attrName>
                                          <p:attrName>ppt_y</p:attrName>
                                        </p:attrNameLst>
                                      </p:cBhvr>
                                      <p:rCtr x="143" y="-29213"/>
                                    </p:animMotion>
                                  </p:childTnLst>
                                </p:cTn>
                              </p:par>
                              <p:par>
                                <p:cTn id="52" presetID="42" presetClass="path" presetSubtype="0" accel="50000" decel="50000" fill="hold" nodeType="withEffect">
                                  <p:stCondLst>
                                    <p:cond delay="0"/>
                                  </p:stCondLst>
                                  <p:childTnLst>
                                    <p:animMotion origin="layout" path="M -4.375E-6 4.44444E-6 L -0.00299 -0.58658 " pathEditMode="relative" rAng="0" ptsTypes="AA">
                                      <p:cBhvr>
                                        <p:cTn id="53" dur="2000" fill="hold"/>
                                        <p:tgtEl>
                                          <p:spTgt spid="7"/>
                                        </p:tgtEl>
                                        <p:attrNameLst>
                                          <p:attrName>ppt_x</p:attrName>
                                          <p:attrName>ppt_y</p:attrName>
                                        </p:attrNameLst>
                                      </p:cBhvr>
                                      <p:rCtr x="-156" y="-29329"/>
                                    </p:animMotion>
                                  </p:childTnLst>
                                </p:cTn>
                              </p:par>
                              <p:par>
                                <p:cTn id="54" presetID="2" presetClass="entr" presetSubtype="4" fill="hold" grpId="1" nodeType="with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additive="base">
                                        <p:cTn id="56" dur="1250" fill="hold"/>
                                        <p:tgtEl>
                                          <p:spTgt spid="14"/>
                                        </p:tgtEl>
                                        <p:attrNameLst>
                                          <p:attrName>ppt_x</p:attrName>
                                        </p:attrNameLst>
                                      </p:cBhvr>
                                      <p:tavLst>
                                        <p:tav tm="0">
                                          <p:val>
                                            <p:strVal val="#ppt_x"/>
                                          </p:val>
                                        </p:tav>
                                        <p:tav tm="100000">
                                          <p:val>
                                            <p:strVal val="#ppt_x"/>
                                          </p:val>
                                        </p:tav>
                                      </p:tavLst>
                                    </p:anim>
                                    <p:anim calcmode="lin" valueType="num">
                                      <p:cBhvr additive="base">
                                        <p:cTn id="57" dur="1250" fill="hold"/>
                                        <p:tgtEl>
                                          <p:spTgt spid="14"/>
                                        </p:tgtEl>
                                        <p:attrNameLst>
                                          <p:attrName>ppt_y</p:attrName>
                                        </p:attrNameLst>
                                      </p:cBhvr>
                                      <p:tavLst>
                                        <p:tav tm="0">
                                          <p:val>
                                            <p:strVal val="1+#ppt_h/2"/>
                                          </p:val>
                                        </p:tav>
                                        <p:tav tm="100000">
                                          <p:val>
                                            <p:strVal val="#ppt_y"/>
                                          </p:val>
                                        </p:tav>
                                      </p:tavLst>
                                    </p:anim>
                                  </p:childTnLst>
                                </p:cTn>
                              </p:par>
                              <p:par>
                                <p:cTn id="58" presetID="42" presetClass="path" presetSubtype="0" accel="50000" decel="50000" fill="hold" grpId="0" nodeType="withEffect">
                                  <p:stCondLst>
                                    <p:cond delay="0"/>
                                  </p:stCondLst>
                                  <p:childTnLst>
                                    <p:animMotion origin="layout" path="M -3.33333E-6 2.59259E-6 L 0.00417 -0.55185 " pathEditMode="relative" rAng="0" ptsTypes="AA">
                                      <p:cBhvr>
                                        <p:cTn id="59" dur="2000" fill="hold"/>
                                        <p:tgtEl>
                                          <p:spTgt spid="14"/>
                                        </p:tgtEl>
                                        <p:attrNameLst>
                                          <p:attrName>ppt_x</p:attrName>
                                          <p:attrName>ppt_y</p:attrName>
                                        </p:attrNameLst>
                                      </p:cBhvr>
                                      <p:rCtr x="208" y="-27593"/>
                                    </p:animMotion>
                                  </p:childTnLst>
                                </p:cTn>
                              </p:par>
                              <p:par>
                                <p:cTn id="60" presetID="42" presetClass="path" presetSubtype="0" accel="50000" decel="50000" fill="hold" grpId="1" nodeType="withEffect">
                                  <p:stCondLst>
                                    <p:cond delay="0"/>
                                  </p:stCondLst>
                                  <p:childTnLst>
                                    <p:animMotion origin="layout" path="M 2.91667E-6 2.22222E-6 L -0.00065 -0.82917 " pathEditMode="relative" rAng="0" ptsTypes="AA">
                                      <p:cBhvr>
                                        <p:cTn id="61" dur="2000" fill="hold"/>
                                        <p:tgtEl>
                                          <p:spTgt spid="15"/>
                                        </p:tgtEl>
                                        <p:attrNameLst>
                                          <p:attrName>ppt_x</p:attrName>
                                          <p:attrName>ppt_y</p:attrName>
                                        </p:attrNameLst>
                                      </p:cBhvr>
                                      <p:rCtr x="-39" y="-414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2" grpId="0" animBg="1"/>
      <p:bldP spid="2" grpId="1" animBg="1"/>
      <p:bldP spid="2" grpId="2" animBg="1"/>
      <p:bldP spid="3" grpId="0"/>
      <p:bldP spid="3" grpId="1"/>
      <p:bldP spid="14" grpId="0"/>
      <p:bldP spid="14" grpId="1"/>
      <p:bldP spid="14" grpId="2"/>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57"/>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hỏi</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8</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90724" y="359364"/>
            <a:ext cx="394383" cy="256587"/>
          </a:xfrm>
          <a:prstGeom prst="rect">
            <a:avLst/>
          </a:prstGeom>
        </p:spPr>
      </p:pic>
      <p:pic>
        <p:nvPicPr>
          <p:cNvPr id="46" name="Picture 45">
            <a:extLst>
              <a:ext uri="{FF2B5EF4-FFF2-40B4-BE49-F238E27FC236}">
                <a16:creationId xmlns:a16="http://schemas.microsoft.com/office/drawing/2014/main" id="{23104AC1-4DD7-4703-821A-AF37CE269952}"/>
              </a:ext>
            </a:extLst>
          </p:cNvPr>
          <p:cNvPicPr>
            <a:picLocks noChangeAspect="1"/>
          </p:cNvPicPr>
          <p:nvPr/>
        </p:nvPicPr>
        <p:blipFill>
          <a:blip r:embed="rId5"/>
          <a:stretch>
            <a:fillRect/>
          </a:stretch>
        </p:blipFill>
        <p:spPr>
          <a:xfrm>
            <a:off x="4296465" y="-631090"/>
            <a:ext cx="359906" cy="214559"/>
          </a:xfrm>
          <a:prstGeom prst="rect">
            <a:avLst/>
          </a:prstGeom>
        </p:spPr>
      </p:pic>
      <p:pic>
        <p:nvPicPr>
          <p:cNvPr id="47" name="Picture 46">
            <a:extLst>
              <a:ext uri="{FF2B5EF4-FFF2-40B4-BE49-F238E27FC236}">
                <a16:creationId xmlns:a16="http://schemas.microsoft.com/office/drawing/2014/main" id="{F8948557-C6A4-490D-8792-FBBC50FB7387}"/>
              </a:ext>
            </a:extLst>
          </p:cNvPr>
          <p:cNvPicPr>
            <a:picLocks noChangeAspect="1"/>
          </p:cNvPicPr>
          <p:nvPr/>
        </p:nvPicPr>
        <p:blipFill>
          <a:blip r:embed="rId6"/>
          <a:stretch>
            <a:fillRect/>
          </a:stretch>
        </p:blipFill>
        <p:spPr>
          <a:xfrm>
            <a:off x="2022362" y="-680213"/>
            <a:ext cx="359906" cy="214559"/>
          </a:xfrm>
          <a:prstGeom prst="rect">
            <a:avLst/>
          </a:prstGeom>
        </p:spPr>
      </p:pic>
      <p:pic>
        <p:nvPicPr>
          <p:cNvPr id="48" name="Picture 47">
            <a:extLst>
              <a:ext uri="{FF2B5EF4-FFF2-40B4-BE49-F238E27FC236}">
                <a16:creationId xmlns:a16="http://schemas.microsoft.com/office/drawing/2014/main" id="{5A696FA9-1C4E-4D23-9F9C-6929777A6FE1}"/>
              </a:ext>
            </a:extLst>
          </p:cNvPr>
          <p:cNvPicPr>
            <a:picLocks noChangeAspect="1"/>
          </p:cNvPicPr>
          <p:nvPr/>
        </p:nvPicPr>
        <p:blipFill>
          <a:blip r:embed="rId7"/>
          <a:stretch>
            <a:fillRect/>
          </a:stretch>
        </p:blipFill>
        <p:spPr>
          <a:xfrm>
            <a:off x="3561476" y="-1010630"/>
            <a:ext cx="359906" cy="218018"/>
          </a:xfrm>
          <a:prstGeom prst="rect">
            <a:avLst/>
          </a:prstGeom>
        </p:spPr>
      </p:pic>
      <p:pic>
        <p:nvPicPr>
          <p:cNvPr id="55" name="Picture 54">
            <a:extLst>
              <a:ext uri="{FF2B5EF4-FFF2-40B4-BE49-F238E27FC236}">
                <a16:creationId xmlns:a16="http://schemas.microsoft.com/office/drawing/2014/main" id="{8DC349B9-04F9-4A79-8150-776CC0AEB043}"/>
              </a:ext>
            </a:extLst>
          </p:cNvPr>
          <p:cNvPicPr>
            <a:picLocks noChangeAspect="1"/>
          </p:cNvPicPr>
          <p:nvPr/>
        </p:nvPicPr>
        <p:blipFill>
          <a:blip r:embed="rId8"/>
          <a:stretch>
            <a:fillRect/>
          </a:stretch>
        </p:blipFill>
        <p:spPr>
          <a:xfrm>
            <a:off x="5328308" y="-719058"/>
            <a:ext cx="359906" cy="218018"/>
          </a:xfrm>
          <a:prstGeom prst="rect">
            <a:avLst/>
          </a:prstGeom>
        </p:spPr>
      </p:pic>
      <p:pic>
        <p:nvPicPr>
          <p:cNvPr id="56" name="Picture 55">
            <a:extLst>
              <a:ext uri="{FF2B5EF4-FFF2-40B4-BE49-F238E27FC236}">
                <a16:creationId xmlns:a16="http://schemas.microsoft.com/office/drawing/2014/main" id="{6EE27CDF-668F-4AE9-8136-B009934C3DB9}"/>
              </a:ext>
            </a:extLst>
          </p:cNvPr>
          <p:cNvPicPr>
            <a:picLocks noChangeAspect="1"/>
          </p:cNvPicPr>
          <p:nvPr/>
        </p:nvPicPr>
        <p:blipFill>
          <a:blip r:embed="rId9"/>
          <a:stretch>
            <a:fillRect/>
          </a:stretch>
        </p:blipFill>
        <p:spPr>
          <a:xfrm>
            <a:off x="10148971" y="-649354"/>
            <a:ext cx="359906" cy="214559"/>
          </a:xfrm>
          <a:prstGeom prst="rect">
            <a:avLst/>
          </a:prstGeom>
        </p:spPr>
      </p:pic>
      <p:pic>
        <p:nvPicPr>
          <p:cNvPr id="57" name="Picture 56">
            <a:extLst>
              <a:ext uri="{FF2B5EF4-FFF2-40B4-BE49-F238E27FC236}">
                <a16:creationId xmlns:a16="http://schemas.microsoft.com/office/drawing/2014/main" id="{317DFE88-6217-4B33-AD5C-45D692F55B5A}"/>
              </a:ext>
            </a:extLst>
          </p:cNvPr>
          <p:cNvPicPr>
            <a:picLocks noChangeAspect="1"/>
          </p:cNvPicPr>
          <p:nvPr/>
        </p:nvPicPr>
        <p:blipFill>
          <a:blip r:embed="rId10"/>
          <a:stretch>
            <a:fillRect/>
          </a:stretch>
        </p:blipFill>
        <p:spPr>
          <a:xfrm>
            <a:off x="7476920" y="-1101053"/>
            <a:ext cx="359906" cy="218018"/>
          </a:xfrm>
          <a:prstGeom prst="rect">
            <a:avLst/>
          </a:prstGeom>
        </p:spPr>
      </p:pic>
      <p:pic>
        <p:nvPicPr>
          <p:cNvPr id="58" name="Picture 57">
            <a:extLst>
              <a:ext uri="{FF2B5EF4-FFF2-40B4-BE49-F238E27FC236}">
                <a16:creationId xmlns:a16="http://schemas.microsoft.com/office/drawing/2014/main" id="{6CDB765B-52D1-4EEE-884E-D6318077F9D6}"/>
              </a:ext>
            </a:extLst>
          </p:cNvPr>
          <p:cNvPicPr>
            <a:picLocks noChangeAspect="1"/>
          </p:cNvPicPr>
          <p:nvPr/>
        </p:nvPicPr>
        <p:blipFill>
          <a:blip r:embed="rId11"/>
          <a:stretch>
            <a:fillRect/>
          </a:stretch>
        </p:blipFill>
        <p:spPr>
          <a:xfrm>
            <a:off x="8381505" y="-592875"/>
            <a:ext cx="359906" cy="214559"/>
          </a:xfrm>
          <a:prstGeom prst="rect">
            <a:avLst/>
          </a:prstGeom>
        </p:spPr>
      </p:pic>
      <p:pic>
        <p:nvPicPr>
          <p:cNvPr id="59" name="Picture 58">
            <a:extLst>
              <a:ext uri="{FF2B5EF4-FFF2-40B4-BE49-F238E27FC236}">
                <a16:creationId xmlns:a16="http://schemas.microsoft.com/office/drawing/2014/main" id="{B40732CB-B63E-4852-A8BF-B7EC441C3D02}"/>
              </a:ext>
            </a:extLst>
          </p:cNvPr>
          <p:cNvPicPr>
            <a:picLocks noChangeAspect="1"/>
          </p:cNvPicPr>
          <p:nvPr/>
        </p:nvPicPr>
        <p:blipFill>
          <a:blip r:embed="rId12"/>
          <a:stretch>
            <a:fillRect/>
          </a:stretch>
        </p:blipFill>
        <p:spPr>
          <a:xfrm>
            <a:off x="9156703" y="-634549"/>
            <a:ext cx="359906" cy="218018"/>
          </a:xfrm>
          <a:prstGeom prst="rect">
            <a:avLst/>
          </a:prstGeom>
        </p:spPr>
      </p:pic>
      <p:pic>
        <p:nvPicPr>
          <p:cNvPr id="60" name="Picture 59">
            <a:extLst>
              <a:ext uri="{FF2B5EF4-FFF2-40B4-BE49-F238E27FC236}">
                <a16:creationId xmlns:a16="http://schemas.microsoft.com/office/drawing/2014/main" id="{A385E709-8E53-401E-A088-3C1244D679DA}"/>
              </a:ext>
            </a:extLst>
          </p:cNvPr>
          <p:cNvPicPr>
            <a:picLocks noChangeAspect="1"/>
          </p:cNvPicPr>
          <p:nvPr/>
        </p:nvPicPr>
        <p:blipFill>
          <a:blip r:embed="rId13"/>
          <a:stretch>
            <a:fillRect/>
          </a:stretch>
        </p:blipFill>
        <p:spPr>
          <a:xfrm>
            <a:off x="6912564" y="-556051"/>
            <a:ext cx="359906" cy="218018"/>
          </a:xfrm>
          <a:prstGeom prst="rect">
            <a:avLst/>
          </a:prstGeom>
        </p:spPr>
      </p:pic>
      <p:pic>
        <p:nvPicPr>
          <p:cNvPr id="62" name="Picture 61">
            <a:extLst>
              <a:ext uri="{FF2B5EF4-FFF2-40B4-BE49-F238E27FC236}">
                <a16:creationId xmlns:a16="http://schemas.microsoft.com/office/drawing/2014/main" id="{55D45EBB-8971-408B-8053-00B55FBCE8EA}"/>
              </a:ext>
            </a:extLst>
          </p:cNvPr>
          <p:cNvPicPr>
            <a:picLocks noChangeAspect="1"/>
          </p:cNvPicPr>
          <p:nvPr/>
        </p:nvPicPr>
        <p:blipFill>
          <a:blip r:embed="rId14"/>
          <a:stretch>
            <a:fillRect/>
          </a:stretch>
        </p:blipFill>
        <p:spPr>
          <a:xfrm>
            <a:off x="2749158" y="-705460"/>
            <a:ext cx="359906" cy="218018"/>
          </a:xfrm>
          <a:prstGeom prst="rect">
            <a:avLst/>
          </a:prstGeom>
        </p:spPr>
      </p:pic>
      <p:pic>
        <p:nvPicPr>
          <p:cNvPr id="65" name="Picture 64">
            <a:extLst>
              <a:ext uri="{FF2B5EF4-FFF2-40B4-BE49-F238E27FC236}">
                <a16:creationId xmlns:a16="http://schemas.microsoft.com/office/drawing/2014/main" id="{BAA86FC9-2CD1-4CA5-ABE7-28D6C3DC102C}"/>
              </a:ext>
            </a:extLst>
          </p:cNvPr>
          <p:cNvPicPr>
            <a:picLocks noChangeAspect="1"/>
          </p:cNvPicPr>
          <p:nvPr/>
        </p:nvPicPr>
        <p:blipFill>
          <a:blip r:embed="rId6"/>
          <a:stretch>
            <a:fillRect/>
          </a:stretch>
        </p:blipFill>
        <p:spPr>
          <a:xfrm>
            <a:off x="6870902" y="-853256"/>
            <a:ext cx="359906" cy="214559"/>
          </a:xfrm>
          <a:prstGeom prst="rect">
            <a:avLst/>
          </a:prstGeom>
        </p:spPr>
      </p:pic>
      <p:pic>
        <p:nvPicPr>
          <p:cNvPr id="66" name="Picture 65">
            <a:extLst>
              <a:ext uri="{FF2B5EF4-FFF2-40B4-BE49-F238E27FC236}">
                <a16:creationId xmlns:a16="http://schemas.microsoft.com/office/drawing/2014/main" id="{CDD77D6C-D602-4920-96B3-BDAF9F632E4C}"/>
              </a:ext>
            </a:extLst>
          </p:cNvPr>
          <p:cNvPicPr>
            <a:picLocks noChangeAspect="1"/>
          </p:cNvPicPr>
          <p:nvPr/>
        </p:nvPicPr>
        <p:blipFill>
          <a:blip r:embed="rId7"/>
          <a:stretch>
            <a:fillRect/>
          </a:stretch>
        </p:blipFill>
        <p:spPr>
          <a:xfrm>
            <a:off x="8410016" y="-1183672"/>
            <a:ext cx="359906" cy="218018"/>
          </a:xfrm>
          <a:prstGeom prst="rect">
            <a:avLst/>
          </a:prstGeom>
        </p:spPr>
      </p:pic>
      <p:pic>
        <p:nvPicPr>
          <p:cNvPr id="67" name="Picture 66">
            <a:extLst>
              <a:ext uri="{FF2B5EF4-FFF2-40B4-BE49-F238E27FC236}">
                <a16:creationId xmlns:a16="http://schemas.microsoft.com/office/drawing/2014/main" id="{3A045BEB-19DD-4C55-B444-8F27948E27E7}"/>
              </a:ext>
            </a:extLst>
          </p:cNvPr>
          <p:cNvPicPr>
            <a:picLocks noChangeAspect="1"/>
          </p:cNvPicPr>
          <p:nvPr/>
        </p:nvPicPr>
        <p:blipFill>
          <a:blip r:embed="rId14"/>
          <a:stretch>
            <a:fillRect/>
          </a:stretch>
        </p:blipFill>
        <p:spPr>
          <a:xfrm>
            <a:off x="7597698" y="-878503"/>
            <a:ext cx="359906" cy="218018"/>
          </a:xfrm>
          <a:prstGeom prst="rect">
            <a:avLst/>
          </a:prstGeom>
        </p:spPr>
      </p:pic>
      <p:pic>
        <p:nvPicPr>
          <p:cNvPr id="76" name="Picture 75">
            <a:extLst>
              <a:ext uri="{FF2B5EF4-FFF2-40B4-BE49-F238E27FC236}">
                <a16:creationId xmlns:a16="http://schemas.microsoft.com/office/drawing/2014/main" id="{DC093378-E9AA-4262-9CE9-7FD57B748569}"/>
              </a:ext>
            </a:extLst>
          </p:cNvPr>
          <p:cNvPicPr>
            <a:picLocks noChangeAspect="1"/>
          </p:cNvPicPr>
          <p:nvPr/>
        </p:nvPicPr>
        <p:blipFill>
          <a:blip r:embed="rId8"/>
          <a:stretch>
            <a:fillRect/>
          </a:stretch>
        </p:blipFill>
        <p:spPr>
          <a:xfrm>
            <a:off x="700152" y="-564631"/>
            <a:ext cx="359906" cy="218018"/>
          </a:xfrm>
          <a:prstGeom prst="rect">
            <a:avLst/>
          </a:prstGeom>
        </p:spPr>
      </p:pic>
      <p:pic>
        <p:nvPicPr>
          <p:cNvPr id="77" name="Picture 76">
            <a:extLst>
              <a:ext uri="{FF2B5EF4-FFF2-40B4-BE49-F238E27FC236}">
                <a16:creationId xmlns:a16="http://schemas.microsoft.com/office/drawing/2014/main" id="{EB97D8F0-95C0-4F61-A4FA-2B5655B7481B}"/>
              </a:ext>
            </a:extLst>
          </p:cNvPr>
          <p:cNvPicPr>
            <a:picLocks noChangeAspect="1"/>
          </p:cNvPicPr>
          <p:nvPr/>
        </p:nvPicPr>
        <p:blipFill>
          <a:blip r:embed="rId9"/>
          <a:stretch>
            <a:fillRect/>
          </a:stretch>
        </p:blipFill>
        <p:spPr>
          <a:xfrm>
            <a:off x="1630835" y="-979817"/>
            <a:ext cx="359906" cy="214559"/>
          </a:xfrm>
          <a:prstGeom prst="rect">
            <a:avLst/>
          </a:prstGeom>
        </p:spPr>
      </p:pic>
      <p:pic>
        <p:nvPicPr>
          <p:cNvPr id="79" name="Picture 78">
            <a:extLst>
              <a:ext uri="{FF2B5EF4-FFF2-40B4-BE49-F238E27FC236}">
                <a16:creationId xmlns:a16="http://schemas.microsoft.com/office/drawing/2014/main" id="{4491E904-7744-4929-BB9C-9A0EE20189F8}"/>
              </a:ext>
            </a:extLst>
          </p:cNvPr>
          <p:cNvPicPr>
            <a:picLocks noChangeAspect="1"/>
          </p:cNvPicPr>
          <p:nvPr/>
        </p:nvPicPr>
        <p:blipFill>
          <a:blip r:embed="rId10"/>
          <a:stretch>
            <a:fillRect/>
          </a:stretch>
        </p:blipFill>
        <p:spPr>
          <a:xfrm>
            <a:off x="2848765" y="-946625"/>
            <a:ext cx="359906" cy="218018"/>
          </a:xfrm>
          <a:prstGeom prst="rect">
            <a:avLst/>
          </a:prstGeom>
        </p:spPr>
      </p:pic>
      <p:pic>
        <p:nvPicPr>
          <p:cNvPr id="80" name="Picture 79">
            <a:extLst>
              <a:ext uri="{FF2B5EF4-FFF2-40B4-BE49-F238E27FC236}">
                <a16:creationId xmlns:a16="http://schemas.microsoft.com/office/drawing/2014/main" id="{3DAF7F57-5990-447A-90FB-1A245B1945CB}"/>
              </a:ext>
            </a:extLst>
          </p:cNvPr>
          <p:cNvPicPr>
            <a:picLocks noChangeAspect="1"/>
          </p:cNvPicPr>
          <p:nvPr/>
        </p:nvPicPr>
        <p:blipFill>
          <a:blip r:embed="rId6"/>
          <a:stretch>
            <a:fillRect/>
          </a:stretch>
        </p:blipFill>
        <p:spPr>
          <a:xfrm>
            <a:off x="2242746" y="-698828"/>
            <a:ext cx="359906" cy="214559"/>
          </a:xfrm>
          <a:prstGeom prst="rect">
            <a:avLst/>
          </a:prstGeom>
        </p:spPr>
      </p:pic>
      <p:pic>
        <p:nvPicPr>
          <p:cNvPr id="81" name="Picture 80">
            <a:extLst>
              <a:ext uri="{FF2B5EF4-FFF2-40B4-BE49-F238E27FC236}">
                <a16:creationId xmlns:a16="http://schemas.microsoft.com/office/drawing/2014/main" id="{9BB7237D-8828-4DF4-B42D-4F81DBAB401A}"/>
              </a:ext>
            </a:extLst>
          </p:cNvPr>
          <p:cNvPicPr>
            <a:picLocks noChangeAspect="1"/>
          </p:cNvPicPr>
          <p:nvPr/>
        </p:nvPicPr>
        <p:blipFill>
          <a:blip r:embed="rId7"/>
          <a:stretch>
            <a:fillRect/>
          </a:stretch>
        </p:blipFill>
        <p:spPr>
          <a:xfrm>
            <a:off x="3781861" y="-1029245"/>
            <a:ext cx="359906" cy="218018"/>
          </a:xfrm>
          <a:prstGeom prst="rect">
            <a:avLst/>
          </a:prstGeom>
        </p:spPr>
      </p:pic>
      <p:pic>
        <p:nvPicPr>
          <p:cNvPr id="82" name="Picture 81">
            <a:extLst>
              <a:ext uri="{FF2B5EF4-FFF2-40B4-BE49-F238E27FC236}">
                <a16:creationId xmlns:a16="http://schemas.microsoft.com/office/drawing/2014/main" id="{16EE5164-0E82-4559-8882-B85056CD4D51}"/>
              </a:ext>
            </a:extLst>
          </p:cNvPr>
          <p:cNvPicPr>
            <a:picLocks noChangeAspect="1"/>
          </p:cNvPicPr>
          <p:nvPr/>
        </p:nvPicPr>
        <p:blipFill>
          <a:blip r:embed="rId14"/>
          <a:stretch>
            <a:fillRect/>
          </a:stretch>
        </p:blipFill>
        <p:spPr>
          <a:xfrm>
            <a:off x="2969542" y="-724075"/>
            <a:ext cx="359906" cy="218018"/>
          </a:xfrm>
          <a:prstGeom prst="rect">
            <a:avLst/>
          </a:prstGeom>
        </p:spPr>
      </p:pic>
      <p:pic>
        <p:nvPicPr>
          <p:cNvPr id="83" name="Picture 82">
            <a:extLst>
              <a:ext uri="{FF2B5EF4-FFF2-40B4-BE49-F238E27FC236}">
                <a16:creationId xmlns:a16="http://schemas.microsoft.com/office/drawing/2014/main" id="{B91A96DF-5039-4CA0-9827-34A2DE74BB10}"/>
              </a:ext>
            </a:extLst>
          </p:cNvPr>
          <p:cNvPicPr>
            <a:picLocks noChangeAspect="1"/>
          </p:cNvPicPr>
          <p:nvPr/>
        </p:nvPicPr>
        <p:blipFill>
          <a:blip r:embed="rId7"/>
          <a:stretch>
            <a:fillRect/>
          </a:stretch>
        </p:blipFill>
        <p:spPr>
          <a:xfrm>
            <a:off x="5979548" y="-1009014"/>
            <a:ext cx="359906" cy="218018"/>
          </a:xfrm>
          <a:prstGeom prst="rect">
            <a:avLst/>
          </a:prstGeom>
        </p:spPr>
      </p:pic>
      <p:pic>
        <p:nvPicPr>
          <p:cNvPr id="84" name="Picture 83">
            <a:extLst>
              <a:ext uri="{FF2B5EF4-FFF2-40B4-BE49-F238E27FC236}">
                <a16:creationId xmlns:a16="http://schemas.microsoft.com/office/drawing/2014/main" id="{6D9107B0-5E0B-48DA-BF56-18987A4824AD}"/>
              </a:ext>
            </a:extLst>
          </p:cNvPr>
          <p:cNvPicPr>
            <a:picLocks noChangeAspect="1"/>
          </p:cNvPicPr>
          <p:nvPr/>
        </p:nvPicPr>
        <p:blipFill>
          <a:blip r:embed="rId9"/>
          <a:stretch>
            <a:fillRect/>
          </a:stretch>
        </p:blipFill>
        <p:spPr>
          <a:xfrm>
            <a:off x="4048907" y="-978201"/>
            <a:ext cx="359906" cy="214559"/>
          </a:xfrm>
          <a:prstGeom prst="rect">
            <a:avLst/>
          </a:prstGeom>
        </p:spPr>
      </p:pic>
      <p:pic>
        <p:nvPicPr>
          <p:cNvPr id="85" name="Picture 84">
            <a:extLst>
              <a:ext uri="{FF2B5EF4-FFF2-40B4-BE49-F238E27FC236}">
                <a16:creationId xmlns:a16="http://schemas.microsoft.com/office/drawing/2014/main" id="{D3C7DDC3-2B02-4709-956D-B1606AE9C926}"/>
              </a:ext>
            </a:extLst>
          </p:cNvPr>
          <p:cNvPicPr>
            <a:picLocks noChangeAspect="1"/>
          </p:cNvPicPr>
          <p:nvPr/>
        </p:nvPicPr>
        <p:blipFill>
          <a:blip r:embed="rId10"/>
          <a:stretch>
            <a:fillRect/>
          </a:stretch>
        </p:blipFill>
        <p:spPr>
          <a:xfrm>
            <a:off x="5266837" y="-945010"/>
            <a:ext cx="359906" cy="218018"/>
          </a:xfrm>
          <a:prstGeom prst="rect">
            <a:avLst/>
          </a:prstGeom>
        </p:spPr>
      </p:pic>
      <p:pic>
        <p:nvPicPr>
          <p:cNvPr id="86" name="Picture 85">
            <a:extLst>
              <a:ext uri="{FF2B5EF4-FFF2-40B4-BE49-F238E27FC236}">
                <a16:creationId xmlns:a16="http://schemas.microsoft.com/office/drawing/2014/main" id="{3B8B71A2-ED97-4A71-9E01-69E43BAB527F}"/>
              </a:ext>
            </a:extLst>
          </p:cNvPr>
          <p:cNvPicPr>
            <a:picLocks noChangeAspect="1"/>
          </p:cNvPicPr>
          <p:nvPr/>
        </p:nvPicPr>
        <p:blipFill>
          <a:blip r:embed="rId7"/>
          <a:stretch>
            <a:fillRect/>
          </a:stretch>
        </p:blipFill>
        <p:spPr>
          <a:xfrm>
            <a:off x="6199933" y="-1027629"/>
            <a:ext cx="359906" cy="218018"/>
          </a:xfrm>
          <a:prstGeom prst="rect">
            <a:avLst/>
          </a:prstGeom>
        </p:spPr>
      </p:pic>
      <p:pic>
        <p:nvPicPr>
          <p:cNvPr id="87" name="Picture 86">
            <a:extLst>
              <a:ext uri="{FF2B5EF4-FFF2-40B4-BE49-F238E27FC236}">
                <a16:creationId xmlns:a16="http://schemas.microsoft.com/office/drawing/2014/main" id="{ED99D13F-7F20-4C8A-9922-2C105B44F6AD}"/>
              </a:ext>
            </a:extLst>
          </p:cNvPr>
          <p:cNvPicPr>
            <a:picLocks noChangeAspect="1"/>
          </p:cNvPicPr>
          <p:nvPr/>
        </p:nvPicPr>
        <p:blipFill>
          <a:blip r:embed="rId10"/>
          <a:stretch>
            <a:fillRect/>
          </a:stretch>
        </p:blipFill>
        <p:spPr>
          <a:xfrm>
            <a:off x="5158989" y="-577380"/>
            <a:ext cx="359906" cy="218018"/>
          </a:xfrm>
          <a:prstGeom prst="rect">
            <a:avLst/>
          </a:prstGeom>
        </p:spPr>
      </p:pic>
      <p:pic>
        <p:nvPicPr>
          <p:cNvPr id="88" name="Picture 87">
            <a:extLst>
              <a:ext uri="{FF2B5EF4-FFF2-40B4-BE49-F238E27FC236}">
                <a16:creationId xmlns:a16="http://schemas.microsoft.com/office/drawing/2014/main" id="{A55C8C07-D841-40A4-BD74-1B859B5608E6}"/>
              </a:ext>
            </a:extLst>
          </p:cNvPr>
          <p:cNvPicPr>
            <a:picLocks noChangeAspect="1"/>
          </p:cNvPicPr>
          <p:nvPr/>
        </p:nvPicPr>
        <p:blipFill>
          <a:blip r:embed="rId6"/>
          <a:stretch>
            <a:fillRect/>
          </a:stretch>
        </p:blipFill>
        <p:spPr>
          <a:xfrm>
            <a:off x="4552971" y="-329583"/>
            <a:ext cx="359906" cy="214559"/>
          </a:xfrm>
          <a:prstGeom prst="rect">
            <a:avLst/>
          </a:prstGeom>
        </p:spPr>
      </p:pic>
      <p:pic>
        <p:nvPicPr>
          <p:cNvPr id="89" name="Picture 88">
            <a:extLst>
              <a:ext uri="{FF2B5EF4-FFF2-40B4-BE49-F238E27FC236}">
                <a16:creationId xmlns:a16="http://schemas.microsoft.com/office/drawing/2014/main" id="{55769337-913D-41DF-BE91-0AF2802513A2}"/>
              </a:ext>
            </a:extLst>
          </p:cNvPr>
          <p:cNvPicPr>
            <a:picLocks noChangeAspect="1"/>
          </p:cNvPicPr>
          <p:nvPr/>
        </p:nvPicPr>
        <p:blipFill>
          <a:blip r:embed="rId7"/>
          <a:stretch>
            <a:fillRect/>
          </a:stretch>
        </p:blipFill>
        <p:spPr>
          <a:xfrm>
            <a:off x="6092085" y="-660000"/>
            <a:ext cx="359906" cy="218018"/>
          </a:xfrm>
          <a:prstGeom prst="rect">
            <a:avLst/>
          </a:prstGeom>
        </p:spPr>
      </p:pic>
      <p:pic>
        <p:nvPicPr>
          <p:cNvPr id="90" name="Picture 89">
            <a:extLst>
              <a:ext uri="{FF2B5EF4-FFF2-40B4-BE49-F238E27FC236}">
                <a16:creationId xmlns:a16="http://schemas.microsoft.com/office/drawing/2014/main" id="{E98C0D1C-9304-470F-8B57-020D70B3DDFA}"/>
              </a:ext>
            </a:extLst>
          </p:cNvPr>
          <p:cNvPicPr>
            <a:picLocks noChangeAspect="1"/>
          </p:cNvPicPr>
          <p:nvPr/>
        </p:nvPicPr>
        <p:blipFill>
          <a:blip r:embed="rId14"/>
          <a:stretch>
            <a:fillRect/>
          </a:stretch>
        </p:blipFill>
        <p:spPr>
          <a:xfrm>
            <a:off x="5279766" y="-354830"/>
            <a:ext cx="359906" cy="218018"/>
          </a:xfrm>
          <a:prstGeom prst="rect">
            <a:avLst/>
          </a:prstGeom>
        </p:spPr>
      </p:pic>
      <p:pic>
        <p:nvPicPr>
          <p:cNvPr id="91" name="Picture 90">
            <a:extLst>
              <a:ext uri="{FF2B5EF4-FFF2-40B4-BE49-F238E27FC236}">
                <a16:creationId xmlns:a16="http://schemas.microsoft.com/office/drawing/2014/main" id="{0E3A9F78-AE31-4DDE-BFC6-34FB67FC635F}"/>
              </a:ext>
            </a:extLst>
          </p:cNvPr>
          <p:cNvPicPr>
            <a:picLocks noChangeAspect="1"/>
          </p:cNvPicPr>
          <p:nvPr/>
        </p:nvPicPr>
        <p:blipFill>
          <a:blip r:embed="rId7"/>
          <a:stretch>
            <a:fillRect/>
          </a:stretch>
        </p:blipFill>
        <p:spPr>
          <a:xfrm>
            <a:off x="3661617" y="-485341"/>
            <a:ext cx="359906" cy="218018"/>
          </a:xfrm>
          <a:prstGeom prst="rect">
            <a:avLst/>
          </a:prstGeom>
        </p:spPr>
      </p:pic>
      <p:pic>
        <p:nvPicPr>
          <p:cNvPr id="92" name="Picture 91">
            <a:extLst>
              <a:ext uri="{FF2B5EF4-FFF2-40B4-BE49-F238E27FC236}">
                <a16:creationId xmlns:a16="http://schemas.microsoft.com/office/drawing/2014/main" id="{8BC03C8B-E81B-4183-848B-BE560D8E45B5}"/>
              </a:ext>
            </a:extLst>
          </p:cNvPr>
          <p:cNvPicPr>
            <a:picLocks noChangeAspect="1"/>
          </p:cNvPicPr>
          <p:nvPr/>
        </p:nvPicPr>
        <p:blipFill>
          <a:blip r:embed="rId7"/>
          <a:stretch>
            <a:fillRect/>
          </a:stretch>
        </p:blipFill>
        <p:spPr>
          <a:xfrm>
            <a:off x="3882001" y="-503957"/>
            <a:ext cx="359906" cy="218018"/>
          </a:xfrm>
          <a:prstGeom prst="rect">
            <a:avLst/>
          </a:prstGeom>
        </p:spPr>
      </p:pic>
      <p:sp>
        <p:nvSpPr>
          <p:cNvPr id="95" name="Rectangle: Rounded Corners 28">
            <a:extLst>
              <a:ext uri="{FF2B5EF4-FFF2-40B4-BE49-F238E27FC236}">
                <a16:creationId xmlns:a16="http://schemas.microsoft.com/office/drawing/2014/main" id="{79081DE3-25B1-4AC5-88E2-CA1A582D540E}"/>
              </a:ext>
            </a:extLst>
          </p:cNvPr>
          <p:cNvSpPr/>
          <p:nvPr/>
        </p:nvSpPr>
        <p:spPr>
          <a:xfrm>
            <a:off x="1799236" y="1164283"/>
            <a:ext cx="7899561" cy="2585204"/>
          </a:xfrm>
          <a:prstGeom prst="roundRect">
            <a:avLst>
              <a:gd name="adj" fmla="val 14887"/>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roup 99">
            <a:extLst>
              <a:ext uri="{FF2B5EF4-FFF2-40B4-BE49-F238E27FC236}">
                <a16:creationId xmlns:a16="http://schemas.microsoft.com/office/drawing/2014/main" id="{63858ED7-2267-4CC5-88D9-750AC4B510B7}"/>
              </a:ext>
            </a:extLst>
          </p:cNvPr>
          <p:cNvGrpSpPr/>
          <p:nvPr/>
        </p:nvGrpSpPr>
        <p:grpSpPr>
          <a:xfrm>
            <a:off x="3877210" y="4170340"/>
            <a:ext cx="3288080" cy="880242"/>
            <a:chOff x="4037538" y="4547895"/>
            <a:chExt cx="3288936" cy="880471"/>
          </a:xfrm>
        </p:grpSpPr>
        <p:sp>
          <p:nvSpPr>
            <p:cNvPr id="101"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103"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104"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5" name="Group 104">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106"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107"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108" name="TextBox 107">
            <a:extLst>
              <a:ext uri="{FF2B5EF4-FFF2-40B4-BE49-F238E27FC236}">
                <a16:creationId xmlns:a16="http://schemas.microsoft.com/office/drawing/2014/main" id="{32846A3D-BAE2-4FFE-B054-AE802C1398BF}"/>
              </a:ext>
            </a:extLst>
          </p:cNvPr>
          <p:cNvSpPr txBox="1"/>
          <p:nvPr/>
        </p:nvSpPr>
        <p:spPr>
          <a:xfrm>
            <a:off x="1634686" y="1795293"/>
            <a:ext cx="8228660" cy="1323183"/>
          </a:xfrm>
          <a:prstGeom prst="rect">
            <a:avLst/>
          </a:prstGeom>
          <a:noFill/>
          <a:ln>
            <a:noFill/>
          </a:ln>
        </p:spPr>
        <p:txBody>
          <a:bodyPr wrap="square">
            <a:spAutoFit/>
          </a:bodyPr>
          <a:lstStyle/>
          <a:p>
            <a:pPr algn="ctr"/>
            <a:r>
              <a:rPr lang="en-US" sz="3999" b="1" dirty="0" err="1">
                <a:solidFill>
                  <a:srgbClr val="EE4036"/>
                </a:solidFill>
                <a:latin typeface="Times New Roman" panose="02020603050405020304" pitchFamily="18" charset="0"/>
              </a:rPr>
              <a:t>Hệ</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sinh</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thái</a:t>
            </a:r>
            <a:r>
              <a:rPr lang="en-US" sz="3999" b="1" dirty="0">
                <a:solidFill>
                  <a:srgbClr val="EE4036"/>
                </a:solidFill>
                <a:latin typeface="Times New Roman" panose="02020603050405020304" pitchFamily="18" charset="0"/>
              </a:rPr>
              <a:t> </a:t>
            </a:r>
            <a:r>
              <a:rPr lang="vi-VN" sz="3999" b="1" dirty="0">
                <a:solidFill>
                  <a:srgbClr val="EE4036"/>
                </a:solidFill>
                <a:latin typeface="Times New Roman" panose="02020603050405020304" pitchFamily="18" charset="0"/>
              </a:rPr>
              <a:t>bao gồm quần xã sinh vật và môi trường </a:t>
            </a:r>
            <a:r>
              <a:rPr lang="en-US" sz="3999" b="1" dirty="0">
                <a:solidFill>
                  <a:srgbClr val="EE4036"/>
                </a:solidFill>
                <a:latin typeface="Times New Roman" panose="02020603050405020304" pitchFamily="18" charset="0"/>
              </a:rPr>
              <a:t>___</a:t>
            </a:r>
            <a:r>
              <a:rPr lang="vi-VN" sz="3999" b="1" dirty="0">
                <a:solidFill>
                  <a:srgbClr val="EE4036"/>
                </a:solidFill>
                <a:latin typeface="Times New Roman" panose="02020603050405020304" pitchFamily="18" charset="0"/>
              </a:rPr>
              <a:t>của quần xã</a:t>
            </a:r>
            <a:endParaRPr lang="en-US" sz="3999" b="1" dirty="0">
              <a:solidFill>
                <a:srgbClr val="EE4036"/>
              </a:solidFill>
              <a:latin typeface="Times New Roman" panose="02020603050405020304" pitchFamily="18" charset="0"/>
            </a:endParaRPr>
          </a:p>
        </p:txBody>
      </p:sp>
      <p:sp>
        <p:nvSpPr>
          <p:cNvPr id="109" name="!!o5a">
            <a:extLst>
              <a:ext uri="{FF2B5EF4-FFF2-40B4-BE49-F238E27FC236}">
                <a16:creationId xmlns:a16="http://schemas.microsoft.com/office/drawing/2014/main" id="{833194F5-FAA3-473A-80F3-5F6B4998B12A}"/>
              </a:ext>
            </a:extLst>
          </p:cNvPr>
          <p:cNvSpPr/>
          <p:nvPr/>
        </p:nvSpPr>
        <p:spPr>
          <a:xfrm>
            <a:off x="2237876" y="5401213"/>
            <a:ext cx="1007102" cy="100710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0" name="!!o5c">
            <a:extLst>
              <a:ext uri="{FF2B5EF4-FFF2-40B4-BE49-F238E27FC236}">
                <a16:creationId xmlns:a16="http://schemas.microsoft.com/office/drawing/2014/main" id="{673CAFDE-B68D-47CB-8AA3-41E1A1C1E46D}"/>
              </a:ext>
            </a:extLst>
          </p:cNvPr>
          <p:cNvSpPr/>
          <p:nvPr/>
        </p:nvSpPr>
        <p:spPr>
          <a:xfrm>
            <a:off x="4461339" y="5401214"/>
            <a:ext cx="1007102" cy="100710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1" name="!!o5d">
            <a:extLst>
              <a:ext uri="{FF2B5EF4-FFF2-40B4-BE49-F238E27FC236}">
                <a16:creationId xmlns:a16="http://schemas.microsoft.com/office/drawing/2014/main" id="{121FEF90-E000-4BAD-8000-AD589BDE7A8A}"/>
              </a:ext>
            </a:extLst>
          </p:cNvPr>
          <p:cNvSpPr/>
          <p:nvPr/>
        </p:nvSpPr>
        <p:spPr>
          <a:xfrm>
            <a:off x="5584669" y="5401214"/>
            <a:ext cx="1007102" cy="100710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2" name="!!o5b">
            <a:extLst>
              <a:ext uri="{FF2B5EF4-FFF2-40B4-BE49-F238E27FC236}">
                <a16:creationId xmlns:a16="http://schemas.microsoft.com/office/drawing/2014/main" id="{4022DC57-682F-48C9-B455-BC2F47B2A7CD}"/>
              </a:ext>
            </a:extLst>
          </p:cNvPr>
          <p:cNvSpPr/>
          <p:nvPr/>
        </p:nvSpPr>
        <p:spPr>
          <a:xfrm>
            <a:off x="3349345" y="5401214"/>
            <a:ext cx="1007102" cy="100710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3" name="!!5a">
            <a:extLst>
              <a:ext uri="{FF2B5EF4-FFF2-40B4-BE49-F238E27FC236}">
                <a16:creationId xmlns:a16="http://schemas.microsoft.com/office/drawing/2014/main" id="{B3001B51-02D0-44D7-9324-BE8EE43E5F35}"/>
              </a:ext>
            </a:extLst>
          </p:cNvPr>
          <p:cNvSpPr txBox="1"/>
          <p:nvPr/>
        </p:nvSpPr>
        <p:spPr>
          <a:xfrm>
            <a:off x="2409274" y="5433920"/>
            <a:ext cx="680486"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v</a:t>
            </a:r>
          </a:p>
        </p:txBody>
      </p:sp>
      <p:sp>
        <p:nvSpPr>
          <p:cNvPr id="114" name="!!5b">
            <a:extLst>
              <a:ext uri="{FF2B5EF4-FFF2-40B4-BE49-F238E27FC236}">
                <a16:creationId xmlns:a16="http://schemas.microsoft.com/office/drawing/2014/main" id="{3A552431-BB66-4B10-8A03-6BFCCA0B77CF}"/>
              </a:ext>
            </a:extLst>
          </p:cNvPr>
          <p:cNvSpPr txBox="1"/>
          <p:nvPr/>
        </p:nvSpPr>
        <p:spPr>
          <a:xfrm>
            <a:off x="3536967" y="5443220"/>
            <a:ext cx="680486"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ô</a:t>
            </a:r>
          </a:p>
        </p:txBody>
      </p:sp>
      <p:sp>
        <p:nvSpPr>
          <p:cNvPr id="115" name="!!5c">
            <a:extLst>
              <a:ext uri="{FF2B5EF4-FFF2-40B4-BE49-F238E27FC236}">
                <a16:creationId xmlns:a16="http://schemas.microsoft.com/office/drawing/2014/main" id="{7F5B694B-2479-4CD2-9CE8-23E3C0878E32}"/>
              </a:ext>
            </a:extLst>
          </p:cNvPr>
          <p:cNvSpPr txBox="1"/>
          <p:nvPr/>
        </p:nvSpPr>
        <p:spPr>
          <a:xfrm>
            <a:off x="4635403" y="5443220"/>
            <a:ext cx="680486"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s</a:t>
            </a:r>
          </a:p>
        </p:txBody>
      </p:sp>
      <p:sp>
        <p:nvSpPr>
          <p:cNvPr id="116" name="!!5d">
            <a:extLst>
              <a:ext uri="{FF2B5EF4-FFF2-40B4-BE49-F238E27FC236}">
                <a16:creationId xmlns:a16="http://schemas.microsoft.com/office/drawing/2014/main" id="{37AF6AB1-3E28-402A-A071-89E9E2974DE0}"/>
              </a:ext>
            </a:extLst>
          </p:cNvPr>
          <p:cNvSpPr txBox="1"/>
          <p:nvPr/>
        </p:nvSpPr>
        <p:spPr>
          <a:xfrm>
            <a:off x="5723664" y="5443220"/>
            <a:ext cx="680486" cy="923090"/>
          </a:xfrm>
          <a:prstGeom prst="rect">
            <a:avLst/>
          </a:prstGeom>
          <a:noFill/>
        </p:spPr>
        <p:txBody>
          <a:bodyPr wrap="square" rtlCol="0">
            <a:spAutoFit/>
          </a:bodyPr>
          <a:lstStyle/>
          <a:p>
            <a:pPr algn="ctr"/>
            <a:r>
              <a:rPr lang="en-US" sz="5398"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117" name="!!o5c">
            <a:extLst>
              <a:ext uri="{FF2B5EF4-FFF2-40B4-BE49-F238E27FC236}">
                <a16:creationId xmlns:a16="http://schemas.microsoft.com/office/drawing/2014/main" id="{673CAFDE-B68D-47CB-8AA3-41E1A1C1E46D}"/>
              </a:ext>
            </a:extLst>
          </p:cNvPr>
          <p:cNvSpPr/>
          <p:nvPr/>
        </p:nvSpPr>
        <p:spPr>
          <a:xfrm>
            <a:off x="6722421" y="5401212"/>
            <a:ext cx="1007102" cy="100589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8" name="!!o5d">
            <a:extLst>
              <a:ext uri="{FF2B5EF4-FFF2-40B4-BE49-F238E27FC236}">
                <a16:creationId xmlns:a16="http://schemas.microsoft.com/office/drawing/2014/main" id="{121FEF90-E000-4BAD-8000-AD589BDE7A8A}"/>
              </a:ext>
            </a:extLst>
          </p:cNvPr>
          <p:cNvSpPr/>
          <p:nvPr/>
        </p:nvSpPr>
        <p:spPr>
          <a:xfrm>
            <a:off x="7860174" y="5401212"/>
            <a:ext cx="1007102" cy="10059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9" name="!!5c">
            <a:extLst>
              <a:ext uri="{FF2B5EF4-FFF2-40B4-BE49-F238E27FC236}">
                <a16:creationId xmlns:a16="http://schemas.microsoft.com/office/drawing/2014/main" id="{7F5B694B-2479-4CD2-9CE8-23E3C0878E32}"/>
              </a:ext>
            </a:extLst>
          </p:cNvPr>
          <p:cNvSpPr txBox="1"/>
          <p:nvPr/>
        </p:nvSpPr>
        <p:spPr>
          <a:xfrm>
            <a:off x="6896485" y="5423963"/>
            <a:ext cx="680486"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120" name="!!5d">
            <a:extLst>
              <a:ext uri="{FF2B5EF4-FFF2-40B4-BE49-F238E27FC236}">
                <a16:creationId xmlns:a16="http://schemas.microsoft.com/office/drawing/2014/main" id="{37AF6AB1-3E28-402A-A071-89E9E2974DE0}"/>
              </a:ext>
            </a:extLst>
          </p:cNvPr>
          <p:cNvSpPr txBox="1"/>
          <p:nvPr/>
        </p:nvSpPr>
        <p:spPr>
          <a:xfrm>
            <a:off x="8001055" y="5442016"/>
            <a:ext cx="680486"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grpSp>
        <p:nvGrpSpPr>
          <p:cNvPr id="68" name="Group 67">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9" name="!!MatThu1">
              <a:hlinkClick r:id="rId15"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Graphic 62">
              <a:hlinkClick r:id="rId1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1471554250"/>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0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3"/>
                                        </p:tgtEl>
                                        <p:attrNameLst>
                                          <p:attrName>style.visibility</p:attrName>
                                        </p:attrNameLst>
                                      </p:cBhvr>
                                      <p:to>
                                        <p:strVal val="visible"/>
                                      </p:to>
                                    </p:set>
                                    <p:anim calcmode="lin" valueType="num">
                                      <p:cBhvr>
                                        <p:cTn id="7" dur="500" fill="hold"/>
                                        <p:tgtEl>
                                          <p:spTgt spid="113"/>
                                        </p:tgtEl>
                                        <p:attrNameLst>
                                          <p:attrName>ppt_w</p:attrName>
                                        </p:attrNameLst>
                                      </p:cBhvr>
                                      <p:tavLst>
                                        <p:tav tm="0">
                                          <p:val>
                                            <p:fltVal val="0"/>
                                          </p:val>
                                        </p:tav>
                                        <p:tav tm="100000">
                                          <p:val>
                                            <p:strVal val="#ppt_w"/>
                                          </p:val>
                                        </p:tav>
                                      </p:tavLst>
                                    </p:anim>
                                    <p:anim calcmode="lin" valueType="num">
                                      <p:cBhvr>
                                        <p:cTn id="8" dur="500" fill="hold"/>
                                        <p:tgtEl>
                                          <p:spTgt spid="113"/>
                                        </p:tgtEl>
                                        <p:attrNameLst>
                                          <p:attrName>ppt_h</p:attrName>
                                        </p:attrNameLst>
                                      </p:cBhvr>
                                      <p:tavLst>
                                        <p:tav tm="0">
                                          <p:val>
                                            <p:fltVal val="0"/>
                                          </p:val>
                                        </p:tav>
                                        <p:tav tm="100000">
                                          <p:val>
                                            <p:strVal val="#ppt_h"/>
                                          </p:val>
                                        </p:tav>
                                      </p:tavLst>
                                    </p:anim>
                                    <p:animEffect transition="in" filter="fade">
                                      <p:cBhvr>
                                        <p:cTn id="9" dur="500"/>
                                        <p:tgtEl>
                                          <p:spTgt spid="113"/>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13"/>
                                        </p:tgtEl>
                                      </p:cBhvr>
                                    </p:animEffect>
                                    <p:animScale>
                                      <p:cBhvr>
                                        <p:cTn id="12" dur="250" autoRev="1" fill="hold"/>
                                        <p:tgtEl>
                                          <p:spTgt spid="113"/>
                                        </p:tgtEl>
                                      </p:cBhvr>
                                      <p:by x="105000" y="105000"/>
                                    </p:animScale>
                                  </p:childTnLst>
                                </p:cTn>
                              </p:par>
                            </p:childTnLst>
                          </p:cTn>
                        </p:par>
                      </p:childTnLst>
                    </p:cTn>
                  </p:par>
                </p:childTnLst>
              </p:cTn>
              <p:nextCondLst>
                <p:cond evt="onClick" delay="0">
                  <p:tgtEl>
                    <p:spTgt spid="109"/>
                  </p:tgtEl>
                </p:cond>
              </p:nextCondLst>
            </p:seq>
            <p:seq concurrent="1" nextAc="seek">
              <p:cTn id="13" restart="whenNotActive" fill="hold" evtFilter="cancelBubble" nodeType="interactiveSeq">
                <p:stCondLst>
                  <p:cond evt="onClick" delay="0">
                    <p:tgtEl>
                      <p:spTgt spid="112"/>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14"/>
                                        </p:tgtEl>
                                        <p:attrNameLst>
                                          <p:attrName>style.visibility</p:attrName>
                                        </p:attrNameLst>
                                      </p:cBhvr>
                                      <p:to>
                                        <p:strVal val="visible"/>
                                      </p:to>
                                    </p:set>
                                    <p:anim calcmode="lin" valueType="num">
                                      <p:cBhvr>
                                        <p:cTn id="18" dur="500" fill="hold"/>
                                        <p:tgtEl>
                                          <p:spTgt spid="114"/>
                                        </p:tgtEl>
                                        <p:attrNameLst>
                                          <p:attrName>ppt_w</p:attrName>
                                        </p:attrNameLst>
                                      </p:cBhvr>
                                      <p:tavLst>
                                        <p:tav tm="0">
                                          <p:val>
                                            <p:fltVal val="0"/>
                                          </p:val>
                                        </p:tav>
                                        <p:tav tm="100000">
                                          <p:val>
                                            <p:strVal val="#ppt_w"/>
                                          </p:val>
                                        </p:tav>
                                      </p:tavLst>
                                    </p:anim>
                                    <p:anim calcmode="lin" valueType="num">
                                      <p:cBhvr>
                                        <p:cTn id="19" dur="500" fill="hold"/>
                                        <p:tgtEl>
                                          <p:spTgt spid="114"/>
                                        </p:tgtEl>
                                        <p:attrNameLst>
                                          <p:attrName>ppt_h</p:attrName>
                                        </p:attrNameLst>
                                      </p:cBhvr>
                                      <p:tavLst>
                                        <p:tav tm="0">
                                          <p:val>
                                            <p:fltVal val="0"/>
                                          </p:val>
                                        </p:tav>
                                        <p:tav tm="100000">
                                          <p:val>
                                            <p:strVal val="#ppt_h"/>
                                          </p:val>
                                        </p:tav>
                                      </p:tavLst>
                                    </p:anim>
                                    <p:animEffect transition="in" filter="fade">
                                      <p:cBhvr>
                                        <p:cTn id="20" dur="500"/>
                                        <p:tgtEl>
                                          <p:spTgt spid="114"/>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14"/>
                                        </p:tgtEl>
                                      </p:cBhvr>
                                    </p:animEffect>
                                    <p:animScale>
                                      <p:cBhvr>
                                        <p:cTn id="23" dur="250" autoRev="1" fill="hold"/>
                                        <p:tgtEl>
                                          <p:spTgt spid="114"/>
                                        </p:tgtEl>
                                      </p:cBhvr>
                                      <p:by x="105000" y="105000"/>
                                    </p:animScale>
                                  </p:childTnLst>
                                </p:cTn>
                              </p:par>
                            </p:childTnLst>
                          </p:cTn>
                        </p:par>
                      </p:childTnLst>
                    </p:cTn>
                  </p:par>
                </p:childTnLst>
              </p:cTn>
              <p:nextCondLst>
                <p:cond evt="onClick" delay="0">
                  <p:tgtEl>
                    <p:spTgt spid="112"/>
                  </p:tgtEl>
                </p:cond>
              </p:nextCondLst>
            </p:seq>
            <p:seq concurrent="1" nextAc="seek">
              <p:cTn id="24" restart="whenNotActive" fill="hold" evtFilter="cancelBubble" nodeType="interactiveSeq">
                <p:stCondLst>
                  <p:cond evt="onClick" delay="0">
                    <p:tgtEl>
                      <p:spTgt spid="110"/>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15"/>
                                        </p:tgtEl>
                                        <p:attrNameLst>
                                          <p:attrName>style.visibility</p:attrName>
                                        </p:attrNameLst>
                                      </p:cBhvr>
                                      <p:to>
                                        <p:strVal val="visible"/>
                                      </p:to>
                                    </p:set>
                                    <p:anim calcmode="lin" valueType="num">
                                      <p:cBhvr>
                                        <p:cTn id="29" dur="500" fill="hold"/>
                                        <p:tgtEl>
                                          <p:spTgt spid="115"/>
                                        </p:tgtEl>
                                        <p:attrNameLst>
                                          <p:attrName>ppt_w</p:attrName>
                                        </p:attrNameLst>
                                      </p:cBhvr>
                                      <p:tavLst>
                                        <p:tav tm="0">
                                          <p:val>
                                            <p:fltVal val="0"/>
                                          </p:val>
                                        </p:tav>
                                        <p:tav tm="100000">
                                          <p:val>
                                            <p:strVal val="#ppt_w"/>
                                          </p:val>
                                        </p:tav>
                                      </p:tavLst>
                                    </p:anim>
                                    <p:anim calcmode="lin" valueType="num">
                                      <p:cBhvr>
                                        <p:cTn id="30" dur="500" fill="hold"/>
                                        <p:tgtEl>
                                          <p:spTgt spid="115"/>
                                        </p:tgtEl>
                                        <p:attrNameLst>
                                          <p:attrName>ppt_h</p:attrName>
                                        </p:attrNameLst>
                                      </p:cBhvr>
                                      <p:tavLst>
                                        <p:tav tm="0">
                                          <p:val>
                                            <p:fltVal val="0"/>
                                          </p:val>
                                        </p:tav>
                                        <p:tav tm="100000">
                                          <p:val>
                                            <p:strVal val="#ppt_h"/>
                                          </p:val>
                                        </p:tav>
                                      </p:tavLst>
                                    </p:anim>
                                    <p:animEffect transition="in" filter="fade">
                                      <p:cBhvr>
                                        <p:cTn id="31" dur="500"/>
                                        <p:tgtEl>
                                          <p:spTgt spid="115"/>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15"/>
                                        </p:tgtEl>
                                      </p:cBhvr>
                                    </p:animEffect>
                                    <p:animScale>
                                      <p:cBhvr>
                                        <p:cTn id="34" dur="250" autoRev="1" fill="hold"/>
                                        <p:tgtEl>
                                          <p:spTgt spid="115"/>
                                        </p:tgtEl>
                                      </p:cBhvr>
                                      <p:by x="105000" y="105000"/>
                                    </p:animScale>
                                  </p:childTnLst>
                                </p:cTn>
                              </p:par>
                            </p:childTnLst>
                          </p:cTn>
                        </p:par>
                      </p:childTnLst>
                    </p:cTn>
                  </p:par>
                </p:childTnLst>
              </p:cTn>
              <p:nextCondLst>
                <p:cond evt="onClick" delay="0">
                  <p:tgtEl>
                    <p:spTgt spid="110"/>
                  </p:tgtEl>
                </p:cond>
              </p:nextCondLst>
            </p:seq>
            <p:seq concurrent="1" nextAc="seek">
              <p:cTn id="35" restart="whenNotActive" fill="hold" evtFilter="cancelBubble" nodeType="interactiveSeq">
                <p:stCondLst>
                  <p:cond evt="onClick" delay="0">
                    <p:tgtEl>
                      <p:spTgt spid="111"/>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116"/>
                                        </p:tgtEl>
                                        <p:attrNameLst>
                                          <p:attrName>style.visibility</p:attrName>
                                        </p:attrNameLst>
                                      </p:cBhvr>
                                      <p:to>
                                        <p:strVal val="visible"/>
                                      </p:to>
                                    </p:set>
                                    <p:anim calcmode="lin" valueType="num">
                                      <p:cBhvr>
                                        <p:cTn id="40" dur="500" fill="hold"/>
                                        <p:tgtEl>
                                          <p:spTgt spid="116"/>
                                        </p:tgtEl>
                                        <p:attrNameLst>
                                          <p:attrName>ppt_w</p:attrName>
                                        </p:attrNameLst>
                                      </p:cBhvr>
                                      <p:tavLst>
                                        <p:tav tm="0">
                                          <p:val>
                                            <p:fltVal val="0"/>
                                          </p:val>
                                        </p:tav>
                                        <p:tav tm="100000">
                                          <p:val>
                                            <p:strVal val="#ppt_w"/>
                                          </p:val>
                                        </p:tav>
                                      </p:tavLst>
                                    </p:anim>
                                    <p:anim calcmode="lin" valueType="num">
                                      <p:cBhvr>
                                        <p:cTn id="41" dur="500" fill="hold"/>
                                        <p:tgtEl>
                                          <p:spTgt spid="116"/>
                                        </p:tgtEl>
                                        <p:attrNameLst>
                                          <p:attrName>ppt_h</p:attrName>
                                        </p:attrNameLst>
                                      </p:cBhvr>
                                      <p:tavLst>
                                        <p:tav tm="0">
                                          <p:val>
                                            <p:fltVal val="0"/>
                                          </p:val>
                                        </p:tav>
                                        <p:tav tm="100000">
                                          <p:val>
                                            <p:strVal val="#ppt_h"/>
                                          </p:val>
                                        </p:tav>
                                      </p:tavLst>
                                    </p:anim>
                                    <p:animEffect transition="in" filter="fade">
                                      <p:cBhvr>
                                        <p:cTn id="42" dur="500"/>
                                        <p:tgtEl>
                                          <p:spTgt spid="116"/>
                                        </p:tgtEl>
                                      </p:cBhvr>
                                    </p:animEffect>
                                  </p:childTnLst>
                                  <p:subTnLst>
                                    <p:audio>
                                      <p:cMediaNode>
                                        <p:cTn display="0" masterRel="sameClick">
                                          <p:stCondLst>
                                            <p:cond evt="begin" delay="0">
                                              <p:tn val="38"/>
                                            </p:cond>
                                          </p:stCondLst>
                                          <p:endCondLst>
                                            <p:cond evt="onStopAudio" delay="0">
                                              <p:tgtEl>
                                                <p:sldTgt/>
                                              </p:tgtEl>
                                            </p:cond>
                                          </p:endCondLst>
                                        </p:cTn>
                                        <p:tgtEl>
                                          <p:sndTgt r:embed="rId2"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116"/>
                                        </p:tgtEl>
                                      </p:cBhvr>
                                    </p:animEffect>
                                    <p:animScale>
                                      <p:cBhvr>
                                        <p:cTn id="45" dur="250" autoRev="1" fill="hold"/>
                                        <p:tgtEl>
                                          <p:spTgt spid="116"/>
                                        </p:tgtEl>
                                      </p:cBhvr>
                                      <p:by x="105000" y="105000"/>
                                    </p:animScale>
                                  </p:childTnLst>
                                </p:cTn>
                              </p:par>
                            </p:childTnLst>
                          </p:cTn>
                        </p:par>
                      </p:childTnLst>
                    </p:cTn>
                  </p:par>
                </p:childTnLst>
              </p:cTn>
              <p:nextCondLst>
                <p:cond evt="onClick" delay="0">
                  <p:tgtEl>
                    <p:spTgt spid="111"/>
                  </p:tgtEl>
                </p:cond>
              </p:nextCondLst>
            </p:seq>
            <p:seq concurrent="1" nextAc="seek">
              <p:cTn id="46" restart="whenNotActive" fill="hold" evtFilter="cancelBubble" nodeType="interactiveSeq">
                <p:stCondLst>
                  <p:cond evt="onClick" delay="0">
                    <p:tgtEl>
                      <p:spTgt spid="117"/>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119"/>
                                        </p:tgtEl>
                                        <p:attrNameLst>
                                          <p:attrName>style.visibility</p:attrName>
                                        </p:attrNameLst>
                                      </p:cBhvr>
                                      <p:to>
                                        <p:strVal val="visible"/>
                                      </p:to>
                                    </p:set>
                                    <p:anim calcmode="lin" valueType="num">
                                      <p:cBhvr>
                                        <p:cTn id="51" dur="500" fill="hold"/>
                                        <p:tgtEl>
                                          <p:spTgt spid="119"/>
                                        </p:tgtEl>
                                        <p:attrNameLst>
                                          <p:attrName>ppt_w</p:attrName>
                                        </p:attrNameLst>
                                      </p:cBhvr>
                                      <p:tavLst>
                                        <p:tav tm="0">
                                          <p:val>
                                            <p:fltVal val="0"/>
                                          </p:val>
                                        </p:tav>
                                        <p:tav tm="100000">
                                          <p:val>
                                            <p:strVal val="#ppt_w"/>
                                          </p:val>
                                        </p:tav>
                                      </p:tavLst>
                                    </p:anim>
                                    <p:anim calcmode="lin" valueType="num">
                                      <p:cBhvr>
                                        <p:cTn id="52" dur="500" fill="hold"/>
                                        <p:tgtEl>
                                          <p:spTgt spid="119"/>
                                        </p:tgtEl>
                                        <p:attrNameLst>
                                          <p:attrName>ppt_h</p:attrName>
                                        </p:attrNameLst>
                                      </p:cBhvr>
                                      <p:tavLst>
                                        <p:tav tm="0">
                                          <p:val>
                                            <p:fltVal val="0"/>
                                          </p:val>
                                        </p:tav>
                                        <p:tav tm="100000">
                                          <p:val>
                                            <p:strVal val="#ppt_h"/>
                                          </p:val>
                                        </p:tav>
                                      </p:tavLst>
                                    </p:anim>
                                    <p:animEffect transition="in" filter="fade">
                                      <p:cBhvr>
                                        <p:cTn id="53" dur="500"/>
                                        <p:tgtEl>
                                          <p:spTgt spid="119"/>
                                        </p:tgtEl>
                                      </p:cBhvr>
                                    </p:animEffect>
                                  </p:childTnLst>
                                  <p:subTnLst>
                                    <p:audio>
                                      <p:cMediaNode>
                                        <p:cTn display="0" masterRel="sameClick">
                                          <p:stCondLst>
                                            <p:cond evt="begin" delay="0">
                                              <p:tn val="49"/>
                                            </p:cond>
                                          </p:stCondLst>
                                          <p:endCondLst>
                                            <p:cond evt="onStopAudio" delay="0">
                                              <p:tgtEl>
                                                <p:sldTgt/>
                                              </p:tgtEl>
                                            </p:cond>
                                          </p:endCondLst>
                                        </p:cTn>
                                        <p:tgtEl>
                                          <p:sndTgt r:embed="rId2"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119"/>
                                        </p:tgtEl>
                                      </p:cBhvr>
                                    </p:animEffect>
                                    <p:animScale>
                                      <p:cBhvr>
                                        <p:cTn id="56" dur="250" autoRev="1" fill="hold"/>
                                        <p:tgtEl>
                                          <p:spTgt spid="119"/>
                                        </p:tgtEl>
                                      </p:cBhvr>
                                      <p:by x="105000" y="105000"/>
                                    </p:animScale>
                                  </p:childTnLst>
                                </p:cTn>
                              </p:par>
                            </p:childTnLst>
                          </p:cTn>
                        </p:par>
                      </p:childTnLst>
                    </p:cTn>
                  </p:par>
                </p:childTnLst>
              </p:cTn>
              <p:nextCondLst>
                <p:cond evt="onClick" delay="0">
                  <p:tgtEl>
                    <p:spTgt spid="117"/>
                  </p:tgtEl>
                </p:cond>
              </p:nextCondLst>
            </p:seq>
            <p:seq concurrent="1" nextAc="seek">
              <p:cTn id="57" restart="whenNotActive" fill="hold" evtFilter="cancelBubble" nodeType="interactiveSeq">
                <p:stCondLst>
                  <p:cond evt="onClick" delay="0">
                    <p:tgtEl>
                      <p:spTgt spid="118"/>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120"/>
                                        </p:tgtEl>
                                        <p:attrNameLst>
                                          <p:attrName>style.visibility</p:attrName>
                                        </p:attrNameLst>
                                      </p:cBhvr>
                                      <p:to>
                                        <p:strVal val="visible"/>
                                      </p:to>
                                    </p:set>
                                    <p:anim calcmode="lin" valueType="num">
                                      <p:cBhvr>
                                        <p:cTn id="62" dur="500" fill="hold"/>
                                        <p:tgtEl>
                                          <p:spTgt spid="120"/>
                                        </p:tgtEl>
                                        <p:attrNameLst>
                                          <p:attrName>ppt_w</p:attrName>
                                        </p:attrNameLst>
                                      </p:cBhvr>
                                      <p:tavLst>
                                        <p:tav tm="0">
                                          <p:val>
                                            <p:fltVal val="0"/>
                                          </p:val>
                                        </p:tav>
                                        <p:tav tm="100000">
                                          <p:val>
                                            <p:strVal val="#ppt_w"/>
                                          </p:val>
                                        </p:tav>
                                      </p:tavLst>
                                    </p:anim>
                                    <p:anim calcmode="lin" valueType="num">
                                      <p:cBhvr>
                                        <p:cTn id="63" dur="500" fill="hold"/>
                                        <p:tgtEl>
                                          <p:spTgt spid="120"/>
                                        </p:tgtEl>
                                        <p:attrNameLst>
                                          <p:attrName>ppt_h</p:attrName>
                                        </p:attrNameLst>
                                      </p:cBhvr>
                                      <p:tavLst>
                                        <p:tav tm="0">
                                          <p:val>
                                            <p:fltVal val="0"/>
                                          </p:val>
                                        </p:tav>
                                        <p:tav tm="100000">
                                          <p:val>
                                            <p:strVal val="#ppt_h"/>
                                          </p:val>
                                        </p:tav>
                                      </p:tavLst>
                                    </p:anim>
                                    <p:animEffect transition="in" filter="fade">
                                      <p:cBhvr>
                                        <p:cTn id="64" dur="500"/>
                                        <p:tgtEl>
                                          <p:spTgt spid="120"/>
                                        </p:tgtEl>
                                      </p:cBhvr>
                                    </p:animEffect>
                                  </p:childTnLst>
                                  <p:subTnLst>
                                    <p:audio>
                                      <p:cMediaNode>
                                        <p:cTn display="0" masterRel="sameClick">
                                          <p:stCondLst>
                                            <p:cond evt="begin" delay="0">
                                              <p:tn val="60"/>
                                            </p:cond>
                                          </p:stCondLst>
                                          <p:endCondLst>
                                            <p:cond evt="onStopAudio" delay="0">
                                              <p:tgtEl>
                                                <p:sldTgt/>
                                              </p:tgtEl>
                                            </p:cond>
                                          </p:endCondLst>
                                        </p:cTn>
                                        <p:tgtEl>
                                          <p:sndTgt r:embed="rId2" name="Bling.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120"/>
                                        </p:tgtEl>
                                      </p:cBhvr>
                                    </p:animEffect>
                                    <p:animScale>
                                      <p:cBhvr>
                                        <p:cTn id="67" dur="250" autoRev="1" fill="hold"/>
                                        <p:tgtEl>
                                          <p:spTgt spid="120"/>
                                        </p:tgtEl>
                                      </p:cBhvr>
                                      <p:by x="105000" y="105000"/>
                                    </p:animScale>
                                  </p:childTnLst>
                                </p:cTn>
                              </p:par>
                              <p:par>
                                <p:cTn id="6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9" dur="2000" fill="hold"/>
                                        <p:tgtEl>
                                          <p:spTgt spid="47"/>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1" dur="2000" fill="hold"/>
                                        <p:tgtEl>
                                          <p:spTgt spid="62"/>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3" dur="2000" fill="hold"/>
                                        <p:tgtEl>
                                          <p:spTgt spid="48"/>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75" dur="2000" fill="hold"/>
                                        <p:tgtEl>
                                          <p:spTgt spid="46"/>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77" dur="2000" fill="hold"/>
                                        <p:tgtEl>
                                          <p:spTgt spid="55"/>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79" dur="2000" fill="hold"/>
                                        <p:tgtEl>
                                          <p:spTgt spid="56"/>
                                        </p:tgtEl>
                                        <p:attrNameLst>
                                          <p:attrName>ppt_x</p:attrName>
                                          <p:attrName>ppt_y</p:attrName>
                                        </p:attrNameLst>
                                      </p:cBhvr>
                                      <p:rCtr x="-4792" y="65810"/>
                                    </p:animMotion>
                                  </p:childTnLst>
                                </p:cTn>
                              </p:par>
                              <p:par>
                                <p:cTn id="80"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81" dur="2000" fill="hold"/>
                                        <p:tgtEl>
                                          <p:spTgt spid="60"/>
                                        </p:tgtEl>
                                        <p:attrNameLst>
                                          <p:attrName>ppt_x</p:attrName>
                                          <p:attrName>ppt_y</p:attrName>
                                        </p:attrNameLst>
                                      </p:cBhvr>
                                    </p:animMotion>
                                  </p:childTnLst>
                                </p:cTn>
                              </p:par>
                              <p:par>
                                <p:cTn id="8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3" dur="2000" fill="hold"/>
                                        <p:tgtEl>
                                          <p:spTgt spid="57"/>
                                        </p:tgtEl>
                                        <p:attrNameLst>
                                          <p:attrName>ppt_x</p:attrName>
                                          <p:attrName>ppt_y</p:attrName>
                                        </p:attrNameLst>
                                      </p:cBhvr>
                                    </p:animMotion>
                                  </p:childTnLst>
                                </p:cTn>
                              </p:par>
                              <p:par>
                                <p:cTn id="84"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85" dur="2000" fill="hold"/>
                                        <p:tgtEl>
                                          <p:spTgt spid="58"/>
                                        </p:tgtEl>
                                        <p:attrNameLst>
                                          <p:attrName>ppt_x</p:attrName>
                                          <p:attrName>ppt_y</p:attrName>
                                        </p:attrNameLst>
                                      </p:cBhvr>
                                    </p:animMotion>
                                  </p:childTnLst>
                                </p:cTn>
                              </p:par>
                              <p:par>
                                <p:cTn id="86"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87" dur="2000" fill="hold"/>
                                        <p:tgtEl>
                                          <p:spTgt spid="59"/>
                                        </p:tgtEl>
                                        <p:attrNameLst>
                                          <p:attrName>ppt_x</p:attrName>
                                          <p:attrName>ppt_y</p:attrName>
                                        </p:attrNameLst>
                                      </p:cBhvr>
                                    </p:animMotion>
                                  </p:childTnLst>
                                </p:cTn>
                              </p:par>
                              <p:par>
                                <p:cTn id="8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9" dur="2000" fill="hold"/>
                                        <p:tgtEl>
                                          <p:spTgt spid="65"/>
                                        </p:tgtEl>
                                        <p:attrNameLst>
                                          <p:attrName>ppt_x</p:attrName>
                                          <p:attrName>ppt_y</p:attrName>
                                        </p:attrNameLst>
                                      </p:cBhvr>
                                    </p:animMotion>
                                  </p:childTnLst>
                                </p:cTn>
                              </p:par>
                              <p:par>
                                <p:cTn id="9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1" dur="2000" fill="hold"/>
                                        <p:tgtEl>
                                          <p:spTgt spid="67"/>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3" dur="2000" fill="hold"/>
                                        <p:tgtEl>
                                          <p:spTgt spid="66"/>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95" dur="2000" fill="hold"/>
                                        <p:tgtEl>
                                          <p:spTgt spid="76"/>
                                        </p:tgtEl>
                                        <p:attrNameLst>
                                          <p:attrName>ppt_x</p:attrName>
                                          <p:attrName>ppt_y</p:attrName>
                                        </p:attrNameLst>
                                      </p:cBhvr>
                                      <p:rCtr x="18750" y="58287"/>
                                    </p:animMotion>
                                  </p:childTnLst>
                                </p:cTn>
                              </p:par>
                              <p:par>
                                <p:cTn id="96"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97" dur="2000" fill="hold"/>
                                        <p:tgtEl>
                                          <p:spTgt spid="77"/>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9" dur="2000" fill="hold"/>
                                        <p:tgtEl>
                                          <p:spTgt spid="79"/>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1" dur="2000" fill="hold"/>
                                        <p:tgtEl>
                                          <p:spTgt spid="80"/>
                                        </p:tgtEl>
                                        <p:attrNameLst>
                                          <p:attrName>ppt_x</p:attrName>
                                          <p:attrName>ppt_y</p:attrName>
                                        </p:attrNameLst>
                                      </p:cBhvr>
                                    </p:animMotion>
                                  </p:childTnLst>
                                </p:cTn>
                              </p:par>
                              <p:par>
                                <p:cTn id="102"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03" dur="2000" fill="hold"/>
                                        <p:tgtEl>
                                          <p:spTgt spid="82"/>
                                        </p:tgtEl>
                                        <p:attrNameLst>
                                          <p:attrName>ppt_x</p:attrName>
                                          <p:attrName>ppt_y</p:attrName>
                                        </p:attrNameLst>
                                      </p:cBhvr>
                                    </p:animMotion>
                                  </p:childTnLst>
                                </p:cTn>
                              </p:par>
                              <p:par>
                                <p:cTn id="10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5" dur="2000" fill="hold"/>
                                        <p:tgtEl>
                                          <p:spTgt spid="81"/>
                                        </p:tgtEl>
                                        <p:attrNameLst>
                                          <p:attrName>ppt_x</p:attrName>
                                          <p:attrName>ppt_y</p:attrName>
                                        </p:attrNameLst>
                                      </p:cBhvr>
                                    </p:animMotion>
                                  </p:childTnLst>
                                </p:cTn>
                              </p:par>
                              <p:par>
                                <p:cTn id="10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7" dur="2000" fill="hold"/>
                                        <p:tgtEl>
                                          <p:spTgt spid="83"/>
                                        </p:tgtEl>
                                        <p:attrNameLst>
                                          <p:attrName>ppt_x</p:attrName>
                                          <p:attrName>ppt_y</p:attrName>
                                        </p:attrNameLst>
                                      </p:cBhvr>
                                    </p:animMotion>
                                  </p:childTnLst>
                                </p:cTn>
                              </p:par>
                              <p:par>
                                <p:cTn id="108"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09" dur="2000" fill="hold"/>
                                        <p:tgtEl>
                                          <p:spTgt spid="84"/>
                                        </p:tgtEl>
                                        <p:attrNameLst>
                                          <p:attrName>ppt_x</p:attrName>
                                          <p:attrName>ppt_y</p:attrName>
                                        </p:attrNameLst>
                                      </p:cBhvr>
                                    </p:animMotion>
                                  </p:childTnLst>
                                </p:cTn>
                              </p:par>
                              <p:par>
                                <p:cTn id="11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1" dur="2000" fill="hold"/>
                                        <p:tgtEl>
                                          <p:spTgt spid="85"/>
                                        </p:tgtEl>
                                        <p:attrNameLst>
                                          <p:attrName>ppt_x</p:attrName>
                                          <p:attrName>ppt_y</p:attrName>
                                        </p:attrNameLst>
                                      </p:cBhvr>
                                    </p:animMotion>
                                  </p:childTnLst>
                                </p:cTn>
                              </p:par>
                              <p:par>
                                <p:cTn id="11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3" dur="2000" fill="hold"/>
                                        <p:tgtEl>
                                          <p:spTgt spid="86"/>
                                        </p:tgtEl>
                                        <p:attrNameLst>
                                          <p:attrName>ppt_x</p:attrName>
                                          <p:attrName>ppt_y</p:attrName>
                                        </p:attrNameLst>
                                      </p:cBhvr>
                                    </p:animMotion>
                                  </p:childTnLst>
                                </p:cTn>
                              </p:par>
                              <p:par>
                                <p:cTn id="11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5" dur="2000" fill="hold"/>
                                        <p:tgtEl>
                                          <p:spTgt spid="87"/>
                                        </p:tgtEl>
                                        <p:attrNameLst>
                                          <p:attrName>ppt_x</p:attrName>
                                          <p:attrName>ppt_y</p:attrName>
                                        </p:attrNameLst>
                                      </p:cBhvr>
                                    </p:animMotion>
                                  </p:childTnLst>
                                </p:cTn>
                              </p:par>
                              <p:par>
                                <p:cTn id="11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17" dur="2000" fill="hold"/>
                                        <p:tgtEl>
                                          <p:spTgt spid="88"/>
                                        </p:tgtEl>
                                        <p:attrNameLst>
                                          <p:attrName>ppt_x</p:attrName>
                                          <p:attrName>ppt_y</p:attrName>
                                        </p:attrNameLst>
                                      </p:cBhvr>
                                    </p:animMotion>
                                  </p:childTnLst>
                                </p:cTn>
                              </p:par>
                              <p:par>
                                <p:cTn id="11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19" dur="2000" fill="hold"/>
                                        <p:tgtEl>
                                          <p:spTgt spid="90"/>
                                        </p:tgtEl>
                                        <p:attrNameLst>
                                          <p:attrName>ppt_x</p:attrName>
                                          <p:attrName>ppt_y</p:attrName>
                                        </p:attrNameLst>
                                      </p:cBhvr>
                                    </p:animMotion>
                                  </p:childTnLst>
                                </p:cTn>
                              </p:par>
                              <p:par>
                                <p:cTn id="12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1" dur="2000" fill="hold"/>
                                        <p:tgtEl>
                                          <p:spTgt spid="89"/>
                                        </p:tgtEl>
                                        <p:attrNameLst>
                                          <p:attrName>ppt_x</p:attrName>
                                          <p:attrName>ppt_y</p:attrName>
                                        </p:attrNameLst>
                                      </p:cBhvr>
                                    </p:animMotion>
                                  </p:childTnLst>
                                </p:cTn>
                              </p:par>
                              <p:par>
                                <p:cTn id="12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3" dur="2000" fill="hold"/>
                                        <p:tgtEl>
                                          <p:spTgt spid="91"/>
                                        </p:tgtEl>
                                        <p:attrNameLst>
                                          <p:attrName>ppt_x</p:attrName>
                                          <p:attrName>ppt_y</p:attrName>
                                        </p:attrNameLst>
                                      </p:cBhvr>
                                    </p:animMotion>
                                  </p:childTnLst>
                                </p:cTn>
                              </p:par>
                              <p:par>
                                <p:cTn id="12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5" dur="2000" fill="hold"/>
                                        <p:tgtEl>
                                          <p:spTgt spid="92"/>
                                        </p:tgtEl>
                                        <p:attrNameLst>
                                          <p:attrName>ppt_x</p:attrName>
                                          <p:attrName>ppt_y</p:attrName>
                                        </p:attrNameLst>
                                      </p:cBhvr>
                                    </p:animMotion>
                                  </p:childTnLst>
                                </p:cTn>
                              </p:par>
                            </p:childTnLst>
                          </p:cTn>
                        </p:par>
                      </p:childTnLst>
                    </p:cTn>
                  </p:par>
                </p:childTnLst>
              </p:cTn>
              <p:nextCondLst>
                <p:cond evt="onClick" delay="0">
                  <p:tgtEl>
                    <p:spTgt spid="118"/>
                  </p:tgtEl>
                </p:cond>
              </p:nextCondLst>
            </p:seq>
          </p:childTnLst>
        </p:cTn>
      </p:par>
    </p:tnLst>
    <p:bldLst>
      <p:bldP spid="113" grpId="0"/>
      <p:bldP spid="113" grpId="1"/>
      <p:bldP spid="114" grpId="0"/>
      <p:bldP spid="114" grpId="1"/>
      <p:bldP spid="115" grpId="0"/>
      <p:bldP spid="115" grpId="1"/>
      <p:bldP spid="116" grpId="0"/>
      <p:bldP spid="116" grpId="1"/>
      <p:bldP spid="119" grpId="0"/>
      <p:bldP spid="119" grpId="1"/>
      <p:bldP spid="120" grpId="0"/>
      <p:bldP spid="120"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594" r="7305" b="1599"/>
          <a:stretch>
            <a:fillRect/>
          </a:stretch>
        </p:blipFill>
        <p:spPr>
          <a:xfrm>
            <a:off x="0" y="0"/>
            <a:ext cx="12188825" cy="6858000"/>
          </a:xfrm>
          <a:prstGeom prst="rect">
            <a:avLst/>
          </a:prstGeom>
        </p:spPr>
      </p:pic>
      <p:sp>
        <p:nvSpPr>
          <p:cNvPr id="3" name="TextBox 3"/>
          <p:cNvSpPr txBox="1"/>
          <p:nvPr/>
        </p:nvSpPr>
        <p:spPr>
          <a:xfrm>
            <a:off x="685622" y="4432551"/>
            <a:ext cx="8980168" cy="888769"/>
          </a:xfrm>
          <a:prstGeom prst="rect">
            <a:avLst/>
          </a:prstGeom>
        </p:spPr>
        <p:txBody>
          <a:bodyPr lIns="0" tIns="0" rIns="0" bIns="0" rtlCol="0" anchor="t">
            <a:spAutoFit/>
          </a:bodyPr>
          <a:lstStyle/>
          <a:p>
            <a:pPr>
              <a:lnSpc>
                <a:spcPct val="120000"/>
              </a:lnSpc>
            </a:pPr>
            <a:r>
              <a:rPr lang="en-US" sz="5300" b="1" dirty="0" smtClean="0">
                <a:solidFill>
                  <a:srgbClr val="CC813E"/>
                </a:solidFill>
                <a:latin typeface="Arial" pitchFamily="34" charset="0"/>
              </a:rPr>
              <a:t>SINH QUYỂN</a:t>
            </a:r>
            <a:endParaRPr lang="en-US" sz="5300" b="1" dirty="0">
              <a:solidFill>
                <a:srgbClr val="CC813E"/>
              </a:solidFill>
              <a:latin typeface="Arial" pitchFamily="34" charset="0"/>
            </a:endParaRPr>
          </a:p>
        </p:txBody>
      </p:sp>
      <p:sp>
        <p:nvSpPr>
          <p:cNvPr id="4" name="TextBox 4"/>
          <p:cNvSpPr txBox="1"/>
          <p:nvPr/>
        </p:nvSpPr>
        <p:spPr>
          <a:xfrm>
            <a:off x="685621" y="3460999"/>
            <a:ext cx="3404740" cy="876074"/>
          </a:xfrm>
          <a:prstGeom prst="rect">
            <a:avLst/>
          </a:prstGeom>
        </p:spPr>
        <p:txBody>
          <a:bodyPr lIns="0" tIns="0" rIns="0" bIns="0" rtlCol="0" anchor="t">
            <a:spAutoFit/>
          </a:bodyPr>
          <a:lstStyle/>
          <a:p>
            <a:pPr>
              <a:lnSpc>
                <a:spcPts val="7465"/>
              </a:lnSpc>
            </a:pPr>
            <a:r>
              <a:rPr lang="en-US" sz="5300" b="1">
                <a:solidFill>
                  <a:srgbClr val="FFFFFF"/>
                </a:solidFill>
                <a:latin typeface="Arial" pitchFamily="34" charset="0"/>
              </a:rPr>
              <a:t>BÀI </a:t>
            </a:r>
            <a:r>
              <a:rPr lang="en-US" sz="5300" b="1" smtClean="0">
                <a:solidFill>
                  <a:srgbClr val="FFFFFF"/>
                </a:solidFill>
                <a:latin typeface="Arial" pitchFamily="34" charset="0"/>
              </a:rPr>
              <a:t>45</a:t>
            </a:r>
            <a:endParaRPr lang="en-US" sz="5300" b="1" dirty="0">
              <a:solidFill>
                <a:srgbClr val="FFFFFF"/>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9360" y="524291"/>
            <a:ext cx="10607657" cy="2917947"/>
            <a:chOff x="0" y="-241101"/>
            <a:chExt cx="21220840" cy="4355893"/>
          </a:xfrm>
        </p:grpSpPr>
        <p:grpSp>
          <p:nvGrpSpPr>
            <p:cNvPr id="3" name="Group 3"/>
            <p:cNvGrpSpPr/>
            <p:nvPr/>
          </p:nvGrpSpPr>
          <p:grpSpPr>
            <a:xfrm>
              <a:off x="0" y="-241101"/>
              <a:ext cx="21220840" cy="4355893"/>
              <a:chOff x="0" y="-47625"/>
              <a:chExt cx="4191771" cy="860425"/>
            </a:xfrm>
          </p:grpSpPr>
          <p:sp>
            <p:nvSpPr>
              <p:cNvPr id="4" name="Freeform 4"/>
              <p:cNvSpPr/>
              <p:nvPr/>
            </p:nvSpPr>
            <p:spPr>
              <a:xfrm>
                <a:off x="9410" y="46507"/>
                <a:ext cx="4182361" cy="258903"/>
              </a:xfrm>
              <a:custGeom>
                <a:avLst/>
                <a:gdLst/>
                <a:ahLst/>
                <a:cxnLst/>
                <a:rect l="l" t="t" r="r" b="b"/>
                <a:pathLst>
                  <a:path w="4182361" h="258903">
                    <a:moveTo>
                      <a:pt x="24864" y="0"/>
                    </a:moveTo>
                    <a:lnTo>
                      <a:pt x="4157497" y="0"/>
                    </a:lnTo>
                    <a:cubicBezTo>
                      <a:pt x="4171229" y="0"/>
                      <a:pt x="4182361" y="11132"/>
                      <a:pt x="4182361" y="24864"/>
                    </a:cubicBezTo>
                    <a:lnTo>
                      <a:pt x="4182361" y="234039"/>
                    </a:lnTo>
                    <a:cubicBezTo>
                      <a:pt x="4182361" y="247771"/>
                      <a:pt x="4171229" y="258903"/>
                      <a:pt x="4157497" y="258903"/>
                    </a:cubicBezTo>
                    <a:lnTo>
                      <a:pt x="24864" y="258903"/>
                    </a:lnTo>
                    <a:cubicBezTo>
                      <a:pt x="11132" y="258903"/>
                      <a:pt x="0" y="247771"/>
                      <a:pt x="0" y="234039"/>
                    </a:cubicBezTo>
                    <a:lnTo>
                      <a:pt x="0" y="24864"/>
                    </a:lnTo>
                    <a:cubicBezTo>
                      <a:pt x="0" y="11132"/>
                      <a:pt x="11132" y="0"/>
                      <a:pt x="24864" y="0"/>
                    </a:cubicBezTo>
                    <a:close/>
                  </a:path>
                </a:pathLst>
              </a:custGeom>
              <a:solidFill>
                <a:srgbClr val="FFDE59"/>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6" name="TextBox 6"/>
            <p:cNvSpPr txBox="1"/>
            <p:nvPr/>
          </p:nvSpPr>
          <p:spPr>
            <a:xfrm>
              <a:off x="391742" y="341251"/>
              <a:ext cx="20479397" cy="964839"/>
            </a:xfrm>
            <a:prstGeom prst="rect">
              <a:avLst/>
            </a:prstGeom>
          </p:spPr>
          <p:txBody>
            <a:bodyPr wrap="square" lIns="0" tIns="0" rIns="0" bIns="0" rtlCol="0" anchor="t">
              <a:spAutoFit/>
            </a:bodyPr>
            <a:lstStyle/>
            <a:p>
              <a:pPr algn="just">
                <a:spcBef>
                  <a:spcPct val="0"/>
                </a:spcBef>
              </a:pPr>
              <a:r>
                <a:rPr lang="en-US" sz="2100" b="1" dirty="0" err="1" smtClean="0">
                  <a:solidFill>
                    <a:srgbClr val="000000"/>
                  </a:solidFill>
                  <a:latin typeface="+mj-lt"/>
                </a:rPr>
                <a:t>Trái</a:t>
              </a:r>
              <a:r>
                <a:rPr lang="en-US" sz="2100" b="1" dirty="0" smtClean="0">
                  <a:solidFill>
                    <a:srgbClr val="000000"/>
                  </a:solidFill>
                  <a:latin typeface="+mj-lt"/>
                </a:rPr>
                <a:t> </a:t>
              </a:r>
              <a:r>
                <a:rPr lang="en-US" sz="2100" b="1" dirty="0" err="1" smtClean="0">
                  <a:solidFill>
                    <a:srgbClr val="000000"/>
                  </a:solidFill>
                  <a:latin typeface="+mj-lt"/>
                </a:rPr>
                <a:t>Đất</a:t>
              </a:r>
              <a:r>
                <a:rPr lang="en-US" sz="2100" b="1" dirty="0" smtClean="0">
                  <a:solidFill>
                    <a:srgbClr val="000000"/>
                  </a:solidFill>
                  <a:latin typeface="+mj-lt"/>
                </a:rPr>
                <a:t> </a:t>
              </a:r>
              <a:r>
                <a:rPr lang="en-US" sz="2100" b="1" dirty="0" err="1" smtClean="0">
                  <a:solidFill>
                    <a:srgbClr val="000000"/>
                  </a:solidFill>
                  <a:latin typeface="+mj-lt"/>
                </a:rPr>
                <a:t>là</a:t>
              </a:r>
              <a:r>
                <a:rPr lang="en-US" sz="2100" b="1" dirty="0" smtClean="0">
                  <a:solidFill>
                    <a:srgbClr val="000000"/>
                  </a:solidFill>
                  <a:latin typeface="+mj-lt"/>
                </a:rPr>
                <a:t> </a:t>
              </a:r>
              <a:r>
                <a:rPr lang="en-US" sz="2100" b="1" dirty="0" err="1" smtClean="0">
                  <a:solidFill>
                    <a:srgbClr val="000000"/>
                  </a:solidFill>
                  <a:latin typeface="+mj-lt"/>
                </a:rPr>
                <a:t>ngôi</a:t>
              </a:r>
              <a:r>
                <a:rPr lang="en-US" sz="2100" b="1" dirty="0" smtClean="0">
                  <a:solidFill>
                    <a:srgbClr val="000000"/>
                  </a:solidFill>
                  <a:latin typeface="+mj-lt"/>
                </a:rPr>
                <a:t> </a:t>
              </a:r>
              <a:r>
                <a:rPr lang="en-US" sz="2100" b="1" dirty="0" err="1" smtClean="0">
                  <a:solidFill>
                    <a:srgbClr val="000000"/>
                  </a:solidFill>
                  <a:latin typeface="+mj-lt"/>
                </a:rPr>
                <a:t>nhà</a:t>
              </a:r>
              <a:r>
                <a:rPr lang="en-US" sz="2100" b="1" dirty="0" smtClean="0">
                  <a:solidFill>
                    <a:srgbClr val="000000"/>
                  </a:solidFill>
                  <a:latin typeface="+mj-lt"/>
                </a:rPr>
                <a:t> </a:t>
              </a:r>
              <a:r>
                <a:rPr lang="en-US" sz="2100" b="1" dirty="0" err="1" smtClean="0">
                  <a:solidFill>
                    <a:srgbClr val="000000"/>
                  </a:solidFill>
                  <a:latin typeface="+mj-lt"/>
                </a:rPr>
                <a:t>chung</a:t>
              </a:r>
              <a:r>
                <a:rPr lang="en-US" sz="2100" b="1" dirty="0" smtClean="0">
                  <a:solidFill>
                    <a:srgbClr val="000000"/>
                  </a:solidFill>
                  <a:latin typeface="+mj-lt"/>
                </a:rPr>
                <a:t> </a:t>
              </a:r>
              <a:r>
                <a:rPr lang="en-US" sz="2100" b="1" dirty="0" err="1" smtClean="0">
                  <a:solidFill>
                    <a:srgbClr val="000000"/>
                  </a:solidFill>
                  <a:latin typeface="+mj-lt"/>
                </a:rPr>
                <a:t>của</a:t>
              </a:r>
              <a:r>
                <a:rPr lang="en-US" sz="2100" b="1" dirty="0" smtClean="0">
                  <a:solidFill>
                    <a:srgbClr val="000000"/>
                  </a:solidFill>
                  <a:latin typeface="+mj-lt"/>
                </a:rPr>
                <a:t> </a:t>
              </a:r>
              <a:r>
                <a:rPr lang="en-US" sz="2100" b="1" dirty="0" err="1" smtClean="0">
                  <a:solidFill>
                    <a:srgbClr val="000000"/>
                  </a:solidFill>
                  <a:latin typeface="+mj-lt"/>
                </a:rPr>
                <a:t>hàng</a:t>
              </a:r>
              <a:r>
                <a:rPr lang="en-US" sz="2100" b="1" dirty="0" smtClean="0">
                  <a:solidFill>
                    <a:srgbClr val="000000"/>
                  </a:solidFill>
                  <a:latin typeface="+mj-lt"/>
                </a:rPr>
                <a:t> </a:t>
              </a:r>
              <a:r>
                <a:rPr lang="en-US" sz="2100" b="1" dirty="0" err="1" smtClean="0">
                  <a:solidFill>
                    <a:srgbClr val="000000"/>
                  </a:solidFill>
                  <a:latin typeface="+mj-lt"/>
                </a:rPr>
                <a:t>triệu</a:t>
              </a:r>
              <a:r>
                <a:rPr lang="en-US" sz="2100" b="1" dirty="0" smtClean="0">
                  <a:solidFill>
                    <a:srgbClr val="000000"/>
                  </a:solidFill>
                  <a:latin typeface="+mj-lt"/>
                </a:rPr>
                <a:t> </a:t>
              </a:r>
              <a:r>
                <a:rPr lang="en-US" sz="2100" b="1" dirty="0" err="1" smtClean="0">
                  <a:solidFill>
                    <a:srgbClr val="000000"/>
                  </a:solidFill>
                  <a:latin typeface="+mj-lt"/>
                </a:rPr>
                <a:t>loài</a:t>
              </a:r>
              <a:r>
                <a:rPr lang="en-US" sz="2100" b="1" dirty="0" smtClean="0">
                  <a:solidFill>
                    <a:srgbClr val="000000"/>
                  </a:solidFill>
                  <a:latin typeface="+mj-lt"/>
                </a:rPr>
                <a:t> </a:t>
              </a:r>
              <a:r>
                <a:rPr lang="en-US" sz="2100" b="1" dirty="0" err="1" smtClean="0">
                  <a:solidFill>
                    <a:srgbClr val="000000"/>
                  </a:solidFill>
                  <a:latin typeface="+mj-lt"/>
                </a:rPr>
                <a:t>sinh</a:t>
              </a:r>
              <a:r>
                <a:rPr lang="en-US" sz="2100" b="1" dirty="0" smtClean="0">
                  <a:solidFill>
                    <a:srgbClr val="000000"/>
                  </a:solidFill>
                  <a:latin typeface="+mj-lt"/>
                </a:rPr>
                <a:t> </a:t>
              </a:r>
              <a:r>
                <a:rPr lang="en-US" sz="2100" b="1" dirty="0" err="1" smtClean="0">
                  <a:solidFill>
                    <a:srgbClr val="000000"/>
                  </a:solidFill>
                  <a:latin typeface="+mj-lt"/>
                </a:rPr>
                <a:t>vật</a:t>
              </a:r>
              <a:r>
                <a:rPr lang="en-US" sz="2100" b="1" dirty="0" smtClean="0">
                  <a:solidFill>
                    <a:srgbClr val="000000"/>
                  </a:solidFill>
                  <a:latin typeface="+mj-lt"/>
                </a:rPr>
                <a:t>. Cho </a:t>
              </a:r>
              <a:r>
                <a:rPr lang="en-US" sz="2100" b="1" dirty="0" err="1" smtClean="0">
                  <a:solidFill>
                    <a:srgbClr val="000000"/>
                  </a:solidFill>
                  <a:latin typeface="+mj-lt"/>
                </a:rPr>
                <a:t>đến</a:t>
              </a:r>
              <a:r>
                <a:rPr lang="en-US" sz="2100" b="1" dirty="0" smtClean="0">
                  <a:solidFill>
                    <a:srgbClr val="000000"/>
                  </a:solidFill>
                  <a:latin typeface="+mj-lt"/>
                </a:rPr>
                <a:t> nay, </a:t>
              </a:r>
              <a:r>
                <a:rPr lang="en-US" sz="2100" b="1" dirty="0" err="1" smtClean="0">
                  <a:solidFill>
                    <a:srgbClr val="000000"/>
                  </a:solidFill>
                  <a:latin typeface="+mj-lt"/>
                </a:rPr>
                <a:t>Trái</a:t>
              </a:r>
              <a:r>
                <a:rPr lang="en-US" sz="2100" b="1" dirty="0" smtClean="0">
                  <a:solidFill>
                    <a:srgbClr val="000000"/>
                  </a:solidFill>
                  <a:latin typeface="+mj-lt"/>
                </a:rPr>
                <a:t> </a:t>
              </a:r>
              <a:r>
                <a:rPr lang="en-US" sz="2100" b="1" dirty="0" err="1" smtClean="0">
                  <a:solidFill>
                    <a:srgbClr val="000000"/>
                  </a:solidFill>
                  <a:latin typeface="+mj-lt"/>
                </a:rPr>
                <a:t>Đất</a:t>
              </a:r>
              <a:r>
                <a:rPr lang="en-US" sz="2100" b="1" dirty="0" smtClean="0">
                  <a:solidFill>
                    <a:srgbClr val="000000"/>
                  </a:solidFill>
                  <a:latin typeface="+mj-lt"/>
                </a:rPr>
                <a:t> </a:t>
              </a:r>
              <a:r>
                <a:rPr lang="en-US" sz="2100" b="1" dirty="0" err="1" smtClean="0">
                  <a:solidFill>
                    <a:srgbClr val="000000"/>
                  </a:solidFill>
                  <a:latin typeface="+mj-lt"/>
                </a:rPr>
                <a:t>là</a:t>
              </a:r>
              <a:r>
                <a:rPr lang="en-US" sz="2100" b="1" dirty="0" smtClean="0">
                  <a:solidFill>
                    <a:srgbClr val="000000"/>
                  </a:solidFill>
                  <a:latin typeface="+mj-lt"/>
                </a:rPr>
                <a:t> </a:t>
              </a:r>
              <a:r>
                <a:rPr lang="en-US" sz="2100" b="1" dirty="0" err="1" smtClean="0">
                  <a:solidFill>
                    <a:srgbClr val="000000"/>
                  </a:solidFill>
                  <a:latin typeface="+mj-lt"/>
                </a:rPr>
                <a:t>nơi</a:t>
              </a:r>
              <a:r>
                <a:rPr lang="en-US" sz="2100" b="1" dirty="0" smtClean="0">
                  <a:solidFill>
                    <a:srgbClr val="000000"/>
                  </a:solidFill>
                  <a:latin typeface="+mj-lt"/>
                </a:rPr>
                <a:t> </a:t>
              </a:r>
              <a:r>
                <a:rPr lang="en-US" sz="2100" b="1" dirty="0" err="1" smtClean="0">
                  <a:solidFill>
                    <a:srgbClr val="000000"/>
                  </a:solidFill>
                  <a:latin typeface="+mj-lt"/>
                </a:rPr>
                <a:t>duy</a:t>
              </a:r>
              <a:r>
                <a:rPr lang="en-US" sz="2100" b="1" dirty="0" smtClean="0">
                  <a:solidFill>
                    <a:srgbClr val="000000"/>
                  </a:solidFill>
                  <a:latin typeface="+mj-lt"/>
                </a:rPr>
                <a:t> </a:t>
              </a:r>
              <a:r>
                <a:rPr lang="en-US" sz="2100" b="1" dirty="0" err="1" smtClean="0">
                  <a:solidFill>
                    <a:srgbClr val="000000"/>
                  </a:solidFill>
                  <a:latin typeface="+mj-lt"/>
                </a:rPr>
                <a:t>nhất</a:t>
              </a:r>
              <a:r>
                <a:rPr lang="en-US" sz="2100" b="1" dirty="0" smtClean="0">
                  <a:solidFill>
                    <a:srgbClr val="000000"/>
                  </a:solidFill>
                  <a:latin typeface="+mj-lt"/>
                </a:rPr>
                <a:t> </a:t>
              </a:r>
              <a:r>
                <a:rPr lang="en-US" sz="2100" b="1" dirty="0" err="1" smtClean="0">
                  <a:solidFill>
                    <a:srgbClr val="000000"/>
                  </a:solidFill>
                  <a:latin typeface="+mj-lt"/>
                </a:rPr>
                <a:t>trong</a:t>
              </a:r>
              <a:r>
                <a:rPr lang="en-US" sz="2100" b="1" dirty="0" smtClean="0">
                  <a:solidFill>
                    <a:srgbClr val="000000"/>
                  </a:solidFill>
                  <a:latin typeface="+mj-lt"/>
                </a:rPr>
                <a:t> </a:t>
              </a:r>
              <a:r>
                <a:rPr lang="en-US" sz="2100" b="1" dirty="0" err="1" smtClean="0">
                  <a:solidFill>
                    <a:srgbClr val="000000"/>
                  </a:solidFill>
                  <a:latin typeface="+mj-lt"/>
                </a:rPr>
                <a:t>vũ</a:t>
              </a:r>
              <a:r>
                <a:rPr lang="en-US" sz="2100" b="1" dirty="0" smtClean="0">
                  <a:solidFill>
                    <a:srgbClr val="000000"/>
                  </a:solidFill>
                  <a:latin typeface="+mj-lt"/>
                </a:rPr>
                <a:t> </a:t>
              </a:r>
              <a:r>
                <a:rPr lang="en-US" sz="2100" b="1" dirty="0" err="1" smtClean="0">
                  <a:solidFill>
                    <a:srgbClr val="000000"/>
                  </a:solidFill>
                  <a:latin typeface="+mj-lt"/>
                </a:rPr>
                <a:t>trụ</a:t>
              </a:r>
              <a:r>
                <a:rPr lang="en-US" sz="2100" b="1" dirty="0" smtClean="0">
                  <a:solidFill>
                    <a:srgbClr val="000000"/>
                  </a:solidFill>
                  <a:latin typeface="+mj-lt"/>
                </a:rPr>
                <a:t> </a:t>
              </a:r>
              <a:r>
                <a:rPr lang="en-US" sz="2100" b="1" dirty="0" err="1" smtClean="0">
                  <a:solidFill>
                    <a:srgbClr val="000000"/>
                  </a:solidFill>
                  <a:latin typeface="+mj-lt"/>
                </a:rPr>
                <a:t>được</a:t>
              </a:r>
              <a:r>
                <a:rPr lang="en-US" sz="2100" b="1" dirty="0" smtClean="0">
                  <a:solidFill>
                    <a:srgbClr val="000000"/>
                  </a:solidFill>
                  <a:latin typeface="+mj-lt"/>
                </a:rPr>
                <a:t> </a:t>
              </a:r>
              <a:r>
                <a:rPr lang="en-US" sz="2100" b="1" dirty="0" err="1" smtClean="0">
                  <a:solidFill>
                    <a:srgbClr val="000000"/>
                  </a:solidFill>
                  <a:latin typeface="+mj-lt"/>
                </a:rPr>
                <a:t>biết</a:t>
              </a:r>
              <a:r>
                <a:rPr lang="en-US" sz="2100" b="1" dirty="0" smtClean="0">
                  <a:solidFill>
                    <a:srgbClr val="000000"/>
                  </a:solidFill>
                  <a:latin typeface="+mj-lt"/>
                </a:rPr>
                <a:t> </a:t>
              </a:r>
              <a:r>
                <a:rPr lang="en-US" sz="2100" b="1" dirty="0" err="1" smtClean="0">
                  <a:solidFill>
                    <a:srgbClr val="000000"/>
                  </a:solidFill>
                  <a:latin typeface="+mj-lt"/>
                </a:rPr>
                <a:t>đến</a:t>
              </a:r>
              <a:r>
                <a:rPr lang="en-US" sz="2100" b="1" dirty="0" smtClean="0">
                  <a:solidFill>
                    <a:srgbClr val="000000"/>
                  </a:solidFill>
                  <a:latin typeface="+mj-lt"/>
                </a:rPr>
                <a:t> </a:t>
              </a:r>
              <a:r>
                <a:rPr lang="en-US" sz="2100" b="1" dirty="0" err="1" smtClean="0">
                  <a:solidFill>
                    <a:srgbClr val="000000"/>
                  </a:solidFill>
                  <a:latin typeface="+mj-lt"/>
                </a:rPr>
                <a:t>là</a:t>
              </a:r>
              <a:r>
                <a:rPr lang="en-US" sz="2100" b="1" dirty="0" smtClean="0">
                  <a:solidFill>
                    <a:srgbClr val="000000"/>
                  </a:solidFill>
                  <a:latin typeface="+mj-lt"/>
                </a:rPr>
                <a:t> </a:t>
              </a:r>
              <a:r>
                <a:rPr lang="en-US" sz="2100" b="1" dirty="0" err="1" smtClean="0">
                  <a:solidFill>
                    <a:srgbClr val="000000"/>
                  </a:solidFill>
                  <a:latin typeface="+mj-lt"/>
                </a:rPr>
                <a:t>có</a:t>
              </a:r>
              <a:r>
                <a:rPr lang="en-US" sz="2100" b="1" dirty="0" smtClean="0">
                  <a:solidFill>
                    <a:srgbClr val="000000"/>
                  </a:solidFill>
                  <a:latin typeface="+mj-lt"/>
                </a:rPr>
                <a:t> </a:t>
              </a:r>
              <a:r>
                <a:rPr lang="en-US" sz="2100" b="1" dirty="0" err="1" smtClean="0">
                  <a:solidFill>
                    <a:srgbClr val="000000"/>
                  </a:solidFill>
                  <a:latin typeface="+mj-lt"/>
                </a:rPr>
                <a:t>sự</a:t>
              </a:r>
              <a:r>
                <a:rPr lang="en-US" sz="2100" b="1" dirty="0" smtClean="0">
                  <a:solidFill>
                    <a:srgbClr val="000000"/>
                  </a:solidFill>
                  <a:latin typeface="+mj-lt"/>
                </a:rPr>
                <a:t> </a:t>
              </a:r>
              <a:r>
                <a:rPr lang="en-US" sz="2100" b="1" dirty="0" err="1" smtClean="0">
                  <a:solidFill>
                    <a:srgbClr val="000000"/>
                  </a:solidFill>
                  <a:latin typeface="+mj-lt"/>
                </a:rPr>
                <a:t>sống</a:t>
              </a:r>
              <a:r>
                <a:rPr lang="en-US" sz="2100" b="1" dirty="0" smtClean="0">
                  <a:solidFill>
                    <a:srgbClr val="000000"/>
                  </a:solidFill>
                  <a:latin typeface="+mj-lt"/>
                </a:rPr>
                <a:t>. </a:t>
              </a:r>
              <a:r>
                <a:rPr lang="en-US" sz="2100" b="1" dirty="0" err="1" smtClean="0">
                  <a:solidFill>
                    <a:srgbClr val="000000"/>
                  </a:solidFill>
                  <a:latin typeface="+mj-lt"/>
                </a:rPr>
                <a:t>Các</a:t>
              </a:r>
              <a:r>
                <a:rPr lang="en-US" sz="2100" b="1" dirty="0" smtClean="0">
                  <a:solidFill>
                    <a:srgbClr val="000000"/>
                  </a:solidFill>
                  <a:latin typeface="+mj-lt"/>
                </a:rPr>
                <a:t> </a:t>
              </a:r>
              <a:r>
                <a:rPr lang="en-US" sz="2100" b="1" dirty="0" err="1" smtClean="0">
                  <a:solidFill>
                    <a:srgbClr val="000000"/>
                  </a:solidFill>
                  <a:latin typeface="+mj-lt"/>
                </a:rPr>
                <a:t>loài</a:t>
              </a:r>
              <a:r>
                <a:rPr lang="en-US" sz="2100" b="1" dirty="0" smtClean="0">
                  <a:solidFill>
                    <a:srgbClr val="000000"/>
                  </a:solidFill>
                  <a:latin typeface="+mj-lt"/>
                </a:rPr>
                <a:t> </a:t>
              </a:r>
              <a:r>
                <a:rPr lang="en-US" sz="2100" b="1" dirty="0" err="1" smtClean="0">
                  <a:solidFill>
                    <a:srgbClr val="000000"/>
                  </a:solidFill>
                  <a:latin typeface="+mj-lt"/>
                </a:rPr>
                <a:t>sinh</a:t>
              </a:r>
              <a:r>
                <a:rPr lang="en-US" sz="2100" b="1" dirty="0" smtClean="0">
                  <a:solidFill>
                    <a:srgbClr val="000000"/>
                  </a:solidFill>
                  <a:latin typeface="+mj-lt"/>
                </a:rPr>
                <a:t> </a:t>
              </a:r>
              <a:r>
                <a:rPr lang="en-US" sz="2100" b="1" dirty="0" err="1" smtClean="0">
                  <a:solidFill>
                    <a:srgbClr val="000000"/>
                  </a:solidFill>
                  <a:latin typeface="+mj-lt"/>
                </a:rPr>
                <a:t>vật</a:t>
              </a:r>
              <a:r>
                <a:rPr lang="en-US" sz="2100" b="1" dirty="0" smtClean="0">
                  <a:solidFill>
                    <a:srgbClr val="000000"/>
                  </a:solidFill>
                  <a:latin typeface="+mj-lt"/>
                </a:rPr>
                <a:t> </a:t>
              </a:r>
              <a:r>
                <a:rPr lang="en-US" sz="2100" b="1" dirty="0" err="1" smtClean="0">
                  <a:solidFill>
                    <a:srgbClr val="000000"/>
                  </a:solidFill>
                  <a:latin typeface="+mj-lt"/>
                </a:rPr>
                <a:t>sinh</a:t>
              </a:r>
              <a:r>
                <a:rPr lang="en-US" sz="2100" b="1" dirty="0" smtClean="0">
                  <a:solidFill>
                    <a:srgbClr val="000000"/>
                  </a:solidFill>
                  <a:latin typeface="+mj-lt"/>
                </a:rPr>
                <a:t> </a:t>
              </a:r>
              <a:r>
                <a:rPr lang="en-US" sz="2100" b="1" dirty="0" err="1" smtClean="0">
                  <a:solidFill>
                    <a:srgbClr val="000000"/>
                  </a:solidFill>
                  <a:latin typeface="+mj-lt"/>
                </a:rPr>
                <a:t>sống</a:t>
              </a:r>
              <a:r>
                <a:rPr lang="en-US" sz="2100" b="1" dirty="0" smtClean="0">
                  <a:solidFill>
                    <a:srgbClr val="000000"/>
                  </a:solidFill>
                  <a:latin typeface="+mj-lt"/>
                </a:rPr>
                <a:t> ở </a:t>
              </a:r>
              <a:r>
                <a:rPr lang="en-US" sz="2100" b="1" dirty="0" err="1" smtClean="0">
                  <a:solidFill>
                    <a:srgbClr val="000000"/>
                  </a:solidFill>
                  <a:latin typeface="+mj-lt"/>
                </a:rPr>
                <a:t>đâu</a:t>
              </a:r>
              <a:r>
                <a:rPr lang="en-US" sz="2100" b="1" dirty="0" smtClean="0">
                  <a:solidFill>
                    <a:srgbClr val="000000"/>
                  </a:solidFill>
                  <a:latin typeface="+mj-lt"/>
                </a:rPr>
                <a:t> </a:t>
              </a:r>
              <a:r>
                <a:rPr lang="en-US" sz="2100" b="1" dirty="0" err="1" smtClean="0">
                  <a:solidFill>
                    <a:srgbClr val="000000"/>
                  </a:solidFill>
                  <a:latin typeface="+mj-lt"/>
                </a:rPr>
                <a:t>trên</a:t>
              </a:r>
              <a:r>
                <a:rPr lang="en-US" sz="2100" b="1" dirty="0" smtClean="0">
                  <a:solidFill>
                    <a:srgbClr val="000000"/>
                  </a:solidFill>
                  <a:latin typeface="+mj-lt"/>
                </a:rPr>
                <a:t> </a:t>
              </a:r>
              <a:r>
                <a:rPr lang="en-US" sz="2100" b="1" dirty="0" err="1" smtClean="0">
                  <a:solidFill>
                    <a:srgbClr val="000000"/>
                  </a:solidFill>
                  <a:latin typeface="+mj-lt"/>
                </a:rPr>
                <a:t>Trái</a:t>
              </a:r>
              <a:r>
                <a:rPr lang="en-US" sz="2100" b="1" dirty="0" smtClean="0">
                  <a:solidFill>
                    <a:srgbClr val="000000"/>
                  </a:solidFill>
                  <a:latin typeface="+mj-lt"/>
                </a:rPr>
                <a:t> </a:t>
              </a:r>
              <a:r>
                <a:rPr lang="en-US" sz="2100" b="1" dirty="0" err="1" smtClean="0">
                  <a:solidFill>
                    <a:srgbClr val="000000"/>
                  </a:solidFill>
                  <a:latin typeface="+mj-lt"/>
                </a:rPr>
                <a:t>Đất</a:t>
              </a:r>
              <a:r>
                <a:rPr lang="en-US" sz="2100" b="1" dirty="0" smtClean="0">
                  <a:solidFill>
                    <a:srgbClr val="000000"/>
                  </a:solidFill>
                  <a:latin typeface="+mj-lt"/>
                </a:rPr>
                <a:t>?</a:t>
              </a:r>
              <a:endParaRPr lang="en-US" sz="2100" b="1" dirty="0">
                <a:solidFill>
                  <a:srgbClr val="000000"/>
                </a:solidFill>
                <a:latin typeface="+mj-lt"/>
              </a:endParaRPr>
            </a:p>
          </p:txBody>
        </p:sp>
      </p:grpSp>
      <p:sp>
        <p:nvSpPr>
          <p:cNvPr id="7" name="Freeform 7"/>
          <p:cNvSpPr/>
          <p:nvPr/>
        </p:nvSpPr>
        <p:spPr>
          <a:xfrm rot="-10800000">
            <a:off x="0" y="0"/>
            <a:ext cx="2532335" cy="2565057"/>
          </a:xfrm>
          <a:custGeom>
            <a:avLst/>
            <a:gdLst/>
            <a:ahLst/>
            <a:cxnLst/>
            <a:rect l="l" t="t" r="r" b="b"/>
            <a:pathLst>
              <a:path w="3799492" h="3847586">
                <a:moveTo>
                  <a:pt x="0" y="0"/>
                </a:moveTo>
                <a:lnTo>
                  <a:pt x="3799492" y="0"/>
                </a:lnTo>
                <a:lnTo>
                  <a:pt x="3799492" y="3847586"/>
                </a:lnTo>
                <a:lnTo>
                  <a:pt x="0" y="3847586"/>
                </a:lnTo>
                <a:lnTo>
                  <a:pt x="0" y="0"/>
                </a:lnTo>
                <a:close/>
              </a:path>
            </a:pathLst>
          </a:custGeom>
          <a:blipFill>
            <a:blip r:embed="rId2"/>
            <a:stretch>
              <a:fillRect/>
            </a:stretch>
          </a:blipFill>
        </p:spPr>
      </p:sp>
      <p:sp>
        <p:nvSpPr>
          <p:cNvPr id="8" name="Freeform 8"/>
          <p:cNvSpPr/>
          <p:nvPr/>
        </p:nvSpPr>
        <p:spPr>
          <a:xfrm>
            <a:off x="891395" y="1752600"/>
            <a:ext cx="4683583" cy="4684803"/>
          </a:xfrm>
          <a:custGeom>
            <a:avLst/>
            <a:gdLst/>
            <a:ahLst/>
            <a:cxnLst/>
            <a:rect l="l" t="t" r="r" b="b"/>
            <a:pathLst>
              <a:path w="7027204" h="7027204">
                <a:moveTo>
                  <a:pt x="0" y="0"/>
                </a:moveTo>
                <a:lnTo>
                  <a:pt x="7027204" y="0"/>
                </a:lnTo>
                <a:lnTo>
                  <a:pt x="7027204" y="7027204"/>
                </a:lnTo>
                <a:lnTo>
                  <a:pt x="0" y="7027204"/>
                </a:lnTo>
                <a:lnTo>
                  <a:pt x="0" y="0"/>
                </a:lnTo>
                <a:close/>
              </a:path>
            </a:pathLst>
          </a:custGeom>
          <a:blipFill>
            <a:blip r:embed="rId3"/>
            <a:stretch>
              <a:fillRect/>
            </a:stretch>
          </a:blipFill>
        </p:spPr>
      </p:sp>
      <p:sp>
        <p:nvSpPr>
          <p:cNvPr id="9" name="TextBox 9"/>
          <p:cNvSpPr txBox="1"/>
          <p:nvPr/>
        </p:nvSpPr>
        <p:spPr>
          <a:xfrm>
            <a:off x="6094413" y="1752600"/>
            <a:ext cx="5408791" cy="4834400"/>
          </a:xfrm>
          <a:prstGeom prst="rect">
            <a:avLst/>
          </a:prstGeom>
        </p:spPr>
        <p:txBody>
          <a:bodyPr wrap="square" lIns="0" tIns="0" rIns="0" bIns="0" rtlCol="0" anchor="t">
            <a:spAutoFit/>
          </a:bodyPr>
          <a:lstStyle/>
          <a:p>
            <a:pPr>
              <a:lnSpc>
                <a:spcPct val="120000"/>
              </a:lnSpc>
            </a:pPr>
            <a:r>
              <a:rPr lang="en-US" sz="2400" dirty="0" err="1">
                <a:latin typeface="Arial" pitchFamily="34" charset="0"/>
                <a:cs typeface="Arial" pitchFamily="34" charset="0"/>
              </a:rPr>
              <a:t>Hệ</a:t>
            </a:r>
            <a:r>
              <a:rPr lang="en-US" sz="2400" dirty="0">
                <a:latin typeface="Arial" pitchFamily="34" charset="0"/>
                <a:cs typeface="Arial" pitchFamily="34" charset="0"/>
              </a:rPr>
              <a:t> </a:t>
            </a:r>
            <a:r>
              <a:rPr lang="en-US" sz="2400" dirty="0" err="1">
                <a:latin typeface="Arial" pitchFamily="34" charset="0"/>
                <a:cs typeface="Arial" pitchFamily="34" charset="0"/>
              </a:rPr>
              <a:t>sinh</a:t>
            </a:r>
            <a:r>
              <a:rPr lang="en-US" sz="2400" dirty="0">
                <a:latin typeface="Arial" pitchFamily="34" charset="0"/>
                <a:cs typeface="Arial" pitchFamily="34" charset="0"/>
              </a:rPr>
              <a:t> </a:t>
            </a:r>
            <a:r>
              <a:rPr lang="en-US" sz="2400" dirty="0" err="1">
                <a:latin typeface="Arial" pitchFamily="34" charset="0"/>
                <a:cs typeface="Arial" pitchFamily="34" charset="0"/>
              </a:rPr>
              <a:t>thái</a:t>
            </a:r>
            <a:r>
              <a:rPr lang="en-US" sz="2400" dirty="0">
                <a:latin typeface="Arial" pitchFamily="34" charset="0"/>
                <a:cs typeface="Arial" pitchFamily="34" charset="0"/>
              </a:rPr>
              <a:t> </a:t>
            </a:r>
            <a:r>
              <a:rPr lang="en-US" sz="2400" dirty="0" err="1">
                <a:latin typeface="Arial" pitchFamily="34" charset="0"/>
                <a:cs typeface="Arial" pitchFamily="34" charset="0"/>
              </a:rPr>
              <a:t>lớn</a:t>
            </a:r>
            <a:r>
              <a:rPr lang="en-US" sz="2400" dirty="0">
                <a:latin typeface="Arial" pitchFamily="34" charset="0"/>
                <a:cs typeface="Arial" pitchFamily="34" charset="0"/>
              </a:rPr>
              <a:t> </a:t>
            </a:r>
            <a:r>
              <a:rPr lang="en-US" sz="2400" dirty="0" err="1">
                <a:latin typeface="Arial" pitchFamily="34" charset="0"/>
                <a:cs typeface="Arial" pitchFamily="34" charset="0"/>
              </a:rPr>
              <a:t>nhất</a:t>
            </a:r>
            <a:r>
              <a:rPr lang="en-US" sz="2400" dirty="0">
                <a:latin typeface="Arial" pitchFamily="34" charset="0"/>
                <a:cs typeface="Arial" pitchFamily="34" charset="0"/>
              </a:rPr>
              <a:t> </a:t>
            </a:r>
            <a:r>
              <a:rPr lang="en-US" sz="2400" dirty="0" err="1">
                <a:latin typeface="Arial" pitchFamily="34" charset="0"/>
                <a:cs typeface="Arial" pitchFamily="34" charset="0"/>
              </a:rPr>
              <a:t>trên</a:t>
            </a:r>
            <a:r>
              <a:rPr lang="en-US" sz="2400" dirty="0">
                <a:latin typeface="Arial" pitchFamily="34" charset="0"/>
                <a:cs typeface="Arial" pitchFamily="34" charset="0"/>
              </a:rPr>
              <a:t> </a:t>
            </a:r>
            <a:r>
              <a:rPr lang="en-US" sz="2400" dirty="0" err="1">
                <a:latin typeface="Arial" pitchFamily="34" charset="0"/>
                <a:cs typeface="Arial" pitchFamily="34" charset="0"/>
              </a:rPr>
              <a:t>Trái</a:t>
            </a:r>
            <a:r>
              <a:rPr lang="en-US" sz="2400" dirty="0">
                <a:latin typeface="Arial" pitchFamily="34" charset="0"/>
                <a:cs typeface="Arial" pitchFamily="34" charset="0"/>
              </a:rPr>
              <a:t> </a:t>
            </a:r>
            <a:r>
              <a:rPr lang="en-US" sz="2400" dirty="0" err="1">
                <a:latin typeface="Arial" pitchFamily="34" charset="0"/>
                <a:cs typeface="Arial" pitchFamily="34" charset="0"/>
              </a:rPr>
              <a:t>Đất</a:t>
            </a:r>
            <a:r>
              <a:rPr lang="en-US" sz="2400" dirty="0">
                <a:latin typeface="Arial" pitchFamily="34" charset="0"/>
                <a:cs typeface="Arial" pitchFamily="34" charset="0"/>
              </a:rPr>
              <a:t> </a:t>
            </a:r>
            <a:r>
              <a:rPr lang="en-US" sz="2400" dirty="0" err="1">
                <a:latin typeface="Arial" pitchFamily="34" charset="0"/>
                <a:cs typeface="Arial" pitchFamily="34" charset="0"/>
              </a:rPr>
              <a:t>là</a:t>
            </a:r>
            <a:r>
              <a:rPr lang="en-US" sz="2400" dirty="0">
                <a:latin typeface="Arial" pitchFamily="34" charset="0"/>
                <a:cs typeface="Arial" pitchFamily="34" charset="0"/>
              </a:rPr>
              <a:t> </a:t>
            </a:r>
            <a:r>
              <a:rPr lang="en-US" sz="2400" dirty="0" err="1">
                <a:latin typeface="Arial" pitchFamily="34" charset="0"/>
                <a:cs typeface="Arial" pitchFamily="34" charset="0"/>
              </a:rPr>
              <a:t>sinh</a:t>
            </a:r>
            <a:r>
              <a:rPr lang="en-US" sz="2400" dirty="0">
                <a:latin typeface="Arial" pitchFamily="34" charset="0"/>
                <a:cs typeface="Arial" pitchFamily="34" charset="0"/>
              </a:rPr>
              <a:t> </a:t>
            </a:r>
            <a:r>
              <a:rPr lang="en-US" sz="2400" dirty="0" err="1">
                <a:latin typeface="Arial" pitchFamily="34" charset="0"/>
                <a:cs typeface="Arial" pitchFamily="34" charset="0"/>
              </a:rPr>
              <a:t>quyển</a:t>
            </a:r>
            <a:r>
              <a:rPr lang="en-US" sz="2400" dirty="0">
                <a:latin typeface="Arial" pitchFamily="34" charset="0"/>
                <a:cs typeface="Arial" pitchFamily="34" charset="0"/>
              </a:rPr>
              <a:t>. </a:t>
            </a:r>
            <a:r>
              <a:rPr lang="en-US" sz="2400" dirty="0" err="1">
                <a:latin typeface="Arial" pitchFamily="34" charset="0"/>
                <a:cs typeface="Arial" pitchFamily="34" charset="0"/>
              </a:rPr>
              <a:t>Vì</a:t>
            </a:r>
            <a:r>
              <a:rPr lang="en-US" sz="2400" dirty="0">
                <a:latin typeface="Arial" pitchFamily="34" charset="0"/>
                <a:cs typeface="Arial" pitchFamily="34" charset="0"/>
              </a:rPr>
              <a:t> </a:t>
            </a:r>
            <a:r>
              <a:rPr lang="en-US" sz="2400" dirty="0" err="1">
                <a:latin typeface="Arial" pitchFamily="34" charset="0"/>
                <a:cs typeface="Arial" pitchFamily="34" charset="0"/>
              </a:rPr>
              <a:t>sinh</a:t>
            </a:r>
            <a:r>
              <a:rPr lang="en-US" sz="2400" dirty="0">
                <a:latin typeface="Arial" pitchFamily="34" charset="0"/>
                <a:cs typeface="Arial" pitchFamily="34" charset="0"/>
              </a:rPr>
              <a:t> </a:t>
            </a:r>
            <a:r>
              <a:rPr lang="en-US" sz="2400" dirty="0" err="1">
                <a:latin typeface="Arial" pitchFamily="34" charset="0"/>
                <a:cs typeface="Arial" pitchFamily="34" charset="0"/>
              </a:rPr>
              <a:t>quyển</a:t>
            </a:r>
            <a:r>
              <a:rPr lang="en-US" sz="2400" dirty="0">
                <a:latin typeface="Arial" pitchFamily="34" charset="0"/>
                <a:cs typeface="Arial" pitchFamily="34" charset="0"/>
              </a:rPr>
              <a:t> </a:t>
            </a:r>
            <a:r>
              <a:rPr lang="en-US" sz="2400" dirty="0" err="1">
                <a:latin typeface="Arial" pitchFamily="34" charset="0"/>
                <a:cs typeface="Arial" pitchFamily="34" charset="0"/>
              </a:rPr>
              <a:t>gồm</a:t>
            </a:r>
            <a:r>
              <a:rPr lang="en-US" sz="2400" dirty="0">
                <a:latin typeface="Arial" pitchFamily="34" charset="0"/>
                <a:cs typeface="Arial" pitchFamily="34" charset="0"/>
              </a:rPr>
              <a:t> </a:t>
            </a:r>
            <a:r>
              <a:rPr lang="en-US" sz="2400" dirty="0" err="1">
                <a:latin typeface="Arial" pitchFamily="34" charset="0"/>
                <a:cs typeface="Arial" pitchFamily="34" charset="0"/>
              </a:rPr>
              <a:t>toàn</a:t>
            </a:r>
            <a:r>
              <a:rPr lang="en-US" sz="2400" dirty="0">
                <a:latin typeface="Arial" pitchFamily="34" charset="0"/>
                <a:cs typeface="Arial" pitchFamily="34" charset="0"/>
              </a:rPr>
              <a:t> </a:t>
            </a:r>
            <a:r>
              <a:rPr lang="en-US" sz="2400" dirty="0" err="1">
                <a:latin typeface="Arial" pitchFamily="34" charset="0"/>
                <a:cs typeface="Arial" pitchFamily="34" charset="0"/>
              </a:rPr>
              <a:t>bộ</a:t>
            </a:r>
            <a:r>
              <a:rPr lang="en-US" sz="2400" dirty="0">
                <a:latin typeface="Arial" pitchFamily="34" charset="0"/>
                <a:cs typeface="Arial" pitchFamily="34" charset="0"/>
              </a:rPr>
              <a:t> </a:t>
            </a:r>
            <a:r>
              <a:rPr lang="en-US" sz="2400" dirty="0" err="1">
                <a:latin typeface="Arial" pitchFamily="34" charset="0"/>
                <a:cs typeface="Arial" pitchFamily="34" charset="0"/>
              </a:rPr>
              <a:t>sinh</a:t>
            </a:r>
            <a:r>
              <a:rPr lang="en-US" sz="2400" dirty="0">
                <a:latin typeface="Arial" pitchFamily="34" charset="0"/>
                <a:cs typeface="Arial" pitchFamily="34" charset="0"/>
              </a:rPr>
              <a:t> </a:t>
            </a:r>
            <a:r>
              <a:rPr lang="en-US" sz="2400" dirty="0" err="1">
                <a:latin typeface="Arial" pitchFamily="34" charset="0"/>
                <a:cs typeface="Arial" pitchFamily="34" charset="0"/>
              </a:rPr>
              <a:t>vật</a:t>
            </a:r>
            <a:r>
              <a:rPr lang="en-US" sz="2400" dirty="0">
                <a:latin typeface="Arial" pitchFamily="34" charset="0"/>
                <a:cs typeface="Arial" pitchFamily="34" charset="0"/>
              </a:rPr>
              <a:t> </a:t>
            </a:r>
            <a:r>
              <a:rPr lang="en-US" sz="2400" dirty="0" err="1">
                <a:latin typeface="Arial" pitchFamily="34" charset="0"/>
                <a:cs typeface="Arial" pitchFamily="34" charset="0"/>
              </a:rPr>
              <a:t>và</a:t>
            </a:r>
            <a:r>
              <a:rPr lang="en-US" sz="2400" dirty="0">
                <a:latin typeface="Arial" pitchFamily="34" charset="0"/>
                <a:cs typeface="Arial" pitchFamily="34" charset="0"/>
              </a:rPr>
              <a:t> </a:t>
            </a:r>
            <a:r>
              <a:rPr lang="en-US" sz="2400" dirty="0" err="1">
                <a:latin typeface="Arial" pitchFamily="34" charset="0"/>
                <a:cs typeface="Arial" pitchFamily="34" charset="0"/>
              </a:rPr>
              <a:t>các</a:t>
            </a:r>
            <a:r>
              <a:rPr lang="en-US" sz="2400" dirty="0">
                <a:latin typeface="Arial" pitchFamily="34" charset="0"/>
                <a:cs typeface="Arial" pitchFamily="34" charset="0"/>
              </a:rPr>
              <a:t> </a:t>
            </a:r>
            <a:r>
              <a:rPr lang="en-US" sz="2400" dirty="0" err="1">
                <a:latin typeface="Arial" pitchFamily="34" charset="0"/>
                <a:cs typeface="Arial" pitchFamily="34" charset="0"/>
              </a:rPr>
              <a:t>nhân</a:t>
            </a:r>
            <a:r>
              <a:rPr lang="en-US" sz="2400" dirty="0">
                <a:latin typeface="Arial" pitchFamily="34" charset="0"/>
                <a:cs typeface="Arial" pitchFamily="34" charset="0"/>
              </a:rPr>
              <a:t> </a:t>
            </a:r>
            <a:r>
              <a:rPr lang="en-US" sz="2400" dirty="0" err="1">
                <a:latin typeface="Arial" pitchFamily="34" charset="0"/>
                <a:cs typeface="Arial" pitchFamily="34" charset="0"/>
              </a:rPr>
              <a:t>tô</a:t>
            </a:r>
            <a:r>
              <a:rPr lang="en-US" sz="2400" dirty="0">
                <a:latin typeface="Arial" pitchFamily="34" charset="0"/>
                <a:cs typeface="Arial" pitchFamily="34" charset="0"/>
              </a:rPr>
              <a:t>́ </a:t>
            </a:r>
            <a:r>
              <a:rPr lang="en-US" sz="2400" dirty="0" err="1">
                <a:latin typeface="Arial" pitchFamily="34" charset="0"/>
                <a:cs typeface="Arial" pitchFamily="34" charset="0"/>
              </a:rPr>
              <a:t>vô</a:t>
            </a:r>
            <a:r>
              <a:rPr lang="en-US" sz="2400" dirty="0">
                <a:latin typeface="Arial" pitchFamily="34" charset="0"/>
                <a:cs typeface="Arial" pitchFamily="34" charset="0"/>
              </a:rPr>
              <a:t> </a:t>
            </a:r>
            <a:r>
              <a:rPr lang="en-US" sz="2400" dirty="0" err="1">
                <a:latin typeface="Arial" pitchFamily="34" charset="0"/>
                <a:cs typeface="Arial" pitchFamily="34" charset="0"/>
              </a:rPr>
              <a:t>sinh</a:t>
            </a:r>
            <a:r>
              <a:rPr lang="en-US" sz="2400" dirty="0">
                <a:latin typeface="Arial" pitchFamily="34" charset="0"/>
                <a:cs typeface="Arial" pitchFamily="34" charset="0"/>
              </a:rPr>
              <a:t> </a:t>
            </a:r>
            <a:r>
              <a:rPr lang="en-US" sz="2400" dirty="0" err="1">
                <a:latin typeface="Arial" pitchFamily="34" charset="0"/>
                <a:cs typeface="Arial" pitchFamily="34" charset="0"/>
              </a:rPr>
              <a:t>của</a:t>
            </a:r>
            <a:r>
              <a:rPr lang="en-US" sz="2400" dirty="0">
                <a:latin typeface="Arial" pitchFamily="34" charset="0"/>
                <a:cs typeface="Arial" pitchFamily="34" charset="0"/>
              </a:rPr>
              <a:t> </a:t>
            </a:r>
            <a:r>
              <a:rPr lang="en-US" sz="2400" dirty="0" err="1">
                <a:latin typeface="Arial" pitchFamily="34" charset="0"/>
                <a:cs typeface="Arial" pitchFamily="34" charset="0"/>
              </a:rPr>
              <a:t>môi</a:t>
            </a:r>
            <a:r>
              <a:rPr lang="en-US" sz="2400" dirty="0">
                <a:latin typeface="Arial" pitchFamily="34" charset="0"/>
                <a:cs typeface="Arial" pitchFamily="34" charset="0"/>
              </a:rPr>
              <a:t> </a:t>
            </a:r>
            <a:r>
              <a:rPr lang="en-US" sz="2400" dirty="0" err="1">
                <a:latin typeface="Arial" pitchFamily="34" charset="0"/>
                <a:cs typeface="Arial" pitchFamily="34" charset="0"/>
              </a:rPr>
              <a:t>trường</a:t>
            </a:r>
            <a:r>
              <a:rPr lang="en-US" sz="2400" dirty="0">
                <a:latin typeface="Arial" pitchFamily="34" charset="0"/>
                <a:cs typeface="Arial" pitchFamily="34" charset="0"/>
              </a:rPr>
              <a:t>, </a:t>
            </a:r>
            <a:r>
              <a:rPr lang="en-US" sz="2400" dirty="0" err="1">
                <a:latin typeface="Arial" pitchFamily="34" charset="0"/>
                <a:cs typeface="Arial" pitchFamily="34" charset="0"/>
              </a:rPr>
              <a:t>sinh</a:t>
            </a:r>
            <a:r>
              <a:rPr lang="en-US" sz="2400" dirty="0">
                <a:latin typeface="Arial" pitchFamily="34" charset="0"/>
                <a:cs typeface="Arial" pitchFamily="34" charset="0"/>
              </a:rPr>
              <a:t> </a:t>
            </a:r>
            <a:r>
              <a:rPr lang="en-US" sz="2400" dirty="0" err="1">
                <a:latin typeface="Arial" pitchFamily="34" charset="0"/>
                <a:cs typeface="Arial" pitchFamily="34" charset="0"/>
              </a:rPr>
              <a:t>quyển</a:t>
            </a:r>
            <a:r>
              <a:rPr lang="en-US" sz="2400" dirty="0">
                <a:latin typeface="Arial" pitchFamily="34" charset="0"/>
                <a:cs typeface="Arial" pitchFamily="34" charset="0"/>
              </a:rPr>
              <a:t> </a:t>
            </a:r>
            <a:r>
              <a:rPr lang="en-US" sz="2400" dirty="0" err="1">
                <a:latin typeface="Arial" pitchFamily="34" charset="0"/>
                <a:cs typeface="Arial" pitchFamily="34" charset="0"/>
              </a:rPr>
              <a:t>chính</a:t>
            </a:r>
            <a:r>
              <a:rPr lang="en-US" sz="2400" dirty="0">
                <a:latin typeface="Arial" pitchFamily="34" charset="0"/>
                <a:cs typeface="Arial" pitchFamily="34" charset="0"/>
              </a:rPr>
              <a:t> là </a:t>
            </a:r>
            <a:r>
              <a:rPr lang="en-US" sz="2400" dirty="0" err="1">
                <a:latin typeface="Arial" pitchFamily="34" charset="0"/>
                <a:cs typeface="Arial" pitchFamily="34" charset="0"/>
              </a:rPr>
              <a:t>hê</a:t>
            </a:r>
            <a:r>
              <a:rPr lang="en-US" sz="2400" dirty="0">
                <a:latin typeface="Arial" pitchFamily="34" charset="0"/>
                <a:cs typeface="Arial" pitchFamily="34" charset="0"/>
              </a:rPr>
              <a:t>̣ </a:t>
            </a:r>
            <a:r>
              <a:rPr lang="en-US" sz="2400" dirty="0" err="1">
                <a:latin typeface="Arial" pitchFamily="34" charset="0"/>
                <a:cs typeface="Arial" pitchFamily="34" charset="0"/>
              </a:rPr>
              <a:t>sinh</a:t>
            </a:r>
            <a:r>
              <a:rPr lang="en-US" sz="2400" dirty="0">
                <a:latin typeface="Arial" pitchFamily="34" charset="0"/>
                <a:cs typeface="Arial" pitchFamily="34" charset="0"/>
              </a:rPr>
              <a:t> </a:t>
            </a:r>
            <a:r>
              <a:rPr lang="en-US" sz="2400" dirty="0" err="1">
                <a:latin typeface="Arial" pitchFamily="34" charset="0"/>
                <a:cs typeface="Arial" pitchFamily="34" charset="0"/>
              </a:rPr>
              <a:t>thái</a:t>
            </a:r>
            <a:r>
              <a:rPr lang="en-US" sz="2400" dirty="0">
                <a:latin typeface="Arial" pitchFamily="34" charset="0"/>
                <a:cs typeface="Arial" pitchFamily="34" charset="0"/>
              </a:rPr>
              <a:t> </a:t>
            </a:r>
            <a:r>
              <a:rPr lang="en-US" sz="2400" dirty="0" err="1">
                <a:latin typeface="Arial" pitchFamily="34" charset="0"/>
                <a:cs typeface="Arial" pitchFamily="34" charset="0"/>
              </a:rPr>
              <a:t>khổng</a:t>
            </a:r>
            <a:r>
              <a:rPr lang="en-US" sz="2400" dirty="0">
                <a:latin typeface="Arial" pitchFamily="34" charset="0"/>
                <a:cs typeface="Arial" pitchFamily="34" charset="0"/>
              </a:rPr>
              <a:t> </a:t>
            </a:r>
            <a:r>
              <a:rPr lang="en-US" sz="2400" dirty="0" err="1">
                <a:latin typeface="Arial" pitchFamily="34" charset="0"/>
                <a:cs typeface="Arial" pitchFamily="34" charset="0"/>
              </a:rPr>
              <a:t>lô</a:t>
            </a:r>
            <a:r>
              <a:rPr lang="en-US" sz="2400" dirty="0">
                <a:latin typeface="Arial" pitchFamily="34" charset="0"/>
                <a:cs typeface="Arial" pitchFamily="34" charset="0"/>
              </a:rPr>
              <a:t>̀ </a:t>
            </a:r>
            <a:r>
              <a:rPr lang="en-US" sz="2400" dirty="0" err="1">
                <a:latin typeface="Arial" pitchFamily="34" charset="0"/>
                <a:cs typeface="Arial" pitchFamily="34" charset="0"/>
              </a:rPr>
              <a:t>bao</a:t>
            </a:r>
            <a:r>
              <a:rPr lang="en-US" sz="2400" dirty="0">
                <a:latin typeface="Arial" pitchFamily="34" charset="0"/>
                <a:cs typeface="Arial" pitchFamily="34" charset="0"/>
              </a:rPr>
              <a:t> </a:t>
            </a:r>
            <a:r>
              <a:rPr lang="en-US" sz="2400" dirty="0" err="1">
                <a:latin typeface="Arial" pitchFamily="34" charset="0"/>
                <a:cs typeface="Arial" pitchFamily="34" charset="0"/>
              </a:rPr>
              <a:t>gồm</a:t>
            </a:r>
            <a:r>
              <a:rPr lang="en-US" sz="2400" dirty="0">
                <a:latin typeface="Arial" pitchFamily="34" charset="0"/>
                <a:cs typeface="Arial" pitchFamily="34" charset="0"/>
              </a:rPr>
              <a:t> </a:t>
            </a:r>
            <a:r>
              <a:rPr lang="en-US" sz="2400" dirty="0" err="1">
                <a:latin typeface="Arial" pitchFamily="34" charset="0"/>
                <a:cs typeface="Arial" pitchFamily="34" charset="0"/>
              </a:rPr>
              <a:t>tất</a:t>
            </a:r>
            <a:r>
              <a:rPr lang="en-US" sz="2400" dirty="0">
                <a:latin typeface="Arial" pitchFamily="34" charset="0"/>
                <a:cs typeface="Arial" pitchFamily="34" charset="0"/>
              </a:rPr>
              <a:t> </a:t>
            </a:r>
            <a:r>
              <a:rPr lang="en-US" sz="2400" dirty="0" err="1">
                <a:latin typeface="Arial" pitchFamily="34" charset="0"/>
                <a:cs typeface="Arial" pitchFamily="34" charset="0"/>
              </a:rPr>
              <a:t>cả</a:t>
            </a:r>
            <a:r>
              <a:rPr lang="en-US" sz="2400" dirty="0">
                <a:latin typeface="Arial" pitchFamily="34" charset="0"/>
                <a:cs typeface="Arial" pitchFamily="34" charset="0"/>
              </a:rPr>
              <a:t> </a:t>
            </a:r>
            <a:r>
              <a:rPr lang="en-US" sz="2400" dirty="0" err="1">
                <a:latin typeface="Arial" pitchFamily="34" charset="0"/>
                <a:cs typeface="Arial" pitchFamily="34" charset="0"/>
              </a:rPr>
              <a:t>các</a:t>
            </a:r>
            <a:r>
              <a:rPr lang="en-US" sz="2400" dirty="0">
                <a:latin typeface="Arial" pitchFamily="34" charset="0"/>
                <a:cs typeface="Arial" pitchFamily="34" charset="0"/>
              </a:rPr>
              <a:t> </a:t>
            </a:r>
            <a:r>
              <a:rPr lang="en-US" sz="2400" dirty="0" err="1">
                <a:latin typeface="Arial" pitchFamily="34" charset="0"/>
                <a:cs typeface="Arial" pitchFamily="34" charset="0"/>
              </a:rPr>
              <a:t>hệ</a:t>
            </a:r>
            <a:r>
              <a:rPr lang="en-US" sz="2400" dirty="0">
                <a:latin typeface="Arial" pitchFamily="34" charset="0"/>
                <a:cs typeface="Arial" pitchFamily="34" charset="0"/>
              </a:rPr>
              <a:t> </a:t>
            </a:r>
            <a:r>
              <a:rPr lang="en-US" sz="2400" dirty="0" err="1">
                <a:latin typeface="Arial" pitchFamily="34" charset="0"/>
                <a:cs typeface="Arial" pitchFamily="34" charset="0"/>
              </a:rPr>
              <a:t>sinh</a:t>
            </a:r>
            <a:r>
              <a:rPr lang="en-US" sz="2400" dirty="0">
                <a:latin typeface="Arial" pitchFamily="34" charset="0"/>
                <a:cs typeface="Arial" pitchFamily="34" charset="0"/>
              </a:rPr>
              <a:t> </a:t>
            </a:r>
            <a:r>
              <a:rPr lang="en-US" sz="2400" dirty="0" err="1">
                <a:latin typeface="Arial" pitchFamily="34" charset="0"/>
                <a:cs typeface="Arial" pitchFamily="34" charset="0"/>
              </a:rPr>
              <a:t>thái</a:t>
            </a:r>
            <a:r>
              <a:rPr lang="en-US" sz="2400" dirty="0">
                <a:latin typeface="Arial" pitchFamily="34" charset="0"/>
                <a:cs typeface="Arial" pitchFamily="34" charset="0"/>
              </a:rPr>
              <a:t> </a:t>
            </a:r>
            <a:r>
              <a:rPr lang="en-US" sz="2400" dirty="0" err="1">
                <a:latin typeface="Arial" pitchFamily="34" charset="0"/>
                <a:cs typeface="Arial" pitchFamily="34" charset="0"/>
              </a:rPr>
              <a:t>trên</a:t>
            </a:r>
            <a:r>
              <a:rPr lang="en-US" sz="2400" dirty="0">
                <a:latin typeface="Arial" pitchFamily="34" charset="0"/>
                <a:cs typeface="Arial" pitchFamily="34" charset="0"/>
              </a:rPr>
              <a:t> </a:t>
            </a:r>
            <a:r>
              <a:rPr lang="en-US" sz="2400" dirty="0" err="1">
                <a:latin typeface="Arial" pitchFamily="34" charset="0"/>
                <a:cs typeface="Arial" pitchFamily="34" charset="0"/>
              </a:rPr>
              <a:t>Trái</a:t>
            </a:r>
            <a:r>
              <a:rPr lang="en-US" sz="2400" dirty="0">
                <a:latin typeface="Arial" pitchFamily="34" charset="0"/>
                <a:cs typeface="Arial" pitchFamily="34" charset="0"/>
              </a:rPr>
              <a:t> </a:t>
            </a:r>
            <a:r>
              <a:rPr lang="en-US" sz="2400" dirty="0" err="1">
                <a:latin typeface="Arial" pitchFamily="34" charset="0"/>
                <a:cs typeface="Arial" pitchFamily="34" charset="0"/>
              </a:rPr>
              <a:t>Đất</a:t>
            </a:r>
            <a:r>
              <a:rPr lang="en-US" sz="2400" dirty="0">
                <a:latin typeface="Arial" pitchFamily="34" charset="0"/>
                <a:cs typeface="Arial" pitchFamily="34" charset="0"/>
              </a:rPr>
              <a:t>.</a:t>
            </a:r>
          </a:p>
          <a:p>
            <a:pPr>
              <a:lnSpc>
                <a:spcPct val="120000"/>
              </a:lnSpc>
            </a:pPr>
            <a:r>
              <a:rPr lang="vi-VN" sz="2400" dirty="0">
                <a:latin typeface="Arial" pitchFamily="34" charset="0"/>
                <a:cs typeface="Arial" pitchFamily="34" charset="0"/>
              </a:rPr>
              <a:t>Các loài sinh vật ở trên Trái Đất sinh sống ở khắp các loại môi trường trên Trái Đất gồm môi trường trên cạn, môi trường nước, môi trường trong đất và môi trường sinh vật.</a:t>
            </a:r>
            <a:endParaRPr lang="en-US" sz="2400" dirty="0">
              <a:latin typeface="Arial" pitchFamily="34" charset="0"/>
              <a:cs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0174" y="-1028700"/>
            <a:ext cx="14344819" cy="2057400"/>
            <a:chOff x="0" y="0"/>
            <a:chExt cx="5668565" cy="812800"/>
          </a:xfrm>
        </p:grpSpPr>
        <p:sp>
          <p:nvSpPr>
            <p:cNvPr id="3" name="Freeform 3"/>
            <p:cNvSpPr/>
            <p:nvPr/>
          </p:nvSpPr>
          <p:spPr>
            <a:xfrm>
              <a:off x="0" y="0"/>
              <a:ext cx="5668565" cy="812800"/>
            </a:xfrm>
            <a:custGeom>
              <a:avLst/>
              <a:gdLst/>
              <a:ahLst/>
              <a:cxnLst/>
              <a:rect l="l" t="t" r="r" b="b"/>
              <a:pathLst>
                <a:path w="5668565" h="812800">
                  <a:moveTo>
                    <a:pt x="0" y="0"/>
                  </a:moveTo>
                  <a:lnTo>
                    <a:pt x="5668565" y="0"/>
                  </a:lnTo>
                  <a:lnTo>
                    <a:pt x="5668565" y="812800"/>
                  </a:lnTo>
                  <a:lnTo>
                    <a:pt x="0" y="812800"/>
                  </a:lnTo>
                  <a:close/>
                </a:path>
              </a:pathLst>
            </a:custGeom>
            <a:solidFill>
              <a:srgbClr val="237952"/>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5" name="Group 5"/>
          <p:cNvGrpSpPr/>
          <p:nvPr/>
        </p:nvGrpSpPr>
        <p:grpSpPr>
          <a:xfrm>
            <a:off x="685621" y="0"/>
            <a:ext cx="1028432" cy="1028700"/>
            <a:chOff x="0" y="0"/>
            <a:chExt cx="2057400" cy="2057400"/>
          </a:xfrm>
        </p:grpSpPr>
        <p:grpSp>
          <p:nvGrpSpPr>
            <p:cNvPr id="6" name="Group 6"/>
            <p:cNvGrpSpPr/>
            <p:nvPr/>
          </p:nvGrpSpPr>
          <p:grpSpPr>
            <a:xfrm>
              <a:off x="0" y="0"/>
              <a:ext cx="2057400" cy="2057400"/>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DE59"/>
              </a:solidFill>
            </p:spPr>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9" name="Freeform 9"/>
            <p:cNvSpPr/>
            <p:nvPr/>
          </p:nvSpPr>
          <p:spPr>
            <a:xfrm>
              <a:off x="100200" y="100200"/>
              <a:ext cx="1857001" cy="1857001"/>
            </a:xfrm>
            <a:custGeom>
              <a:avLst/>
              <a:gdLst/>
              <a:ahLst/>
              <a:cxnLst/>
              <a:rect l="l" t="t" r="r" b="b"/>
              <a:pathLst>
                <a:path w="1857001" h="1857001">
                  <a:moveTo>
                    <a:pt x="0" y="0"/>
                  </a:moveTo>
                  <a:lnTo>
                    <a:pt x="1857000" y="0"/>
                  </a:lnTo>
                  <a:lnTo>
                    <a:pt x="1857000" y="1857000"/>
                  </a:lnTo>
                  <a:lnTo>
                    <a:pt x="0" y="1857000"/>
                  </a:lnTo>
                  <a:lnTo>
                    <a:pt x="0" y="0"/>
                  </a:lnTo>
                  <a:close/>
                </a:path>
              </a:pathLst>
            </a:custGeom>
            <a:blipFill>
              <a:blip r:embed="rId2"/>
              <a:stretch>
                <a:fillRect/>
              </a:stretch>
            </a:blipFill>
          </p:spPr>
        </p:sp>
      </p:grpSp>
      <p:grpSp>
        <p:nvGrpSpPr>
          <p:cNvPr id="10" name="Group 10"/>
          <p:cNvGrpSpPr/>
          <p:nvPr/>
        </p:nvGrpSpPr>
        <p:grpSpPr>
          <a:xfrm>
            <a:off x="9748906" y="-630331"/>
            <a:ext cx="2439919" cy="1986115"/>
            <a:chOff x="0" y="0"/>
            <a:chExt cx="4881110" cy="3972229"/>
          </a:xfrm>
        </p:grpSpPr>
        <p:sp>
          <p:nvSpPr>
            <p:cNvPr id="11" name="Freeform 11"/>
            <p:cNvSpPr/>
            <p:nvPr/>
          </p:nvSpPr>
          <p:spPr>
            <a:xfrm rot="-10800000">
              <a:off x="1569271" y="1260661"/>
              <a:ext cx="3311839" cy="2711568"/>
            </a:xfrm>
            <a:custGeom>
              <a:avLst/>
              <a:gdLst/>
              <a:ahLst/>
              <a:cxnLst/>
              <a:rect l="l" t="t" r="r" b="b"/>
              <a:pathLst>
                <a:path w="3311839" h="2711568">
                  <a:moveTo>
                    <a:pt x="0" y="0"/>
                  </a:moveTo>
                  <a:lnTo>
                    <a:pt x="3311839" y="0"/>
                  </a:lnTo>
                  <a:lnTo>
                    <a:pt x="3311839" y="2711568"/>
                  </a:lnTo>
                  <a:lnTo>
                    <a:pt x="0" y="271156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2" name="Freeform 12"/>
            <p:cNvSpPr/>
            <p:nvPr/>
          </p:nvSpPr>
          <p:spPr>
            <a:xfrm rot="-10240917" flipH="1">
              <a:off x="197671" y="250228"/>
              <a:ext cx="3311839" cy="2711568"/>
            </a:xfrm>
            <a:custGeom>
              <a:avLst/>
              <a:gdLst/>
              <a:ahLst/>
              <a:cxnLst/>
              <a:rect l="l" t="t" r="r" b="b"/>
              <a:pathLst>
                <a:path w="3311839" h="2711568">
                  <a:moveTo>
                    <a:pt x="3311839" y="0"/>
                  </a:moveTo>
                  <a:lnTo>
                    <a:pt x="0" y="0"/>
                  </a:lnTo>
                  <a:lnTo>
                    <a:pt x="0" y="2711568"/>
                  </a:lnTo>
                  <a:lnTo>
                    <a:pt x="3311839" y="2711568"/>
                  </a:lnTo>
                  <a:lnTo>
                    <a:pt x="3311839" y="0"/>
                  </a:lnTo>
                  <a:close/>
                </a:path>
              </a:pathLst>
            </a:custGeom>
            <a:blipFill>
              <a:blip r:embed="rId3">
                <a:extLst>
                  <a:ext uri="{96DAC541-7B7A-43D3-8B79-37D633B846F1}">
                    <asvg:svgBlip xmlns:asvg="http://schemas.microsoft.com/office/drawing/2016/SVG/main" xmlns="" r:embed="rId4"/>
                  </a:ext>
                </a:extLst>
              </a:blip>
              <a:stretch>
                <a:fillRect/>
              </a:stretch>
            </a:blipFill>
          </p:spPr>
        </p:sp>
      </p:grpSp>
      <p:grpSp>
        <p:nvGrpSpPr>
          <p:cNvPr id="13" name="Group 13"/>
          <p:cNvGrpSpPr/>
          <p:nvPr/>
        </p:nvGrpSpPr>
        <p:grpSpPr>
          <a:xfrm>
            <a:off x="685622" y="1275328"/>
            <a:ext cx="10817582" cy="1405023"/>
            <a:chOff x="0" y="0"/>
            <a:chExt cx="21640800" cy="2810046"/>
          </a:xfrm>
        </p:grpSpPr>
        <p:grpSp>
          <p:nvGrpSpPr>
            <p:cNvPr id="14" name="Group 14"/>
            <p:cNvGrpSpPr/>
            <p:nvPr/>
          </p:nvGrpSpPr>
          <p:grpSpPr>
            <a:xfrm>
              <a:off x="0" y="0"/>
              <a:ext cx="21640800" cy="2810046"/>
              <a:chOff x="0" y="0"/>
              <a:chExt cx="4274726" cy="555071"/>
            </a:xfrm>
          </p:grpSpPr>
          <p:sp>
            <p:nvSpPr>
              <p:cNvPr id="15" name="Freeform 15"/>
              <p:cNvSpPr/>
              <p:nvPr/>
            </p:nvSpPr>
            <p:spPr>
              <a:xfrm>
                <a:off x="0" y="0"/>
                <a:ext cx="4274726" cy="555071"/>
              </a:xfrm>
              <a:custGeom>
                <a:avLst/>
                <a:gdLst/>
                <a:ahLst/>
                <a:cxnLst/>
                <a:rect l="l" t="t" r="r" b="b"/>
                <a:pathLst>
                  <a:path w="4274726" h="555071">
                    <a:moveTo>
                      <a:pt x="0" y="0"/>
                    </a:moveTo>
                    <a:lnTo>
                      <a:pt x="4274726" y="0"/>
                    </a:lnTo>
                    <a:lnTo>
                      <a:pt x="4274726" y="555071"/>
                    </a:lnTo>
                    <a:lnTo>
                      <a:pt x="0" y="555071"/>
                    </a:lnTo>
                    <a:close/>
                  </a:path>
                </a:pathLst>
              </a:custGeom>
              <a:gradFill rotWithShape="1">
                <a:gsLst>
                  <a:gs pos="0">
                    <a:srgbClr val="53E6FF">
                      <a:alpha val="100000"/>
                    </a:srgbClr>
                  </a:gs>
                  <a:gs pos="100000">
                    <a:srgbClr val="FFDE59">
                      <a:alpha val="100000"/>
                    </a:srgbClr>
                  </a:gs>
                </a:gsLst>
                <a:lin ang="0"/>
              </a:gradFill>
            </p:spPr>
          </p:sp>
          <p:sp>
            <p:nvSpPr>
              <p:cNvPr id="16" name="TextBox 16"/>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7" name="TextBox 17"/>
            <p:cNvSpPr txBox="1"/>
            <p:nvPr/>
          </p:nvSpPr>
          <p:spPr>
            <a:xfrm>
              <a:off x="351884" y="159364"/>
              <a:ext cx="20937031" cy="253915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Sinh quyển là toàn bộ sinh vật trên Trái Đất và các nhân tố vô sinh của môi trường. Sinh quyển là một hệ sinh thái khổng lồ, bao gồm tất cả các hệ sinh thái trên Trái Đất</a:t>
              </a:r>
            </a:p>
          </p:txBody>
        </p:sp>
      </p:grpSp>
      <p:sp>
        <p:nvSpPr>
          <p:cNvPr id="19" name="TextBox 19"/>
          <p:cNvSpPr txBox="1"/>
          <p:nvPr/>
        </p:nvSpPr>
        <p:spPr>
          <a:xfrm>
            <a:off x="1909964" y="293159"/>
            <a:ext cx="4528266" cy="384529"/>
          </a:xfrm>
          <a:prstGeom prst="rect">
            <a:avLst/>
          </a:prstGeom>
        </p:spPr>
        <p:txBody>
          <a:bodyPr lIns="0" tIns="0" rIns="0" bIns="0" rtlCol="0" anchor="t">
            <a:spAutoFit/>
          </a:bodyPr>
          <a:lstStyle/>
          <a:p>
            <a:pPr>
              <a:lnSpc>
                <a:spcPts val="3266"/>
              </a:lnSpc>
            </a:pPr>
            <a:r>
              <a:rPr lang="en-US" sz="2300" b="1" dirty="0">
                <a:solidFill>
                  <a:srgbClr val="FFFFFF"/>
                </a:solidFill>
                <a:latin typeface="Arial" pitchFamily="34" charset="0"/>
              </a:rPr>
              <a:t>I. KHÁI NIỆM SINH QUYỂN</a:t>
            </a:r>
          </a:p>
        </p:txBody>
      </p:sp>
      <p:sp>
        <p:nvSpPr>
          <p:cNvPr id="21" name="Freeform 18"/>
          <p:cNvSpPr/>
          <p:nvPr/>
        </p:nvSpPr>
        <p:spPr>
          <a:xfrm>
            <a:off x="685622" y="2928001"/>
            <a:ext cx="5542356" cy="3695867"/>
          </a:xfrm>
          <a:custGeom>
            <a:avLst/>
            <a:gdLst/>
            <a:ahLst/>
            <a:cxnLst/>
            <a:rect l="l" t="t" r="r" b="b"/>
            <a:pathLst>
              <a:path w="8315699" h="5543800">
                <a:moveTo>
                  <a:pt x="0" y="0"/>
                </a:moveTo>
                <a:lnTo>
                  <a:pt x="8315699" y="0"/>
                </a:lnTo>
                <a:lnTo>
                  <a:pt x="8315699" y="5543800"/>
                </a:lnTo>
                <a:lnTo>
                  <a:pt x="0" y="5543800"/>
                </a:lnTo>
                <a:lnTo>
                  <a:pt x="0" y="0"/>
                </a:lnTo>
                <a:close/>
              </a:path>
            </a:pathLst>
          </a:custGeom>
          <a:blipFill>
            <a:blip r:embed="rId5"/>
            <a:stretch>
              <a:fillRect/>
            </a:stretch>
          </a:blipFill>
        </p:spPr>
      </p:sp>
      <p:sp>
        <p:nvSpPr>
          <p:cNvPr id="22" name="Freeform 18"/>
          <p:cNvSpPr/>
          <p:nvPr/>
        </p:nvSpPr>
        <p:spPr>
          <a:xfrm>
            <a:off x="6323012" y="2928001"/>
            <a:ext cx="5180192" cy="3695867"/>
          </a:xfrm>
          <a:custGeom>
            <a:avLst/>
            <a:gdLst/>
            <a:ahLst/>
            <a:cxnLst/>
            <a:rect l="l" t="t" r="r" b="b"/>
            <a:pathLst>
              <a:path w="8115300" h="5436775">
                <a:moveTo>
                  <a:pt x="0" y="0"/>
                </a:moveTo>
                <a:lnTo>
                  <a:pt x="8115300" y="0"/>
                </a:lnTo>
                <a:lnTo>
                  <a:pt x="8115300" y="5436775"/>
                </a:lnTo>
                <a:lnTo>
                  <a:pt x="0" y="5436775"/>
                </a:lnTo>
                <a:lnTo>
                  <a:pt x="0" y="0"/>
                </a:lnTo>
                <a:close/>
              </a:path>
            </a:pathLst>
          </a:custGeom>
          <a:blipFill>
            <a:blip r:embed="rId6"/>
            <a:stretch>
              <a:fillRect t="-5028" b="-5028"/>
            </a:stretch>
          </a:blipFill>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0174" y="-1028700"/>
            <a:ext cx="14344819" cy="2057400"/>
            <a:chOff x="0" y="0"/>
            <a:chExt cx="5668565" cy="812800"/>
          </a:xfrm>
        </p:grpSpPr>
        <p:sp>
          <p:nvSpPr>
            <p:cNvPr id="3" name="Freeform 3"/>
            <p:cNvSpPr/>
            <p:nvPr/>
          </p:nvSpPr>
          <p:spPr>
            <a:xfrm>
              <a:off x="0" y="0"/>
              <a:ext cx="5668565" cy="812800"/>
            </a:xfrm>
            <a:custGeom>
              <a:avLst/>
              <a:gdLst/>
              <a:ahLst/>
              <a:cxnLst/>
              <a:rect l="l" t="t" r="r" b="b"/>
              <a:pathLst>
                <a:path w="5668565" h="812800">
                  <a:moveTo>
                    <a:pt x="0" y="0"/>
                  </a:moveTo>
                  <a:lnTo>
                    <a:pt x="5668565" y="0"/>
                  </a:lnTo>
                  <a:lnTo>
                    <a:pt x="5668565" y="812800"/>
                  </a:lnTo>
                  <a:lnTo>
                    <a:pt x="0" y="812800"/>
                  </a:lnTo>
                  <a:close/>
                </a:path>
              </a:pathLst>
            </a:custGeom>
            <a:solidFill>
              <a:srgbClr val="237952"/>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5" name="Group 5"/>
          <p:cNvGrpSpPr/>
          <p:nvPr/>
        </p:nvGrpSpPr>
        <p:grpSpPr>
          <a:xfrm>
            <a:off x="685621" y="0"/>
            <a:ext cx="1028432" cy="1028700"/>
            <a:chOff x="0" y="0"/>
            <a:chExt cx="2057400" cy="2057400"/>
          </a:xfrm>
        </p:grpSpPr>
        <p:grpSp>
          <p:nvGrpSpPr>
            <p:cNvPr id="6" name="Group 6"/>
            <p:cNvGrpSpPr/>
            <p:nvPr/>
          </p:nvGrpSpPr>
          <p:grpSpPr>
            <a:xfrm>
              <a:off x="0" y="0"/>
              <a:ext cx="2057400" cy="2057400"/>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DE59"/>
              </a:solidFill>
            </p:spPr>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9" name="Freeform 9"/>
            <p:cNvSpPr/>
            <p:nvPr/>
          </p:nvSpPr>
          <p:spPr>
            <a:xfrm>
              <a:off x="100200" y="100200"/>
              <a:ext cx="1857001" cy="1857001"/>
            </a:xfrm>
            <a:custGeom>
              <a:avLst/>
              <a:gdLst/>
              <a:ahLst/>
              <a:cxnLst/>
              <a:rect l="l" t="t" r="r" b="b"/>
              <a:pathLst>
                <a:path w="1857001" h="1857001">
                  <a:moveTo>
                    <a:pt x="0" y="0"/>
                  </a:moveTo>
                  <a:lnTo>
                    <a:pt x="1857000" y="0"/>
                  </a:lnTo>
                  <a:lnTo>
                    <a:pt x="1857000" y="1857000"/>
                  </a:lnTo>
                  <a:lnTo>
                    <a:pt x="0" y="1857000"/>
                  </a:lnTo>
                  <a:lnTo>
                    <a:pt x="0" y="0"/>
                  </a:lnTo>
                  <a:close/>
                </a:path>
              </a:pathLst>
            </a:custGeom>
            <a:blipFill>
              <a:blip r:embed="rId2"/>
              <a:stretch>
                <a:fillRect/>
              </a:stretch>
            </a:blipFill>
          </p:spPr>
        </p:sp>
      </p:grpSp>
      <p:grpSp>
        <p:nvGrpSpPr>
          <p:cNvPr id="10" name="Group 10"/>
          <p:cNvGrpSpPr/>
          <p:nvPr/>
        </p:nvGrpSpPr>
        <p:grpSpPr>
          <a:xfrm>
            <a:off x="9748906" y="-630331"/>
            <a:ext cx="2439919" cy="1986115"/>
            <a:chOff x="0" y="0"/>
            <a:chExt cx="4881110" cy="3972229"/>
          </a:xfrm>
        </p:grpSpPr>
        <p:sp>
          <p:nvSpPr>
            <p:cNvPr id="11" name="Freeform 11"/>
            <p:cNvSpPr/>
            <p:nvPr/>
          </p:nvSpPr>
          <p:spPr>
            <a:xfrm rot="-10800000">
              <a:off x="1569271" y="1260661"/>
              <a:ext cx="3311839" cy="2711568"/>
            </a:xfrm>
            <a:custGeom>
              <a:avLst/>
              <a:gdLst/>
              <a:ahLst/>
              <a:cxnLst/>
              <a:rect l="l" t="t" r="r" b="b"/>
              <a:pathLst>
                <a:path w="3311839" h="2711568">
                  <a:moveTo>
                    <a:pt x="0" y="0"/>
                  </a:moveTo>
                  <a:lnTo>
                    <a:pt x="3311839" y="0"/>
                  </a:lnTo>
                  <a:lnTo>
                    <a:pt x="3311839" y="2711568"/>
                  </a:lnTo>
                  <a:lnTo>
                    <a:pt x="0" y="271156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2" name="Freeform 12"/>
            <p:cNvSpPr/>
            <p:nvPr/>
          </p:nvSpPr>
          <p:spPr>
            <a:xfrm rot="-10240917" flipH="1">
              <a:off x="197671" y="250228"/>
              <a:ext cx="3311839" cy="2711568"/>
            </a:xfrm>
            <a:custGeom>
              <a:avLst/>
              <a:gdLst/>
              <a:ahLst/>
              <a:cxnLst/>
              <a:rect l="l" t="t" r="r" b="b"/>
              <a:pathLst>
                <a:path w="3311839" h="2711568">
                  <a:moveTo>
                    <a:pt x="3311839" y="0"/>
                  </a:moveTo>
                  <a:lnTo>
                    <a:pt x="0" y="0"/>
                  </a:lnTo>
                  <a:lnTo>
                    <a:pt x="0" y="2711568"/>
                  </a:lnTo>
                  <a:lnTo>
                    <a:pt x="3311839" y="2711568"/>
                  </a:lnTo>
                  <a:lnTo>
                    <a:pt x="3311839" y="0"/>
                  </a:lnTo>
                  <a:close/>
                </a:path>
              </a:pathLst>
            </a:custGeom>
            <a:blipFill>
              <a:blip r:embed="rId3">
                <a:extLst>
                  <a:ext uri="{96DAC541-7B7A-43D3-8B79-37D633B846F1}">
                    <asvg:svgBlip xmlns:asvg="http://schemas.microsoft.com/office/drawing/2016/SVG/main" xmlns="" r:embed="rId4"/>
                  </a:ext>
                </a:extLst>
              </a:blip>
              <a:stretch>
                <a:fillRect/>
              </a:stretch>
            </a:blipFill>
          </p:spPr>
        </p:sp>
      </p:grpSp>
      <p:grpSp>
        <p:nvGrpSpPr>
          <p:cNvPr id="13" name="Group 13"/>
          <p:cNvGrpSpPr/>
          <p:nvPr/>
        </p:nvGrpSpPr>
        <p:grpSpPr>
          <a:xfrm>
            <a:off x="685622" y="1275328"/>
            <a:ext cx="10817582" cy="1405023"/>
            <a:chOff x="0" y="0"/>
            <a:chExt cx="21640800" cy="2810046"/>
          </a:xfrm>
        </p:grpSpPr>
        <p:grpSp>
          <p:nvGrpSpPr>
            <p:cNvPr id="14" name="Group 14"/>
            <p:cNvGrpSpPr/>
            <p:nvPr/>
          </p:nvGrpSpPr>
          <p:grpSpPr>
            <a:xfrm>
              <a:off x="0" y="0"/>
              <a:ext cx="21640800" cy="2810046"/>
              <a:chOff x="0" y="0"/>
              <a:chExt cx="4274726" cy="555071"/>
            </a:xfrm>
          </p:grpSpPr>
          <p:sp>
            <p:nvSpPr>
              <p:cNvPr id="15" name="Freeform 15"/>
              <p:cNvSpPr/>
              <p:nvPr/>
            </p:nvSpPr>
            <p:spPr>
              <a:xfrm>
                <a:off x="0" y="0"/>
                <a:ext cx="4274726" cy="555071"/>
              </a:xfrm>
              <a:custGeom>
                <a:avLst/>
                <a:gdLst/>
                <a:ahLst/>
                <a:cxnLst/>
                <a:rect l="l" t="t" r="r" b="b"/>
                <a:pathLst>
                  <a:path w="4274726" h="555071">
                    <a:moveTo>
                      <a:pt x="0" y="0"/>
                    </a:moveTo>
                    <a:lnTo>
                      <a:pt x="4274726" y="0"/>
                    </a:lnTo>
                    <a:lnTo>
                      <a:pt x="4274726" y="555071"/>
                    </a:lnTo>
                    <a:lnTo>
                      <a:pt x="0" y="555071"/>
                    </a:lnTo>
                    <a:close/>
                  </a:path>
                </a:pathLst>
              </a:custGeom>
              <a:gradFill rotWithShape="1">
                <a:gsLst>
                  <a:gs pos="0">
                    <a:srgbClr val="53E6FF">
                      <a:alpha val="100000"/>
                    </a:srgbClr>
                  </a:gs>
                  <a:gs pos="100000">
                    <a:srgbClr val="FFDE59">
                      <a:alpha val="100000"/>
                    </a:srgbClr>
                  </a:gs>
                </a:gsLst>
                <a:lin ang="0"/>
              </a:gradFill>
            </p:spPr>
          </p:sp>
          <p:sp>
            <p:nvSpPr>
              <p:cNvPr id="16" name="TextBox 16"/>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7" name="TextBox 17"/>
            <p:cNvSpPr txBox="1"/>
            <p:nvPr/>
          </p:nvSpPr>
          <p:spPr>
            <a:xfrm>
              <a:off x="351884" y="159364"/>
              <a:ext cx="20937031" cy="2539156"/>
            </a:xfrm>
            <a:prstGeom prst="rect">
              <a:avLst/>
            </a:prstGeom>
          </p:spPr>
          <p:txBody>
            <a:bodyPr lIns="0" tIns="0" rIns="0" bIns="0" rtlCol="0" anchor="t">
              <a:spAutoFit/>
            </a:bodyPr>
            <a:lstStyle/>
            <a:p>
              <a:pPr algn="just">
                <a:lnSpc>
                  <a:spcPts val="3266"/>
                </a:lnSpc>
                <a:spcBef>
                  <a:spcPct val="0"/>
                </a:spcBef>
              </a:pP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quyển</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vật</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nhân</a:t>
              </a:r>
              <a:r>
                <a:rPr lang="en-US" sz="2300" b="1" dirty="0">
                  <a:solidFill>
                    <a:srgbClr val="000000"/>
                  </a:solidFill>
                  <a:latin typeface="Arial" pitchFamily="34" charset="0"/>
                </a:rPr>
                <a:t> </a:t>
              </a:r>
              <a:r>
                <a:rPr lang="en-US" sz="2300" b="1" dirty="0" err="1">
                  <a:solidFill>
                    <a:srgbClr val="000000"/>
                  </a:solidFill>
                  <a:latin typeface="Arial" pitchFamily="34" charset="0"/>
                </a:rPr>
                <a:t>tố</a:t>
              </a:r>
              <a:r>
                <a:rPr lang="en-US" sz="2300" b="1" dirty="0">
                  <a:solidFill>
                    <a:srgbClr val="000000"/>
                  </a:solidFill>
                  <a:latin typeface="Arial" pitchFamily="34" charset="0"/>
                </a:rPr>
                <a:t> </a:t>
              </a:r>
              <a:r>
                <a:rPr lang="en-US" sz="2300" b="1" dirty="0" err="1">
                  <a:solidFill>
                    <a:srgbClr val="000000"/>
                  </a:solidFill>
                  <a:latin typeface="Arial" pitchFamily="34" charset="0"/>
                </a:rPr>
                <a:t>vô</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liên</a:t>
              </a:r>
              <a:r>
                <a:rPr lang="en-US" sz="2300" b="1" dirty="0">
                  <a:solidFill>
                    <a:srgbClr val="000000"/>
                  </a:solidFill>
                  <a:latin typeface="Arial" pitchFamily="34" charset="0"/>
                </a:rPr>
                <a:t> </a:t>
              </a: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chặt</a:t>
              </a:r>
              <a:r>
                <a:rPr lang="en-US" sz="2300" b="1" dirty="0">
                  <a:solidFill>
                    <a:srgbClr val="000000"/>
                  </a:solidFill>
                  <a:latin typeface="Arial" pitchFamily="34" charset="0"/>
                </a:rPr>
                <a:t> </a:t>
              </a:r>
              <a:r>
                <a:rPr lang="en-US" sz="2300" b="1" dirty="0" err="1">
                  <a:solidFill>
                    <a:srgbClr val="000000"/>
                  </a:solidFill>
                  <a:latin typeface="Arial" pitchFamily="34" charset="0"/>
                </a:rPr>
                <a:t>chẽ</a:t>
              </a:r>
              <a:r>
                <a:rPr lang="en-US" sz="2300" b="1" dirty="0">
                  <a:solidFill>
                    <a:srgbClr val="000000"/>
                  </a:solidFill>
                  <a:latin typeface="Arial" pitchFamily="34" charset="0"/>
                </a:rPr>
                <a:t> </a:t>
              </a:r>
              <a:r>
                <a:rPr lang="en-US" sz="2300" b="1" dirty="0" err="1">
                  <a:solidFill>
                    <a:srgbClr val="000000"/>
                  </a:solidFill>
                  <a:latin typeface="Arial" pitchFamily="34" charset="0"/>
                </a:rPr>
                <a:t>với</a:t>
              </a:r>
              <a:r>
                <a:rPr lang="en-US" sz="2300" b="1" dirty="0">
                  <a:solidFill>
                    <a:srgbClr val="000000"/>
                  </a:solidFill>
                  <a:latin typeface="Arial" pitchFamily="34" charset="0"/>
                </a:rPr>
                <a:t> </a:t>
              </a:r>
              <a:r>
                <a:rPr lang="en-US" sz="2300" b="1" dirty="0" err="1">
                  <a:solidFill>
                    <a:srgbClr val="000000"/>
                  </a:solidFill>
                  <a:latin typeface="Arial" pitchFamily="34" charset="0"/>
                </a:rPr>
                <a:t>nhau</a:t>
              </a:r>
              <a:r>
                <a:rPr lang="en-US" sz="2300" b="1" dirty="0">
                  <a:solidFill>
                    <a:srgbClr val="000000"/>
                  </a:solidFill>
                  <a:latin typeface="Arial" pitchFamily="34" charset="0"/>
                </a:rPr>
                <a:t> qua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smtClean="0">
                  <a:solidFill>
                    <a:srgbClr val="000000"/>
                  </a:solidFill>
                  <a:latin typeface="Arial" pitchFamily="34" charset="0"/>
                </a:rPr>
                <a:t>quá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trình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trao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đổi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chất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chuyển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hóa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năng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lượng</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hình</a:t>
              </a:r>
              <a:r>
                <a:rPr lang="en-US" sz="2300" b="1" dirty="0">
                  <a:solidFill>
                    <a:srgbClr val="000000"/>
                  </a:solidFill>
                  <a:latin typeface="Arial" pitchFamily="34" charset="0"/>
                </a:rPr>
                <a:t> </a:t>
              </a:r>
              <a:r>
                <a:rPr lang="en-US" sz="2300" b="1" dirty="0" err="1">
                  <a:solidFill>
                    <a:srgbClr val="000000"/>
                  </a:solidFill>
                  <a:latin typeface="Arial" pitchFamily="34" charset="0"/>
                </a:rPr>
                <a:t>thành</a:t>
              </a:r>
              <a:r>
                <a:rPr lang="en-US" sz="2300" b="1" dirty="0">
                  <a:solidFill>
                    <a:srgbClr val="000000"/>
                  </a:solidFill>
                  <a:latin typeface="Arial" pitchFamily="34" charset="0"/>
                </a:rPr>
                <a:t> </a:t>
              </a:r>
              <a:r>
                <a:rPr lang="en-US" sz="2300" b="1" dirty="0" err="1">
                  <a:solidFill>
                    <a:srgbClr val="000000"/>
                  </a:solidFill>
                  <a:latin typeface="Arial" pitchFamily="34" charset="0"/>
                </a:rPr>
                <a:t>nên</a:t>
              </a:r>
              <a:r>
                <a:rPr lang="en-US" sz="2300" b="1" dirty="0">
                  <a:solidFill>
                    <a:srgbClr val="000000"/>
                  </a:solidFill>
                  <a:latin typeface="Arial" pitchFamily="34" charset="0"/>
                </a:rPr>
                <a:t> </a:t>
              </a: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thống</a:t>
              </a:r>
              <a:r>
                <a:rPr lang="en-US" sz="2300" b="1" dirty="0">
                  <a:solidFill>
                    <a:srgbClr val="000000"/>
                  </a:solidFill>
                  <a:latin typeface="Arial" pitchFamily="34" charset="0"/>
                </a:rPr>
                <a:t> </a:t>
              </a:r>
              <a:r>
                <a:rPr lang="en-US" sz="2300" b="1" dirty="0" err="1">
                  <a:solidFill>
                    <a:srgbClr val="000000"/>
                  </a:solidFill>
                  <a:latin typeface="Arial" pitchFamily="34" charset="0"/>
                </a:rPr>
                <a:t>tự</a:t>
              </a:r>
              <a:r>
                <a:rPr lang="en-US" sz="2300" b="1" dirty="0">
                  <a:solidFill>
                    <a:srgbClr val="000000"/>
                  </a:solidFill>
                  <a:latin typeface="Arial" pitchFamily="34" charset="0"/>
                </a:rPr>
                <a:t> </a:t>
              </a:r>
              <a:r>
                <a:rPr lang="en-US" sz="2300" b="1" dirty="0" err="1">
                  <a:solidFill>
                    <a:srgbClr val="000000"/>
                  </a:solidFill>
                  <a:latin typeface="Arial" pitchFamily="34" charset="0"/>
                </a:rPr>
                <a:t>nhiên</a:t>
              </a:r>
              <a:r>
                <a:rPr lang="en-US" sz="2300" b="1" dirty="0">
                  <a:solidFill>
                    <a:srgbClr val="000000"/>
                  </a:solidFill>
                  <a:latin typeface="Arial" pitchFamily="34" charset="0"/>
                </a:rPr>
                <a:t> </a:t>
              </a:r>
              <a:r>
                <a:rPr lang="en-US" sz="2300" b="1" dirty="0" err="1">
                  <a:solidFill>
                    <a:srgbClr val="000000"/>
                  </a:solidFill>
                  <a:latin typeface="Arial" pitchFamily="34" charset="0"/>
                </a:rPr>
                <a:t>trên</a:t>
              </a:r>
              <a:r>
                <a:rPr lang="en-US" sz="2300" b="1" dirty="0">
                  <a:solidFill>
                    <a:srgbClr val="000000"/>
                  </a:solidFill>
                  <a:latin typeface="Arial" pitchFamily="34" charset="0"/>
                </a:rPr>
                <a:t> </a:t>
              </a:r>
              <a:r>
                <a:rPr lang="en-US" sz="2300" b="1" dirty="0" err="1">
                  <a:solidFill>
                    <a:srgbClr val="000000"/>
                  </a:solidFill>
                  <a:latin typeface="Arial" pitchFamily="34" charset="0"/>
                </a:rPr>
                <a:t>phạm</a:t>
              </a:r>
              <a:r>
                <a:rPr lang="en-US" sz="2300" b="1" dirty="0">
                  <a:solidFill>
                    <a:srgbClr val="000000"/>
                  </a:solidFill>
                  <a:latin typeface="Arial" pitchFamily="34" charset="0"/>
                </a:rPr>
                <a:t> vi </a:t>
              </a:r>
              <a:r>
                <a:rPr lang="en-US" sz="2300" b="1" dirty="0" err="1">
                  <a:solidFill>
                    <a:srgbClr val="000000"/>
                  </a:solidFill>
                  <a:latin typeface="Arial" pitchFamily="34" charset="0"/>
                </a:rPr>
                <a:t>toàn</a:t>
              </a:r>
              <a:r>
                <a:rPr lang="en-US" sz="2300" b="1" dirty="0">
                  <a:solidFill>
                    <a:srgbClr val="000000"/>
                  </a:solidFill>
                  <a:latin typeface="Arial" pitchFamily="34" charset="0"/>
                </a:rPr>
                <a:t> </a:t>
              </a:r>
              <a:r>
                <a:rPr lang="en-US" sz="2300" b="1" dirty="0" err="1" smtClean="0">
                  <a:solidFill>
                    <a:srgbClr val="000000"/>
                  </a:solidFill>
                  <a:latin typeface="Arial" pitchFamily="34" charset="0"/>
                </a:rPr>
                <a:t>cầu</a:t>
              </a:r>
              <a:r>
                <a:rPr lang="en-US" sz="2300" b="1" dirty="0" smtClean="0">
                  <a:solidFill>
                    <a:srgbClr val="000000"/>
                  </a:solidFill>
                  <a:latin typeface="Arial" pitchFamily="34" charset="0"/>
                </a:rPr>
                <a:t>.</a:t>
              </a:r>
              <a:endParaRPr lang="en-US" sz="2300" b="1" dirty="0">
                <a:solidFill>
                  <a:srgbClr val="000000"/>
                </a:solidFill>
                <a:latin typeface="Arial" pitchFamily="34" charset="0"/>
              </a:endParaRPr>
            </a:p>
          </p:txBody>
        </p:sp>
      </p:grpSp>
      <p:sp>
        <p:nvSpPr>
          <p:cNvPr id="18" name="Freeform 18"/>
          <p:cNvSpPr/>
          <p:nvPr/>
        </p:nvSpPr>
        <p:spPr>
          <a:xfrm>
            <a:off x="685622" y="2928001"/>
            <a:ext cx="5542356" cy="3695867"/>
          </a:xfrm>
          <a:custGeom>
            <a:avLst/>
            <a:gdLst/>
            <a:ahLst/>
            <a:cxnLst/>
            <a:rect l="l" t="t" r="r" b="b"/>
            <a:pathLst>
              <a:path w="8315699" h="5543800">
                <a:moveTo>
                  <a:pt x="0" y="0"/>
                </a:moveTo>
                <a:lnTo>
                  <a:pt x="8315699" y="0"/>
                </a:lnTo>
                <a:lnTo>
                  <a:pt x="8315699" y="5543800"/>
                </a:lnTo>
                <a:lnTo>
                  <a:pt x="0" y="5543800"/>
                </a:lnTo>
                <a:lnTo>
                  <a:pt x="0" y="0"/>
                </a:lnTo>
                <a:close/>
              </a:path>
            </a:pathLst>
          </a:custGeom>
          <a:blipFill>
            <a:blip r:embed="rId5"/>
            <a:stretch>
              <a:fillRect/>
            </a:stretch>
          </a:blipFill>
        </p:spPr>
      </p:sp>
      <p:sp>
        <p:nvSpPr>
          <p:cNvPr id="19" name="TextBox 19"/>
          <p:cNvSpPr txBox="1"/>
          <p:nvPr/>
        </p:nvSpPr>
        <p:spPr>
          <a:xfrm>
            <a:off x="1909964" y="293159"/>
            <a:ext cx="4528266" cy="384529"/>
          </a:xfrm>
          <a:prstGeom prst="rect">
            <a:avLst/>
          </a:prstGeom>
        </p:spPr>
        <p:txBody>
          <a:bodyPr lIns="0" tIns="0" rIns="0" bIns="0" rtlCol="0" anchor="t">
            <a:spAutoFit/>
          </a:bodyPr>
          <a:lstStyle/>
          <a:p>
            <a:pPr>
              <a:lnSpc>
                <a:spcPts val="3266"/>
              </a:lnSpc>
            </a:pPr>
            <a:r>
              <a:rPr lang="en-US" sz="2300" b="1" dirty="0">
                <a:solidFill>
                  <a:srgbClr val="FFFFFF"/>
                </a:solidFill>
                <a:latin typeface="Arial" pitchFamily="34" charset="0"/>
              </a:rPr>
              <a:t>I. KHÁI NIỆM SINH QUYỂN</a:t>
            </a:r>
          </a:p>
        </p:txBody>
      </p:sp>
      <p:sp>
        <p:nvSpPr>
          <p:cNvPr id="21" name="Freeform 18"/>
          <p:cNvSpPr/>
          <p:nvPr/>
        </p:nvSpPr>
        <p:spPr>
          <a:xfrm>
            <a:off x="6323012" y="2928001"/>
            <a:ext cx="5180192" cy="3695867"/>
          </a:xfrm>
          <a:custGeom>
            <a:avLst/>
            <a:gdLst/>
            <a:ahLst/>
            <a:cxnLst/>
            <a:rect l="l" t="t" r="r" b="b"/>
            <a:pathLst>
              <a:path w="8115300" h="5436775">
                <a:moveTo>
                  <a:pt x="0" y="0"/>
                </a:moveTo>
                <a:lnTo>
                  <a:pt x="8115300" y="0"/>
                </a:lnTo>
                <a:lnTo>
                  <a:pt x="8115300" y="5436775"/>
                </a:lnTo>
                <a:lnTo>
                  <a:pt x="0" y="5436775"/>
                </a:lnTo>
                <a:lnTo>
                  <a:pt x="0" y="0"/>
                </a:lnTo>
                <a:close/>
              </a:path>
            </a:pathLst>
          </a:custGeom>
          <a:blipFill>
            <a:blip r:embed="rId6"/>
            <a:stretch>
              <a:fillRect t="-5028" b="-5028"/>
            </a:stretch>
          </a:blipFill>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0174" y="-1028700"/>
            <a:ext cx="14344819" cy="2057400"/>
            <a:chOff x="0" y="0"/>
            <a:chExt cx="5668565" cy="812800"/>
          </a:xfrm>
        </p:grpSpPr>
        <p:sp>
          <p:nvSpPr>
            <p:cNvPr id="3" name="Freeform 3"/>
            <p:cNvSpPr/>
            <p:nvPr/>
          </p:nvSpPr>
          <p:spPr>
            <a:xfrm>
              <a:off x="0" y="0"/>
              <a:ext cx="5668565" cy="812800"/>
            </a:xfrm>
            <a:custGeom>
              <a:avLst/>
              <a:gdLst/>
              <a:ahLst/>
              <a:cxnLst/>
              <a:rect l="l" t="t" r="r" b="b"/>
              <a:pathLst>
                <a:path w="5668565" h="812800">
                  <a:moveTo>
                    <a:pt x="0" y="0"/>
                  </a:moveTo>
                  <a:lnTo>
                    <a:pt x="5668565" y="0"/>
                  </a:lnTo>
                  <a:lnTo>
                    <a:pt x="5668565" y="812800"/>
                  </a:lnTo>
                  <a:lnTo>
                    <a:pt x="0" y="812800"/>
                  </a:lnTo>
                  <a:close/>
                </a:path>
              </a:pathLst>
            </a:custGeom>
            <a:solidFill>
              <a:srgbClr val="237952"/>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5" name="Group 5"/>
          <p:cNvGrpSpPr/>
          <p:nvPr/>
        </p:nvGrpSpPr>
        <p:grpSpPr>
          <a:xfrm>
            <a:off x="685621" y="0"/>
            <a:ext cx="1028432" cy="1028700"/>
            <a:chOff x="0" y="0"/>
            <a:chExt cx="2057400" cy="2057400"/>
          </a:xfrm>
        </p:grpSpPr>
        <p:grpSp>
          <p:nvGrpSpPr>
            <p:cNvPr id="6" name="Group 6"/>
            <p:cNvGrpSpPr/>
            <p:nvPr/>
          </p:nvGrpSpPr>
          <p:grpSpPr>
            <a:xfrm>
              <a:off x="0" y="0"/>
              <a:ext cx="2057400" cy="2057400"/>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DE59"/>
              </a:solidFill>
            </p:spPr>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9" name="Freeform 9"/>
            <p:cNvSpPr/>
            <p:nvPr/>
          </p:nvSpPr>
          <p:spPr>
            <a:xfrm>
              <a:off x="100200" y="100200"/>
              <a:ext cx="1857001" cy="1857001"/>
            </a:xfrm>
            <a:custGeom>
              <a:avLst/>
              <a:gdLst/>
              <a:ahLst/>
              <a:cxnLst/>
              <a:rect l="l" t="t" r="r" b="b"/>
              <a:pathLst>
                <a:path w="1857001" h="1857001">
                  <a:moveTo>
                    <a:pt x="0" y="0"/>
                  </a:moveTo>
                  <a:lnTo>
                    <a:pt x="1857000" y="0"/>
                  </a:lnTo>
                  <a:lnTo>
                    <a:pt x="1857000" y="1857000"/>
                  </a:lnTo>
                  <a:lnTo>
                    <a:pt x="0" y="1857000"/>
                  </a:lnTo>
                  <a:lnTo>
                    <a:pt x="0" y="0"/>
                  </a:lnTo>
                  <a:close/>
                </a:path>
              </a:pathLst>
            </a:custGeom>
            <a:blipFill>
              <a:blip r:embed="rId2"/>
              <a:stretch>
                <a:fillRect/>
              </a:stretch>
            </a:blipFill>
          </p:spPr>
        </p:sp>
      </p:grpSp>
      <p:grpSp>
        <p:nvGrpSpPr>
          <p:cNvPr id="10" name="Group 10"/>
          <p:cNvGrpSpPr/>
          <p:nvPr/>
        </p:nvGrpSpPr>
        <p:grpSpPr>
          <a:xfrm>
            <a:off x="685622" y="1197932"/>
            <a:ext cx="10817582" cy="655347"/>
            <a:chOff x="0" y="0"/>
            <a:chExt cx="21640800" cy="1310694"/>
          </a:xfrm>
        </p:grpSpPr>
        <p:grpSp>
          <p:nvGrpSpPr>
            <p:cNvPr id="11" name="Group 11"/>
            <p:cNvGrpSpPr/>
            <p:nvPr/>
          </p:nvGrpSpPr>
          <p:grpSpPr>
            <a:xfrm>
              <a:off x="0" y="0"/>
              <a:ext cx="21640800" cy="1310694"/>
              <a:chOff x="0" y="0"/>
              <a:chExt cx="4274726" cy="258903"/>
            </a:xfrm>
          </p:grpSpPr>
          <p:sp>
            <p:nvSpPr>
              <p:cNvPr id="12" name="Freeform 12"/>
              <p:cNvSpPr/>
              <p:nvPr/>
            </p:nvSpPr>
            <p:spPr>
              <a:xfrm>
                <a:off x="0" y="0"/>
                <a:ext cx="4274726" cy="258903"/>
              </a:xfrm>
              <a:custGeom>
                <a:avLst/>
                <a:gdLst/>
                <a:ahLst/>
                <a:cxnLst/>
                <a:rect l="l" t="t" r="r" b="b"/>
                <a:pathLst>
                  <a:path w="4274726" h="258903">
                    <a:moveTo>
                      <a:pt x="24327" y="0"/>
                    </a:moveTo>
                    <a:lnTo>
                      <a:pt x="4250399" y="0"/>
                    </a:lnTo>
                    <a:cubicBezTo>
                      <a:pt x="4263834" y="0"/>
                      <a:pt x="4274726" y="10891"/>
                      <a:pt x="4274726" y="24327"/>
                    </a:cubicBezTo>
                    <a:lnTo>
                      <a:pt x="4274726" y="234576"/>
                    </a:lnTo>
                    <a:cubicBezTo>
                      <a:pt x="4274726" y="248011"/>
                      <a:pt x="4263834" y="258903"/>
                      <a:pt x="4250399" y="258903"/>
                    </a:cubicBezTo>
                    <a:lnTo>
                      <a:pt x="24327" y="258903"/>
                    </a:lnTo>
                    <a:cubicBezTo>
                      <a:pt x="10891" y="258903"/>
                      <a:pt x="0" y="248011"/>
                      <a:pt x="0" y="234576"/>
                    </a:cubicBezTo>
                    <a:lnTo>
                      <a:pt x="0" y="24327"/>
                    </a:lnTo>
                    <a:cubicBezTo>
                      <a:pt x="0" y="10891"/>
                      <a:pt x="10891" y="0"/>
                      <a:pt x="24327" y="0"/>
                    </a:cubicBezTo>
                    <a:close/>
                  </a:path>
                </a:pathLst>
              </a:custGeom>
              <a:solidFill>
                <a:srgbClr val="FFDE59"/>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4" name="TextBox 14"/>
            <p:cNvSpPr txBox="1"/>
            <p:nvPr/>
          </p:nvSpPr>
          <p:spPr>
            <a:xfrm>
              <a:off x="639355" y="235190"/>
              <a:ext cx="20362091" cy="790472"/>
            </a:xfrm>
            <a:prstGeom prst="rect">
              <a:avLst/>
            </a:prstGeom>
          </p:spPr>
          <p:txBody>
            <a:bodyPr lIns="0" tIns="0" rIns="0" bIns="0" rtlCol="0" anchor="t">
              <a:spAutoFit/>
            </a:bodyPr>
            <a:lstStyle/>
            <a:p>
              <a:pPr algn="just">
                <a:lnSpc>
                  <a:spcPts val="3266"/>
                </a:lnSpc>
                <a:spcBef>
                  <a:spcPct val="0"/>
                </a:spcBef>
              </a:pPr>
              <a:r>
                <a:rPr lang="en-US" sz="2300" b="1" dirty="0" err="1">
                  <a:solidFill>
                    <a:srgbClr val="000000"/>
                  </a:solidFill>
                  <a:latin typeface="+mj-lt"/>
                </a:rPr>
                <a:t>Quan</a:t>
              </a:r>
              <a:r>
                <a:rPr lang="en-US" sz="2300" b="1" dirty="0">
                  <a:solidFill>
                    <a:srgbClr val="000000"/>
                  </a:solidFill>
                  <a:latin typeface="+mj-lt"/>
                </a:rPr>
                <a:t> </a:t>
              </a:r>
              <a:r>
                <a:rPr lang="en-US" sz="2300" b="1" dirty="0" err="1">
                  <a:solidFill>
                    <a:srgbClr val="000000"/>
                  </a:solidFill>
                  <a:latin typeface="+mj-lt"/>
                </a:rPr>
                <a:t>sát</a:t>
              </a:r>
              <a:r>
                <a:rPr lang="en-US" sz="2300" b="1" dirty="0">
                  <a:solidFill>
                    <a:srgbClr val="000000"/>
                  </a:solidFill>
                  <a:latin typeface="+mj-lt"/>
                </a:rPr>
                <a:t> </a:t>
              </a:r>
              <a:r>
                <a:rPr lang="en-US" sz="2300" b="1" dirty="0" err="1" smtClean="0">
                  <a:solidFill>
                    <a:srgbClr val="000000"/>
                  </a:solidFill>
                  <a:latin typeface="+mj-lt"/>
                </a:rPr>
                <a:t>hình</a:t>
              </a:r>
              <a:r>
                <a:rPr lang="en-US" sz="2300" b="1" dirty="0" smtClean="0">
                  <a:solidFill>
                    <a:srgbClr val="000000"/>
                  </a:solidFill>
                  <a:latin typeface="+mj-lt"/>
                </a:rPr>
                <a:t>, </a:t>
              </a:r>
              <a:r>
                <a:rPr lang="en-US" sz="2300" b="1" dirty="0" err="1" smtClean="0">
                  <a:solidFill>
                    <a:srgbClr val="000000"/>
                  </a:solidFill>
                  <a:latin typeface="+mj-lt"/>
                </a:rPr>
                <a:t>nêu</a:t>
              </a:r>
              <a:r>
                <a:rPr lang="en-US" sz="2300" b="1" dirty="0" smtClean="0">
                  <a:solidFill>
                    <a:srgbClr val="000000"/>
                  </a:solidFill>
                  <a:latin typeface="+mj-lt"/>
                </a:rPr>
                <a:t> </a:t>
              </a:r>
              <a:r>
                <a:rPr lang="en-US" sz="2300" b="1" dirty="0" err="1" smtClean="0">
                  <a:solidFill>
                    <a:srgbClr val="000000"/>
                  </a:solidFill>
                  <a:latin typeface="+mj-lt"/>
                </a:rPr>
                <a:t>khái</a:t>
              </a:r>
              <a:r>
                <a:rPr lang="en-US" sz="2300" b="1" dirty="0" smtClean="0">
                  <a:solidFill>
                    <a:srgbClr val="000000"/>
                  </a:solidFill>
                  <a:latin typeface="+mj-lt"/>
                </a:rPr>
                <a:t> </a:t>
              </a:r>
              <a:r>
                <a:rPr lang="en-US" sz="2300" b="1" dirty="0" err="1" smtClean="0">
                  <a:solidFill>
                    <a:srgbClr val="000000"/>
                  </a:solidFill>
                  <a:latin typeface="+mj-lt"/>
                </a:rPr>
                <a:t>niệm</a:t>
              </a:r>
              <a:r>
                <a:rPr lang="en-US" sz="2300" b="1" dirty="0" smtClean="0">
                  <a:solidFill>
                    <a:srgbClr val="000000"/>
                  </a:solidFill>
                  <a:latin typeface="+mj-lt"/>
                </a:rPr>
                <a:t> </a:t>
              </a:r>
              <a:r>
                <a:rPr lang="en-US" sz="2300" b="1" dirty="0" err="1" smtClean="0">
                  <a:solidFill>
                    <a:srgbClr val="000000"/>
                  </a:solidFill>
                  <a:latin typeface="+mj-lt"/>
                </a:rPr>
                <a:t>và</a:t>
              </a:r>
              <a:r>
                <a:rPr lang="en-US" sz="2300" b="1" dirty="0" smtClean="0">
                  <a:solidFill>
                    <a:srgbClr val="000000"/>
                  </a:solidFill>
                  <a:latin typeface="+mj-lt"/>
                </a:rPr>
                <a:t> </a:t>
              </a:r>
              <a:r>
                <a:rPr lang="en-US" sz="2300" b="1" dirty="0" err="1">
                  <a:solidFill>
                    <a:srgbClr val="000000"/>
                  </a:solidFill>
                  <a:latin typeface="+mj-lt"/>
                </a:rPr>
                <a:t>các</a:t>
              </a:r>
              <a:r>
                <a:rPr lang="en-US" sz="2300" b="1" dirty="0">
                  <a:solidFill>
                    <a:srgbClr val="000000"/>
                  </a:solidFill>
                  <a:latin typeface="+mj-lt"/>
                </a:rPr>
                <a:t> </a:t>
              </a:r>
              <a:r>
                <a:rPr lang="en-US" sz="2300" b="1" dirty="0" err="1">
                  <a:solidFill>
                    <a:srgbClr val="000000"/>
                  </a:solidFill>
                  <a:latin typeface="+mj-lt"/>
                </a:rPr>
                <a:t>thành</a:t>
              </a:r>
              <a:r>
                <a:rPr lang="en-US" sz="2300" b="1" dirty="0">
                  <a:solidFill>
                    <a:srgbClr val="000000"/>
                  </a:solidFill>
                  <a:latin typeface="+mj-lt"/>
                </a:rPr>
                <a:t> </a:t>
              </a:r>
              <a:r>
                <a:rPr lang="en-US" sz="2300" b="1" dirty="0" err="1">
                  <a:solidFill>
                    <a:srgbClr val="000000"/>
                  </a:solidFill>
                  <a:latin typeface="+mj-lt"/>
                </a:rPr>
                <a:t>phần</a:t>
              </a:r>
              <a:r>
                <a:rPr lang="en-US" sz="2300" b="1" dirty="0">
                  <a:solidFill>
                    <a:srgbClr val="000000"/>
                  </a:solidFill>
                  <a:latin typeface="+mj-lt"/>
                </a:rPr>
                <a:t> </a:t>
              </a:r>
              <a:r>
                <a:rPr lang="en-US" sz="2300" b="1" dirty="0" err="1">
                  <a:solidFill>
                    <a:srgbClr val="000000"/>
                  </a:solidFill>
                  <a:latin typeface="+mj-lt"/>
                </a:rPr>
                <a:t>cấu</a:t>
              </a:r>
              <a:r>
                <a:rPr lang="en-US" sz="2300" b="1" dirty="0">
                  <a:solidFill>
                    <a:srgbClr val="000000"/>
                  </a:solidFill>
                  <a:latin typeface="+mj-lt"/>
                </a:rPr>
                <a:t> </a:t>
              </a:r>
              <a:r>
                <a:rPr lang="en-US" sz="2300" b="1" dirty="0" err="1" smtClean="0">
                  <a:solidFill>
                    <a:srgbClr val="000000"/>
                  </a:solidFill>
                  <a:latin typeface="+mj-lt"/>
                </a:rPr>
                <a:t>tạo</a:t>
              </a:r>
              <a:r>
                <a:rPr lang="en-US" sz="2300" b="1" dirty="0" smtClean="0">
                  <a:solidFill>
                    <a:srgbClr val="000000"/>
                  </a:solidFill>
                  <a:latin typeface="+mj-lt"/>
                </a:rPr>
                <a:t> </a:t>
              </a:r>
              <a:r>
                <a:rPr lang="en-US" sz="2300" b="1" dirty="0" err="1" smtClean="0">
                  <a:solidFill>
                    <a:srgbClr val="000000"/>
                  </a:solidFill>
                  <a:latin typeface="+mj-lt"/>
                </a:rPr>
                <a:t>chính</a:t>
              </a:r>
              <a:r>
                <a:rPr lang="en-US" sz="2300" b="1" dirty="0" smtClean="0">
                  <a:solidFill>
                    <a:srgbClr val="000000"/>
                  </a:solidFill>
                  <a:latin typeface="+mj-lt"/>
                </a:rPr>
                <a:t> </a:t>
              </a:r>
              <a:r>
                <a:rPr lang="en-US" sz="2300" b="1" dirty="0" err="1">
                  <a:solidFill>
                    <a:srgbClr val="000000"/>
                  </a:solidFill>
                  <a:latin typeface="+mj-lt"/>
                </a:rPr>
                <a:t>của</a:t>
              </a:r>
              <a:r>
                <a:rPr lang="en-US" sz="2300" b="1" dirty="0">
                  <a:solidFill>
                    <a:srgbClr val="000000"/>
                  </a:solidFill>
                  <a:latin typeface="+mj-lt"/>
                </a:rPr>
                <a:t> </a:t>
              </a:r>
              <a:r>
                <a:rPr lang="en-US" sz="2300" b="1" dirty="0" err="1">
                  <a:solidFill>
                    <a:srgbClr val="000000"/>
                  </a:solidFill>
                  <a:latin typeface="+mj-lt"/>
                </a:rPr>
                <a:t>sinh</a:t>
              </a:r>
              <a:r>
                <a:rPr lang="en-US" sz="2300" b="1" dirty="0">
                  <a:solidFill>
                    <a:srgbClr val="000000"/>
                  </a:solidFill>
                  <a:latin typeface="+mj-lt"/>
                </a:rPr>
                <a:t> </a:t>
              </a:r>
              <a:r>
                <a:rPr lang="en-US" sz="2300" b="1" dirty="0" err="1">
                  <a:solidFill>
                    <a:srgbClr val="000000"/>
                  </a:solidFill>
                  <a:latin typeface="+mj-lt"/>
                </a:rPr>
                <a:t>quyển</a:t>
              </a:r>
              <a:endParaRPr lang="en-US" sz="2300" b="1" dirty="0">
                <a:solidFill>
                  <a:srgbClr val="000000"/>
                </a:solidFill>
                <a:latin typeface="+mj-lt"/>
              </a:endParaRPr>
            </a:p>
          </p:txBody>
        </p:sp>
      </p:grpSp>
      <p:grpSp>
        <p:nvGrpSpPr>
          <p:cNvPr id="15" name="Group 15"/>
          <p:cNvGrpSpPr/>
          <p:nvPr/>
        </p:nvGrpSpPr>
        <p:grpSpPr>
          <a:xfrm>
            <a:off x="9748906" y="-630331"/>
            <a:ext cx="2439919" cy="1986115"/>
            <a:chOff x="0" y="0"/>
            <a:chExt cx="4881110" cy="3972229"/>
          </a:xfrm>
        </p:grpSpPr>
        <p:sp>
          <p:nvSpPr>
            <p:cNvPr id="16" name="Freeform 16"/>
            <p:cNvSpPr/>
            <p:nvPr/>
          </p:nvSpPr>
          <p:spPr>
            <a:xfrm rot="-10800000">
              <a:off x="1569271" y="1260661"/>
              <a:ext cx="3311839" cy="2711568"/>
            </a:xfrm>
            <a:custGeom>
              <a:avLst/>
              <a:gdLst/>
              <a:ahLst/>
              <a:cxnLst/>
              <a:rect l="l" t="t" r="r" b="b"/>
              <a:pathLst>
                <a:path w="3311839" h="2711568">
                  <a:moveTo>
                    <a:pt x="0" y="0"/>
                  </a:moveTo>
                  <a:lnTo>
                    <a:pt x="3311839" y="0"/>
                  </a:lnTo>
                  <a:lnTo>
                    <a:pt x="3311839" y="2711568"/>
                  </a:lnTo>
                  <a:lnTo>
                    <a:pt x="0" y="271156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7" name="Freeform 17"/>
            <p:cNvSpPr/>
            <p:nvPr/>
          </p:nvSpPr>
          <p:spPr>
            <a:xfrm rot="-10240917" flipH="1">
              <a:off x="197671" y="250228"/>
              <a:ext cx="3311839" cy="2711568"/>
            </a:xfrm>
            <a:custGeom>
              <a:avLst/>
              <a:gdLst/>
              <a:ahLst/>
              <a:cxnLst/>
              <a:rect l="l" t="t" r="r" b="b"/>
              <a:pathLst>
                <a:path w="3311839" h="2711568">
                  <a:moveTo>
                    <a:pt x="3311839" y="0"/>
                  </a:moveTo>
                  <a:lnTo>
                    <a:pt x="0" y="0"/>
                  </a:lnTo>
                  <a:lnTo>
                    <a:pt x="0" y="2711568"/>
                  </a:lnTo>
                  <a:lnTo>
                    <a:pt x="3311839" y="2711568"/>
                  </a:lnTo>
                  <a:lnTo>
                    <a:pt x="3311839" y="0"/>
                  </a:lnTo>
                  <a:close/>
                </a:path>
              </a:pathLst>
            </a:custGeom>
            <a:blipFill>
              <a:blip r:embed="rId3">
                <a:extLst>
                  <a:ext uri="{96DAC541-7B7A-43D3-8B79-37D633B846F1}">
                    <asvg:svgBlip xmlns:asvg="http://schemas.microsoft.com/office/drawing/2016/SVG/main" xmlns="" r:embed="rId4"/>
                  </a:ext>
                </a:extLst>
              </a:blip>
              <a:stretch>
                <a:fillRect/>
              </a:stretch>
            </a:blipFill>
          </p:spPr>
        </p:sp>
      </p:grpSp>
      <p:sp>
        <p:nvSpPr>
          <p:cNvPr id="18" name="Freeform 18"/>
          <p:cNvSpPr/>
          <p:nvPr/>
        </p:nvSpPr>
        <p:spPr>
          <a:xfrm>
            <a:off x="685622" y="2057400"/>
            <a:ext cx="4823212" cy="4502837"/>
          </a:xfrm>
          <a:custGeom>
            <a:avLst/>
            <a:gdLst/>
            <a:ahLst/>
            <a:cxnLst/>
            <a:rect l="l" t="t" r="r" b="b"/>
            <a:pathLst>
              <a:path w="7236703" h="6754256">
                <a:moveTo>
                  <a:pt x="0" y="0"/>
                </a:moveTo>
                <a:lnTo>
                  <a:pt x="7236703" y="0"/>
                </a:lnTo>
                <a:lnTo>
                  <a:pt x="7236703" y="6754256"/>
                </a:lnTo>
                <a:lnTo>
                  <a:pt x="0" y="6754256"/>
                </a:lnTo>
                <a:lnTo>
                  <a:pt x="0" y="0"/>
                </a:lnTo>
                <a:close/>
              </a:path>
            </a:pathLst>
          </a:custGeom>
          <a:blipFill>
            <a:blip r:embed="rId5"/>
            <a:stretch>
              <a:fillRect/>
            </a:stretch>
          </a:blipFill>
        </p:spPr>
      </p:sp>
      <p:sp>
        <p:nvSpPr>
          <p:cNvPr id="19" name="TextBox 19"/>
          <p:cNvSpPr txBox="1"/>
          <p:nvPr/>
        </p:nvSpPr>
        <p:spPr>
          <a:xfrm>
            <a:off x="1909964" y="293159"/>
            <a:ext cx="4528266" cy="423193"/>
          </a:xfrm>
          <a:prstGeom prst="rect">
            <a:avLst/>
          </a:prstGeom>
        </p:spPr>
        <p:txBody>
          <a:bodyPr lIns="0" tIns="0" rIns="0" bIns="0" rtlCol="0" anchor="t">
            <a:spAutoFit/>
          </a:bodyPr>
          <a:lstStyle/>
          <a:p>
            <a:pPr>
              <a:lnSpc>
                <a:spcPts val="3266"/>
              </a:lnSpc>
            </a:pPr>
            <a:r>
              <a:rPr lang="en-US" sz="2300" b="1" dirty="0">
                <a:solidFill>
                  <a:srgbClr val="FFFFFF"/>
                </a:solidFill>
                <a:latin typeface="Arial" pitchFamily="34" charset="0"/>
              </a:rPr>
              <a:t>I. </a:t>
            </a:r>
            <a:r>
              <a:rPr lang="en-US" sz="2300" b="1" dirty="0" smtClean="0">
                <a:solidFill>
                  <a:srgbClr val="FFFFFF"/>
                </a:solidFill>
                <a:latin typeface="Arial" pitchFamily="34" charset="0"/>
              </a:rPr>
              <a:t>KHÁI NIỆM SINH </a:t>
            </a:r>
            <a:r>
              <a:rPr lang="en-US" sz="2300" b="1" dirty="0">
                <a:solidFill>
                  <a:srgbClr val="FFFFFF"/>
                </a:solidFill>
                <a:latin typeface="Arial" pitchFamily="34" charset="0"/>
              </a:rPr>
              <a:t>QUYỂN</a:t>
            </a:r>
          </a:p>
        </p:txBody>
      </p:sp>
      <p:sp>
        <p:nvSpPr>
          <p:cNvPr id="20" name="TextBox 20"/>
          <p:cNvSpPr txBox="1"/>
          <p:nvPr/>
        </p:nvSpPr>
        <p:spPr>
          <a:xfrm>
            <a:off x="6094413" y="2012951"/>
            <a:ext cx="5408791" cy="1692771"/>
          </a:xfrm>
          <a:prstGeom prst="rect">
            <a:avLst/>
          </a:prstGeom>
        </p:spPr>
        <p:txBody>
          <a:bodyPr lIns="0" tIns="0" rIns="0" bIns="0" rtlCol="0" anchor="t">
            <a:spAutoFit/>
          </a:bodyPr>
          <a:lstStyle/>
          <a:p>
            <a:pPr>
              <a:lnSpc>
                <a:spcPct val="120000"/>
              </a:lnSpc>
            </a:pPr>
            <a:r>
              <a:rPr lang="en-US" sz="2300" b="1" i="1">
                <a:solidFill>
                  <a:srgbClr val="175029"/>
                </a:solidFill>
                <a:latin typeface="Arial" pitchFamily="34" charset="0"/>
              </a:rPr>
              <a:t>Biosphere: Sinh quyển</a:t>
            </a:r>
          </a:p>
          <a:p>
            <a:pPr>
              <a:lnSpc>
                <a:spcPct val="120000"/>
              </a:lnSpc>
            </a:pPr>
            <a:r>
              <a:rPr lang="en-US" sz="2300" b="1" i="1">
                <a:solidFill>
                  <a:srgbClr val="175029"/>
                </a:solidFill>
                <a:latin typeface="Arial" pitchFamily="34" charset="0"/>
              </a:rPr>
              <a:t>Atmosphere: Khí quyển</a:t>
            </a:r>
          </a:p>
          <a:p>
            <a:pPr>
              <a:lnSpc>
                <a:spcPct val="120000"/>
              </a:lnSpc>
            </a:pPr>
            <a:r>
              <a:rPr lang="en-US" sz="2300" b="1" i="1">
                <a:solidFill>
                  <a:srgbClr val="175029"/>
                </a:solidFill>
                <a:latin typeface="Arial" pitchFamily="34" charset="0"/>
              </a:rPr>
              <a:t>Geosphere: Địa quyển</a:t>
            </a:r>
          </a:p>
          <a:p>
            <a:pPr>
              <a:lnSpc>
                <a:spcPct val="120000"/>
              </a:lnSpc>
            </a:pPr>
            <a:r>
              <a:rPr lang="en-US" sz="2300" b="1" i="1">
                <a:solidFill>
                  <a:srgbClr val="175029"/>
                </a:solidFill>
                <a:latin typeface="Arial" pitchFamily="34" charset="0"/>
              </a:rPr>
              <a:t>Hydrosphere: Thủy quyển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0174" y="-1028700"/>
            <a:ext cx="14344819" cy="2057400"/>
            <a:chOff x="0" y="0"/>
            <a:chExt cx="5668565" cy="812800"/>
          </a:xfrm>
        </p:grpSpPr>
        <p:sp>
          <p:nvSpPr>
            <p:cNvPr id="3" name="Freeform 3"/>
            <p:cNvSpPr/>
            <p:nvPr/>
          </p:nvSpPr>
          <p:spPr>
            <a:xfrm>
              <a:off x="0" y="0"/>
              <a:ext cx="5668565" cy="812800"/>
            </a:xfrm>
            <a:custGeom>
              <a:avLst/>
              <a:gdLst/>
              <a:ahLst/>
              <a:cxnLst/>
              <a:rect l="l" t="t" r="r" b="b"/>
              <a:pathLst>
                <a:path w="5668565" h="812800">
                  <a:moveTo>
                    <a:pt x="0" y="0"/>
                  </a:moveTo>
                  <a:lnTo>
                    <a:pt x="5668565" y="0"/>
                  </a:lnTo>
                  <a:lnTo>
                    <a:pt x="5668565" y="812800"/>
                  </a:lnTo>
                  <a:lnTo>
                    <a:pt x="0" y="812800"/>
                  </a:lnTo>
                  <a:close/>
                </a:path>
              </a:pathLst>
            </a:custGeom>
            <a:gradFill rotWithShape="1">
              <a:gsLst>
                <a:gs pos="0">
                  <a:srgbClr val="0CC0DF">
                    <a:alpha val="100000"/>
                  </a:srgbClr>
                </a:gs>
                <a:gs pos="50000">
                  <a:srgbClr val="FFDE59">
                    <a:alpha val="100000"/>
                  </a:srgbClr>
                </a:gs>
                <a:gs pos="100000">
                  <a:srgbClr val="FA7B7B">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rot="-8979045">
            <a:off x="8864444" y="-1238001"/>
            <a:ext cx="4423364" cy="2743200"/>
          </a:xfrm>
          <a:custGeom>
            <a:avLst/>
            <a:gdLst/>
            <a:ahLst/>
            <a:cxnLst/>
            <a:rect l="l" t="t" r="r" b="b"/>
            <a:pathLst>
              <a:path w="6636774" h="4114800">
                <a:moveTo>
                  <a:pt x="0" y="0"/>
                </a:moveTo>
                <a:lnTo>
                  <a:pt x="6636774" y="0"/>
                </a:lnTo>
                <a:lnTo>
                  <a:pt x="6636774"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604625" y="1275328"/>
            <a:ext cx="10898579" cy="579523"/>
            <a:chOff x="-162036" y="0"/>
            <a:chExt cx="21802836" cy="1159046"/>
          </a:xfrm>
        </p:grpSpPr>
        <p:grpSp>
          <p:nvGrpSpPr>
            <p:cNvPr id="7" name="Group 7"/>
            <p:cNvGrpSpPr/>
            <p:nvPr/>
          </p:nvGrpSpPr>
          <p:grpSpPr>
            <a:xfrm>
              <a:off x="0" y="0"/>
              <a:ext cx="21640800" cy="1159046"/>
              <a:chOff x="0" y="0"/>
              <a:chExt cx="4274726" cy="228947"/>
            </a:xfrm>
          </p:grpSpPr>
          <p:sp>
            <p:nvSpPr>
              <p:cNvPr id="8" name="Freeform 8"/>
              <p:cNvSpPr/>
              <p:nvPr/>
            </p:nvSpPr>
            <p:spPr>
              <a:xfrm>
                <a:off x="0" y="0"/>
                <a:ext cx="4274726" cy="228947"/>
              </a:xfrm>
              <a:custGeom>
                <a:avLst/>
                <a:gdLst/>
                <a:ahLst/>
                <a:cxnLst/>
                <a:rect l="l" t="t" r="r" b="b"/>
                <a:pathLst>
                  <a:path w="4274726" h="228947">
                    <a:moveTo>
                      <a:pt x="0" y="0"/>
                    </a:moveTo>
                    <a:lnTo>
                      <a:pt x="4274726" y="0"/>
                    </a:lnTo>
                    <a:lnTo>
                      <a:pt x="4274726" y="228947"/>
                    </a:lnTo>
                    <a:lnTo>
                      <a:pt x="0" y="228947"/>
                    </a:lnTo>
                    <a:close/>
                  </a:path>
                </a:pathLst>
              </a:custGeom>
              <a:gradFill rotWithShape="1">
                <a:gsLst>
                  <a:gs pos="0">
                    <a:srgbClr val="53E6FF">
                      <a:alpha val="100000"/>
                    </a:srgbClr>
                  </a:gs>
                  <a:gs pos="100000">
                    <a:srgbClr val="FFDE59">
                      <a:alpha val="100000"/>
                    </a:srgbClr>
                  </a:gs>
                </a:gsLst>
                <a:lin ang="0"/>
              </a:gradFill>
            </p:spPr>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0" name="TextBox 10"/>
            <p:cNvSpPr txBox="1"/>
            <p:nvPr/>
          </p:nvSpPr>
          <p:spPr>
            <a:xfrm>
              <a:off x="-162036" y="155442"/>
              <a:ext cx="21802835" cy="745718"/>
            </a:xfrm>
            <a:prstGeom prst="rect">
              <a:avLst/>
            </a:prstGeom>
          </p:spPr>
          <p:txBody>
            <a:bodyPr wrap="square" lIns="0" tIns="0" rIns="0" bIns="0" rtlCol="0" anchor="t">
              <a:spAutoFit/>
            </a:bodyPr>
            <a:lstStyle/>
            <a:p>
              <a:pPr algn="ctr">
                <a:lnSpc>
                  <a:spcPts val="3266"/>
                </a:lnSpc>
                <a:spcBef>
                  <a:spcPct val="0"/>
                </a:spcBef>
              </a:pPr>
              <a:r>
                <a:rPr lang="en-US" sz="1950" b="1" dirty="0" err="1">
                  <a:solidFill>
                    <a:srgbClr val="000000"/>
                  </a:solidFill>
                  <a:latin typeface="Arial" pitchFamily="34" charset="0"/>
                </a:rPr>
                <a:t>Sinh</a:t>
              </a:r>
              <a:r>
                <a:rPr lang="en-US" sz="1950" b="1" dirty="0">
                  <a:solidFill>
                    <a:srgbClr val="000000"/>
                  </a:solidFill>
                  <a:latin typeface="Arial" pitchFamily="34" charset="0"/>
                </a:rPr>
                <a:t> </a:t>
              </a:r>
              <a:r>
                <a:rPr lang="en-US" sz="1950" b="1" dirty="0" err="1">
                  <a:solidFill>
                    <a:srgbClr val="000000"/>
                  </a:solidFill>
                  <a:latin typeface="Arial" pitchFamily="34" charset="0"/>
                </a:rPr>
                <a:t>quyển</a:t>
              </a:r>
              <a:r>
                <a:rPr lang="en-US" sz="1950" b="1" dirty="0">
                  <a:solidFill>
                    <a:srgbClr val="000000"/>
                  </a:solidFill>
                  <a:latin typeface="Arial" pitchFamily="34" charset="0"/>
                </a:rPr>
                <a:t> </a:t>
              </a:r>
              <a:r>
                <a:rPr lang="en-US" sz="1950" b="1" dirty="0" err="1">
                  <a:solidFill>
                    <a:srgbClr val="000000"/>
                  </a:solidFill>
                  <a:latin typeface="Arial" pitchFamily="34" charset="0"/>
                </a:rPr>
                <a:t>gồm</a:t>
              </a:r>
              <a:r>
                <a:rPr lang="en-US" sz="1950" b="1" dirty="0">
                  <a:solidFill>
                    <a:srgbClr val="000000"/>
                  </a:solidFill>
                  <a:latin typeface="Arial" pitchFamily="34" charset="0"/>
                </a:rPr>
                <a:t> </a:t>
              </a:r>
              <a:r>
                <a:rPr lang="en-US" sz="1950" b="1" dirty="0" err="1">
                  <a:solidFill>
                    <a:srgbClr val="000000"/>
                  </a:solidFill>
                  <a:latin typeface="Arial" pitchFamily="34" charset="0"/>
                </a:rPr>
                <a:t>các</a:t>
              </a:r>
              <a:r>
                <a:rPr lang="en-US" sz="1950" b="1" dirty="0">
                  <a:solidFill>
                    <a:srgbClr val="000000"/>
                  </a:solidFill>
                  <a:latin typeface="Arial" pitchFamily="34" charset="0"/>
                </a:rPr>
                <a:t> </a:t>
              </a:r>
              <a:r>
                <a:rPr lang="en-US" sz="1950" b="1" dirty="0" err="1">
                  <a:solidFill>
                    <a:srgbClr val="000000"/>
                  </a:solidFill>
                  <a:latin typeface="Arial" pitchFamily="34" charset="0"/>
                </a:rPr>
                <a:t>khu</a:t>
              </a:r>
              <a:r>
                <a:rPr lang="en-US" sz="1950" b="1" dirty="0">
                  <a:solidFill>
                    <a:srgbClr val="000000"/>
                  </a:solidFill>
                  <a:latin typeface="Arial" pitchFamily="34" charset="0"/>
                </a:rPr>
                <a:t> </a:t>
              </a:r>
              <a:r>
                <a:rPr lang="en-US" sz="1950" b="1" dirty="0" err="1">
                  <a:solidFill>
                    <a:srgbClr val="000000"/>
                  </a:solidFill>
                  <a:latin typeface="Arial" pitchFamily="34" charset="0"/>
                </a:rPr>
                <a:t>sinh</a:t>
              </a:r>
              <a:r>
                <a:rPr lang="en-US" sz="1950" b="1" dirty="0">
                  <a:solidFill>
                    <a:srgbClr val="000000"/>
                  </a:solidFill>
                  <a:latin typeface="Arial" pitchFamily="34" charset="0"/>
                </a:rPr>
                <a:t> </a:t>
              </a:r>
              <a:r>
                <a:rPr lang="en-US" sz="1950" b="1" dirty="0" err="1">
                  <a:solidFill>
                    <a:srgbClr val="000000"/>
                  </a:solidFill>
                  <a:latin typeface="Arial" pitchFamily="34" charset="0"/>
                </a:rPr>
                <a:t>học</a:t>
              </a:r>
              <a:r>
                <a:rPr lang="en-US" sz="1950" b="1" dirty="0">
                  <a:solidFill>
                    <a:srgbClr val="000000"/>
                  </a:solidFill>
                  <a:latin typeface="Arial" pitchFamily="34" charset="0"/>
                </a:rPr>
                <a:t> </a:t>
              </a:r>
              <a:r>
                <a:rPr lang="en-US" sz="1950" b="1" dirty="0" err="1">
                  <a:solidFill>
                    <a:srgbClr val="000000"/>
                  </a:solidFill>
                  <a:latin typeface="Arial" pitchFamily="34" charset="0"/>
                </a:rPr>
                <a:t>trên</a:t>
              </a:r>
              <a:r>
                <a:rPr lang="en-US" sz="1950" b="1" dirty="0">
                  <a:solidFill>
                    <a:srgbClr val="000000"/>
                  </a:solidFill>
                  <a:latin typeface="Arial" pitchFamily="34" charset="0"/>
                </a:rPr>
                <a:t> </a:t>
              </a:r>
              <a:r>
                <a:rPr lang="en-US" sz="1950" b="1" dirty="0" err="1" smtClean="0">
                  <a:solidFill>
                    <a:srgbClr val="000000"/>
                  </a:solidFill>
                  <a:latin typeface="Arial" pitchFamily="34" charset="0"/>
                </a:rPr>
                <a:t>cạn</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khu</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sinh</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học</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nước</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ngọt</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và</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khu</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sinh</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học</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biển</a:t>
              </a:r>
              <a:endParaRPr lang="en-US" sz="1950" b="1" dirty="0">
                <a:solidFill>
                  <a:srgbClr val="000000"/>
                </a:solidFill>
                <a:latin typeface="Arial" pitchFamily="34" charset="0"/>
              </a:endParaRPr>
            </a:p>
          </p:txBody>
        </p:sp>
      </p:grpSp>
      <p:sp>
        <p:nvSpPr>
          <p:cNvPr id="11" name="Freeform 11"/>
          <p:cNvSpPr/>
          <p:nvPr/>
        </p:nvSpPr>
        <p:spPr>
          <a:xfrm>
            <a:off x="685621" y="2565400"/>
            <a:ext cx="5408791" cy="3606800"/>
          </a:xfrm>
          <a:custGeom>
            <a:avLst/>
            <a:gdLst/>
            <a:ahLst/>
            <a:cxnLst/>
            <a:rect l="l" t="t" r="r" b="b"/>
            <a:pathLst>
              <a:path w="8115300" h="5410200">
                <a:moveTo>
                  <a:pt x="0" y="0"/>
                </a:moveTo>
                <a:lnTo>
                  <a:pt x="8115300" y="0"/>
                </a:lnTo>
                <a:lnTo>
                  <a:pt x="8115300" y="5410200"/>
                </a:lnTo>
                <a:lnTo>
                  <a:pt x="0" y="5410200"/>
                </a:lnTo>
                <a:lnTo>
                  <a:pt x="0" y="0"/>
                </a:lnTo>
                <a:close/>
              </a:path>
            </a:pathLst>
          </a:custGeom>
          <a:blipFill>
            <a:blip r:embed="rId4"/>
            <a:stretch>
              <a:fillRect/>
            </a:stretch>
          </a:blipFill>
        </p:spPr>
      </p:sp>
      <p:sp>
        <p:nvSpPr>
          <p:cNvPr id="12" name="TextBox 12"/>
          <p:cNvSpPr txBox="1"/>
          <p:nvPr/>
        </p:nvSpPr>
        <p:spPr>
          <a:xfrm>
            <a:off x="685620" y="287867"/>
            <a:ext cx="4799191" cy="423193"/>
          </a:xfrm>
          <a:prstGeom prst="rect">
            <a:avLst/>
          </a:prstGeom>
        </p:spPr>
        <p:txBody>
          <a:bodyPr wrap="square" lIns="0" tIns="0" rIns="0" bIns="0" rtlCol="0" anchor="t">
            <a:spAutoFit/>
          </a:bodyPr>
          <a:lstStyle/>
          <a:p>
            <a:pPr>
              <a:lnSpc>
                <a:spcPts val="3266"/>
              </a:lnSpc>
            </a:pPr>
            <a:r>
              <a:rPr lang="en-US" sz="2300" b="1" dirty="0">
                <a:solidFill>
                  <a:srgbClr val="000000"/>
                </a:solidFill>
                <a:latin typeface="Arial" pitchFamily="34" charset="0"/>
              </a:rPr>
              <a:t>II. CÁC KHU SINH HỌC CHỦ YẾU</a:t>
            </a:r>
          </a:p>
        </p:txBody>
      </p:sp>
      <p:sp>
        <p:nvSpPr>
          <p:cNvPr id="13" name="TextBox 13"/>
          <p:cNvSpPr txBox="1"/>
          <p:nvPr/>
        </p:nvSpPr>
        <p:spPr>
          <a:xfrm>
            <a:off x="685621" y="1977671"/>
            <a:ext cx="8574625" cy="384529"/>
          </a:xfrm>
          <a:prstGeom prst="rect">
            <a:avLst/>
          </a:prstGeom>
        </p:spPr>
        <p:txBody>
          <a:bodyPr lIns="0" tIns="0" rIns="0" bIns="0" rtlCol="0" anchor="t">
            <a:spAutoFit/>
          </a:bodyPr>
          <a:lstStyle/>
          <a:p>
            <a:pPr>
              <a:lnSpc>
                <a:spcPts val="3266"/>
              </a:lnSpc>
            </a:pPr>
            <a:r>
              <a:rPr lang="en-US" sz="2300" b="1" dirty="0">
                <a:solidFill>
                  <a:srgbClr val="000000"/>
                </a:solidFill>
                <a:latin typeface="Arial" pitchFamily="34" charset="0"/>
              </a:rPr>
              <a:t>1. </a:t>
            </a:r>
            <a:r>
              <a:rPr lang="en-US" sz="2300" b="1" dirty="0" err="1" smtClean="0">
                <a:solidFill>
                  <a:srgbClr val="000000"/>
                </a:solidFill>
                <a:latin typeface="Arial" pitchFamily="34" charset="0"/>
              </a:rPr>
              <a:t>Khu</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học</a:t>
            </a:r>
            <a:r>
              <a:rPr lang="en-US" sz="2300" b="1" dirty="0">
                <a:solidFill>
                  <a:srgbClr val="000000"/>
                </a:solidFill>
                <a:latin typeface="Arial" pitchFamily="34" charset="0"/>
              </a:rPr>
              <a:t> </a:t>
            </a:r>
            <a:r>
              <a:rPr lang="en-US" sz="2300" b="1" dirty="0" err="1">
                <a:solidFill>
                  <a:srgbClr val="000000"/>
                </a:solidFill>
                <a:latin typeface="Arial" pitchFamily="34" charset="0"/>
              </a:rPr>
              <a:t>trên</a:t>
            </a:r>
            <a:r>
              <a:rPr lang="en-US" sz="2300" b="1" dirty="0">
                <a:solidFill>
                  <a:srgbClr val="000000"/>
                </a:solidFill>
                <a:latin typeface="Arial" pitchFamily="34" charset="0"/>
              </a:rPr>
              <a:t> </a:t>
            </a:r>
            <a:r>
              <a:rPr lang="en-US" sz="2300" b="1" dirty="0" err="1">
                <a:solidFill>
                  <a:srgbClr val="000000"/>
                </a:solidFill>
                <a:latin typeface="Arial" pitchFamily="34" charset="0"/>
              </a:rPr>
              <a:t>cạn</a:t>
            </a:r>
            <a:endParaRPr lang="en-US" sz="2300" b="1" dirty="0">
              <a:solidFill>
                <a:srgbClr val="000000"/>
              </a:solidFill>
              <a:latin typeface="Arial" pitchFamily="34" charset="0"/>
            </a:endParaRPr>
          </a:p>
        </p:txBody>
      </p:sp>
      <p:grpSp>
        <p:nvGrpSpPr>
          <p:cNvPr id="14" name="Group 14"/>
          <p:cNvGrpSpPr/>
          <p:nvPr/>
        </p:nvGrpSpPr>
        <p:grpSpPr>
          <a:xfrm>
            <a:off x="6094413" y="2565400"/>
            <a:ext cx="5408791" cy="3606800"/>
            <a:chOff x="0" y="0"/>
            <a:chExt cx="10820400" cy="7213600"/>
          </a:xfrm>
        </p:grpSpPr>
        <p:grpSp>
          <p:nvGrpSpPr>
            <p:cNvPr id="15" name="Group 15"/>
            <p:cNvGrpSpPr/>
            <p:nvPr/>
          </p:nvGrpSpPr>
          <p:grpSpPr>
            <a:xfrm>
              <a:off x="0" y="0"/>
              <a:ext cx="10820400" cy="7213600"/>
              <a:chOff x="0" y="0"/>
              <a:chExt cx="2137363" cy="1424909"/>
            </a:xfrm>
          </p:grpSpPr>
          <p:sp>
            <p:nvSpPr>
              <p:cNvPr id="16" name="Freeform 16"/>
              <p:cNvSpPr/>
              <p:nvPr/>
            </p:nvSpPr>
            <p:spPr>
              <a:xfrm>
                <a:off x="0" y="0"/>
                <a:ext cx="2137363" cy="1424909"/>
              </a:xfrm>
              <a:custGeom>
                <a:avLst/>
                <a:gdLst/>
                <a:ahLst/>
                <a:cxnLst/>
                <a:rect l="l" t="t" r="r" b="b"/>
                <a:pathLst>
                  <a:path w="2137363" h="1424909">
                    <a:moveTo>
                      <a:pt x="0" y="0"/>
                    </a:moveTo>
                    <a:lnTo>
                      <a:pt x="2137363" y="0"/>
                    </a:lnTo>
                    <a:lnTo>
                      <a:pt x="2137363" y="1424909"/>
                    </a:lnTo>
                    <a:lnTo>
                      <a:pt x="0" y="1424909"/>
                    </a:lnTo>
                    <a:close/>
                  </a:path>
                </a:pathLst>
              </a:custGeom>
              <a:gradFill rotWithShape="1">
                <a:gsLst>
                  <a:gs pos="0">
                    <a:srgbClr val="FFF7AD">
                      <a:alpha val="100000"/>
                    </a:srgbClr>
                  </a:gs>
                  <a:gs pos="100000">
                    <a:srgbClr val="AEEBA8">
                      <a:alpha val="100000"/>
                    </a:srgbClr>
                  </a:gs>
                </a:gsLst>
                <a:lin ang="5400000"/>
              </a:gradFill>
            </p:spPr>
          </p:sp>
          <p:sp>
            <p:nvSpPr>
              <p:cNvPr id="17" name="TextBox 17"/>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8" name="TextBox 18"/>
            <p:cNvSpPr txBox="1"/>
            <p:nvPr/>
          </p:nvSpPr>
          <p:spPr>
            <a:xfrm>
              <a:off x="410309" y="1101482"/>
              <a:ext cx="9999784" cy="5841472"/>
            </a:xfrm>
            <a:prstGeom prst="rect">
              <a:avLst/>
            </a:prstGeom>
          </p:spPr>
          <p:txBody>
            <a:bodyPr lIns="0" tIns="0" rIns="0" bIns="0" rtlCol="0" anchor="t">
              <a:spAutoFit/>
            </a:bodyPr>
            <a:lstStyle/>
            <a:p>
              <a:pPr algn="just">
                <a:lnSpc>
                  <a:spcPct val="120000"/>
                </a:lnSpc>
                <a:spcBef>
                  <a:spcPct val="0"/>
                </a:spcBef>
              </a:pPr>
              <a:r>
                <a:rPr lang="en-US" sz="2000" b="1">
                  <a:solidFill>
                    <a:srgbClr val="000000"/>
                  </a:solidFill>
                  <a:latin typeface="Arial" pitchFamily="34" charset="0"/>
                </a:rPr>
                <a:t>- Khí hậu vùng cực quanh năm băng giá, thời kì trời quang đãng và ấm áp rất ngắn</a:t>
              </a:r>
            </a:p>
            <a:p>
              <a:pPr algn="just">
                <a:lnSpc>
                  <a:spcPct val="120000"/>
                </a:lnSpc>
                <a:spcBef>
                  <a:spcPct val="0"/>
                </a:spcBef>
              </a:pPr>
              <a:r>
                <a:rPr lang="en-US" sz="2000" b="1">
                  <a:solidFill>
                    <a:srgbClr val="000000"/>
                  </a:solidFill>
                  <a:latin typeface="Arial" pitchFamily="34" charset="0"/>
                </a:rPr>
                <a:t>- Thực vật chiếm ưu thế là các loài sống nơi ẩm ướt và lạnh như rêu, địa y,…</a:t>
              </a:r>
            </a:p>
            <a:p>
              <a:pPr algn="just">
                <a:lnSpc>
                  <a:spcPct val="120000"/>
                </a:lnSpc>
                <a:spcBef>
                  <a:spcPct val="0"/>
                </a:spcBef>
              </a:pPr>
              <a:r>
                <a:rPr lang="en-US" sz="2000" b="1">
                  <a:solidFill>
                    <a:srgbClr val="000000"/>
                  </a:solidFill>
                  <a:latin typeface="Arial" pitchFamily="34" charset="0"/>
                </a:rPr>
                <a:t>- Động vật có các loài gấu trắng bắc cực, chim cánh cụt, tuần lộc, hươu,.. và côn trùng</a:t>
              </a:r>
            </a:p>
          </p:txBody>
        </p:sp>
        <p:sp>
          <p:nvSpPr>
            <p:cNvPr id="19" name="TextBox 19"/>
            <p:cNvSpPr txBox="1"/>
            <p:nvPr/>
          </p:nvSpPr>
          <p:spPr>
            <a:xfrm>
              <a:off x="1171135" y="223728"/>
              <a:ext cx="8478130" cy="738664"/>
            </a:xfrm>
            <a:prstGeom prst="rect">
              <a:avLst/>
            </a:prstGeom>
          </p:spPr>
          <p:txBody>
            <a:bodyPr lIns="0" tIns="0" rIns="0" bIns="0" rtlCol="0" anchor="t">
              <a:spAutoFit/>
            </a:bodyPr>
            <a:lstStyle/>
            <a:p>
              <a:pPr algn="ctr">
                <a:lnSpc>
                  <a:spcPct val="120000"/>
                </a:lnSpc>
                <a:spcBef>
                  <a:spcPct val="0"/>
                </a:spcBef>
              </a:pPr>
              <a:r>
                <a:rPr lang="en-US" sz="2000" b="1">
                  <a:solidFill>
                    <a:srgbClr val="C00000"/>
                  </a:solidFill>
                  <a:latin typeface="Arial" pitchFamily="34" charset="0"/>
                </a:rPr>
                <a:t>ĐỒNG RÊU ĐỚI LẠNH</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0174" y="-1028700"/>
            <a:ext cx="14344819" cy="2057400"/>
            <a:chOff x="0" y="0"/>
            <a:chExt cx="5668565" cy="812800"/>
          </a:xfrm>
        </p:grpSpPr>
        <p:sp>
          <p:nvSpPr>
            <p:cNvPr id="3" name="Freeform 3"/>
            <p:cNvSpPr/>
            <p:nvPr/>
          </p:nvSpPr>
          <p:spPr>
            <a:xfrm>
              <a:off x="0" y="0"/>
              <a:ext cx="5668565" cy="812800"/>
            </a:xfrm>
            <a:custGeom>
              <a:avLst/>
              <a:gdLst/>
              <a:ahLst/>
              <a:cxnLst/>
              <a:rect l="l" t="t" r="r" b="b"/>
              <a:pathLst>
                <a:path w="5668565" h="812800">
                  <a:moveTo>
                    <a:pt x="0" y="0"/>
                  </a:moveTo>
                  <a:lnTo>
                    <a:pt x="5668565" y="0"/>
                  </a:lnTo>
                  <a:lnTo>
                    <a:pt x="5668565" y="812800"/>
                  </a:lnTo>
                  <a:lnTo>
                    <a:pt x="0" y="812800"/>
                  </a:lnTo>
                  <a:close/>
                </a:path>
              </a:pathLst>
            </a:custGeom>
            <a:gradFill rotWithShape="1">
              <a:gsLst>
                <a:gs pos="0">
                  <a:srgbClr val="0CC0DF">
                    <a:alpha val="100000"/>
                  </a:srgbClr>
                </a:gs>
                <a:gs pos="50000">
                  <a:srgbClr val="FFDE59">
                    <a:alpha val="100000"/>
                  </a:srgbClr>
                </a:gs>
                <a:gs pos="100000">
                  <a:srgbClr val="FA7B7B">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rot="-8979045">
            <a:off x="8864444" y="-1238001"/>
            <a:ext cx="4423364" cy="2743200"/>
          </a:xfrm>
          <a:custGeom>
            <a:avLst/>
            <a:gdLst/>
            <a:ahLst/>
            <a:cxnLst/>
            <a:rect l="l" t="t" r="r" b="b"/>
            <a:pathLst>
              <a:path w="6636774" h="4114800">
                <a:moveTo>
                  <a:pt x="0" y="0"/>
                </a:moveTo>
                <a:lnTo>
                  <a:pt x="6636774" y="0"/>
                </a:lnTo>
                <a:lnTo>
                  <a:pt x="6636774"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695523" y="2413000"/>
            <a:ext cx="5398890" cy="3606800"/>
          </a:xfrm>
          <a:custGeom>
            <a:avLst/>
            <a:gdLst/>
            <a:ahLst/>
            <a:cxnLst/>
            <a:rect l="l" t="t" r="r" b="b"/>
            <a:pathLst>
              <a:path w="8100445" h="5410200">
                <a:moveTo>
                  <a:pt x="0" y="0"/>
                </a:moveTo>
                <a:lnTo>
                  <a:pt x="8100445" y="0"/>
                </a:lnTo>
                <a:lnTo>
                  <a:pt x="8100445" y="5410200"/>
                </a:lnTo>
                <a:lnTo>
                  <a:pt x="0" y="5410200"/>
                </a:lnTo>
                <a:lnTo>
                  <a:pt x="0" y="0"/>
                </a:lnTo>
                <a:close/>
              </a:path>
            </a:pathLst>
          </a:custGeom>
          <a:blipFill>
            <a:blip r:embed="rId4"/>
            <a:stretch>
              <a:fillRect l="-248" r="-248"/>
            </a:stretch>
          </a:blipFill>
        </p:spPr>
      </p:sp>
      <p:sp>
        <p:nvSpPr>
          <p:cNvPr id="12" name="TextBox 12"/>
          <p:cNvSpPr txBox="1"/>
          <p:nvPr/>
        </p:nvSpPr>
        <p:spPr>
          <a:xfrm>
            <a:off x="685620" y="287867"/>
            <a:ext cx="4722991" cy="423193"/>
          </a:xfrm>
          <a:prstGeom prst="rect">
            <a:avLst/>
          </a:prstGeom>
        </p:spPr>
        <p:txBody>
          <a:bodyPr wrap="square" lIns="0" tIns="0" rIns="0" bIns="0" rtlCol="0" anchor="t">
            <a:spAutoFit/>
          </a:bodyPr>
          <a:lstStyle/>
          <a:p>
            <a:pPr>
              <a:lnSpc>
                <a:spcPts val="3266"/>
              </a:lnSpc>
            </a:pPr>
            <a:r>
              <a:rPr lang="en-US" sz="2300" b="1" dirty="0">
                <a:solidFill>
                  <a:srgbClr val="000000"/>
                </a:solidFill>
                <a:latin typeface="Arial" pitchFamily="34" charset="0"/>
              </a:rPr>
              <a:t>II. CÁC KHU SINH HỌC CHỦ YẾU</a:t>
            </a:r>
          </a:p>
        </p:txBody>
      </p:sp>
      <p:grpSp>
        <p:nvGrpSpPr>
          <p:cNvPr id="14" name="Group 14"/>
          <p:cNvGrpSpPr/>
          <p:nvPr/>
        </p:nvGrpSpPr>
        <p:grpSpPr>
          <a:xfrm>
            <a:off x="6094413" y="2413000"/>
            <a:ext cx="5408791" cy="3606800"/>
            <a:chOff x="0" y="0"/>
            <a:chExt cx="10820400" cy="7213600"/>
          </a:xfrm>
        </p:grpSpPr>
        <p:grpSp>
          <p:nvGrpSpPr>
            <p:cNvPr id="15" name="Group 15"/>
            <p:cNvGrpSpPr/>
            <p:nvPr/>
          </p:nvGrpSpPr>
          <p:grpSpPr>
            <a:xfrm>
              <a:off x="0" y="0"/>
              <a:ext cx="10820400" cy="7213600"/>
              <a:chOff x="0" y="0"/>
              <a:chExt cx="2137363" cy="1424909"/>
            </a:xfrm>
          </p:grpSpPr>
          <p:sp>
            <p:nvSpPr>
              <p:cNvPr id="16" name="Freeform 16"/>
              <p:cNvSpPr/>
              <p:nvPr/>
            </p:nvSpPr>
            <p:spPr>
              <a:xfrm>
                <a:off x="0" y="0"/>
                <a:ext cx="2137363" cy="1424909"/>
              </a:xfrm>
              <a:custGeom>
                <a:avLst/>
                <a:gdLst/>
                <a:ahLst/>
                <a:cxnLst/>
                <a:rect l="l" t="t" r="r" b="b"/>
                <a:pathLst>
                  <a:path w="2137363" h="1424909">
                    <a:moveTo>
                      <a:pt x="0" y="0"/>
                    </a:moveTo>
                    <a:lnTo>
                      <a:pt x="2137363" y="0"/>
                    </a:lnTo>
                    <a:lnTo>
                      <a:pt x="2137363" y="1424909"/>
                    </a:lnTo>
                    <a:lnTo>
                      <a:pt x="0" y="1424909"/>
                    </a:lnTo>
                    <a:close/>
                  </a:path>
                </a:pathLst>
              </a:custGeom>
              <a:gradFill rotWithShape="1">
                <a:gsLst>
                  <a:gs pos="0">
                    <a:srgbClr val="FFF7AD">
                      <a:alpha val="100000"/>
                    </a:srgbClr>
                  </a:gs>
                  <a:gs pos="100000">
                    <a:srgbClr val="AEEBA8">
                      <a:alpha val="100000"/>
                    </a:srgbClr>
                  </a:gs>
                </a:gsLst>
                <a:lin ang="5400000"/>
              </a:gradFill>
            </p:spPr>
          </p:sp>
          <p:sp>
            <p:nvSpPr>
              <p:cNvPr id="17" name="TextBox 17"/>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8" name="TextBox 18"/>
            <p:cNvSpPr txBox="1"/>
            <p:nvPr/>
          </p:nvSpPr>
          <p:spPr>
            <a:xfrm>
              <a:off x="410309" y="1101482"/>
              <a:ext cx="9999784" cy="5170646"/>
            </a:xfrm>
            <a:prstGeom prst="rect">
              <a:avLst/>
            </a:prstGeom>
          </p:spPr>
          <p:txBody>
            <a:bodyPr lIns="0" tIns="0" rIns="0" bIns="0" rtlCol="0" anchor="t">
              <a:spAutoFit/>
            </a:bodyPr>
            <a:lstStyle/>
            <a:p>
              <a:pPr algn="just">
                <a:lnSpc>
                  <a:spcPct val="120000"/>
                </a:lnSpc>
              </a:pPr>
              <a:r>
                <a:rPr lang="en-US" sz="2000" b="1">
                  <a:solidFill>
                    <a:srgbClr val="000000"/>
                  </a:solidFill>
                  <a:latin typeface="Arial" pitchFamily="34" charset="0"/>
                </a:rPr>
                <a:t>- Khí hậu đặc trưng với mùa đông kéo dài và có tuyến phủ dày, mùa hè ngắn</a:t>
              </a:r>
            </a:p>
            <a:p>
              <a:pPr algn="just">
                <a:lnSpc>
                  <a:spcPct val="120000"/>
                </a:lnSpc>
              </a:pPr>
              <a:r>
                <a:rPr lang="en-US" sz="2000" b="1">
                  <a:solidFill>
                    <a:srgbClr val="000000"/>
                  </a:solidFill>
                  <a:latin typeface="Arial" pitchFamily="34" charset="0"/>
                </a:rPr>
                <a:t>- Thực vật chủ yếu là các loài cây lá kim như tùng, bách, thông,…</a:t>
              </a:r>
            </a:p>
            <a:p>
              <a:pPr algn="just">
                <a:lnSpc>
                  <a:spcPct val="120000"/>
                </a:lnSpc>
                <a:spcBef>
                  <a:spcPct val="0"/>
                </a:spcBef>
              </a:pPr>
              <a:r>
                <a:rPr lang="en-US" sz="2000" b="1">
                  <a:solidFill>
                    <a:srgbClr val="000000"/>
                  </a:solidFill>
                  <a:latin typeface="Arial" pitchFamily="34" charset="0"/>
                </a:rPr>
                <a:t>- Động vật thích nghi với đời sống ở tuyến như thỏ tuyết, linh miêu, chó sói, gấu,…</a:t>
              </a:r>
            </a:p>
          </p:txBody>
        </p:sp>
        <p:sp>
          <p:nvSpPr>
            <p:cNvPr id="19" name="TextBox 19"/>
            <p:cNvSpPr txBox="1"/>
            <p:nvPr/>
          </p:nvSpPr>
          <p:spPr>
            <a:xfrm>
              <a:off x="1171135" y="223728"/>
              <a:ext cx="8478130" cy="670826"/>
            </a:xfrm>
            <a:prstGeom prst="rect">
              <a:avLst/>
            </a:prstGeom>
          </p:spPr>
          <p:txBody>
            <a:bodyPr lIns="0" tIns="0" rIns="0" bIns="0" rtlCol="0" anchor="t">
              <a:spAutoFit/>
            </a:bodyPr>
            <a:lstStyle/>
            <a:p>
              <a:pPr algn="ctr">
                <a:lnSpc>
                  <a:spcPct val="120000"/>
                </a:lnSpc>
                <a:spcBef>
                  <a:spcPct val="0"/>
                </a:spcBef>
              </a:pPr>
              <a:r>
                <a:rPr lang="en-US" sz="2000" b="1">
                  <a:solidFill>
                    <a:srgbClr val="C00000"/>
                  </a:solidFill>
                  <a:latin typeface="Arial" pitchFamily="34" charset="0"/>
                </a:rPr>
                <a:t>RƯNG LÁ KIM PHƯƠNG BẮC</a:t>
              </a:r>
            </a:p>
          </p:txBody>
        </p:sp>
      </p:grpSp>
      <p:sp>
        <p:nvSpPr>
          <p:cNvPr id="20" name="TextBox 13"/>
          <p:cNvSpPr txBox="1"/>
          <p:nvPr/>
        </p:nvSpPr>
        <p:spPr>
          <a:xfrm>
            <a:off x="685621" y="1977671"/>
            <a:ext cx="8574625" cy="384529"/>
          </a:xfrm>
          <a:prstGeom prst="rect">
            <a:avLst/>
          </a:prstGeom>
        </p:spPr>
        <p:txBody>
          <a:bodyPr lIns="0" tIns="0" rIns="0" bIns="0" rtlCol="0" anchor="t">
            <a:spAutoFit/>
          </a:bodyPr>
          <a:lstStyle/>
          <a:p>
            <a:pPr>
              <a:lnSpc>
                <a:spcPts val="3266"/>
              </a:lnSpc>
            </a:pPr>
            <a:r>
              <a:rPr lang="en-US" sz="2300" b="1" dirty="0">
                <a:solidFill>
                  <a:srgbClr val="000000"/>
                </a:solidFill>
                <a:latin typeface="Arial" pitchFamily="34" charset="0"/>
              </a:rPr>
              <a:t>1. </a:t>
            </a:r>
            <a:r>
              <a:rPr lang="en-US" sz="2300" b="1" dirty="0" err="1" smtClean="0">
                <a:solidFill>
                  <a:srgbClr val="000000"/>
                </a:solidFill>
                <a:latin typeface="Arial" pitchFamily="34" charset="0"/>
              </a:rPr>
              <a:t>Khu</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học</a:t>
            </a:r>
            <a:r>
              <a:rPr lang="en-US" sz="2300" b="1" dirty="0">
                <a:solidFill>
                  <a:srgbClr val="000000"/>
                </a:solidFill>
                <a:latin typeface="Arial" pitchFamily="34" charset="0"/>
              </a:rPr>
              <a:t> </a:t>
            </a:r>
            <a:r>
              <a:rPr lang="en-US" sz="2300" b="1" dirty="0" err="1">
                <a:solidFill>
                  <a:srgbClr val="000000"/>
                </a:solidFill>
                <a:latin typeface="Arial" pitchFamily="34" charset="0"/>
              </a:rPr>
              <a:t>trên</a:t>
            </a:r>
            <a:r>
              <a:rPr lang="en-US" sz="2300" b="1" dirty="0">
                <a:solidFill>
                  <a:srgbClr val="000000"/>
                </a:solidFill>
                <a:latin typeface="Arial" pitchFamily="34" charset="0"/>
              </a:rPr>
              <a:t> </a:t>
            </a:r>
            <a:r>
              <a:rPr lang="en-US" sz="2300" b="1" dirty="0" err="1">
                <a:solidFill>
                  <a:srgbClr val="000000"/>
                </a:solidFill>
                <a:latin typeface="Arial" pitchFamily="34" charset="0"/>
              </a:rPr>
              <a:t>cạn</a:t>
            </a:r>
            <a:endParaRPr lang="en-US" sz="2300" b="1" dirty="0">
              <a:solidFill>
                <a:srgbClr val="000000"/>
              </a:solidFill>
              <a:latin typeface="Arial" pitchFamily="34" charset="0"/>
            </a:endParaRPr>
          </a:p>
        </p:txBody>
      </p:sp>
      <p:grpSp>
        <p:nvGrpSpPr>
          <p:cNvPr id="26" name="Group 6"/>
          <p:cNvGrpSpPr/>
          <p:nvPr/>
        </p:nvGrpSpPr>
        <p:grpSpPr>
          <a:xfrm>
            <a:off x="604625" y="1275328"/>
            <a:ext cx="10898579" cy="579523"/>
            <a:chOff x="-162036" y="0"/>
            <a:chExt cx="21802836" cy="1159046"/>
          </a:xfrm>
        </p:grpSpPr>
        <p:grpSp>
          <p:nvGrpSpPr>
            <p:cNvPr id="27" name="Group 7"/>
            <p:cNvGrpSpPr/>
            <p:nvPr/>
          </p:nvGrpSpPr>
          <p:grpSpPr>
            <a:xfrm>
              <a:off x="0" y="0"/>
              <a:ext cx="21640800" cy="1159046"/>
              <a:chOff x="0" y="0"/>
              <a:chExt cx="4274726" cy="228947"/>
            </a:xfrm>
          </p:grpSpPr>
          <p:sp>
            <p:nvSpPr>
              <p:cNvPr id="29" name="Freeform 8"/>
              <p:cNvSpPr/>
              <p:nvPr/>
            </p:nvSpPr>
            <p:spPr>
              <a:xfrm>
                <a:off x="0" y="0"/>
                <a:ext cx="4274726" cy="228947"/>
              </a:xfrm>
              <a:custGeom>
                <a:avLst/>
                <a:gdLst/>
                <a:ahLst/>
                <a:cxnLst/>
                <a:rect l="l" t="t" r="r" b="b"/>
                <a:pathLst>
                  <a:path w="4274726" h="228947">
                    <a:moveTo>
                      <a:pt x="0" y="0"/>
                    </a:moveTo>
                    <a:lnTo>
                      <a:pt x="4274726" y="0"/>
                    </a:lnTo>
                    <a:lnTo>
                      <a:pt x="4274726" y="228947"/>
                    </a:lnTo>
                    <a:lnTo>
                      <a:pt x="0" y="228947"/>
                    </a:lnTo>
                    <a:close/>
                  </a:path>
                </a:pathLst>
              </a:custGeom>
              <a:gradFill rotWithShape="1">
                <a:gsLst>
                  <a:gs pos="0">
                    <a:srgbClr val="53E6FF">
                      <a:alpha val="100000"/>
                    </a:srgbClr>
                  </a:gs>
                  <a:gs pos="100000">
                    <a:srgbClr val="FFDE59">
                      <a:alpha val="100000"/>
                    </a:srgbClr>
                  </a:gs>
                </a:gsLst>
                <a:lin ang="0"/>
              </a:gradFill>
            </p:spPr>
          </p:sp>
          <p:sp>
            <p:nvSpPr>
              <p:cNvPr id="30" name="TextBox 9"/>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28" name="TextBox 10"/>
            <p:cNvSpPr txBox="1"/>
            <p:nvPr/>
          </p:nvSpPr>
          <p:spPr>
            <a:xfrm>
              <a:off x="-162036" y="155442"/>
              <a:ext cx="21802835" cy="745718"/>
            </a:xfrm>
            <a:prstGeom prst="rect">
              <a:avLst/>
            </a:prstGeom>
          </p:spPr>
          <p:txBody>
            <a:bodyPr wrap="square" lIns="0" tIns="0" rIns="0" bIns="0" rtlCol="0" anchor="t">
              <a:spAutoFit/>
            </a:bodyPr>
            <a:lstStyle/>
            <a:p>
              <a:pPr algn="ctr">
                <a:lnSpc>
                  <a:spcPts val="3266"/>
                </a:lnSpc>
                <a:spcBef>
                  <a:spcPct val="0"/>
                </a:spcBef>
              </a:pPr>
              <a:r>
                <a:rPr lang="en-US" sz="1950" b="1" dirty="0" err="1">
                  <a:solidFill>
                    <a:srgbClr val="000000"/>
                  </a:solidFill>
                  <a:latin typeface="Arial" pitchFamily="34" charset="0"/>
                </a:rPr>
                <a:t>Sinh</a:t>
              </a:r>
              <a:r>
                <a:rPr lang="en-US" sz="1950" b="1" dirty="0">
                  <a:solidFill>
                    <a:srgbClr val="000000"/>
                  </a:solidFill>
                  <a:latin typeface="Arial" pitchFamily="34" charset="0"/>
                </a:rPr>
                <a:t> </a:t>
              </a:r>
              <a:r>
                <a:rPr lang="en-US" sz="1950" b="1" dirty="0" err="1">
                  <a:solidFill>
                    <a:srgbClr val="000000"/>
                  </a:solidFill>
                  <a:latin typeface="Arial" pitchFamily="34" charset="0"/>
                </a:rPr>
                <a:t>quyển</a:t>
              </a:r>
              <a:r>
                <a:rPr lang="en-US" sz="1950" b="1" dirty="0">
                  <a:solidFill>
                    <a:srgbClr val="000000"/>
                  </a:solidFill>
                  <a:latin typeface="Arial" pitchFamily="34" charset="0"/>
                </a:rPr>
                <a:t> </a:t>
              </a:r>
              <a:r>
                <a:rPr lang="en-US" sz="1950" b="1" dirty="0" err="1">
                  <a:solidFill>
                    <a:srgbClr val="000000"/>
                  </a:solidFill>
                  <a:latin typeface="Arial" pitchFamily="34" charset="0"/>
                </a:rPr>
                <a:t>gồm</a:t>
              </a:r>
              <a:r>
                <a:rPr lang="en-US" sz="1950" b="1" dirty="0">
                  <a:solidFill>
                    <a:srgbClr val="000000"/>
                  </a:solidFill>
                  <a:latin typeface="Arial" pitchFamily="34" charset="0"/>
                </a:rPr>
                <a:t> </a:t>
              </a:r>
              <a:r>
                <a:rPr lang="en-US" sz="1950" b="1" dirty="0" err="1">
                  <a:solidFill>
                    <a:srgbClr val="000000"/>
                  </a:solidFill>
                  <a:latin typeface="Arial" pitchFamily="34" charset="0"/>
                </a:rPr>
                <a:t>các</a:t>
              </a:r>
              <a:r>
                <a:rPr lang="en-US" sz="1950" b="1" dirty="0">
                  <a:solidFill>
                    <a:srgbClr val="000000"/>
                  </a:solidFill>
                  <a:latin typeface="Arial" pitchFamily="34" charset="0"/>
                </a:rPr>
                <a:t> </a:t>
              </a:r>
              <a:r>
                <a:rPr lang="en-US" sz="1950" b="1" dirty="0" err="1">
                  <a:solidFill>
                    <a:srgbClr val="000000"/>
                  </a:solidFill>
                  <a:latin typeface="Arial" pitchFamily="34" charset="0"/>
                </a:rPr>
                <a:t>khu</a:t>
              </a:r>
              <a:r>
                <a:rPr lang="en-US" sz="1950" b="1" dirty="0">
                  <a:solidFill>
                    <a:srgbClr val="000000"/>
                  </a:solidFill>
                  <a:latin typeface="Arial" pitchFamily="34" charset="0"/>
                </a:rPr>
                <a:t> </a:t>
              </a:r>
              <a:r>
                <a:rPr lang="en-US" sz="1950" b="1" dirty="0" err="1">
                  <a:solidFill>
                    <a:srgbClr val="000000"/>
                  </a:solidFill>
                  <a:latin typeface="Arial" pitchFamily="34" charset="0"/>
                </a:rPr>
                <a:t>sinh</a:t>
              </a:r>
              <a:r>
                <a:rPr lang="en-US" sz="1950" b="1" dirty="0">
                  <a:solidFill>
                    <a:srgbClr val="000000"/>
                  </a:solidFill>
                  <a:latin typeface="Arial" pitchFamily="34" charset="0"/>
                </a:rPr>
                <a:t> </a:t>
              </a:r>
              <a:r>
                <a:rPr lang="en-US" sz="1950" b="1" dirty="0" err="1">
                  <a:solidFill>
                    <a:srgbClr val="000000"/>
                  </a:solidFill>
                  <a:latin typeface="Arial" pitchFamily="34" charset="0"/>
                </a:rPr>
                <a:t>học</a:t>
              </a:r>
              <a:r>
                <a:rPr lang="en-US" sz="1950" b="1" dirty="0">
                  <a:solidFill>
                    <a:srgbClr val="000000"/>
                  </a:solidFill>
                  <a:latin typeface="Arial" pitchFamily="34" charset="0"/>
                </a:rPr>
                <a:t> </a:t>
              </a:r>
              <a:r>
                <a:rPr lang="en-US" sz="1950" b="1" dirty="0" err="1">
                  <a:solidFill>
                    <a:srgbClr val="000000"/>
                  </a:solidFill>
                  <a:latin typeface="Arial" pitchFamily="34" charset="0"/>
                </a:rPr>
                <a:t>trên</a:t>
              </a:r>
              <a:r>
                <a:rPr lang="en-US" sz="1950" b="1" dirty="0">
                  <a:solidFill>
                    <a:srgbClr val="000000"/>
                  </a:solidFill>
                  <a:latin typeface="Arial" pitchFamily="34" charset="0"/>
                </a:rPr>
                <a:t> </a:t>
              </a:r>
              <a:r>
                <a:rPr lang="en-US" sz="1950" b="1" dirty="0" err="1" smtClean="0">
                  <a:solidFill>
                    <a:srgbClr val="000000"/>
                  </a:solidFill>
                  <a:latin typeface="Arial" pitchFamily="34" charset="0"/>
                </a:rPr>
                <a:t>cạn</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khu</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sinh</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học</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nước</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ngọt</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và</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khu</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sinh</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học</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biển</a:t>
              </a:r>
              <a:endParaRPr lang="en-US" sz="1950" b="1" dirty="0">
                <a:solidFill>
                  <a:srgbClr val="000000"/>
                </a:solidFill>
                <a:latin typeface="Arial"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0174" y="-1028700"/>
            <a:ext cx="14344819" cy="2057400"/>
            <a:chOff x="0" y="0"/>
            <a:chExt cx="5668565" cy="812800"/>
          </a:xfrm>
        </p:grpSpPr>
        <p:sp>
          <p:nvSpPr>
            <p:cNvPr id="3" name="Freeform 3"/>
            <p:cNvSpPr/>
            <p:nvPr/>
          </p:nvSpPr>
          <p:spPr>
            <a:xfrm>
              <a:off x="0" y="0"/>
              <a:ext cx="5668565" cy="812800"/>
            </a:xfrm>
            <a:custGeom>
              <a:avLst/>
              <a:gdLst/>
              <a:ahLst/>
              <a:cxnLst/>
              <a:rect l="l" t="t" r="r" b="b"/>
              <a:pathLst>
                <a:path w="5668565" h="812800">
                  <a:moveTo>
                    <a:pt x="0" y="0"/>
                  </a:moveTo>
                  <a:lnTo>
                    <a:pt x="5668565" y="0"/>
                  </a:lnTo>
                  <a:lnTo>
                    <a:pt x="5668565" y="812800"/>
                  </a:lnTo>
                  <a:lnTo>
                    <a:pt x="0" y="812800"/>
                  </a:lnTo>
                  <a:close/>
                </a:path>
              </a:pathLst>
            </a:custGeom>
            <a:gradFill rotWithShape="1">
              <a:gsLst>
                <a:gs pos="0">
                  <a:srgbClr val="0CC0DF">
                    <a:alpha val="100000"/>
                  </a:srgbClr>
                </a:gs>
                <a:gs pos="50000">
                  <a:srgbClr val="FFDE59">
                    <a:alpha val="100000"/>
                  </a:srgbClr>
                </a:gs>
                <a:gs pos="100000">
                  <a:srgbClr val="FA7B7B">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rot="-8979045">
            <a:off x="8864444" y="-1238001"/>
            <a:ext cx="4423364" cy="2743200"/>
          </a:xfrm>
          <a:custGeom>
            <a:avLst/>
            <a:gdLst/>
            <a:ahLst/>
            <a:cxnLst/>
            <a:rect l="l" t="t" r="r" b="b"/>
            <a:pathLst>
              <a:path w="6636774" h="4114800">
                <a:moveTo>
                  <a:pt x="0" y="0"/>
                </a:moveTo>
                <a:lnTo>
                  <a:pt x="6636774" y="0"/>
                </a:lnTo>
                <a:lnTo>
                  <a:pt x="6636774"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11" name="Group 11"/>
          <p:cNvGrpSpPr/>
          <p:nvPr/>
        </p:nvGrpSpPr>
        <p:grpSpPr>
          <a:xfrm>
            <a:off x="6094413" y="2550583"/>
            <a:ext cx="5408791" cy="3606800"/>
            <a:chOff x="0" y="0"/>
            <a:chExt cx="10820400" cy="7213600"/>
          </a:xfrm>
        </p:grpSpPr>
        <p:grpSp>
          <p:nvGrpSpPr>
            <p:cNvPr id="12" name="Group 12"/>
            <p:cNvGrpSpPr/>
            <p:nvPr/>
          </p:nvGrpSpPr>
          <p:grpSpPr>
            <a:xfrm>
              <a:off x="0" y="0"/>
              <a:ext cx="10820400" cy="7213600"/>
              <a:chOff x="0" y="0"/>
              <a:chExt cx="2137363" cy="1424909"/>
            </a:xfrm>
          </p:grpSpPr>
          <p:sp>
            <p:nvSpPr>
              <p:cNvPr id="13" name="Freeform 13"/>
              <p:cNvSpPr/>
              <p:nvPr/>
            </p:nvSpPr>
            <p:spPr>
              <a:xfrm>
                <a:off x="0" y="0"/>
                <a:ext cx="2137363" cy="1424909"/>
              </a:xfrm>
              <a:custGeom>
                <a:avLst/>
                <a:gdLst/>
                <a:ahLst/>
                <a:cxnLst/>
                <a:rect l="l" t="t" r="r" b="b"/>
                <a:pathLst>
                  <a:path w="2137363" h="1424909">
                    <a:moveTo>
                      <a:pt x="0" y="0"/>
                    </a:moveTo>
                    <a:lnTo>
                      <a:pt x="2137363" y="0"/>
                    </a:lnTo>
                    <a:lnTo>
                      <a:pt x="2137363" y="1424909"/>
                    </a:lnTo>
                    <a:lnTo>
                      <a:pt x="0" y="1424909"/>
                    </a:lnTo>
                    <a:close/>
                  </a:path>
                </a:pathLst>
              </a:custGeom>
              <a:gradFill rotWithShape="1">
                <a:gsLst>
                  <a:gs pos="0">
                    <a:srgbClr val="FFF7AD">
                      <a:alpha val="100000"/>
                    </a:srgbClr>
                  </a:gs>
                  <a:gs pos="100000">
                    <a:srgbClr val="AEEBA8">
                      <a:alpha val="100000"/>
                    </a:srgbClr>
                  </a:gs>
                </a:gsLst>
                <a:lin ang="5400000"/>
              </a:gradFill>
            </p:spPr>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5" name="TextBox 15"/>
            <p:cNvSpPr txBox="1"/>
            <p:nvPr/>
          </p:nvSpPr>
          <p:spPr>
            <a:xfrm>
              <a:off x="410309" y="1101482"/>
              <a:ext cx="9999784" cy="5909310"/>
            </a:xfrm>
            <a:prstGeom prst="rect">
              <a:avLst/>
            </a:prstGeom>
          </p:spPr>
          <p:txBody>
            <a:bodyPr lIns="0" tIns="0" rIns="0" bIns="0" rtlCol="0" anchor="t">
              <a:spAutoFit/>
            </a:bodyPr>
            <a:lstStyle/>
            <a:p>
              <a:pPr algn="just">
                <a:lnSpc>
                  <a:spcPct val="120000"/>
                </a:lnSpc>
              </a:pPr>
              <a:r>
                <a:rPr lang="en-US" sz="2000" b="1">
                  <a:solidFill>
                    <a:srgbClr val="000000"/>
                  </a:solidFill>
                  <a:latin typeface="Arial" pitchFamily="34" charset="0"/>
                </a:rPr>
                <a:t>- Khí hậu ấm áp về mùa hè, lạnh vào mua đông</a:t>
              </a:r>
            </a:p>
            <a:p>
              <a:pPr algn="just">
                <a:lnSpc>
                  <a:spcPct val="120000"/>
                </a:lnSpc>
              </a:pPr>
              <a:r>
                <a:rPr lang="en-US" sz="2000" b="1">
                  <a:solidFill>
                    <a:srgbClr val="000000"/>
                  </a:solidFill>
                  <a:latin typeface="Arial" pitchFamily="34" charset="0"/>
                </a:rPr>
                <a:t>- Thực vật chủ yếu là các loài cây cỏ lá khô và rụng vào mùa đông như phong, sến đỏ, sói,…</a:t>
              </a:r>
            </a:p>
            <a:p>
              <a:pPr algn="just">
                <a:lnSpc>
                  <a:spcPct val="120000"/>
                </a:lnSpc>
                <a:spcBef>
                  <a:spcPct val="0"/>
                </a:spcBef>
              </a:pPr>
              <a:r>
                <a:rPr lang="en-US" sz="2000" b="1">
                  <a:solidFill>
                    <a:srgbClr val="000000"/>
                  </a:solidFill>
                  <a:latin typeface="Arial" pitchFamily="34" charset="0"/>
                </a:rPr>
                <a:t>- Động vật có nhiều loài di cư tránh mùa đông và ngủ đông như sóc, chim gõ kiến, hươu, lợn lòi, cáo, gấu,…</a:t>
              </a:r>
            </a:p>
          </p:txBody>
        </p:sp>
        <p:sp>
          <p:nvSpPr>
            <p:cNvPr id="16" name="TextBox 16"/>
            <p:cNvSpPr txBox="1"/>
            <p:nvPr/>
          </p:nvSpPr>
          <p:spPr>
            <a:xfrm>
              <a:off x="522714" y="249116"/>
              <a:ext cx="9887377" cy="738664"/>
            </a:xfrm>
            <a:prstGeom prst="rect">
              <a:avLst/>
            </a:prstGeom>
          </p:spPr>
          <p:txBody>
            <a:bodyPr lIns="0" tIns="0" rIns="0" bIns="0" rtlCol="0" anchor="t">
              <a:spAutoFit/>
            </a:bodyPr>
            <a:lstStyle/>
            <a:p>
              <a:pPr algn="ctr">
                <a:lnSpc>
                  <a:spcPct val="120000"/>
                </a:lnSpc>
                <a:spcBef>
                  <a:spcPct val="0"/>
                </a:spcBef>
              </a:pPr>
              <a:r>
                <a:rPr lang="en-US" sz="2000" b="1">
                  <a:solidFill>
                    <a:srgbClr val="C00000"/>
                  </a:solidFill>
                  <a:latin typeface="Arial" pitchFamily="34" charset="0"/>
                </a:rPr>
                <a:t>RỪNG RỤNG LÁ THEO MÙA ÔN ĐỚI</a:t>
              </a:r>
            </a:p>
          </p:txBody>
        </p:sp>
      </p:grpSp>
      <p:sp>
        <p:nvSpPr>
          <p:cNvPr id="17" name="Freeform 17"/>
          <p:cNvSpPr/>
          <p:nvPr/>
        </p:nvSpPr>
        <p:spPr>
          <a:xfrm>
            <a:off x="695523" y="2550583"/>
            <a:ext cx="5398890" cy="3606800"/>
          </a:xfrm>
          <a:custGeom>
            <a:avLst/>
            <a:gdLst/>
            <a:ahLst/>
            <a:cxnLst/>
            <a:rect l="l" t="t" r="r" b="b"/>
            <a:pathLst>
              <a:path w="8100445" h="5410200">
                <a:moveTo>
                  <a:pt x="0" y="0"/>
                </a:moveTo>
                <a:lnTo>
                  <a:pt x="8100445" y="0"/>
                </a:lnTo>
                <a:lnTo>
                  <a:pt x="8100445" y="5410200"/>
                </a:lnTo>
                <a:lnTo>
                  <a:pt x="0" y="5410200"/>
                </a:lnTo>
                <a:lnTo>
                  <a:pt x="0" y="0"/>
                </a:lnTo>
                <a:close/>
              </a:path>
            </a:pathLst>
          </a:custGeom>
          <a:blipFill>
            <a:blip r:embed="rId4"/>
            <a:stretch>
              <a:fillRect l="-3431" r="-3431"/>
            </a:stretch>
          </a:blipFill>
        </p:spPr>
      </p:sp>
      <p:sp>
        <p:nvSpPr>
          <p:cNvPr id="18" name="TextBox 18"/>
          <p:cNvSpPr txBox="1"/>
          <p:nvPr/>
        </p:nvSpPr>
        <p:spPr>
          <a:xfrm>
            <a:off x="685620" y="287867"/>
            <a:ext cx="4722991" cy="423193"/>
          </a:xfrm>
          <a:prstGeom prst="rect">
            <a:avLst/>
          </a:prstGeom>
        </p:spPr>
        <p:txBody>
          <a:bodyPr wrap="square" lIns="0" tIns="0" rIns="0" bIns="0" rtlCol="0" anchor="t">
            <a:spAutoFit/>
          </a:bodyPr>
          <a:lstStyle/>
          <a:p>
            <a:pPr>
              <a:lnSpc>
                <a:spcPts val="3266"/>
              </a:lnSpc>
            </a:pPr>
            <a:r>
              <a:rPr lang="en-US" sz="2300" b="1" dirty="0">
                <a:solidFill>
                  <a:srgbClr val="000000"/>
                </a:solidFill>
                <a:latin typeface="Arial" pitchFamily="34" charset="0"/>
              </a:rPr>
              <a:t>II. CÁC KHU SINH HỌC CHỦ YẾU</a:t>
            </a:r>
          </a:p>
        </p:txBody>
      </p:sp>
      <p:sp>
        <p:nvSpPr>
          <p:cNvPr id="20" name="TextBox 13"/>
          <p:cNvSpPr txBox="1"/>
          <p:nvPr/>
        </p:nvSpPr>
        <p:spPr>
          <a:xfrm>
            <a:off x="685621" y="1977671"/>
            <a:ext cx="8574625" cy="384529"/>
          </a:xfrm>
          <a:prstGeom prst="rect">
            <a:avLst/>
          </a:prstGeom>
        </p:spPr>
        <p:txBody>
          <a:bodyPr lIns="0" tIns="0" rIns="0" bIns="0" rtlCol="0" anchor="t">
            <a:spAutoFit/>
          </a:bodyPr>
          <a:lstStyle/>
          <a:p>
            <a:pPr>
              <a:lnSpc>
                <a:spcPts val="3266"/>
              </a:lnSpc>
            </a:pPr>
            <a:r>
              <a:rPr lang="en-US" sz="2300" b="1" dirty="0">
                <a:solidFill>
                  <a:srgbClr val="000000"/>
                </a:solidFill>
                <a:latin typeface="Arial" pitchFamily="34" charset="0"/>
              </a:rPr>
              <a:t>1. </a:t>
            </a:r>
            <a:r>
              <a:rPr lang="en-US" sz="2300" b="1" dirty="0" err="1" smtClean="0">
                <a:solidFill>
                  <a:srgbClr val="000000"/>
                </a:solidFill>
                <a:latin typeface="Arial" pitchFamily="34" charset="0"/>
              </a:rPr>
              <a:t>Khu</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học</a:t>
            </a:r>
            <a:r>
              <a:rPr lang="en-US" sz="2300" b="1" dirty="0">
                <a:solidFill>
                  <a:srgbClr val="000000"/>
                </a:solidFill>
                <a:latin typeface="Arial" pitchFamily="34" charset="0"/>
              </a:rPr>
              <a:t> </a:t>
            </a:r>
            <a:r>
              <a:rPr lang="en-US" sz="2300" b="1" dirty="0" err="1">
                <a:solidFill>
                  <a:srgbClr val="000000"/>
                </a:solidFill>
                <a:latin typeface="Arial" pitchFamily="34" charset="0"/>
              </a:rPr>
              <a:t>trên</a:t>
            </a:r>
            <a:r>
              <a:rPr lang="en-US" sz="2300" b="1" dirty="0">
                <a:solidFill>
                  <a:srgbClr val="000000"/>
                </a:solidFill>
                <a:latin typeface="Arial" pitchFamily="34" charset="0"/>
              </a:rPr>
              <a:t> </a:t>
            </a:r>
            <a:r>
              <a:rPr lang="en-US" sz="2300" b="1" dirty="0" err="1">
                <a:solidFill>
                  <a:srgbClr val="000000"/>
                </a:solidFill>
                <a:latin typeface="Arial" pitchFamily="34" charset="0"/>
              </a:rPr>
              <a:t>cạn</a:t>
            </a:r>
            <a:endParaRPr lang="en-US" sz="2300" b="1" dirty="0">
              <a:solidFill>
                <a:srgbClr val="000000"/>
              </a:solidFill>
              <a:latin typeface="Arial" pitchFamily="34" charset="0"/>
            </a:endParaRPr>
          </a:p>
        </p:txBody>
      </p:sp>
      <p:grpSp>
        <p:nvGrpSpPr>
          <p:cNvPr id="21" name="Group 6"/>
          <p:cNvGrpSpPr/>
          <p:nvPr/>
        </p:nvGrpSpPr>
        <p:grpSpPr>
          <a:xfrm>
            <a:off x="604625" y="1275328"/>
            <a:ext cx="10898579" cy="579523"/>
            <a:chOff x="-162036" y="0"/>
            <a:chExt cx="21802836" cy="1159046"/>
          </a:xfrm>
        </p:grpSpPr>
        <p:grpSp>
          <p:nvGrpSpPr>
            <p:cNvPr id="27" name="Group 7"/>
            <p:cNvGrpSpPr/>
            <p:nvPr/>
          </p:nvGrpSpPr>
          <p:grpSpPr>
            <a:xfrm>
              <a:off x="0" y="0"/>
              <a:ext cx="21640800" cy="1159046"/>
              <a:chOff x="0" y="0"/>
              <a:chExt cx="4274726" cy="228947"/>
            </a:xfrm>
          </p:grpSpPr>
          <p:sp>
            <p:nvSpPr>
              <p:cNvPr id="29" name="Freeform 8"/>
              <p:cNvSpPr/>
              <p:nvPr/>
            </p:nvSpPr>
            <p:spPr>
              <a:xfrm>
                <a:off x="0" y="0"/>
                <a:ext cx="4274726" cy="228947"/>
              </a:xfrm>
              <a:custGeom>
                <a:avLst/>
                <a:gdLst/>
                <a:ahLst/>
                <a:cxnLst/>
                <a:rect l="l" t="t" r="r" b="b"/>
                <a:pathLst>
                  <a:path w="4274726" h="228947">
                    <a:moveTo>
                      <a:pt x="0" y="0"/>
                    </a:moveTo>
                    <a:lnTo>
                      <a:pt x="4274726" y="0"/>
                    </a:lnTo>
                    <a:lnTo>
                      <a:pt x="4274726" y="228947"/>
                    </a:lnTo>
                    <a:lnTo>
                      <a:pt x="0" y="228947"/>
                    </a:lnTo>
                    <a:close/>
                  </a:path>
                </a:pathLst>
              </a:custGeom>
              <a:gradFill rotWithShape="1">
                <a:gsLst>
                  <a:gs pos="0">
                    <a:srgbClr val="53E6FF">
                      <a:alpha val="100000"/>
                    </a:srgbClr>
                  </a:gs>
                  <a:gs pos="100000">
                    <a:srgbClr val="FFDE59">
                      <a:alpha val="100000"/>
                    </a:srgbClr>
                  </a:gs>
                </a:gsLst>
                <a:lin ang="0"/>
              </a:gradFill>
            </p:spPr>
          </p:sp>
          <p:sp>
            <p:nvSpPr>
              <p:cNvPr id="30" name="TextBox 9"/>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28" name="TextBox 10"/>
            <p:cNvSpPr txBox="1"/>
            <p:nvPr/>
          </p:nvSpPr>
          <p:spPr>
            <a:xfrm>
              <a:off x="-162036" y="155442"/>
              <a:ext cx="21802835" cy="745718"/>
            </a:xfrm>
            <a:prstGeom prst="rect">
              <a:avLst/>
            </a:prstGeom>
          </p:spPr>
          <p:txBody>
            <a:bodyPr wrap="square" lIns="0" tIns="0" rIns="0" bIns="0" rtlCol="0" anchor="t">
              <a:spAutoFit/>
            </a:bodyPr>
            <a:lstStyle/>
            <a:p>
              <a:pPr algn="ctr">
                <a:lnSpc>
                  <a:spcPts val="3266"/>
                </a:lnSpc>
                <a:spcBef>
                  <a:spcPct val="0"/>
                </a:spcBef>
              </a:pPr>
              <a:r>
                <a:rPr lang="en-US" sz="1950" b="1" dirty="0" err="1">
                  <a:solidFill>
                    <a:srgbClr val="000000"/>
                  </a:solidFill>
                  <a:latin typeface="Arial" pitchFamily="34" charset="0"/>
                </a:rPr>
                <a:t>Sinh</a:t>
              </a:r>
              <a:r>
                <a:rPr lang="en-US" sz="1950" b="1" dirty="0">
                  <a:solidFill>
                    <a:srgbClr val="000000"/>
                  </a:solidFill>
                  <a:latin typeface="Arial" pitchFamily="34" charset="0"/>
                </a:rPr>
                <a:t> </a:t>
              </a:r>
              <a:r>
                <a:rPr lang="en-US" sz="1950" b="1" dirty="0" err="1">
                  <a:solidFill>
                    <a:srgbClr val="000000"/>
                  </a:solidFill>
                  <a:latin typeface="Arial" pitchFamily="34" charset="0"/>
                </a:rPr>
                <a:t>quyển</a:t>
              </a:r>
              <a:r>
                <a:rPr lang="en-US" sz="1950" b="1" dirty="0">
                  <a:solidFill>
                    <a:srgbClr val="000000"/>
                  </a:solidFill>
                  <a:latin typeface="Arial" pitchFamily="34" charset="0"/>
                </a:rPr>
                <a:t> </a:t>
              </a:r>
              <a:r>
                <a:rPr lang="en-US" sz="1950" b="1" dirty="0" err="1">
                  <a:solidFill>
                    <a:srgbClr val="000000"/>
                  </a:solidFill>
                  <a:latin typeface="Arial" pitchFamily="34" charset="0"/>
                </a:rPr>
                <a:t>gồm</a:t>
              </a:r>
              <a:r>
                <a:rPr lang="en-US" sz="1950" b="1" dirty="0">
                  <a:solidFill>
                    <a:srgbClr val="000000"/>
                  </a:solidFill>
                  <a:latin typeface="Arial" pitchFamily="34" charset="0"/>
                </a:rPr>
                <a:t> </a:t>
              </a:r>
              <a:r>
                <a:rPr lang="en-US" sz="1950" b="1" dirty="0" err="1">
                  <a:solidFill>
                    <a:srgbClr val="000000"/>
                  </a:solidFill>
                  <a:latin typeface="Arial" pitchFamily="34" charset="0"/>
                </a:rPr>
                <a:t>các</a:t>
              </a:r>
              <a:r>
                <a:rPr lang="en-US" sz="1950" b="1" dirty="0">
                  <a:solidFill>
                    <a:srgbClr val="000000"/>
                  </a:solidFill>
                  <a:latin typeface="Arial" pitchFamily="34" charset="0"/>
                </a:rPr>
                <a:t> </a:t>
              </a:r>
              <a:r>
                <a:rPr lang="en-US" sz="1950" b="1" dirty="0" err="1">
                  <a:solidFill>
                    <a:srgbClr val="000000"/>
                  </a:solidFill>
                  <a:latin typeface="Arial" pitchFamily="34" charset="0"/>
                </a:rPr>
                <a:t>khu</a:t>
              </a:r>
              <a:r>
                <a:rPr lang="en-US" sz="1950" b="1" dirty="0">
                  <a:solidFill>
                    <a:srgbClr val="000000"/>
                  </a:solidFill>
                  <a:latin typeface="Arial" pitchFamily="34" charset="0"/>
                </a:rPr>
                <a:t> </a:t>
              </a:r>
              <a:r>
                <a:rPr lang="en-US" sz="1950" b="1" dirty="0" err="1">
                  <a:solidFill>
                    <a:srgbClr val="000000"/>
                  </a:solidFill>
                  <a:latin typeface="Arial" pitchFamily="34" charset="0"/>
                </a:rPr>
                <a:t>sinh</a:t>
              </a:r>
              <a:r>
                <a:rPr lang="en-US" sz="1950" b="1" dirty="0">
                  <a:solidFill>
                    <a:srgbClr val="000000"/>
                  </a:solidFill>
                  <a:latin typeface="Arial" pitchFamily="34" charset="0"/>
                </a:rPr>
                <a:t> </a:t>
              </a:r>
              <a:r>
                <a:rPr lang="en-US" sz="1950" b="1" dirty="0" err="1">
                  <a:solidFill>
                    <a:srgbClr val="000000"/>
                  </a:solidFill>
                  <a:latin typeface="Arial" pitchFamily="34" charset="0"/>
                </a:rPr>
                <a:t>học</a:t>
              </a:r>
              <a:r>
                <a:rPr lang="en-US" sz="1950" b="1" dirty="0">
                  <a:solidFill>
                    <a:srgbClr val="000000"/>
                  </a:solidFill>
                  <a:latin typeface="Arial" pitchFamily="34" charset="0"/>
                </a:rPr>
                <a:t> </a:t>
              </a:r>
              <a:r>
                <a:rPr lang="en-US" sz="1950" b="1" dirty="0" err="1">
                  <a:solidFill>
                    <a:srgbClr val="000000"/>
                  </a:solidFill>
                  <a:latin typeface="Arial" pitchFamily="34" charset="0"/>
                </a:rPr>
                <a:t>trên</a:t>
              </a:r>
              <a:r>
                <a:rPr lang="en-US" sz="1950" b="1" dirty="0">
                  <a:solidFill>
                    <a:srgbClr val="000000"/>
                  </a:solidFill>
                  <a:latin typeface="Arial" pitchFamily="34" charset="0"/>
                </a:rPr>
                <a:t> </a:t>
              </a:r>
              <a:r>
                <a:rPr lang="en-US" sz="1950" b="1" dirty="0" err="1" smtClean="0">
                  <a:solidFill>
                    <a:srgbClr val="000000"/>
                  </a:solidFill>
                  <a:latin typeface="Arial" pitchFamily="34" charset="0"/>
                </a:rPr>
                <a:t>cạn</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khu</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sinh</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học</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nước</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ngọt</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và</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khu</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sinh</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học</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biển</a:t>
              </a:r>
              <a:endParaRPr lang="en-US" sz="1950" b="1" dirty="0">
                <a:solidFill>
                  <a:srgbClr val="000000"/>
                </a:solidFill>
                <a:latin typeface="Arial"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0174" y="-1028700"/>
            <a:ext cx="14344819" cy="2057400"/>
            <a:chOff x="0" y="0"/>
            <a:chExt cx="5668565" cy="812800"/>
          </a:xfrm>
        </p:grpSpPr>
        <p:sp>
          <p:nvSpPr>
            <p:cNvPr id="3" name="Freeform 3"/>
            <p:cNvSpPr/>
            <p:nvPr/>
          </p:nvSpPr>
          <p:spPr>
            <a:xfrm>
              <a:off x="0" y="0"/>
              <a:ext cx="5668565" cy="812800"/>
            </a:xfrm>
            <a:custGeom>
              <a:avLst/>
              <a:gdLst/>
              <a:ahLst/>
              <a:cxnLst/>
              <a:rect l="l" t="t" r="r" b="b"/>
              <a:pathLst>
                <a:path w="5668565" h="812800">
                  <a:moveTo>
                    <a:pt x="0" y="0"/>
                  </a:moveTo>
                  <a:lnTo>
                    <a:pt x="5668565" y="0"/>
                  </a:lnTo>
                  <a:lnTo>
                    <a:pt x="5668565" y="812800"/>
                  </a:lnTo>
                  <a:lnTo>
                    <a:pt x="0" y="812800"/>
                  </a:lnTo>
                  <a:close/>
                </a:path>
              </a:pathLst>
            </a:custGeom>
            <a:gradFill rotWithShape="1">
              <a:gsLst>
                <a:gs pos="0">
                  <a:srgbClr val="0CC0DF">
                    <a:alpha val="100000"/>
                  </a:srgbClr>
                </a:gs>
                <a:gs pos="50000">
                  <a:srgbClr val="FFDE59">
                    <a:alpha val="100000"/>
                  </a:srgbClr>
                </a:gs>
                <a:gs pos="100000">
                  <a:srgbClr val="FA7B7B">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rot="-8979045">
            <a:off x="8864444" y="-1238001"/>
            <a:ext cx="4423364" cy="2743200"/>
          </a:xfrm>
          <a:custGeom>
            <a:avLst/>
            <a:gdLst/>
            <a:ahLst/>
            <a:cxnLst/>
            <a:rect l="l" t="t" r="r" b="b"/>
            <a:pathLst>
              <a:path w="6636774" h="4114800">
                <a:moveTo>
                  <a:pt x="0" y="0"/>
                </a:moveTo>
                <a:lnTo>
                  <a:pt x="6636774" y="0"/>
                </a:lnTo>
                <a:lnTo>
                  <a:pt x="6636774"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11" name="Group 11"/>
          <p:cNvGrpSpPr/>
          <p:nvPr/>
        </p:nvGrpSpPr>
        <p:grpSpPr>
          <a:xfrm>
            <a:off x="6094413" y="2590800"/>
            <a:ext cx="5408791" cy="3606800"/>
            <a:chOff x="0" y="0"/>
            <a:chExt cx="10820400" cy="7213600"/>
          </a:xfrm>
        </p:grpSpPr>
        <p:grpSp>
          <p:nvGrpSpPr>
            <p:cNvPr id="12" name="Group 12"/>
            <p:cNvGrpSpPr/>
            <p:nvPr/>
          </p:nvGrpSpPr>
          <p:grpSpPr>
            <a:xfrm>
              <a:off x="0" y="0"/>
              <a:ext cx="10820400" cy="7213600"/>
              <a:chOff x="0" y="0"/>
              <a:chExt cx="2137363" cy="1424909"/>
            </a:xfrm>
          </p:grpSpPr>
          <p:sp>
            <p:nvSpPr>
              <p:cNvPr id="13" name="Freeform 13"/>
              <p:cNvSpPr/>
              <p:nvPr/>
            </p:nvSpPr>
            <p:spPr>
              <a:xfrm>
                <a:off x="0" y="0"/>
                <a:ext cx="2137363" cy="1424909"/>
              </a:xfrm>
              <a:custGeom>
                <a:avLst/>
                <a:gdLst/>
                <a:ahLst/>
                <a:cxnLst/>
                <a:rect l="l" t="t" r="r" b="b"/>
                <a:pathLst>
                  <a:path w="2137363" h="1424909">
                    <a:moveTo>
                      <a:pt x="0" y="0"/>
                    </a:moveTo>
                    <a:lnTo>
                      <a:pt x="2137363" y="0"/>
                    </a:lnTo>
                    <a:lnTo>
                      <a:pt x="2137363" y="1424909"/>
                    </a:lnTo>
                    <a:lnTo>
                      <a:pt x="0" y="1424909"/>
                    </a:lnTo>
                    <a:close/>
                  </a:path>
                </a:pathLst>
              </a:custGeom>
              <a:gradFill rotWithShape="1">
                <a:gsLst>
                  <a:gs pos="0">
                    <a:srgbClr val="FFF7AD">
                      <a:alpha val="100000"/>
                    </a:srgbClr>
                  </a:gs>
                  <a:gs pos="100000">
                    <a:srgbClr val="AEEBA8">
                      <a:alpha val="100000"/>
                    </a:srgbClr>
                  </a:gs>
                </a:gsLst>
                <a:lin ang="5400000"/>
              </a:gradFill>
            </p:spPr>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5" name="TextBox 15"/>
            <p:cNvSpPr txBox="1"/>
            <p:nvPr/>
          </p:nvSpPr>
          <p:spPr>
            <a:xfrm>
              <a:off x="410309" y="1101482"/>
              <a:ext cx="9999784" cy="5170646"/>
            </a:xfrm>
            <a:prstGeom prst="rect">
              <a:avLst/>
            </a:prstGeom>
          </p:spPr>
          <p:txBody>
            <a:bodyPr lIns="0" tIns="0" rIns="0" bIns="0" rtlCol="0" anchor="t">
              <a:spAutoFit/>
            </a:bodyPr>
            <a:lstStyle/>
            <a:p>
              <a:pPr algn="just">
                <a:lnSpc>
                  <a:spcPct val="120000"/>
                </a:lnSpc>
              </a:pPr>
              <a:r>
                <a:rPr lang="en-US" sz="2000" b="1">
                  <a:solidFill>
                    <a:srgbClr val="000000"/>
                  </a:solidFill>
                  <a:latin typeface="Arial" pitchFamily="34" charset="0"/>
                </a:rPr>
                <a:t>- Khí hậu ôn đới, có mùa hạ tương đối nóng nhưng sang mùa đông thì lạnh, đôi khi có tuyết rơi</a:t>
              </a:r>
            </a:p>
            <a:p>
              <a:pPr algn="just">
                <a:lnSpc>
                  <a:spcPct val="120000"/>
                </a:lnSpc>
              </a:pPr>
              <a:r>
                <a:rPr lang="en-US" sz="2000" b="1">
                  <a:solidFill>
                    <a:srgbClr val="000000"/>
                  </a:solidFill>
                  <a:latin typeface="Arial" pitchFamily="34" charset="0"/>
                </a:rPr>
                <a:t>- Thực vật chủ yếu là cỏ thấp</a:t>
              </a:r>
            </a:p>
            <a:p>
              <a:pPr algn="just">
                <a:lnSpc>
                  <a:spcPct val="120000"/>
                </a:lnSpc>
                <a:spcBef>
                  <a:spcPct val="0"/>
                </a:spcBef>
              </a:pPr>
              <a:r>
                <a:rPr lang="en-US" sz="2000" b="1">
                  <a:solidFill>
                    <a:srgbClr val="000000"/>
                  </a:solidFill>
                  <a:latin typeface="Arial" pitchFamily="34" charset="0"/>
                </a:rPr>
                <a:t>- Động vật chủ yếu là loài chạy nhanh và thích nghi với sự thay đổi khí hậu theo mùa rõ rệt như ngựa, sóc, sói,…</a:t>
              </a:r>
            </a:p>
          </p:txBody>
        </p:sp>
        <p:sp>
          <p:nvSpPr>
            <p:cNvPr id="16" name="TextBox 16"/>
            <p:cNvSpPr txBox="1"/>
            <p:nvPr/>
          </p:nvSpPr>
          <p:spPr>
            <a:xfrm>
              <a:off x="522714" y="249116"/>
              <a:ext cx="9887377" cy="670826"/>
            </a:xfrm>
            <a:prstGeom prst="rect">
              <a:avLst/>
            </a:prstGeom>
          </p:spPr>
          <p:txBody>
            <a:bodyPr lIns="0" tIns="0" rIns="0" bIns="0" rtlCol="0" anchor="t">
              <a:spAutoFit/>
            </a:bodyPr>
            <a:lstStyle/>
            <a:p>
              <a:pPr algn="ctr">
                <a:lnSpc>
                  <a:spcPct val="120000"/>
                </a:lnSpc>
                <a:spcBef>
                  <a:spcPct val="0"/>
                </a:spcBef>
              </a:pPr>
              <a:r>
                <a:rPr lang="en-US" sz="2000" b="1">
                  <a:solidFill>
                    <a:srgbClr val="C00000"/>
                  </a:solidFill>
                  <a:latin typeface="Arial" pitchFamily="34" charset="0"/>
                </a:rPr>
                <a:t>THẢO NGUYÊN</a:t>
              </a:r>
            </a:p>
          </p:txBody>
        </p:sp>
      </p:grpSp>
      <p:sp>
        <p:nvSpPr>
          <p:cNvPr id="17" name="Freeform 17"/>
          <p:cNvSpPr/>
          <p:nvPr/>
        </p:nvSpPr>
        <p:spPr>
          <a:xfrm>
            <a:off x="685621" y="2590800"/>
            <a:ext cx="5408791" cy="3606800"/>
          </a:xfrm>
          <a:custGeom>
            <a:avLst/>
            <a:gdLst/>
            <a:ahLst/>
            <a:cxnLst/>
            <a:rect l="l" t="t" r="r" b="b"/>
            <a:pathLst>
              <a:path w="8115300" h="5410200">
                <a:moveTo>
                  <a:pt x="0" y="0"/>
                </a:moveTo>
                <a:lnTo>
                  <a:pt x="8115300" y="0"/>
                </a:lnTo>
                <a:lnTo>
                  <a:pt x="8115300" y="5410200"/>
                </a:lnTo>
                <a:lnTo>
                  <a:pt x="0" y="5410200"/>
                </a:lnTo>
                <a:lnTo>
                  <a:pt x="0" y="0"/>
                </a:lnTo>
                <a:close/>
              </a:path>
            </a:pathLst>
          </a:custGeom>
          <a:blipFill>
            <a:blip r:embed="rId4"/>
            <a:stretch>
              <a:fillRect l="-3811" t="-2476" r="-3811" b="-5147"/>
            </a:stretch>
          </a:blipFill>
        </p:spPr>
      </p:sp>
      <p:sp>
        <p:nvSpPr>
          <p:cNvPr id="18" name="TextBox 18"/>
          <p:cNvSpPr txBox="1"/>
          <p:nvPr/>
        </p:nvSpPr>
        <p:spPr>
          <a:xfrm>
            <a:off x="685620" y="287867"/>
            <a:ext cx="4875391" cy="423193"/>
          </a:xfrm>
          <a:prstGeom prst="rect">
            <a:avLst/>
          </a:prstGeom>
        </p:spPr>
        <p:txBody>
          <a:bodyPr wrap="square" lIns="0" tIns="0" rIns="0" bIns="0" rtlCol="0" anchor="t">
            <a:spAutoFit/>
          </a:bodyPr>
          <a:lstStyle/>
          <a:p>
            <a:pPr>
              <a:lnSpc>
                <a:spcPts val="3266"/>
              </a:lnSpc>
            </a:pPr>
            <a:r>
              <a:rPr lang="en-US" sz="2300" b="1" dirty="0">
                <a:solidFill>
                  <a:srgbClr val="000000"/>
                </a:solidFill>
                <a:latin typeface="Arial" pitchFamily="34" charset="0"/>
              </a:rPr>
              <a:t>II. CÁC KHU SINH HỌC CHỦ YẾU</a:t>
            </a:r>
          </a:p>
        </p:txBody>
      </p:sp>
      <p:sp>
        <p:nvSpPr>
          <p:cNvPr id="25" name="TextBox 13"/>
          <p:cNvSpPr txBox="1"/>
          <p:nvPr/>
        </p:nvSpPr>
        <p:spPr>
          <a:xfrm>
            <a:off x="685621" y="1977671"/>
            <a:ext cx="8574625" cy="384529"/>
          </a:xfrm>
          <a:prstGeom prst="rect">
            <a:avLst/>
          </a:prstGeom>
        </p:spPr>
        <p:txBody>
          <a:bodyPr lIns="0" tIns="0" rIns="0" bIns="0" rtlCol="0" anchor="t">
            <a:spAutoFit/>
          </a:bodyPr>
          <a:lstStyle/>
          <a:p>
            <a:pPr>
              <a:lnSpc>
                <a:spcPts val="3266"/>
              </a:lnSpc>
            </a:pPr>
            <a:r>
              <a:rPr lang="en-US" sz="2300" b="1" dirty="0">
                <a:solidFill>
                  <a:srgbClr val="000000"/>
                </a:solidFill>
                <a:latin typeface="Arial" pitchFamily="34" charset="0"/>
              </a:rPr>
              <a:t>1. </a:t>
            </a:r>
            <a:r>
              <a:rPr lang="en-US" sz="2300" b="1" dirty="0" err="1" smtClean="0">
                <a:solidFill>
                  <a:srgbClr val="000000"/>
                </a:solidFill>
                <a:latin typeface="Arial" pitchFamily="34" charset="0"/>
              </a:rPr>
              <a:t>Khu</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học</a:t>
            </a:r>
            <a:r>
              <a:rPr lang="en-US" sz="2300" b="1" dirty="0">
                <a:solidFill>
                  <a:srgbClr val="000000"/>
                </a:solidFill>
                <a:latin typeface="Arial" pitchFamily="34" charset="0"/>
              </a:rPr>
              <a:t> </a:t>
            </a:r>
            <a:r>
              <a:rPr lang="en-US" sz="2300" b="1" dirty="0" err="1">
                <a:solidFill>
                  <a:srgbClr val="000000"/>
                </a:solidFill>
                <a:latin typeface="Arial" pitchFamily="34" charset="0"/>
              </a:rPr>
              <a:t>trên</a:t>
            </a:r>
            <a:r>
              <a:rPr lang="en-US" sz="2300" b="1" dirty="0">
                <a:solidFill>
                  <a:srgbClr val="000000"/>
                </a:solidFill>
                <a:latin typeface="Arial" pitchFamily="34" charset="0"/>
              </a:rPr>
              <a:t> </a:t>
            </a:r>
            <a:r>
              <a:rPr lang="en-US" sz="2300" b="1" dirty="0" err="1">
                <a:solidFill>
                  <a:srgbClr val="000000"/>
                </a:solidFill>
                <a:latin typeface="Arial" pitchFamily="34" charset="0"/>
              </a:rPr>
              <a:t>cạn</a:t>
            </a:r>
            <a:endParaRPr lang="en-US" sz="2300" b="1" dirty="0">
              <a:solidFill>
                <a:srgbClr val="000000"/>
              </a:solidFill>
              <a:latin typeface="Arial" pitchFamily="34" charset="0"/>
            </a:endParaRPr>
          </a:p>
        </p:txBody>
      </p:sp>
      <p:grpSp>
        <p:nvGrpSpPr>
          <p:cNvPr id="21" name="Group 6"/>
          <p:cNvGrpSpPr/>
          <p:nvPr/>
        </p:nvGrpSpPr>
        <p:grpSpPr>
          <a:xfrm>
            <a:off x="604625" y="1275328"/>
            <a:ext cx="10898579" cy="579523"/>
            <a:chOff x="-162036" y="0"/>
            <a:chExt cx="21802836" cy="1159046"/>
          </a:xfrm>
        </p:grpSpPr>
        <p:grpSp>
          <p:nvGrpSpPr>
            <p:cNvPr id="26" name="Group 7"/>
            <p:cNvGrpSpPr/>
            <p:nvPr/>
          </p:nvGrpSpPr>
          <p:grpSpPr>
            <a:xfrm>
              <a:off x="0" y="0"/>
              <a:ext cx="21640800" cy="1159046"/>
              <a:chOff x="0" y="0"/>
              <a:chExt cx="4274726" cy="228947"/>
            </a:xfrm>
          </p:grpSpPr>
          <p:sp>
            <p:nvSpPr>
              <p:cNvPr id="28" name="Freeform 8"/>
              <p:cNvSpPr/>
              <p:nvPr/>
            </p:nvSpPr>
            <p:spPr>
              <a:xfrm>
                <a:off x="0" y="0"/>
                <a:ext cx="4274726" cy="228947"/>
              </a:xfrm>
              <a:custGeom>
                <a:avLst/>
                <a:gdLst/>
                <a:ahLst/>
                <a:cxnLst/>
                <a:rect l="l" t="t" r="r" b="b"/>
                <a:pathLst>
                  <a:path w="4274726" h="228947">
                    <a:moveTo>
                      <a:pt x="0" y="0"/>
                    </a:moveTo>
                    <a:lnTo>
                      <a:pt x="4274726" y="0"/>
                    </a:lnTo>
                    <a:lnTo>
                      <a:pt x="4274726" y="228947"/>
                    </a:lnTo>
                    <a:lnTo>
                      <a:pt x="0" y="228947"/>
                    </a:lnTo>
                    <a:close/>
                  </a:path>
                </a:pathLst>
              </a:custGeom>
              <a:gradFill rotWithShape="1">
                <a:gsLst>
                  <a:gs pos="0">
                    <a:srgbClr val="53E6FF">
                      <a:alpha val="100000"/>
                    </a:srgbClr>
                  </a:gs>
                  <a:gs pos="100000">
                    <a:srgbClr val="FFDE59">
                      <a:alpha val="100000"/>
                    </a:srgbClr>
                  </a:gs>
                </a:gsLst>
                <a:lin ang="0"/>
              </a:gradFill>
            </p:spPr>
          </p:sp>
          <p:sp>
            <p:nvSpPr>
              <p:cNvPr id="29" name="TextBox 9"/>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27" name="TextBox 10"/>
            <p:cNvSpPr txBox="1"/>
            <p:nvPr/>
          </p:nvSpPr>
          <p:spPr>
            <a:xfrm>
              <a:off x="-162036" y="155442"/>
              <a:ext cx="21802835" cy="745718"/>
            </a:xfrm>
            <a:prstGeom prst="rect">
              <a:avLst/>
            </a:prstGeom>
          </p:spPr>
          <p:txBody>
            <a:bodyPr wrap="square" lIns="0" tIns="0" rIns="0" bIns="0" rtlCol="0" anchor="t">
              <a:spAutoFit/>
            </a:bodyPr>
            <a:lstStyle/>
            <a:p>
              <a:pPr algn="ctr">
                <a:lnSpc>
                  <a:spcPts val="3266"/>
                </a:lnSpc>
                <a:spcBef>
                  <a:spcPct val="0"/>
                </a:spcBef>
              </a:pPr>
              <a:r>
                <a:rPr lang="en-US" sz="1950" b="1" dirty="0" err="1">
                  <a:solidFill>
                    <a:srgbClr val="000000"/>
                  </a:solidFill>
                  <a:latin typeface="Arial" pitchFamily="34" charset="0"/>
                </a:rPr>
                <a:t>Sinh</a:t>
              </a:r>
              <a:r>
                <a:rPr lang="en-US" sz="1950" b="1" dirty="0">
                  <a:solidFill>
                    <a:srgbClr val="000000"/>
                  </a:solidFill>
                  <a:latin typeface="Arial" pitchFamily="34" charset="0"/>
                </a:rPr>
                <a:t> </a:t>
              </a:r>
              <a:r>
                <a:rPr lang="en-US" sz="1950" b="1" dirty="0" err="1">
                  <a:solidFill>
                    <a:srgbClr val="000000"/>
                  </a:solidFill>
                  <a:latin typeface="Arial" pitchFamily="34" charset="0"/>
                </a:rPr>
                <a:t>quyển</a:t>
              </a:r>
              <a:r>
                <a:rPr lang="en-US" sz="1950" b="1" dirty="0">
                  <a:solidFill>
                    <a:srgbClr val="000000"/>
                  </a:solidFill>
                  <a:latin typeface="Arial" pitchFamily="34" charset="0"/>
                </a:rPr>
                <a:t> </a:t>
              </a:r>
              <a:r>
                <a:rPr lang="en-US" sz="1950" b="1" dirty="0" err="1">
                  <a:solidFill>
                    <a:srgbClr val="000000"/>
                  </a:solidFill>
                  <a:latin typeface="Arial" pitchFamily="34" charset="0"/>
                </a:rPr>
                <a:t>gồm</a:t>
              </a:r>
              <a:r>
                <a:rPr lang="en-US" sz="1950" b="1" dirty="0">
                  <a:solidFill>
                    <a:srgbClr val="000000"/>
                  </a:solidFill>
                  <a:latin typeface="Arial" pitchFamily="34" charset="0"/>
                </a:rPr>
                <a:t> </a:t>
              </a:r>
              <a:r>
                <a:rPr lang="en-US" sz="1950" b="1" dirty="0" err="1">
                  <a:solidFill>
                    <a:srgbClr val="000000"/>
                  </a:solidFill>
                  <a:latin typeface="Arial" pitchFamily="34" charset="0"/>
                </a:rPr>
                <a:t>các</a:t>
              </a:r>
              <a:r>
                <a:rPr lang="en-US" sz="1950" b="1" dirty="0">
                  <a:solidFill>
                    <a:srgbClr val="000000"/>
                  </a:solidFill>
                  <a:latin typeface="Arial" pitchFamily="34" charset="0"/>
                </a:rPr>
                <a:t> </a:t>
              </a:r>
              <a:r>
                <a:rPr lang="en-US" sz="1950" b="1" dirty="0" err="1">
                  <a:solidFill>
                    <a:srgbClr val="000000"/>
                  </a:solidFill>
                  <a:latin typeface="Arial" pitchFamily="34" charset="0"/>
                </a:rPr>
                <a:t>khu</a:t>
              </a:r>
              <a:r>
                <a:rPr lang="en-US" sz="1950" b="1" dirty="0">
                  <a:solidFill>
                    <a:srgbClr val="000000"/>
                  </a:solidFill>
                  <a:latin typeface="Arial" pitchFamily="34" charset="0"/>
                </a:rPr>
                <a:t> </a:t>
              </a:r>
              <a:r>
                <a:rPr lang="en-US" sz="1950" b="1" dirty="0" err="1">
                  <a:solidFill>
                    <a:srgbClr val="000000"/>
                  </a:solidFill>
                  <a:latin typeface="Arial" pitchFamily="34" charset="0"/>
                </a:rPr>
                <a:t>sinh</a:t>
              </a:r>
              <a:r>
                <a:rPr lang="en-US" sz="1950" b="1" dirty="0">
                  <a:solidFill>
                    <a:srgbClr val="000000"/>
                  </a:solidFill>
                  <a:latin typeface="Arial" pitchFamily="34" charset="0"/>
                </a:rPr>
                <a:t> </a:t>
              </a:r>
              <a:r>
                <a:rPr lang="en-US" sz="1950" b="1" dirty="0" err="1">
                  <a:solidFill>
                    <a:srgbClr val="000000"/>
                  </a:solidFill>
                  <a:latin typeface="Arial" pitchFamily="34" charset="0"/>
                </a:rPr>
                <a:t>học</a:t>
              </a:r>
              <a:r>
                <a:rPr lang="en-US" sz="1950" b="1" dirty="0">
                  <a:solidFill>
                    <a:srgbClr val="000000"/>
                  </a:solidFill>
                  <a:latin typeface="Arial" pitchFamily="34" charset="0"/>
                </a:rPr>
                <a:t> </a:t>
              </a:r>
              <a:r>
                <a:rPr lang="en-US" sz="1950" b="1" dirty="0" err="1">
                  <a:solidFill>
                    <a:srgbClr val="000000"/>
                  </a:solidFill>
                  <a:latin typeface="Arial" pitchFamily="34" charset="0"/>
                </a:rPr>
                <a:t>trên</a:t>
              </a:r>
              <a:r>
                <a:rPr lang="en-US" sz="1950" b="1" dirty="0">
                  <a:solidFill>
                    <a:srgbClr val="000000"/>
                  </a:solidFill>
                  <a:latin typeface="Arial" pitchFamily="34" charset="0"/>
                </a:rPr>
                <a:t> </a:t>
              </a:r>
              <a:r>
                <a:rPr lang="en-US" sz="1950" b="1" dirty="0" err="1" smtClean="0">
                  <a:solidFill>
                    <a:srgbClr val="000000"/>
                  </a:solidFill>
                  <a:latin typeface="Arial" pitchFamily="34" charset="0"/>
                </a:rPr>
                <a:t>cạn</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khu</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sinh</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học</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nước</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ngọt</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và</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khu</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sinh</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học</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biển</a:t>
              </a:r>
              <a:endParaRPr lang="en-US" sz="1950" b="1" dirty="0">
                <a:solidFill>
                  <a:srgbClr val="000000"/>
                </a:solidFill>
                <a:latin typeface="Arial"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Rounded Corners 115">
            <a:extLst>
              <a:ext uri="{FF2B5EF4-FFF2-40B4-BE49-F238E27FC236}">
                <a16:creationId xmlns:a16="http://schemas.microsoft.com/office/drawing/2014/main" id="{82F53C26-248E-4AEB-9999-D41DB034BA6C}"/>
              </a:ext>
            </a:extLst>
          </p:cNvPr>
          <p:cNvSpPr/>
          <p:nvPr/>
        </p:nvSpPr>
        <p:spPr>
          <a:xfrm>
            <a:off x="3599335" y="85995"/>
            <a:ext cx="4990154" cy="683601"/>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1a">
            <a:extLst>
              <a:ext uri="{FF2B5EF4-FFF2-40B4-BE49-F238E27FC236}">
                <a16:creationId xmlns:a16="http://schemas.microsoft.com/office/drawing/2014/main" id="{65DA152C-4C6C-4037-B246-7F8E64CF95AF}"/>
              </a:ext>
            </a:extLst>
          </p:cNvPr>
          <p:cNvSpPr txBox="1"/>
          <p:nvPr/>
        </p:nvSpPr>
        <p:spPr>
          <a:xfrm>
            <a:off x="4029913" y="124029"/>
            <a:ext cx="4128998" cy="584623"/>
          </a:xfrm>
          <a:prstGeom prst="rect">
            <a:avLst/>
          </a:prstGeom>
          <a:noFill/>
        </p:spPr>
        <p:txBody>
          <a:bodyPr wrap="square" rtlCol="0">
            <a:spAutoFit/>
          </a:bodyPr>
          <a:lstStyle/>
          <a:p>
            <a:pPr algn="ct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Giải</a:t>
            </a: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mã</a:t>
            </a: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 ô </a:t>
            </a: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chữ</a:t>
            </a:r>
            <a:endPar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grpSp>
        <p:nvGrpSpPr>
          <p:cNvPr id="125" name="Group 124">
            <a:extLst>
              <a:ext uri="{FF2B5EF4-FFF2-40B4-BE49-F238E27FC236}">
                <a16:creationId xmlns:a16="http://schemas.microsoft.com/office/drawing/2014/main" id="{9AE76C8D-9DAB-4AE4-B856-EF1264754410}"/>
              </a:ext>
            </a:extLst>
          </p:cNvPr>
          <p:cNvGrpSpPr/>
          <p:nvPr/>
        </p:nvGrpSpPr>
        <p:grpSpPr>
          <a:xfrm>
            <a:off x="7913488" y="120696"/>
            <a:ext cx="591288" cy="591288"/>
            <a:chOff x="3626754" y="167081"/>
            <a:chExt cx="801748" cy="801748"/>
          </a:xfrm>
        </p:grpSpPr>
        <p:sp>
          <p:nvSpPr>
            <p:cNvPr id="120" name="Oval 119">
              <a:extLst>
                <a:ext uri="{FF2B5EF4-FFF2-40B4-BE49-F238E27FC236}">
                  <a16:creationId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 name="Picture 121">
              <a:extLst>
                <a:ext uri="{FF2B5EF4-FFF2-40B4-BE49-F238E27FC236}">
                  <a16:creationId xmlns:a16="http://schemas.microsoft.com/office/drawing/2014/main" id="{0FCD2E41-0FD0-41DB-AD3C-1D1992610D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a16="http://schemas.microsoft.com/office/drawing/2014/main" id="{80D076BC-083F-4DED-A9EC-590CC6F2322B}"/>
              </a:ext>
            </a:extLst>
          </p:cNvPr>
          <p:cNvGrpSpPr/>
          <p:nvPr/>
        </p:nvGrpSpPr>
        <p:grpSpPr>
          <a:xfrm>
            <a:off x="3668813" y="120696"/>
            <a:ext cx="591288" cy="591288"/>
            <a:chOff x="7758026" y="167081"/>
            <a:chExt cx="801748" cy="801748"/>
          </a:xfrm>
        </p:grpSpPr>
        <p:sp>
          <p:nvSpPr>
            <p:cNvPr id="127" name="Oval 126">
              <a:extLst>
                <a:ext uri="{FF2B5EF4-FFF2-40B4-BE49-F238E27FC236}">
                  <a16:creationId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4" name="Picture 123">
              <a:extLst>
                <a:ext uri="{FF2B5EF4-FFF2-40B4-BE49-F238E27FC236}">
                  <a16:creationId xmlns:a16="http://schemas.microsoft.com/office/drawing/2014/main" id="{26DAE24C-9B8A-489A-AAEE-BFA50806E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sp>
        <p:nvSpPr>
          <p:cNvPr id="158" name="!!MatThu1">
            <a:extLst>
              <a:ext uri="{FF2B5EF4-FFF2-40B4-BE49-F238E27FC236}">
                <a16:creationId xmlns:a16="http://schemas.microsoft.com/office/drawing/2014/main" id="{FF7A0D74-D69A-4367-9CC2-1F9CAF74BF4C}"/>
              </a:ext>
            </a:extLst>
          </p:cNvPr>
          <p:cNvSpPr/>
          <p:nvPr/>
        </p:nvSpPr>
        <p:spPr>
          <a:xfrm>
            <a:off x="1070765" y="914400"/>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9" name="Graphic 114">
            <a:extLst>
              <a:ext uri="{FF2B5EF4-FFF2-40B4-BE49-F238E27FC236}">
                <a16:creationId xmlns:a16="http://schemas.microsoft.com/office/drawing/2014/main" id="{0CDE3B47-E0D9-4AF5-872D-162784AD522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203663" y="1026964"/>
            <a:ext cx="254768" cy="295437"/>
          </a:xfrm>
          <a:prstGeom prst="rect">
            <a:avLst/>
          </a:prstGeom>
        </p:spPr>
      </p:pic>
      <p:pic>
        <p:nvPicPr>
          <p:cNvPr id="180" name="!!MatThu1a">
            <a:hlinkClick r:id="rId8" action="ppaction://hlinksldjump"/>
            <a:extLst>
              <a:ext uri="{FF2B5EF4-FFF2-40B4-BE49-F238E27FC236}">
                <a16:creationId xmlns:a16="http://schemas.microsoft.com/office/drawing/2014/main" id="{759713D9-016F-4D25-B5FE-5E989EF607F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1170411" y="1073817"/>
            <a:ext cx="310064" cy="201728"/>
          </a:xfrm>
          <a:prstGeom prst="rect">
            <a:avLst/>
          </a:prstGeom>
        </p:spPr>
      </p:pic>
      <p:sp>
        <p:nvSpPr>
          <p:cNvPr id="181" name="!!MatThu1">
            <a:extLst>
              <a:ext uri="{FF2B5EF4-FFF2-40B4-BE49-F238E27FC236}">
                <a16:creationId xmlns:a16="http://schemas.microsoft.com/office/drawing/2014/main" id="{2BB0A805-A474-4484-A71F-E405B1CC8ACF}"/>
              </a:ext>
            </a:extLst>
          </p:cNvPr>
          <p:cNvSpPr/>
          <p:nvPr/>
        </p:nvSpPr>
        <p:spPr>
          <a:xfrm>
            <a:off x="1070765" y="1662218"/>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2" name="Graphic 137">
            <a:extLst>
              <a:ext uri="{FF2B5EF4-FFF2-40B4-BE49-F238E27FC236}">
                <a16:creationId xmlns:a16="http://schemas.microsoft.com/office/drawing/2014/main" id="{3F0018E5-4EDC-44E3-952B-51A811C5798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203663" y="1774782"/>
            <a:ext cx="254768" cy="295437"/>
          </a:xfrm>
          <a:prstGeom prst="rect">
            <a:avLst/>
          </a:prstGeom>
        </p:spPr>
      </p:pic>
      <p:pic>
        <p:nvPicPr>
          <p:cNvPr id="183" name="!!MatThu1a">
            <a:hlinkClick r:id="rId11" action="ppaction://hlinksldjump"/>
            <a:extLst>
              <a:ext uri="{FF2B5EF4-FFF2-40B4-BE49-F238E27FC236}">
                <a16:creationId xmlns:a16="http://schemas.microsoft.com/office/drawing/2014/main" id="{8FEB8EA3-E6DE-41C1-934A-80E23C1CCFC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1170411" y="1821637"/>
            <a:ext cx="310064" cy="201728"/>
          </a:xfrm>
          <a:prstGeom prst="rect">
            <a:avLst/>
          </a:prstGeom>
        </p:spPr>
      </p:pic>
      <p:sp>
        <p:nvSpPr>
          <p:cNvPr id="184" name="!!MatThu1">
            <a:extLst>
              <a:ext uri="{FF2B5EF4-FFF2-40B4-BE49-F238E27FC236}">
                <a16:creationId xmlns:a16="http://schemas.microsoft.com/office/drawing/2014/main" id="{AADCC31D-3A57-4FC3-8711-A84E111F24C2}"/>
              </a:ext>
            </a:extLst>
          </p:cNvPr>
          <p:cNvSpPr/>
          <p:nvPr/>
        </p:nvSpPr>
        <p:spPr>
          <a:xfrm>
            <a:off x="1063462" y="4670636"/>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5" name="Graphic 140">
            <a:extLst>
              <a:ext uri="{FF2B5EF4-FFF2-40B4-BE49-F238E27FC236}">
                <a16:creationId xmlns:a16="http://schemas.microsoft.com/office/drawing/2014/main" id="{FDB6CE45-0237-4C09-AECD-4B598A7DF63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196360" y="4783199"/>
            <a:ext cx="254768" cy="295437"/>
          </a:xfrm>
          <a:prstGeom prst="rect">
            <a:avLst/>
          </a:prstGeom>
        </p:spPr>
      </p:pic>
      <p:pic>
        <p:nvPicPr>
          <p:cNvPr id="186" name="!!MatThu1a">
            <a:hlinkClick r:id="rId12"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1163108" y="4830055"/>
            <a:ext cx="310064" cy="201728"/>
          </a:xfrm>
          <a:prstGeom prst="rect">
            <a:avLst/>
          </a:prstGeom>
        </p:spPr>
      </p:pic>
      <p:sp>
        <p:nvSpPr>
          <p:cNvPr id="187" name="!!MatThu1">
            <a:extLst>
              <a:ext uri="{FF2B5EF4-FFF2-40B4-BE49-F238E27FC236}">
                <a16:creationId xmlns:a16="http://schemas.microsoft.com/office/drawing/2014/main" id="{DE1A8A01-921B-4AEF-9A37-0ED3277EF1E1}"/>
              </a:ext>
            </a:extLst>
          </p:cNvPr>
          <p:cNvSpPr/>
          <p:nvPr/>
        </p:nvSpPr>
        <p:spPr>
          <a:xfrm>
            <a:off x="1063462" y="3885742"/>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8" name="Graphic 143">
            <a:extLst>
              <a:ext uri="{FF2B5EF4-FFF2-40B4-BE49-F238E27FC236}">
                <a16:creationId xmlns:a16="http://schemas.microsoft.com/office/drawing/2014/main" id="{B66EF857-DAC1-4693-8ADB-F9D93F4FACF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196360" y="3998306"/>
            <a:ext cx="254768" cy="295437"/>
          </a:xfrm>
          <a:prstGeom prst="rect">
            <a:avLst/>
          </a:prstGeom>
        </p:spPr>
      </p:pic>
      <p:pic>
        <p:nvPicPr>
          <p:cNvPr id="189" name="!!MatThu1a">
            <a:hlinkClick r:id="rId13" action="ppaction://hlinksldjump"/>
            <a:extLst>
              <a:ext uri="{FF2B5EF4-FFF2-40B4-BE49-F238E27FC236}">
                <a16:creationId xmlns:a16="http://schemas.microsoft.com/office/drawing/2014/main" id="{D91C1DFE-104B-4C42-B303-F797BEC9828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1163108" y="4045161"/>
            <a:ext cx="310064" cy="201728"/>
          </a:xfrm>
          <a:prstGeom prst="rect">
            <a:avLst/>
          </a:prstGeom>
        </p:spPr>
      </p:pic>
      <p:sp>
        <p:nvSpPr>
          <p:cNvPr id="190" name="!!MatThu1">
            <a:extLst>
              <a:ext uri="{FF2B5EF4-FFF2-40B4-BE49-F238E27FC236}">
                <a16:creationId xmlns:a16="http://schemas.microsoft.com/office/drawing/2014/main" id="{A3B1B0E2-736F-4FE2-9DF4-B62E45A9A20E}"/>
              </a:ext>
            </a:extLst>
          </p:cNvPr>
          <p:cNvSpPr/>
          <p:nvPr/>
        </p:nvSpPr>
        <p:spPr>
          <a:xfrm>
            <a:off x="1063462" y="3125024"/>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1" name="Graphic 146">
            <a:extLst>
              <a:ext uri="{FF2B5EF4-FFF2-40B4-BE49-F238E27FC236}">
                <a16:creationId xmlns:a16="http://schemas.microsoft.com/office/drawing/2014/main" id="{54B70B13-66CB-4E0D-9307-4992919E6AD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196360" y="3237588"/>
            <a:ext cx="254768" cy="295437"/>
          </a:xfrm>
          <a:prstGeom prst="rect">
            <a:avLst/>
          </a:prstGeom>
        </p:spPr>
      </p:pic>
      <p:pic>
        <p:nvPicPr>
          <p:cNvPr id="192" name="!!MatThu1a">
            <a:hlinkClick r:id="rId14" action="ppaction://hlinksldjump"/>
            <a:extLst>
              <a:ext uri="{FF2B5EF4-FFF2-40B4-BE49-F238E27FC236}">
                <a16:creationId xmlns:a16="http://schemas.microsoft.com/office/drawing/2014/main" id="{8BD5F47D-C2C3-46F3-AC14-E62A4807A5C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1163108" y="3284443"/>
            <a:ext cx="310064" cy="201728"/>
          </a:xfrm>
          <a:prstGeom prst="rect">
            <a:avLst/>
          </a:prstGeom>
        </p:spPr>
      </p:pic>
      <p:sp>
        <p:nvSpPr>
          <p:cNvPr id="193" name="!!MatThu1">
            <a:extLst>
              <a:ext uri="{FF2B5EF4-FFF2-40B4-BE49-F238E27FC236}">
                <a16:creationId xmlns:a16="http://schemas.microsoft.com/office/drawing/2014/main" id="{C3960F29-9679-4175-9B34-026347A9CC93}"/>
              </a:ext>
            </a:extLst>
          </p:cNvPr>
          <p:cNvSpPr/>
          <p:nvPr/>
        </p:nvSpPr>
        <p:spPr>
          <a:xfrm>
            <a:off x="1063462" y="2391623"/>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 name="Graphic 149">
            <a:extLst>
              <a:ext uri="{FF2B5EF4-FFF2-40B4-BE49-F238E27FC236}">
                <a16:creationId xmlns:a16="http://schemas.microsoft.com/office/drawing/2014/main" id="{1030DB5F-DDB4-4CF8-99B7-F7B34C4EAE4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196360" y="2504187"/>
            <a:ext cx="254768" cy="295437"/>
          </a:xfrm>
          <a:prstGeom prst="rect">
            <a:avLst/>
          </a:prstGeom>
        </p:spPr>
      </p:pic>
      <p:pic>
        <p:nvPicPr>
          <p:cNvPr id="195" name="!!MatThu1a">
            <a:hlinkClick r:id="rId15" action="ppaction://hlinksldjump"/>
            <a:extLst>
              <a:ext uri="{FF2B5EF4-FFF2-40B4-BE49-F238E27FC236}">
                <a16:creationId xmlns:a16="http://schemas.microsoft.com/office/drawing/2014/main" id="{CFAF447D-BB29-4642-867C-E970760CCA5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1163108" y="2551042"/>
            <a:ext cx="310064" cy="201728"/>
          </a:xfrm>
          <a:prstGeom prst="rect">
            <a:avLst/>
          </a:prstGeom>
        </p:spPr>
      </p:pic>
      <p:sp>
        <p:nvSpPr>
          <p:cNvPr id="196" name="!!MatThu1">
            <a:extLst>
              <a:ext uri="{FF2B5EF4-FFF2-40B4-BE49-F238E27FC236}">
                <a16:creationId xmlns:a16="http://schemas.microsoft.com/office/drawing/2014/main" id="{AADCC31D-3A57-4FC3-8711-A84E111F24C2}"/>
              </a:ext>
            </a:extLst>
          </p:cNvPr>
          <p:cNvSpPr/>
          <p:nvPr/>
        </p:nvSpPr>
        <p:spPr>
          <a:xfrm>
            <a:off x="1055086" y="5443096"/>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7" name="Graphic 140">
            <a:extLst>
              <a:ext uri="{FF2B5EF4-FFF2-40B4-BE49-F238E27FC236}">
                <a16:creationId xmlns:a16="http://schemas.microsoft.com/office/drawing/2014/main" id="{FDB6CE45-0237-4C09-AECD-4B598A7DF63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187984" y="5555659"/>
            <a:ext cx="254768" cy="295437"/>
          </a:xfrm>
          <a:prstGeom prst="rect">
            <a:avLst/>
          </a:prstGeom>
        </p:spPr>
      </p:pic>
      <p:pic>
        <p:nvPicPr>
          <p:cNvPr id="198" name="!!MatThu1a">
            <a:hlinkClick r:id="rId16"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1154732" y="5602515"/>
            <a:ext cx="310064" cy="201728"/>
          </a:xfrm>
          <a:prstGeom prst="rect">
            <a:avLst/>
          </a:prstGeom>
        </p:spPr>
      </p:pic>
      <p:sp>
        <p:nvSpPr>
          <p:cNvPr id="199" name="!!MatThu1">
            <a:extLst>
              <a:ext uri="{FF2B5EF4-FFF2-40B4-BE49-F238E27FC236}">
                <a16:creationId xmlns:a16="http://schemas.microsoft.com/office/drawing/2014/main" id="{AADCC31D-3A57-4FC3-8711-A84E111F24C2}"/>
              </a:ext>
            </a:extLst>
          </p:cNvPr>
          <p:cNvSpPr/>
          <p:nvPr/>
        </p:nvSpPr>
        <p:spPr>
          <a:xfrm>
            <a:off x="1063462" y="6226377"/>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0" name="Graphic 140">
            <a:extLst>
              <a:ext uri="{FF2B5EF4-FFF2-40B4-BE49-F238E27FC236}">
                <a16:creationId xmlns:a16="http://schemas.microsoft.com/office/drawing/2014/main" id="{FDB6CE45-0237-4C09-AECD-4B598A7DF63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196360" y="6338940"/>
            <a:ext cx="254768" cy="295437"/>
          </a:xfrm>
          <a:prstGeom prst="rect">
            <a:avLst/>
          </a:prstGeom>
        </p:spPr>
      </p:pic>
      <p:pic>
        <p:nvPicPr>
          <p:cNvPr id="209" name="!!MatThu1a">
            <a:hlinkClick r:id="rId17"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1163108" y="6385796"/>
            <a:ext cx="310064" cy="201728"/>
          </a:xfrm>
          <a:prstGeom prst="rect">
            <a:avLst/>
          </a:prstGeom>
        </p:spPr>
      </p:pic>
      <p:sp>
        <p:nvSpPr>
          <p:cNvPr id="210" name="Rounded Rectangle 209"/>
          <p:cNvSpPr/>
          <p:nvPr/>
        </p:nvSpPr>
        <p:spPr>
          <a:xfrm>
            <a:off x="5907731" y="928801"/>
            <a:ext cx="587821" cy="587821"/>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ounded Rectangle 214"/>
          <p:cNvSpPr/>
          <p:nvPr/>
        </p:nvSpPr>
        <p:spPr>
          <a:xfrm>
            <a:off x="5907731" y="1660626"/>
            <a:ext cx="587821" cy="587821"/>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ounded Rectangle 215"/>
          <p:cNvSpPr/>
          <p:nvPr/>
        </p:nvSpPr>
        <p:spPr>
          <a:xfrm>
            <a:off x="5907731" y="2378556"/>
            <a:ext cx="587821" cy="587822"/>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ounded Rectangle 216"/>
          <p:cNvSpPr/>
          <p:nvPr/>
        </p:nvSpPr>
        <p:spPr>
          <a:xfrm>
            <a:off x="5907731" y="3124275"/>
            <a:ext cx="587821" cy="591293"/>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ounded Rectangle 217"/>
          <p:cNvSpPr/>
          <p:nvPr/>
        </p:nvSpPr>
        <p:spPr>
          <a:xfrm>
            <a:off x="5907731" y="3856099"/>
            <a:ext cx="587821" cy="587821"/>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ounded Rectangle 226"/>
          <p:cNvSpPr/>
          <p:nvPr/>
        </p:nvSpPr>
        <p:spPr>
          <a:xfrm>
            <a:off x="5907731" y="4587923"/>
            <a:ext cx="587821" cy="587821"/>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ounded Rectangle 227"/>
          <p:cNvSpPr/>
          <p:nvPr/>
        </p:nvSpPr>
        <p:spPr>
          <a:xfrm>
            <a:off x="5907731" y="5319747"/>
            <a:ext cx="587821" cy="587821"/>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ounded Rectangle 228"/>
          <p:cNvSpPr/>
          <p:nvPr/>
        </p:nvSpPr>
        <p:spPr>
          <a:xfrm>
            <a:off x="5907731" y="6051572"/>
            <a:ext cx="587821" cy="587821"/>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ounded Rectangle 229"/>
          <p:cNvSpPr/>
          <p:nvPr/>
        </p:nvSpPr>
        <p:spPr>
          <a:xfrm>
            <a:off x="6608598" y="926787"/>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ounded Rectangle 230"/>
          <p:cNvSpPr/>
          <p:nvPr/>
        </p:nvSpPr>
        <p:spPr>
          <a:xfrm>
            <a:off x="6606879" y="1660626"/>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ounded Rectangle 231"/>
          <p:cNvSpPr/>
          <p:nvPr/>
        </p:nvSpPr>
        <p:spPr>
          <a:xfrm>
            <a:off x="6606879" y="3124274"/>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ounded Rectangle 232"/>
          <p:cNvSpPr/>
          <p:nvPr/>
        </p:nvSpPr>
        <p:spPr>
          <a:xfrm>
            <a:off x="6606879" y="3856099"/>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ounded Rectangle 233"/>
          <p:cNvSpPr/>
          <p:nvPr/>
        </p:nvSpPr>
        <p:spPr>
          <a:xfrm>
            <a:off x="6606879" y="5319747"/>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ounded Rectangle 234"/>
          <p:cNvSpPr/>
          <p:nvPr/>
        </p:nvSpPr>
        <p:spPr>
          <a:xfrm>
            <a:off x="6606879" y="6051572"/>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ounded Rectangle 235"/>
          <p:cNvSpPr/>
          <p:nvPr/>
        </p:nvSpPr>
        <p:spPr>
          <a:xfrm>
            <a:off x="7293180" y="926787"/>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ounded Rectangle 236"/>
          <p:cNvSpPr/>
          <p:nvPr/>
        </p:nvSpPr>
        <p:spPr>
          <a:xfrm>
            <a:off x="7291461" y="1660626"/>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ounded Rectangle 237"/>
          <p:cNvSpPr/>
          <p:nvPr/>
        </p:nvSpPr>
        <p:spPr>
          <a:xfrm>
            <a:off x="4535607" y="3124275"/>
            <a:ext cx="588547" cy="58139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ounded Rectangle 238"/>
          <p:cNvSpPr/>
          <p:nvPr/>
        </p:nvSpPr>
        <p:spPr>
          <a:xfrm>
            <a:off x="7291461" y="3856099"/>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ounded Rectangle 239"/>
          <p:cNvSpPr/>
          <p:nvPr/>
        </p:nvSpPr>
        <p:spPr>
          <a:xfrm>
            <a:off x="3854674" y="4588016"/>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ounded Rectangle 240"/>
          <p:cNvSpPr/>
          <p:nvPr/>
        </p:nvSpPr>
        <p:spPr>
          <a:xfrm>
            <a:off x="4535607" y="5314097"/>
            <a:ext cx="588547"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ounded Rectangle 241"/>
          <p:cNvSpPr/>
          <p:nvPr/>
        </p:nvSpPr>
        <p:spPr>
          <a:xfrm>
            <a:off x="7291461" y="6051572"/>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ounded Rectangle 242"/>
          <p:cNvSpPr/>
          <p:nvPr/>
        </p:nvSpPr>
        <p:spPr>
          <a:xfrm>
            <a:off x="7977761" y="926787"/>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ounded Rectangle 243"/>
          <p:cNvSpPr/>
          <p:nvPr/>
        </p:nvSpPr>
        <p:spPr>
          <a:xfrm>
            <a:off x="7976043" y="1660626"/>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ounded Rectangle 244"/>
          <p:cNvSpPr/>
          <p:nvPr/>
        </p:nvSpPr>
        <p:spPr>
          <a:xfrm>
            <a:off x="4539256" y="4588016"/>
            <a:ext cx="582426"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ounded Rectangle 245"/>
          <p:cNvSpPr/>
          <p:nvPr/>
        </p:nvSpPr>
        <p:spPr>
          <a:xfrm>
            <a:off x="5220189" y="5314097"/>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Rounded Rectangle 246"/>
          <p:cNvSpPr/>
          <p:nvPr/>
        </p:nvSpPr>
        <p:spPr>
          <a:xfrm>
            <a:off x="3853986" y="6063074"/>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Rounded Rectangle 247"/>
          <p:cNvSpPr/>
          <p:nvPr/>
        </p:nvSpPr>
        <p:spPr>
          <a:xfrm>
            <a:off x="8662343" y="926787"/>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ounded Rectangle 248"/>
          <p:cNvSpPr/>
          <p:nvPr/>
        </p:nvSpPr>
        <p:spPr>
          <a:xfrm>
            <a:off x="5220189" y="3124275"/>
            <a:ext cx="587821" cy="58166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ounded Rectangle 249"/>
          <p:cNvSpPr/>
          <p:nvPr/>
        </p:nvSpPr>
        <p:spPr>
          <a:xfrm>
            <a:off x="8660624" y="1660951"/>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Rounded Rectangle 250"/>
          <p:cNvSpPr/>
          <p:nvPr/>
        </p:nvSpPr>
        <p:spPr>
          <a:xfrm>
            <a:off x="4538567" y="6063073"/>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ounded Rectangle 251"/>
          <p:cNvSpPr/>
          <p:nvPr/>
        </p:nvSpPr>
        <p:spPr>
          <a:xfrm>
            <a:off x="5223149" y="1660626"/>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ounded Rectangle 252"/>
          <p:cNvSpPr/>
          <p:nvPr/>
        </p:nvSpPr>
        <p:spPr>
          <a:xfrm>
            <a:off x="4540282" y="2382963"/>
            <a:ext cx="590194" cy="583416"/>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Rounded Rectangle 253"/>
          <p:cNvSpPr/>
          <p:nvPr/>
        </p:nvSpPr>
        <p:spPr>
          <a:xfrm>
            <a:off x="5221284" y="4587923"/>
            <a:ext cx="589686"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ounded Rectangle 254"/>
          <p:cNvSpPr/>
          <p:nvPr/>
        </p:nvSpPr>
        <p:spPr>
          <a:xfrm>
            <a:off x="5223149" y="6051572"/>
            <a:ext cx="585603"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1a">
            <a:extLst>
              <a:ext uri="{FF2B5EF4-FFF2-40B4-BE49-F238E27FC236}">
                <a16:creationId xmlns:a16="http://schemas.microsoft.com/office/drawing/2014/main" id="{A4C5BF4D-AF3F-4127-9FFB-EAAC0C17D6EF}"/>
              </a:ext>
            </a:extLst>
          </p:cNvPr>
          <p:cNvSpPr txBox="1"/>
          <p:nvPr/>
        </p:nvSpPr>
        <p:spPr>
          <a:xfrm>
            <a:off x="5970616" y="914400"/>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s</a:t>
            </a:r>
          </a:p>
        </p:txBody>
      </p:sp>
      <p:sp>
        <p:nvSpPr>
          <p:cNvPr id="257" name="!!1b">
            <a:extLst>
              <a:ext uri="{FF2B5EF4-FFF2-40B4-BE49-F238E27FC236}">
                <a16:creationId xmlns:a16="http://schemas.microsoft.com/office/drawing/2014/main" id="{4E56BF15-812F-4F84-BAE1-53E891CC19A0}"/>
              </a:ext>
            </a:extLst>
          </p:cNvPr>
          <p:cNvSpPr txBox="1"/>
          <p:nvPr/>
        </p:nvSpPr>
        <p:spPr>
          <a:xfrm>
            <a:off x="6659761" y="92900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258" name="!!1b">
            <a:extLst>
              <a:ext uri="{FF2B5EF4-FFF2-40B4-BE49-F238E27FC236}">
                <a16:creationId xmlns:a16="http://schemas.microsoft.com/office/drawing/2014/main" id="{80096221-4F47-478A-8870-9E3B047E13ED}"/>
              </a:ext>
            </a:extLst>
          </p:cNvPr>
          <p:cNvSpPr txBox="1"/>
          <p:nvPr/>
        </p:nvSpPr>
        <p:spPr>
          <a:xfrm>
            <a:off x="5959485" y="1652161"/>
            <a:ext cx="462050" cy="584623"/>
          </a:xfrm>
          <a:prstGeom prst="rect">
            <a:avLst/>
          </a:prstGeom>
          <a:noFill/>
        </p:spPr>
        <p:txBody>
          <a:bodyPr wrap="square" rtlCol="0">
            <a:spAutoFit/>
          </a:bodyPr>
          <a:lstStyle/>
          <a:p>
            <a:pPr algn="ct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259" name="!!3d">
            <a:extLst>
              <a:ext uri="{FF2B5EF4-FFF2-40B4-BE49-F238E27FC236}">
                <a16:creationId xmlns:a16="http://schemas.microsoft.com/office/drawing/2014/main" id="{8AEA43A7-2C03-42AB-B340-1270A6DF37BC}"/>
              </a:ext>
            </a:extLst>
          </p:cNvPr>
          <p:cNvSpPr txBox="1"/>
          <p:nvPr/>
        </p:nvSpPr>
        <p:spPr>
          <a:xfrm>
            <a:off x="5970616" y="238296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260" name="!!4b">
            <a:extLst>
              <a:ext uri="{FF2B5EF4-FFF2-40B4-BE49-F238E27FC236}">
                <a16:creationId xmlns:a16="http://schemas.microsoft.com/office/drawing/2014/main" id="{E5A34208-80A6-4370-A798-D80ED92CD4C5}"/>
              </a:ext>
            </a:extLst>
          </p:cNvPr>
          <p:cNvSpPr txBox="1"/>
          <p:nvPr/>
        </p:nvSpPr>
        <p:spPr>
          <a:xfrm>
            <a:off x="5957454" y="311705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261" name="!!4c">
            <a:extLst>
              <a:ext uri="{FF2B5EF4-FFF2-40B4-BE49-F238E27FC236}">
                <a16:creationId xmlns:a16="http://schemas.microsoft.com/office/drawing/2014/main" id="{8356DB26-E9BF-414B-8AC7-E1769603FF32}"/>
              </a:ext>
            </a:extLst>
          </p:cNvPr>
          <p:cNvSpPr txBox="1"/>
          <p:nvPr/>
        </p:nvSpPr>
        <p:spPr>
          <a:xfrm>
            <a:off x="7336533" y="921828"/>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262" name="!!6d">
            <a:extLst>
              <a:ext uri="{FF2B5EF4-FFF2-40B4-BE49-F238E27FC236}">
                <a16:creationId xmlns:a16="http://schemas.microsoft.com/office/drawing/2014/main" id="{E1DD5BC0-8741-4818-896B-6C8355D3C1FC}"/>
              </a:ext>
            </a:extLst>
          </p:cNvPr>
          <p:cNvSpPr txBox="1"/>
          <p:nvPr/>
        </p:nvSpPr>
        <p:spPr>
          <a:xfrm>
            <a:off x="5957454" y="458842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263" name="!!6d">
            <a:extLst>
              <a:ext uri="{FF2B5EF4-FFF2-40B4-BE49-F238E27FC236}">
                <a16:creationId xmlns:a16="http://schemas.microsoft.com/office/drawing/2014/main" id="{E1DD5BC0-8741-4818-896B-6C8355D3C1FC}"/>
              </a:ext>
            </a:extLst>
          </p:cNvPr>
          <p:cNvSpPr txBox="1"/>
          <p:nvPr/>
        </p:nvSpPr>
        <p:spPr>
          <a:xfrm>
            <a:off x="5957454" y="5305855"/>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264" name="!!6c">
            <a:extLst>
              <a:ext uri="{FF2B5EF4-FFF2-40B4-BE49-F238E27FC236}">
                <a16:creationId xmlns:a16="http://schemas.microsoft.com/office/drawing/2014/main" id="{46798CD4-5576-4B38-B7D4-CA6AF9A50B7A}"/>
              </a:ext>
            </a:extLst>
          </p:cNvPr>
          <p:cNvSpPr txBox="1"/>
          <p:nvPr/>
        </p:nvSpPr>
        <p:spPr>
          <a:xfrm>
            <a:off x="8046047" y="922863"/>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x</a:t>
            </a:r>
          </a:p>
        </p:txBody>
      </p:sp>
      <p:sp>
        <p:nvSpPr>
          <p:cNvPr id="265" name="!!6e">
            <a:extLst>
              <a:ext uri="{FF2B5EF4-FFF2-40B4-BE49-F238E27FC236}">
                <a16:creationId xmlns:a16="http://schemas.microsoft.com/office/drawing/2014/main" id="{FD8EAF7B-1976-4595-9D26-91DEBA7DF582}"/>
              </a:ext>
            </a:extLst>
          </p:cNvPr>
          <p:cNvSpPr txBox="1"/>
          <p:nvPr/>
        </p:nvSpPr>
        <p:spPr>
          <a:xfrm>
            <a:off x="5970616" y="6061994"/>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i</a:t>
            </a:r>
          </a:p>
        </p:txBody>
      </p:sp>
      <p:sp>
        <p:nvSpPr>
          <p:cNvPr id="266" name="!!6f">
            <a:extLst>
              <a:ext uri="{FF2B5EF4-FFF2-40B4-BE49-F238E27FC236}">
                <a16:creationId xmlns:a16="http://schemas.microsoft.com/office/drawing/2014/main" id="{718678B9-2AE5-405F-86C5-1897ADA8872B}"/>
              </a:ext>
            </a:extLst>
          </p:cNvPr>
          <p:cNvSpPr txBox="1"/>
          <p:nvPr/>
        </p:nvSpPr>
        <p:spPr>
          <a:xfrm>
            <a:off x="5272362" y="6061994"/>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s</a:t>
            </a:r>
          </a:p>
        </p:txBody>
      </p:sp>
      <p:sp>
        <p:nvSpPr>
          <p:cNvPr id="267" name="!!3e">
            <a:extLst>
              <a:ext uri="{FF2B5EF4-FFF2-40B4-BE49-F238E27FC236}">
                <a16:creationId xmlns:a16="http://schemas.microsoft.com/office/drawing/2014/main" id="{E869A585-EA11-4B63-B262-39FF89146027}"/>
              </a:ext>
            </a:extLst>
          </p:cNvPr>
          <p:cNvSpPr txBox="1"/>
          <p:nvPr/>
        </p:nvSpPr>
        <p:spPr>
          <a:xfrm>
            <a:off x="6649510" y="1661896"/>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268" name="!!6a">
            <a:extLst>
              <a:ext uri="{FF2B5EF4-FFF2-40B4-BE49-F238E27FC236}">
                <a16:creationId xmlns:a16="http://schemas.microsoft.com/office/drawing/2014/main" id="{44BB4971-F9DB-44A8-9470-87DD42F9005E}"/>
              </a:ext>
            </a:extLst>
          </p:cNvPr>
          <p:cNvSpPr txBox="1"/>
          <p:nvPr/>
        </p:nvSpPr>
        <p:spPr>
          <a:xfrm>
            <a:off x="7355781" y="165216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269" name="!!4a">
            <a:extLst>
              <a:ext uri="{FF2B5EF4-FFF2-40B4-BE49-F238E27FC236}">
                <a16:creationId xmlns:a16="http://schemas.microsoft.com/office/drawing/2014/main" id="{45C80C97-0521-4C37-9622-9F2872ED57D7}"/>
              </a:ext>
            </a:extLst>
          </p:cNvPr>
          <p:cNvSpPr txBox="1"/>
          <p:nvPr/>
        </p:nvSpPr>
        <p:spPr>
          <a:xfrm>
            <a:off x="6662954" y="3113199"/>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270" name="!!3g">
            <a:extLst>
              <a:ext uri="{FF2B5EF4-FFF2-40B4-BE49-F238E27FC236}">
                <a16:creationId xmlns:a16="http://schemas.microsoft.com/office/drawing/2014/main" id="{85635BD7-087E-4F1A-95B1-E4E076C8BD3B}"/>
              </a:ext>
            </a:extLst>
          </p:cNvPr>
          <p:cNvSpPr txBox="1"/>
          <p:nvPr/>
        </p:nvSpPr>
        <p:spPr>
          <a:xfrm>
            <a:off x="8044329" y="1660075"/>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d</a:t>
            </a:r>
          </a:p>
        </p:txBody>
      </p:sp>
      <p:sp>
        <p:nvSpPr>
          <p:cNvPr id="271" name="!!6a">
            <a:extLst>
              <a:ext uri="{FF2B5EF4-FFF2-40B4-BE49-F238E27FC236}">
                <a16:creationId xmlns:a16="http://schemas.microsoft.com/office/drawing/2014/main" id="{44BB4971-F9DB-44A8-9470-87DD42F9005E}"/>
              </a:ext>
            </a:extLst>
          </p:cNvPr>
          <p:cNvSpPr txBox="1"/>
          <p:nvPr/>
        </p:nvSpPr>
        <p:spPr>
          <a:xfrm>
            <a:off x="6674760" y="605157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272" name="!!6b">
            <a:extLst>
              <a:ext uri="{FF2B5EF4-FFF2-40B4-BE49-F238E27FC236}">
                <a16:creationId xmlns:a16="http://schemas.microsoft.com/office/drawing/2014/main" id="{5FF2194D-BE2B-4907-86C6-A1AC1C9E5EC9}"/>
              </a:ext>
            </a:extLst>
          </p:cNvPr>
          <p:cNvSpPr txBox="1"/>
          <p:nvPr/>
        </p:nvSpPr>
        <p:spPr>
          <a:xfrm>
            <a:off x="4597347" y="5319798"/>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273" name="!!6b">
            <a:extLst>
              <a:ext uri="{FF2B5EF4-FFF2-40B4-BE49-F238E27FC236}">
                <a16:creationId xmlns:a16="http://schemas.microsoft.com/office/drawing/2014/main" id="{5FF2194D-BE2B-4907-86C6-A1AC1C9E5EC9}"/>
              </a:ext>
            </a:extLst>
          </p:cNvPr>
          <p:cNvSpPr txBox="1"/>
          <p:nvPr/>
        </p:nvSpPr>
        <p:spPr>
          <a:xfrm>
            <a:off x="5957454" y="3815678"/>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274" name="!!6b">
            <a:extLst>
              <a:ext uri="{FF2B5EF4-FFF2-40B4-BE49-F238E27FC236}">
                <a16:creationId xmlns:a16="http://schemas.microsoft.com/office/drawing/2014/main" id="{5FF2194D-BE2B-4907-86C6-A1AC1C9E5EC9}"/>
              </a:ext>
            </a:extLst>
          </p:cNvPr>
          <p:cNvSpPr txBox="1"/>
          <p:nvPr/>
        </p:nvSpPr>
        <p:spPr>
          <a:xfrm>
            <a:off x="6672207" y="5310023"/>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275" name="!!6b">
            <a:extLst>
              <a:ext uri="{FF2B5EF4-FFF2-40B4-BE49-F238E27FC236}">
                <a16:creationId xmlns:a16="http://schemas.microsoft.com/office/drawing/2014/main" id="{5FF2194D-BE2B-4907-86C6-A1AC1C9E5EC9}"/>
              </a:ext>
            </a:extLst>
          </p:cNvPr>
          <p:cNvSpPr txBox="1"/>
          <p:nvPr/>
        </p:nvSpPr>
        <p:spPr>
          <a:xfrm>
            <a:off x="5280342" y="5305299"/>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276" name="!!6a">
            <a:extLst>
              <a:ext uri="{FF2B5EF4-FFF2-40B4-BE49-F238E27FC236}">
                <a16:creationId xmlns:a16="http://schemas.microsoft.com/office/drawing/2014/main" id="{44BB4971-F9DB-44A8-9470-87DD42F9005E}"/>
              </a:ext>
            </a:extLst>
          </p:cNvPr>
          <p:cNvSpPr txBox="1"/>
          <p:nvPr/>
        </p:nvSpPr>
        <p:spPr>
          <a:xfrm>
            <a:off x="5274408" y="1668378"/>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d</a:t>
            </a:r>
          </a:p>
        </p:txBody>
      </p:sp>
      <p:sp>
        <p:nvSpPr>
          <p:cNvPr id="277" name="!!3g">
            <a:extLst>
              <a:ext uri="{FF2B5EF4-FFF2-40B4-BE49-F238E27FC236}">
                <a16:creationId xmlns:a16="http://schemas.microsoft.com/office/drawing/2014/main" id="{85635BD7-087E-4F1A-95B1-E4E076C8BD3B}"/>
              </a:ext>
            </a:extLst>
          </p:cNvPr>
          <p:cNvSpPr txBox="1"/>
          <p:nvPr/>
        </p:nvSpPr>
        <p:spPr>
          <a:xfrm>
            <a:off x="4592306" y="237190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r</a:t>
            </a:r>
          </a:p>
        </p:txBody>
      </p:sp>
      <p:sp>
        <p:nvSpPr>
          <p:cNvPr id="278" name="!!6e">
            <a:extLst>
              <a:ext uri="{FF2B5EF4-FFF2-40B4-BE49-F238E27FC236}">
                <a16:creationId xmlns:a16="http://schemas.microsoft.com/office/drawing/2014/main" id="{FD8EAF7B-1976-4595-9D26-91DEBA7DF582}"/>
              </a:ext>
            </a:extLst>
          </p:cNvPr>
          <p:cNvSpPr txBox="1"/>
          <p:nvPr/>
        </p:nvSpPr>
        <p:spPr>
          <a:xfrm>
            <a:off x="5265156" y="4581768"/>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k</a:t>
            </a:r>
          </a:p>
        </p:txBody>
      </p:sp>
      <p:sp>
        <p:nvSpPr>
          <p:cNvPr id="279" name="!!3e">
            <a:extLst>
              <a:ext uri="{FF2B5EF4-FFF2-40B4-BE49-F238E27FC236}">
                <a16:creationId xmlns:a16="http://schemas.microsoft.com/office/drawing/2014/main" id="{E869A585-EA11-4B63-B262-39FF89146027}"/>
              </a:ext>
            </a:extLst>
          </p:cNvPr>
          <p:cNvSpPr txBox="1"/>
          <p:nvPr/>
        </p:nvSpPr>
        <p:spPr>
          <a:xfrm>
            <a:off x="8714037" y="165775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280" name="!!6c">
            <a:extLst>
              <a:ext uri="{FF2B5EF4-FFF2-40B4-BE49-F238E27FC236}">
                <a16:creationId xmlns:a16="http://schemas.microsoft.com/office/drawing/2014/main" id="{46798CD4-5576-4B38-B7D4-CA6AF9A50B7A}"/>
              </a:ext>
            </a:extLst>
          </p:cNvPr>
          <p:cNvSpPr txBox="1"/>
          <p:nvPr/>
        </p:nvSpPr>
        <p:spPr>
          <a:xfrm>
            <a:off x="7353222" y="385737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281" name="!!6b">
            <a:extLst>
              <a:ext uri="{FF2B5EF4-FFF2-40B4-BE49-F238E27FC236}">
                <a16:creationId xmlns:a16="http://schemas.microsoft.com/office/drawing/2014/main" id="{5FF2194D-BE2B-4907-86C6-A1AC1C9E5EC9}"/>
              </a:ext>
            </a:extLst>
          </p:cNvPr>
          <p:cNvSpPr txBox="1"/>
          <p:nvPr/>
        </p:nvSpPr>
        <p:spPr>
          <a:xfrm>
            <a:off x="6659761" y="3845373"/>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r</a:t>
            </a:r>
          </a:p>
        </p:txBody>
      </p:sp>
      <p:sp>
        <p:nvSpPr>
          <p:cNvPr id="282" name="!!6c">
            <a:extLst>
              <a:ext uri="{FF2B5EF4-FFF2-40B4-BE49-F238E27FC236}">
                <a16:creationId xmlns:a16="http://schemas.microsoft.com/office/drawing/2014/main" id="{74508242-63DC-3346-2800-7D81283B51A7}"/>
              </a:ext>
            </a:extLst>
          </p:cNvPr>
          <p:cNvSpPr txBox="1"/>
          <p:nvPr/>
        </p:nvSpPr>
        <p:spPr>
          <a:xfrm>
            <a:off x="8725229" y="92033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283" name="!!4a">
            <a:extLst>
              <a:ext uri="{FF2B5EF4-FFF2-40B4-BE49-F238E27FC236}">
                <a16:creationId xmlns:a16="http://schemas.microsoft.com/office/drawing/2014/main" id="{21D64171-6BE6-2C5A-F9AD-D8D27BAC04AB}"/>
              </a:ext>
            </a:extLst>
          </p:cNvPr>
          <p:cNvSpPr txBox="1"/>
          <p:nvPr/>
        </p:nvSpPr>
        <p:spPr>
          <a:xfrm>
            <a:off x="5283668" y="3115503"/>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284" name="!!4a">
            <a:extLst>
              <a:ext uri="{FF2B5EF4-FFF2-40B4-BE49-F238E27FC236}">
                <a16:creationId xmlns:a16="http://schemas.microsoft.com/office/drawing/2014/main" id="{B3F3B303-0CBF-E831-450E-DA557CB93FC2}"/>
              </a:ext>
            </a:extLst>
          </p:cNvPr>
          <p:cNvSpPr txBox="1"/>
          <p:nvPr/>
        </p:nvSpPr>
        <p:spPr>
          <a:xfrm>
            <a:off x="4609354" y="311534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285" name="!!6e">
            <a:extLst>
              <a:ext uri="{FF2B5EF4-FFF2-40B4-BE49-F238E27FC236}">
                <a16:creationId xmlns:a16="http://schemas.microsoft.com/office/drawing/2014/main" id="{D55D366C-B993-AAD5-4452-85D14160B3C5}"/>
              </a:ext>
            </a:extLst>
          </p:cNvPr>
          <p:cNvSpPr txBox="1"/>
          <p:nvPr/>
        </p:nvSpPr>
        <p:spPr>
          <a:xfrm>
            <a:off x="3908393" y="460360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l</a:t>
            </a:r>
          </a:p>
        </p:txBody>
      </p:sp>
      <p:sp>
        <p:nvSpPr>
          <p:cNvPr id="286" name="!!6e">
            <a:extLst>
              <a:ext uri="{FF2B5EF4-FFF2-40B4-BE49-F238E27FC236}">
                <a16:creationId xmlns:a16="http://schemas.microsoft.com/office/drawing/2014/main" id="{56998D78-AF54-EB6A-8C90-C79F5234D662}"/>
              </a:ext>
            </a:extLst>
          </p:cNvPr>
          <p:cNvSpPr txBox="1"/>
          <p:nvPr/>
        </p:nvSpPr>
        <p:spPr>
          <a:xfrm>
            <a:off x="4592306" y="4581768"/>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287" name="!!6f">
            <a:extLst>
              <a:ext uri="{FF2B5EF4-FFF2-40B4-BE49-F238E27FC236}">
                <a16:creationId xmlns:a16="http://schemas.microsoft.com/office/drawing/2014/main" id="{79430AB9-D14C-8399-E8C3-E035F21C2803}"/>
              </a:ext>
            </a:extLst>
          </p:cNvPr>
          <p:cNvSpPr txBox="1"/>
          <p:nvPr/>
        </p:nvSpPr>
        <p:spPr>
          <a:xfrm>
            <a:off x="4602602" y="606307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288" name="!!6f">
            <a:extLst>
              <a:ext uri="{FF2B5EF4-FFF2-40B4-BE49-F238E27FC236}">
                <a16:creationId xmlns:a16="http://schemas.microsoft.com/office/drawing/2014/main" id="{38CA6E82-C590-0D09-AADE-96C62CB45F13}"/>
              </a:ext>
            </a:extLst>
          </p:cNvPr>
          <p:cNvSpPr txBox="1"/>
          <p:nvPr/>
        </p:nvSpPr>
        <p:spPr>
          <a:xfrm>
            <a:off x="7345180" y="6051570"/>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289" name="!!6f">
            <a:extLst>
              <a:ext uri="{FF2B5EF4-FFF2-40B4-BE49-F238E27FC236}">
                <a16:creationId xmlns:a16="http://schemas.microsoft.com/office/drawing/2014/main" id="{5F2134E7-3D9E-ADA2-162D-E0A710B5A792}"/>
              </a:ext>
            </a:extLst>
          </p:cNvPr>
          <p:cNvSpPr txBox="1"/>
          <p:nvPr/>
        </p:nvSpPr>
        <p:spPr>
          <a:xfrm>
            <a:off x="3907036" y="6069020"/>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v</a:t>
            </a:r>
          </a:p>
        </p:txBody>
      </p:sp>
      <p:sp>
        <p:nvSpPr>
          <p:cNvPr id="290" name="Rounded Rectangle 289"/>
          <p:cNvSpPr/>
          <p:nvPr/>
        </p:nvSpPr>
        <p:spPr>
          <a:xfrm>
            <a:off x="9346925" y="925808"/>
            <a:ext cx="586935"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ounded Rectangle 290"/>
          <p:cNvSpPr/>
          <p:nvPr/>
        </p:nvSpPr>
        <p:spPr>
          <a:xfrm>
            <a:off x="10035328" y="926787"/>
            <a:ext cx="583114"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6c">
            <a:extLst>
              <a:ext uri="{FF2B5EF4-FFF2-40B4-BE49-F238E27FC236}">
                <a16:creationId xmlns:a16="http://schemas.microsoft.com/office/drawing/2014/main" id="{46798CD4-5576-4B38-B7D4-CA6AF9A50B7A}"/>
              </a:ext>
            </a:extLst>
          </p:cNvPr>
          <p:cNvSpPr txBox="1"/>
          <p:nvPr/>
        </p:nvSpPr>
        <p:spPr>
          <a:xfrm>
            <a:off x="9423120" y="929985"/>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293" name="!!6c">
            <a:extLst>
              <a:ext uri="{FF2B5EF4-FFF2-40B4-BE49-F238E27FC236}">
                <a16:creationId xmlns:a16="http://schemas.microsoft.com/office/drawing/2014/main" id="{74508242-63DC-3346-2800-7D81283B51A7}"/>
              </a:ext>
            </a:extLst>
          </p:cNvPr>
          <p:cNvSpPr txBox="1"/>
          <p:nvPr/>
        </p:nvSpPr>
        <p:spPr>
          <a:xfrm>
            <a:off x="10106116" y="921828"/>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294" name="Rounded Rectangle 293"/>
          <p:cNvSpPr/>
          <p:nvPr/>
        </p:nvSpPr>
        <p:spPr>
          <a:xfrm>
            <a:off x="5221283" y="2384394"/>
            <a:ext cx="587821" cy="581164"/>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3g">
            <a:extLst>
              <a:ext uri="{FF2B5EF4-FFF2-40B4-BE49-F238E27FC236}">
                <a16:creationId xmlns:a16="http://schemas.microsoft.com/office/drawing/2014/main" id="{85635BD7-087E-4F1A-95B1-E4E076C8BD3B}"/>
              </a:ext>
            </a:extLst>
          </p:cNvPr>
          <p:cNvSpPr txBox="1"/>
          <p:nvPr/>
        </p:nvSpPr>
        <p:spPr>
          <a:xfrm>
            <a:off x="5276464" y="2371900"/>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296" name="Rounded Rectangle 295"/>
          <p:cNvSpPr/>
          <p:nvPr/>
        </p:nvSpPr>
        <p:spPr>
          <a:xfrm>
            <a:off x="9354024" y="1660988"/>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3g">
            <a:extLst>
              <a:ext uri="{FF2B5EF4-FFF2-40B4-BE49-F238E27FC236}">
                <a16:creationId xmlns:a16="http://schemas.microsoft.com/office/drawing/2014/main" id="{85635BD7-087E-4F1A-95B1-E4E076C8BD3B}"/>
              </a:ext>
            </a:extLst>
          </p:cNvPr>
          <p:cNvSpPr txBox="1"/>
          <p:nvPr/>
        </p:nvSpPr>
        <p:spPr>
          <a:xfrm>
            <a:off x="9422310" y="1660075"/>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298" name="Rounded Rectangle 297"/>
          <p:cNvSpPr/>
          <p:nvPr/>
        </p:nvSpPr>
        <p:spPr>
          <a:xfrm>
            <a:off x="10035327" y="1660075"/>
            <a:ext cx="583940"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6a">
            <a:extLst>
              <a:ext uri="{FF2B5EF4-FFF2-40B4-BE49-F238E27FC236}">
                <a16:creationId xmlns:a16="http://schemas.microsoft.com/office/drawing/2014/main" id="{44BB4971-F9DB-44A8-9470-87DD42F9005E}"/>
              </a:ext>
            </a:extLst>
          </p:cNvPr>
          <p:cNvSpPr txBox="1"/>
          <p:nvPr/>
        </p:nvSpPr>
        <p:spPr>
          <a:xfrm>
            <a:off x="10083201" y="166782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300" name="Rounded Rectangle 299"/>
          <p:cNvSpPr/>
          <p:nvPr/>
        </p:nvSpPr>
        <p:spPr>
          <a:xfrm>
            <a:off x="6606710" y="4587645"/>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6e">
            <a:extLst>
              <a:ext uri="{FF2B5EF4-FFF2-40B4-BE49-F238E27FC236}">
                <a16:creationId xmlns:a16="http://schemas.microsoft.com/office/drawing/2014/main" id="{56998D78-AF54-EB6A-8C90-C79F5234D662}"/>
              </a:ext>
            </a:extLst>
          </p:cNvPr>
          <p:cNvSpPr txBox="1"/>
          <p:nvPr/>
        </p:nvSpPr>
        <p:spPr>
          <a:xfrm>
            <a:off x="6659761" y="458139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302" name="Rounded Rectangle 301"/>
          <p:cNvSpPr/>
          <p:nvPr/>
        </p:nvSpPr>
        <p:spPr>
          <a:xfrm>
            <a:off x="10728727" y="1660075"/>
            <a:ext cx="583940"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6a">
            <a:extLst>
              <a:ext uri="{FF2B5EF4-FFF2-40B4-BE49-F238E27FC236}">
                <a16:creationId xmlns:a16="http://schemas.microsoft.com/office/drawing/2014/main" id="{44BB4971-F9DB-44A8-9470-87DD42F9005E}"/>
              </a:ext>
            </a:extLst>
          </p:cNvPr>
          <p:cNvSpPr txBox="1"/>
          <p:nvPr/>
        </p:nvSpPr>
        <p:spPr>
          <a:xfrm>
            <a:off x="10776600" y="166782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304" name="Rounded Rectangle 303"/>
          <p:cNvSpPr/>
          <p:nvPr/>
        </p:nvSpPr>
        <p:spPr>
          <a:xfrm>
            <a:off x="6612744" y="2382142"/>
            <a:ext cx="581956" cy="583416"/>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3g">
            <a:extLst>
              <a:ext uri="{FF2B5EF4-FFF2-40B4-BE49-F238E27FC236}">
                <a16:creationId xmlns:a16="http://schemas.microsoft.com/office/drawing/2014/main" id="{85635BD7-087E-4F1A-95B1-E4E076C8BD3B}"/>
              </a:ext>
            </a:extLst>
          </p:cNvPr>
          <p:cNvSpPr txBox="1"/>
          <p:nvPr/>
        </p:nvSpPr>
        <p:spPr>
          <a:xfrm>
            <a:off x="6664769" y="2371080"/>
            <a:ext cx="45560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306" name="Rounded Rectangle 305"/>
          <p:cNvSpPr/>
          <p:nvPr/>
        </p:nvSpPr>
        <p:spPr>
          <a:xfrm>
            <a:off x="7291461" y="3124274"/>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4a">
            <a:extLst>
              <a:ext uri="{FF2B5EF4-FFF2-40B4-BE49-F238E27FC236}">
                <a16:creationId xmlns:a16="http://schemas.microsoft.com/office/drawing/2014/main" id="{45C80C97-0521-4C37-9622-9F2872ED57D7}"/>
              </a:ext>
            </a:extLst>
          </p:cNvPr>
          <p:cNvSpPr txBox="1"/>
          <p:nvPr/>
        </p:nvSpPr>
        <p:spPr>
          <a:xfrm>
            <a:off x="7353222" y="3113199"/>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308" name="Rounded Rectangle 307"/>
          <p:cNvSpPr/>
          <p:nvPr/>
        </p:nvSpPr>
        <p:spPr>
          <a:xfrm>
            <a:off x="3169428" y="3116900"/>
            <a:ext cx="588547" cy="58139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Rounded Rectangle 308"/>
          <p:cNvSpPr/>
          <p:nvPr/>
        </p:nvSpPr>
        <p:spPr>
          <a:xfrm>
            <a:off x="3854010" y="3116900"/>
            <a:ext cx="587821" cy="58166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4a">
            <a:extLst>
              <a:ext uri="{FF2B5EF4-FFF2-40B4-BE49-F238E27FC236}">
                <a16:creationId xmlns:a16="http://schemas.microsoft.com/office/drawing/2014/main" id="{21D64171-6BE6-2C5A-F9AD-D8D27BAC04AB}"/>
              </a:ext>
            </a:extLst>
          </p:cNvPr>
          <p:cNvSpPr txBox="1"/>
          <p:nvPr/>
        </p:nvSpPr>
        <p:spPr>
          <a:xfrm>
            <a:off x="3917489" y="3108128"/>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311" name="!!4a">
            <a:extLst>
              <a:ext uri="{FF2B5EF4-FFF2-40B4-BE49-F238E27FC236}">
                <a16:creationId xmlns:a16="http://schemas.microsoft.com/office/drawing/2014/main" id="{B3F3B303-0CBF-E831-450E-DA557CB93FC2}"/>
              </a:ext>
            </a:extLst>
          </p:cNvPr>
          <p:cNvSpPr txBox="1"/>
          <p:nvPr/>
        </p:nvSpPr>
        <p:spPr>
          <a:xfrm>
            <a:off x="3209931" y="310797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d</a:t>
            </a:r>
          </a:p>
        </p:txBody>
      </p:sp>
      <p:sp>
        <p:nvSpPr>
          <p:cNvPr id="312" name="Rounded Rectangle 311"/>
          <p:cNvSpPr/>
          <p:nvPr/>
        </p:nvSpPr>
        <p:spPr>
          <a:xfrm>
            <a:off x="7976006" y="3857924"/>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ounded Rectangle 312"/>
          <p:cNvSpPr/>
          <p:nvPr/>
        </p:nvSpPr>
        <p:spPr>
          <a:xfrm>
            <a:off x="8660624" y="3856099"/>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6c">
            <a:extLst>
              <a:ext uri="{FF2B5EF4-FFF2-40B4-BE49-F238E27FC236}">
                <a16:creationId xmlns:a16="http://schemas.microsoft.com/office/drawing/2014/main" id="{46798CD4-5576-4B38-B7D4-CA6AF9A50B7A}"/>
              </a:ext>
            </a:extLst>
          </p:cNvPr>
          <p:cNvSpPr txBox="1"/>
          <p:nvPr/>
        </p:nvSpPr>
        <p:spPr>
          <a:xfrm>
            <a:off x="8714037" y="385920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315" name="!!6b">
            <a:extLst>
              <a:ext uri="{FF2B5EF4-FFF2-40B4-BE49-F238E27FC236}">
                <a16:creationId xmlns:a16="http://schemas.microsoft.com/office/drawing/2014/main" id="{5FF2194D-BE2B-4907-86C6-A1AC1C9E5EC9}"/>
              </a:ext>
            </a:extLst>
          </p:cNvPr>
          <p:cNvSpPr txBox="1"/>
          <p:nvPr/>
        </p:nvSpPr>
        <p:spPr>
          <a:xfrm>
            <a:off x="8020576" y="3847198"/>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316" name="Rounded Rectangle 315"/>
          <p:cNvSpPr/>
          <p:nvPr/>
        </p:nvSpPr>
        <p:spPr>
          <a:xfrm>
            <a:off x="7291461" y="5316980"/>
            <a:ext cx="588547"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Rounded Rectangle 316"/>
          <p:cNvSpPr/>
          <p:nvPr/>
        </p:nvSpPr>
        <p:spPr>
          <a:xfrm>
            <a:off x="7976043" y="5316980"/>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6b">
            <a:extLst>
              <a:ext uri="{FF2B5EF4-FFF2-40B4-BE49-F238E27FC236}">
                <a16:creationId xmlns:a16="http://schemas.microsoft.com/office/drawing/2014/main" id="{5FF2194D-BE2B-4907-86C6-A1AC1C9E5EC9}"/>
              </a:ext>
            </a:extLst>
          </p:cNvPr>
          <p:cNvSpPr txBox="1"/>
          <p:nvPr/>
        </p:nvSpPr>
        <p:spPr>
          <a:xfrm>
            <a:off x="7353201" y="532268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319" name="!!6b">
            <a:extLst>
              <a:ext uri="{FF2B5EF4-FFF2-40B4-BE49-F238E27FC236}">
                <a16:creationId xmlns:a16="http://schemas.microsoft.com/office/drawing/2014/main" id="{5FF2194D-BE2B-4907-86C6-A1AC1C9E5EC9}"/>
              </a:ext>
            </a:extLst>
          </p:cNvPr>
          <p:cNvSpPr txBox="1"/>
          <p:nvPr/>
        </p:nvSpPr>
        <p:spPr>
          <a:xfrm>
            <a:off x="8036196" y="530818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320" name="Rounded Rectangle 319"/>
          <p:cNvSpPr/>
          <p:nvPr/>
        </p:nvSpPr>
        <p:spPr>
          <a:xfrm>
            <a:off x="8664506" y="5318525"/>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6b">
            <a:extLst>
              <a:ext uri="{FF2B5EF4-FFF2-40B4-BE49-F238E27FC236}">
                <a16:creationId xmlns:a16="http://schemas.microsoft.com/office/drawing/2014/main" id="{5FF2194D-BE2B-4907-86C6-A1AC1C9E5EC9}"/>
              </a:ext>
            </a:extLst>
          </p:cNvPr>
          <p:cNvSpPr txBox="1"/>
          <p:nvPr/>
        </p:nvSpPr>
        <p:spPr>
          <a:xfrm>
            <a:off x="8724660" y="5309726"/>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2" name="Right Arrow 1">
            <a:hlinkClick r:id="rId18" action="ppaction://hlinksldjump"/>
          </p:cNvPr>
          <p:cNvSpPr/>
          <p:nvPr/>
        </p:nvSpPr>
        <p:spPr>
          <a:xfrm>
            <a:off x="10895750" y="6417676"/>
            <a:ext cx="685800" cy="339695"/>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9547352"/>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80"/>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80"/>
                                        </p:tgtEl>
                                        <p:attrNameLst>
                                          <p:attrName>style.visibility</p:attrName>
                                        </p:attrNameLst>
                                      </p:cBhvr>
                                      <p:to>
                                        <p:strVal val="hidden"/>
                                      </p:to>
                                    </p:set>
                                  </p:childTnLst>
                                </p:cTn>
                              </p:par>
                              <p:par>
                                <p:cTn id="7" presetID="1" presetClass="emph" presetSubtype="2" fill="hold" nodeType="withEffect">
                                  <p:stCondLst>
                                    <p:cond delay="0"/>
                                  </p:stCondLst>
                                  <p:childTnLst>
                                    <p:animClr clrSpc="rgb" dir="cw">
                                      <p:cBhvr>
                                        <p:cTn id="8" dur="500" fill="hold"/>
                                        <p:tgtEl>
                                          <p:spTgt spid="158"/>
                                        </p:tgtEl>
                                        <p:attrNameLst>
                                          <p:attrName>fillcolor</p:attrName>
                                        </p:attrNameLst>
                                      </p:cBhvr>
                                      <p:to>
                                        <a:srgbClr val="EE4036"/>
                                      </p:to>
                                    </p:animClr>
                                    <p:set>
                                      <p:cBhvr>
                                        <p:cTn id="9" dur="500" fill="hold"/>
                                        <p:tgtEl>
                                          <p:spTgt spid="158"/>
                                        </p:tgtEl>
                                        <p:attrNameLst>
                                          <p:attrName>fill.type</p:attrName>
                                        </p:attrNameLst>
                                      </p:cBhvr>
                                      <p:to>
                                        <p:strVal val="solid"/>
                                      </p:to>
                                    </p:set>
                                    <p:set>
                                      <p:cBhvr>
                                        <p:cTn id="10" dur="500" fill="hold"/>
                                        <p:tgtEl>
                                          <p:spTgt spid="158"/>
                                        </p:tgtEl>
                                        <p:attrNameLst>
                                          <p:attrName>fill.on</p:attrName>
                                        </p:attrNameLst>
                                      </p:cBhvr>
                                      <p:to>
                                        <p:strVal val="true"/>
                                      </p:to>
                                    </p:set>
                                  </p:childTnLst>
                                </p:cTn>
                              </p:par>
                              <p:par>
                                <p:cTn id="11" presetID="53" presetClass="entr" presetSubtype="16" fill="hold" nodeType="withEffect">
                                  <p:stCondLst>
                                    <p:cond delay="0"/>
                                  </p:stCondLst>
                                  <p:childTnLst>
                                    <p:set>
                                      <p:cBhvr>
                                        <p:cTn id="12" dur="1" fill="hold">
                                          <p:stCondLst>
                                            <p:cond delay="0"/>
                                          </p:stCondLst>
                                        </p:cTn>
                                        <p:tgtEl>
                                          <p:spTgt spid="159"/>
                                        </p:tgtEl>
                                        <p:attrNameLst>
                                          <p:attrName>style.visibility</p:attrName>
                                        </p:attrNameLst>
                                      </p:cBhvr>
                                      <p:to>
                                        <p:strVal val="visible"/>
                                      </p:to>
                                    </p:set>
                                    <p:anim calcmode="lin" valueType="num">
                                      <p:cBhvr>
                                        <p:cTn id="13" dur="500" fill="hold"/>
                                        <p:tgtEl>
                                          <p:spTgt spid="159"/>
                                        </p:tgtEl>
                                        <p:attrNameLst>
                                          <p:attrName>ppt_w</p:attrName>
                                        </p:attrNameLst>
                                      </p:cBhvr>
                                      <p:tavLst>
                                        <p:tav tm="0">
                                          <p:val>
                                            <p:fltVal val="0"/>
                                          </p:val>
                                        </p:tav>
                                        <p:tav tm="100000">
                                          <p:val>
                                            <p:strVal val="#ppt_w"/>
                                          </p:val>
                                        </p:tav>
                                      </p:tavLst>
                                    </p:anim>
                                    <p:anim calcmode="lin" valueType="num">
                                      <p:cBhvr>
                                        <p:cTn id="14" dur="500" fill="hold"/>
                                        <p:tgtEl>
                                          <p:spTgt spid="159"/>
                                        </p:tgtEl>
                                        <p:attrNameLst>
                                          <p:attrName>ppt_h</p:attrName>
                                        </p:attrNameLst>
                                      </p:cBhvr>
                                      <p:tavLst>
                                        <p:tav tm="0">
                                          <p:val>
                                            <p:fltVal val="0"/>
                                          </p:val>
                                        </p:tav>
                                        <p:tav tm="100000">
                                          <p:val>
                                            <p:strVal val="#ppt_h"/>
                                          </p:val>
                                        </p:tav>
                                      </p:tavLst>
                                    </p:anim>
                                    <p:animEffect transition="in" filter="fade">
                                      <p:cBhvr>
                                        <p:cTn id="15" dur="500"/>
                                        <p:tgtEl>
                                          <p:spTgt spid="159"/>
                                        </p:tgtEl>
                                      </p:cBhvr>
                                    </p:animEffect>
                                  </p:childTnLst>
                                </p:cTn>
                              </p:par>
                            </p:childTnLst>
                          </p:cTn>
                        </p:par>
                      </p:childTnLst>
                    </p:cTn>
                  </p:par>
                </p:childTnLst>
              </p:cTn>
              <p:nextCondLst>
                <p:cond evt="onClick" delay="0">
                  <p:tgtEl>
                    <p:spTgt spid="180"/>
                  </p:tgtEl>
                </p:cond>
              </p:nextCondLst>
            </p:seq>
            <p:seq concurrent="1" nextAc="seek">
              <p:cTn id="16" restart="whenNotActive" fill="hold" evtFilter="cancelBubble" nodeType="interactiveSeq">
                <p:stCondLst>
                  <p:cond evt="onClick" delay="0">
                    <p:tgtEl>
                      <p:spTgt spid="183"/>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83"/>
                                        </p:tgtEl>
                                        <p:attrNameLst>
                                          <p:attrName>style.visibility</p:attrName>
                                        </p:attrNameLst>
                                      </p:cBhvr>
                                      <p:to>
                                        <p:strVal val="hidden"/>
                                      </p:to>
                                    </p:set>
                                  </p:childTnLst>
                                </p:cTn>
                              </p:par>
                              <p:par>
                                <p:cTn id="21" presetID="1" presetClass="emph" presetSubtype="2" fill="hold" nodeType="withEffect">
                                  <p:stCondLst>
                                    <p:cond delay="0"/>
                                  </p:stCondLst>
                                  <p:childTnLst>
                                    <p:animClr clrSpc="rgb" dir="cw">
                                      <p:cBhvr>
                                        <p:cTn id="22" dur="500" fill="hold"/>
                                        <p:tgtEl>
                                          <p:spTgt spid="181"/>
                                        </p:tgtEl>
                                        <p:attrNameLst>
                                          <p:attrName>fillcolor</p:attrName>
                                        </p:attrNameLst>
                                      </p:cBhvr>
                                      <p:to>
                                        <a:srgbClr val="EE4036"/>
                                      </p:to>
                                    </p:animClr>
                                    <p:set>
                                      <p:cBhvr>
                                        <p:cTn id="23" dur="500" fill="hold"/>
                                        <p:tgtEl>
                                          <p:spTgt spid="181"/>
                                        </p:tgtEl>
                                        <p:attrNameLst>
                                          <p:attrName>fill.type</p:attrName>
                                        </p:attrNameLst>
                                      </p:cBhvr>
                                      <p:to>
                                        <p:strVal val="solid"/>
                                      </p:to>
                                    </p:set>
                                    <p:set>
                                      <p:cBhvr>
                                        <p:cTn id="24" dur="500" fill="hold"/>
                                        <p:tgtEl>
                                          <p:spTgt spid="181"/>
                                        </p:tgtEl>
                                        <p:attrNameLst>
                                          <p:attrName>fill.on</p:attrName>
                                        </p:attrNameLst>
                                      </p:cBhvr>
                                      <p:to>
                                        <p:strVal val="true"/>
                                      </p:to>
                                    </p:set>
                                  </p:childTnLst>
                                </p:cTn>
                              </p:par>
                              <p:par>
                                <p:cTn id="25" presetID="53" presetClass="entr" presetSubtype="16" fill="hold" nodeType="withEffect">
                                  <p:stCondLst>
                                    <p:cond delay="0"/>
                                  </p:stCondLst>
                                  <p:childTnLst>
                                    <p:set>
                                      <p:cBhvr>
                                        <p:cTn id="26" dur="1" fill="hold">
                                          <p:stCondLst>
                                            <p:cond delay="0"/>
                                          </p:stCondLst>
                                        </p:cTn>
                                        <p:tgtEl>
                                          <p:spTgt spid="182"/>
                                        </p:tgtEl>
                                        <p:attrNameLst>
                                          <p:attrName>style.visibility</p:attrName>
                                        </p:attrNameLst>
                                      </p:cBhvr>
                                      <p:to>
                                        <p:strVal val="visible"/>
                                      </p:to>
                                    </p:set>
                                    <p:anim calcmode="lin" valueType="num">
                                      <p:cBhvr>
                                        <p:cTn id="27" dur="500" fill="hold"/>
                                        <p:tgtEl>
                                          <p:spTgt spid="182"/>
                                        </p:tgtEl>
                                        <p:attrNameLst>
                                          <p:attrName>ppt_w</p:attrName>
                                        </p:attrNameLst>
                                      </p:cBhvr>
                                      <p:tavLst>
                                        <p:tav tm="0">
                                          <p:val>
                                            <p:fltVal val="0"/>
                                          </p:val>
                                        </p:tav>
                                        <p:tav tm="100000">
                                          <p:val>
                                            <p:strVal val="#ppt_w"/>
                                          </p:val>
                                        </p:tav>
                                      </p:tavLst>
                                    </p:anim>
                                    <p:anim calcmode="lin" valueType="num">
                                      <p:cBhvr>
                                        <p:cTn id="28" dur="500" fill="hold"/>
                                        <p:tgtEl>
                                          <p:spTgt spid="182"/>
                                        </p:tgtEl>
                                        <p:attrNameLst>
                                          <p:attrName>ppt_h</p:attrName>
                                        </p:attrNameLst>
                                      </p:cBhvr>
                                      <p:tavLst>
                                        <p:tav tm="0">
                                          <p:val>
                                            <p:fltVal val="0"/>
                                          </p:val>
                                        </p:tav>
                                        <p:tav tm="100000">
                                          <p:val>
                                            <p:strVal val="#ppt_h"/>
                                          </p:val>
                                        </p:tav>
                                      </p:tavLst>
                                    </p:anim>
                                    <p:animEffect transition="in" filter="fade">
                                      <p:cBhvr>
                                        <p:cTn id="29" dur="500"/>
                                        <p:tgtEl>
                                          <p:spTgt spid="182"/>
                                        </p:tgtEl>
                                      </p:cBhvr>
                                    </p:animEffect>
                                  </p:childTnLst>
                                </p:cTn>
                              </p:par>
                            </p:childTnLst>
                          </p:cTn>
                        </p:par>
                      </p:childTnLst>
                    </p:cTn>
                  </p:par>
                </p:childTnLst>
              </p:cTn>
              <p:nextCondLst>
                <p:cond evt="onClick" delay="0">
                  <p:tgtEl>
                    <p:spTgt spid="183"/>
                  </p:tgtEl>
                </p:cond>
              </p:nextCondLst>
            </p:seq>
            <p:seq concurrent="1" nextAc="seek">
              <p:cTn id="30" restart="whenNotActive" fill="hold" evtFilter="cancelBubble" nodeType="interactiveSeq">
                <p:stCondLst>
                  <p:cond evt="onClick" delay="0">
                    <p:tgtEl>
                      <p:spTgt spid="186"/>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86"/>
                                        </p:tgtEl>
                                        <p:attrNameLst>
                                          <p:attrName>style.visibility</p:attrName>
                                        </p:attrNameLst>
                                      </p:cBhvr>
                                      <p:to>
                                        <p:strVal val="hidden"/>
                                      </p:to>
                                    </p:set>
                                  </p:childTnLst>
                                </p:cTn>
                              </p:par>
                              <p:par>
                                <p:cTn id="35" presetID="1" presetClass="emph" presetSubtype="2" fill="hold" nodeType="withEffect">
                                  <p:stCondLst>
                                    <p:cond delay="0"/>
                                  </p:stCondLst>
                                  <p:childTnLst>
                                    <p:animClr clrSpc="rgb" dir="cw">
                                      <p:cBhvr>
                                        <p:cTn id="36" dur="500" fill="hold"/>
                                        <p:tgtEl>
                                          <p:spTgt spid="184"/>
                                        </p:tgtEl>
                                        <p:attrNameLst>
                                          <p:attrName>fillcolor</p:attrName>
                                        </p:attrNameLst>
                                      </p:cBhvr>
                                      <p:to>
                                        <a:srgbClr val="EE4036"/>
                                      </p:to>
                                    </p:animClr>
                                    <p:set>
                                      <p:cBhvr>
                                        <p:cTn id="37" dur="500" fill="hold"/>
                                        <p:tgtEl>
                                          <p:spTgt spid="184"/>
                                        </p:tgtEl>
                                        <p:attrNameLst>
                                          <p:attrName>fill.type</p:attrName>
                                        </p:attrNameLst>
                                      </p:cBhvr>
                                      <p:to>
                                        <p:strVal val="solid"/>
                                      </p:to>
                                    </p:set>
                                    <p:set>
                                      <p:cBhvr>
                                        <p:cTn id="38" dur="500" fill="hold"/>
                                        <p:tgtEl>
                                          <p:spTgt spid="184"/>
                                        </p:tgtEl>
                                        <p:attrNameLst>
                                          <p:attrName>fill.on</p:attrName>
                                        </p:attrNameLst>
                                      </p:cBhvr>
                                      <p:to>
                                        <p:strVal val="true"/>
                                      </p:to>
                                    </p:set>
                                  </p:childTnLst>
                                </p:cTn>
                              </p:par>
                              <p:par>
                                <p:cTn id="39" presetID="53" presetClass="entr" presetSubtype="16" fill="hold" nodeType="withEffect">
                                  <p:stCondLst>
                                    <p:cond delay="0"/>
                                  </p:stCondLst>
                                  <p:childTnLst>
                                    <p:set>
                                      <p:cBhvr>
                                        <p:cTn id="40" dur="1" fill="hold">
                                          <p:stCondLst>
                                            <p:cond delay="0"/>
                                          </p:stCondLst>
                                        </p:cTn>
                                        <p:tgtEl>
                                          <p:spTgt spid="185"/>
                                        </p:tgtEl>
                                        <p:attrNameLst>
                                          <p:attrName>style.visibility</p:attrName>
                                        </p:attrNameLst>
                                      </p:cBhvr>
                                      <p:to>
                                        <p:strVal val="visible"/>
                                      </p:to>
                                    </p:set>
                                    <p:anim calcmode="lin" valueType="num">
                                      <p:cBhvr>
                                        <p:cTn id="41" dur="500" fill="hold"/>
                                        <p:tgtEl>
                                          <p:spTgt spid="185"/>
                                        </p:tgtEl>
                                        <p:attrNameLst>
                                          <p:attrName>ppt_w</p:attrName>
                                        </p:attrNameLst>
                                      </p:cBhvr>
                                      <p:tavLst>
                                        <p:tav tm="0">
                                          <p:val>
                                            <p:fltVal val="0"/>
                                          </p:val>
                                        </p:tav>
                                        <p:tav tm="100000">
                                          <p:val>
                                            <p:strVal val="#ppt_w"/>
                                          </p:val>
                                        </p:tav>
                                      </p:tavLst>
                                    </p:anim>
                                    <p:anim calcmode="lin" valueType="num">
                                      <p:cBhvr>
                                        <p:cTn id="42" dur="500" fill="hold"/>
                                        <p:tgtEl>
                                          <p:spTgt spid="185"/>
                                        </p:tgtEl>
                                        <p:attrNameLst>
                                          <p:attrName>ppt_h</p:attrName>
                                        </p:attrNameLst>
                                      </p:cBhvr>
                                      <p:tavLst>
                                        <p:tav tm="0">
                                          <p:val>
                                            <p:fltVal val="0"/>
                                          </p:val>
                                        </p:tav>
                                        <p:tav tm="100000">
                                          <p:val>
                                            <p:strVal val="#ppt_h"/>
                                          </p:val>
                                        </p:tav>
                                      </p:tavLst>
                                    </p:anim>
                                    <p:animEffect transition="in" filter="fade">
                                      <p:cBhvr>
                                        <p:cTn id="43" dur="500"/>
                                        <p:tgtEl>
                                          <p:spTgt spid="185"/>
                                        </p:tgtEl>
                                      </p:cBhvr>
                                    </p:animEffect>
                                  </p:childTnLst>
                                </p:cTn>
                              </p:par>
                            </p:childTnLst>
                          </p:cTn>
                        </p:par>
                      </p:childTnLst>
                    </p:cTn>
                  </p:par>
                </p:childTnLst>
              </p:cTn>
              <p:nextCondLst>
                <p:cond evt="onClick" delay="0">
                  <p:tgtEl>
                    <p:spTgt spid="186"/>
                  </p:tgtEl>
                </p:cond>
              </p:nextCondLst>
            </p:seq>
            <p:seq concurrent="1" nextAc="seek">
              <p:cTn id="44" restart="whenNotActive" fill="hold" evtFilter="cancelBubble" nodeType="interactiveSeq">
                <p:stCondLst>
                  <p:cond evt="onClick" delay="0">
                    <p:tgtEl>
                      <p:spTgt spid="189"/>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89"/>
                                        </p:tgtEl>
                                        <p:attrNameLst>
                                          <p:attrName>style.visibility</p:attrName>
                                        </p:attrNameLst>
                                      </p:cBhvr>
                                      <p:to>
                                        <p:strVal val="hidden"/>
                                      </p:to>
                                    </p:set>
                                  </p:childTnLst>
                                </p:cTn>
                              </p:par>
                              <p:par>
                                <p:cTn id="49" presetID="1" presetClass="emph" presetSubtype="2" fill="hold" nodeType="withEffect">
                                  <p:stCondLst>
                                    <p:cond delay="0"/>
                                  </p:stCondLst>
                                  <p:childTnLst>
                                    <p:animClr clrSpc="rgb" dir="cw">
                                      <p:cBhvr>
                                        <p:cTn id="50" dur="500" fill="hold"/>
                                        <p:tgtEl>
                                          <p:spTgt spid="187"/>
                                        </p:tgtEl>
                                        <p:attrNameLst>
                                          <p:attrName>fillcolor</p:attrName>
                                        </p:attrNameLst>
                                      </p:cBhvr>
                                      <p:to>
                                        <a:srgbClr val="EE4036"/>
                                      </p:to>
                                    </p:animClr>
                                    <p:set>
                                      <p:cBhvr>
                                        <p:cTn id="51" dur="500" fill="hold"/>
                                        <p:tgtEl>
                                          <p:spTgt spid="187"/>
                                        </p:tgtEl>
                                        <p:attrNameLst>
                                          <p:attrName>fill.type</p:attrName>
                                        </p:attrNameLst>
                                      </p:cBhvr>
                                      <p:to>
                                        <p:strVal val="solid"/>
                                      </p:to>
                                    </p:set>
                                    <p:set>
                                      <p:cBhvr>
                                        <p:cTn id="52" dur="500" fill="hold"/>
                                        <p:tgtEl>
                                          <p:spTgt spid="187"/>
                                        </p:tgtEl>
                                        <p:attrNameLst>
                                          <p:attrName>fill.on</p:attrName>
                                        </p:attrNameLst>
                                      </p:cBhvr>
                                      <p:to>
                                        <p:strVal val="true"/>
                                      </p:to>
                                    </p:set>
                                  </p:childTnLst>
                                </p:cTn>
                              </p:par>
                              <p:par>
                                <p:cTn id="53" presetID="53" presetClass="entr" presetSubtype="16" fill="hold" nodeType="withEffect">
                                  <p:stCondLst>
                                    <p:cond delay="0"/>
                                  </p:stCondLst>
                                  <p:childTnLst>
                                    <p:set>
                                      <p:cBhvr>
                                        <p:cTn id="54" dur="1" fill="hold">
                                          <p:stCondLst>
                                            <p:cond delay="0"/>
                                          </p:stCondLst>
                                        </p:cTn>
                                        <p:tgtEl>
                                          <p:spTgt spid="188"/>
                                        </p:tgtEl>
                                        <p:attrNameLst>
                                          <p:attrName>style.visibility</p:attrName>
                                        </p:attrNameLst>
                                      </p:cBhvr>
                                      <p:to>
                                        <p:strVal val="visible"/>
                                      </p:to>
                                    </p:set>
                                    <p:anim calcmode="lin" valueType="num">
                                      <p:cBhvr>
                                        <p:cTn id="55" dur="500" fill="hold"/>
                                        <p:tgtEl>
                                          <p:spTgt spid="188"/>
                                        </p:tgtEl>
                                        <p:attrNameLst>
                                          <p:attrName>ppt_w</p:attrName>
                                        </p:attrNameLst>
                                      </p:cBhvr>
                                      <p:tavLst>
                                        <p:tav tm="0">
                                          <p:val>
                                            <p:fltVal val="0"/>
                                          </p:val>
                                        </p:tav>
                                        <p:tav tm="100000">
                                          <p:val>
                                            <p:strVal val="#ppt_w"/>
                                          </p:val>
                                        </p:tav>
                                      </p:tavLst>
                                    </p:anim>
                                    <p:anim calcmode="lin" valueType="num">
                                      <p:cBhvr>
                                        <p:cTn id="56" dur="500" fill="hold"/>
                                        <p:tgtEl>
                                          <p:spTgt spid="188"/>
                                        </p:tgtEl>
                                        <p:attrNameLst>
                                          <p:attrName>ppt_h</p:attrName>
                                        </p:attrNameLst>
                                      </p:cBhvr>
                                      <p:tavLst>
                                        <p:tav tm="0">
                                          <p:val>
                                            <p:fltVal val="0"/>
                                          </p:val>
                                        </p:tav>
                                        <p:tav tm="100000">
                                          <p:val>
                                            <p:strVal val="#ppt_h"/>
                                          </p:val>
                                        </p:tav>
                                      </p:tavLst>
                                    </p:anim>
                                    <p:animEffect transition="in" filter="fade">
                                      <p:cBhvr>
                                        <p:cTn id="57" dur="500"/>
                                        <p:tgtEl>
                                          <p:spTgt spid="188"/>
                                        </p:tgtEl>
                                      </p:cBhvr>
                                    </p:animEffect>
                                  </p:childTnLst>
                                </p:cTn>
                              </p:par>
                            </p:childTnLst>
                          </p:cTn>
                        </p:par>
                      </p:childTnLst>
                    </p:cTn>
                  </p:par>
                </p:childTnLst>
              </p:cTn>
              <p:nextCondLst>
                <p:cond evt="onClick" delay="0">
                  <p:tgtEl>
                    <p:spTgt spid="189"/>
                  </p:tgtEl>
                </p:cond>
              </p:nextCondLst>
            </p:seq>
            <p:seq concurrent="1" nextAc="seek">
              <p:cTn id="58" restart="whenNotActive" fill="hold" evtFilter="cancelBubble" nodeType="interactiveSeq">
                <p:stCondLst>
                  <p:cond evt="onClick" delay="0">
                    <p:tgtEl>
                      <p:spTgt spid="192"/>
                    </p:tgtEl>
                  </p:cond>
                </p:stCondLst>
                <p:endSync evt="end" delay="0">
                  <p:rtn val="all"/>
                </p:endSync>
                <p:childTnLst>
                  <p:par>
                    <p:cTn id="59" fill="hold">
                      <p:stCondLst>
                        <p:cond delay="0"/>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192"/>
                                        </p:tgtEl>
                                        <p:attrNameLst>
                                          <p:attrName>style.visibility</p:attrName>
                                        </p:attrNameLst>
                                      </p:cBhvr>
                                      <p:to>
                                        <p:strVal val="hidden"/>
                                      </p:to>
                                    </p:set>
                                  </p:childTnLst>
                                </p:cTn>
                              </p:par>
                              <p:par>
                                <p:cTn id="63" presetID="1" presetClass="emph" presetSubtype="2" fill="hold" nodeType="withEffect">
                                  <p:stCondLst>
                                    <p:cond delay="0"/>
                                  </p:stCondLst>
                                  <p:childTnLst>
                                    <p:animClr clrSpc="rgb" dir="cw">
                                      <p:cBhvr>
                                        <p:cTn id="64" dur="500" fill="hold"/>
                                        <p:tgtEl>
                                          <p:spTgt spid="190"/>
                                        </p:tgtEl>
                                        <p:attrNameLst>
                                          <p:attrName>fillcolor</p:attrName>
                                        </p:attrNameLst>
                                      </p:cBhvr>
                                      <p:to>
                                        <a:srgbClr val="EE4036"/>
                                      </p:to>
                                    </p:animClr>
                                    <p:set>
                                      <p:cBhvr>
                                        <p:cTn id="65" dur="500" fill="hold"/>
                                        <p:tgtEl>
                                          <p:spTgt spid="190"/>
                                        </p:tgtEl>
                                        <p:attrNameLst>
                                          <p:attrName>fill.type</p:attrName>
                                        </p:attrNameLst>
                                      </p:cBhvr>
                                      <p:to>
                                        <p:strVal val="solid"/>
                                      </p:to>
                                    </p:set>
                                    <p:set>
                                      <p:cBhvr>
                                        <p:cTn id="66" dur="500" fill="hold"/>
                                        <p:tgtEl>
                                          <p:spTgt spid="190"/>
                                        </p:tgtEl>
                                        <p:attrNameLst>
                                          <p:attrName>fill.on</p:attrName>
                                        </p:attrNameLst>
                                      </p:cBhvr>
                                      <p:to>
                                        <p:strVal val="true"/>
                                      </p:to>
                                    </p:set>
                                  </p:childTnLst>
                                </p:cTn>
                              </p:par>
                              <p:par>
                                <p:cTn id="67" presetID="53" presetClass="entr" presetSubtype="16" fill="hold" nodeType="withEffect">
                                  <p:stCondLst>
                                    <p:cond delay="0"/>
                                  </p:stCondLst>
                                  <p:childTnLst>
                                    <p:set>
                                      <p:cBhvr>
                                        <p:cTn id="68" dur="1" fill="hold">
                                          <p:stCondLst>
                                            <p:cond delay="0"/>
                                          </p:stCondLst>
                                        </p:cTn>
                                        <p:tgtEl>
                                          <p:spTgt spid="191"/>
                                        </p:tgtEl>
                                        <p:attrNameLst>
                                          <p:attrName>style.visibility</p:attrName>
                                        </p:attrNameLst>
                                      </p:cBhvr>
                                      <p:to>
                                        <p:strVal val="visible"/>
                                      </p:to>
                                    </p:set>
                                    <p:anim calcmode="lin" valueType="num">
                                      <p:cBhvr>
                                        <p:cTn id="69" dur="500" fill="hold"/>
                                        <p:tgtEl>
                                          <p:spTgt spid="191"/>
                                        </p:tgtEl>
                                        <p:attrNameLst>
                                          <p:attrName>ppt_w</p:attrName>
                                        </p:attrNameLst>
                                      </p:cBhvr>
                                      <p:tavLst>
                                        <p:tav tm="0">
                                          <p:val>
                                            <p:fltVal val="0"/>
                                          </p:val>
                                        </p:tav>
                                        <p:tav tm="100000">
                                          <p:val>
                                            <p:strVal val="#ppt_w"/>
                                          </p:val>
                                        </p:tav>
                                      </p:tavLst>
                                    </p:anim>
                                    <p:anim calcmode="lin" valueType="num">
                                      <p:cBhvr>
                                        <p:cTn id="70" dur="500" fill="hold"/>
                                        <p:tgtEl>
                                          <p:spTgt spid="191"/>
                                        </p:tgtEl>
                                        <p:attrNameLst>
                                          <p:attrName>ppt_h</p:attrName>
                                        </p:attrNameLst>
                                      </p:cBhvr>
                                      <p:tavLst>
                                        <p:tav tm="0">
                                          <p:val>
                                            <p:fltVal val="0"/>
                                          </p:val>
                                        </p:tav>
                                        <p:tav tm="100000">
                                          <p:val>
                                            <p:strVal val="#ppt_h"/>
                                          </p:val>
                                        </p:tav>
                                      </p:tavLst>
                                    </p:anim>
                                    <p:animEffect transition="in" filter="fade">
                                      <p:cBhvr>
                                        <p:cTn id="71" dur="500"/>
                                        <p:tgtEl>
                                          <p:spTgt spid="191"/>
                                        </p:tgtEl>
                                      </p:cBhvr>
                                    </p:animEffect>
                                  </p:childTnLst>
                                </p:cTn>
                              </p:par>
                            </p:childTnLst>
                          </p:cTn>
                        </p:par>
                      </p:childTnLst>
                    </p:cTn>
                  </p:par>
                </p:childTnLst>
              </p:cTn>
              <p:nextCondLst>
                <p:cond evt="onClick" delay="0">
                  <p:tgtEl>
                    <p:spTgt spid="192"/>
                  </p:tgtEl>
                </p:cond>
              </p:nextCondLst>
            </p:seq>
            <p:seq concurrent="1" nextAc="seek">
              <p:cTn id="72" restart="whenNotActive" fill="hold" evtFilter="cancelBubble" nodeType="interactiveSeq">
                <p:stCondLst>
                  <p:cond evt="onClick" delay="0">
                    <p:tgtEl>
                      <p:spTgt spid="195"/>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195"/>
                                        </p:tgtEl>
                                        <p:attrNameLst>
                                          <p:attrName>style.visibility</p:attrName>
                                        </p:attrNameLst>
                                      </p:cBhvr>
                                      <p:to>
                                        <p:strVal val="hidden"/>
                                      </p:to>
                                    </p:set>
                                  </p:childTnLst>
                                </p:cTn>
                              </p:par>
                              <p:par>
                                <p:cTn id="77" presetID="1" presetClass="emph" presetSubtype="2" fill="hold" nodeType="withEffect">
                                  <p:stCondLst>
                                    <p:cond delay="0"/>
                                  </p:stCondLst>
                                  <p:childTnLst>
                                    <p:animClr clrSpc="rgb" dir="cw">
                                      <p:cBhvr>
                                        <p:cTn id="78" dur="500" fill="hold"/>
                                        <p:tgtEl>
                                          <p:spTgt spid="193"/>
                                        </p:tgtEl>
                                        <p:attrNameLst>
                                          <p:attrName>fillcolor</p:attrName>
                                        </p:attrNameLst>
                                      </p:cBhvr>
                                      <p:to>
                                        <a:srgbClr val="EE4036"/>
                                      </p:to>
                                    </p:animClr>
                                    <p:set>
                                      <p:cBhvr>
                                        <p:cTn id="79" dur="500" fill="hold"/>
                                        <p:tgtEl>
                                          <p:spTgt spid="193"/>
                                        </p:tgtEl>
                                        <p:attrNameLst>
                                          <p:attrName>fill.type</p:attrName>
                                        </p:attrNameLst>
                                      </p:cBhvr>
                                      <p:to>
                                        <p:strVal val="solid"/>
                                      </p:to>
                                    </p:set>
                                    <p:set>
                                      <p:cBhvr>
                                        <p:cTn id="80" dur="500" fill="hold"/>
                                        <p:tgtEl>
                                          <p:spTgt spid="193"/>
                                        </p:tgtEl>
                                        <p:attrNameLst>
                                          <p:attrName>fill.on</p:attrName>
                                        </p:attrNameLst>
                                      </p:cBhvr>
                                      <p:to>
                                        <p:strVal val="true"/>
                                      </p:to>
                                    </p:set>
                                  </p:childTnLst>
                                </p:cTn>
                              </p:par>
                              <p:par>
                                <p:cTn id="81" presetID="53" presetClass="entr" presetSubtype="16" fill="hold" nodeType="withEffect">
                                  <p:stCondLst>
                                    <p:cond delay="0"/>
                                  </p:stCondLst>
                                  <p:childTnLst>
                                    <p:set>
                                      <p:cBhvr>
                                        <p:cTn id="82" dur="1" fill="hold">
                                          <p:stCondLst>
                                            <p:cond delay="0"/>
                                          </p:stCondLst>
                                        </p:cTn>
                                        <p:tgtEl>
                                          <p:spTgt spid="194"/>
                                        </p:tgtEl>
                                        <p:attrNameLst>
                                          <p:attrName>style.visibility</p:attrName>
                                        </p:attrNameLst>
                                      </p:cBhvr>
                                      <p:to>
                                        <p:strVal val="visible"/>
                                      </p:to>
                                    </p:set>
                                    <p:anim calcmode="lin" valueType="num">
                                      <p:cBhvr>
                                        <p:cTn id="83" dur="500" fill="hold"/>
                                        <p:tgtEl>
                                          <p:spTgt spid="194"/>
                                        </p:tgtEl>
                                        <p:attrNameLst>
                                          <p:attrName>ppt_w</p:attrName>
                                        </p:attrNameLst>
                                      </p:cBhvr>
                                      <p:tavLst>
                                        <p:tav tm="0">
                                          <p:val>
                                            <p:fltVal val="0"/>
                                          </p:val>
                                        </p:tav>
                                        <p:tav tm="100000">
                                          <p:val>
                                            <p:strVal val="#ppt_w"/>
                                          </p:val>
                                        </p:tav>
                                      </p:tavLst>
                                    </p:anim>
                                    <p:anim calcmode="lin" valueType="num">
                                      <p:cBhvr>
                                        <p:cTn id="84" dur="500" fill="hold"/>
                                        <p:tgtEl>
                                          <p:spTgt spid="194"/>
                                        </p:tgtEl>
                                        <p:attrNameLst>
                                          <p:attrName>ppt_h</p:attrName>
                                        </p:attrNameLst>
                                      </p:cBhvr>
                                      <p:tavLst>
                                        <p:tav tm="0">
                                          <p:val>
                                            <p:fltVal val="0"/>
                                          </p:val>
                                        </p:tav>
                                        <p:tav tm="100000">
                                          <p:val>
                                            <p:strVal val="#ppt_h"/>
                                          </p:val>
                                        </p:tav>
                                      </p:tavLst>
                                    </p:anim>
                                    <p:animEffect transition="in" filter="fade">
                                      <p:cBhvr>
                                        <p:cTn id="85" dur="500"/>
                                        <p:tgtEl>
                                          <p:spTgt spid="194"/>
                                        </p:tgtEl>
                                      </p:cBhvr>
                                    </p:animEffect>
                                  </p:childTnLst>
                                </p:cTn>
                              </p:par>
                            </p:childTnLst>
                          </p:cTn>
                        </p:par>
                      </p:childTnLst>
                    </p:cTn>
                  </p:par>
                </p:childTnLst>
              </p:cTn>
              <p:nextCondLst>
                <p:cond evt="onClick" delay="0">
                  <p:tgtEl>
                    <p:spTgt spid="195"/>
                  </p:tgtEl>
                </p:cond>
              </p:nextCondLst>
            </p:seq>
            <p:seq concurrent="1" nextAc="seek">
              <p:cTn id="86" restart="whenNotActive" fill="hold" evtFilter="cancelBubble" nodeType="interactiveSeq">
                <p:stCondLst>
                  <p:cond evt="onClick" delay="0">
                    <p:tgtEl>
                      <p:spTgt spid="198"/>
                    </p:tgtEl>
                  </p:cond>
                </p:stCondLst>
                <p:endSync evt="end" delay="0">
                  <p:rtn val="all"/>
                </p:endSync>
                <p:childTnLst>
                  <p:par>
                    <p:cTn id="87" fill="hold">
                      <p:stCondLst>
                        <p:cond delay="0"/>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198"/>
                                        </p:tgtEl>
                                        <p:attrNameLst>
                                          <p:attrName>style.visibility</p:attrName>
                                        </p:attrNameLst>
                                      </p:cBhvr>
                                      <p:to>
                                        <p:strVal val="hidden"/>
                                      </p:to>
                                    </p:set>
                                  </p:childTnLst>
                                </p:cTn>
                              </p:par>
                              <p:par>
                                <p:cTn id="91" presetID="1" presetClass="emph" presetSubtype="2" fill="hold" nodeType="withEffect">
                                  <p:stCondLst>
                                    <p:cond delay="0"/>
                                  </p:stCondLst>
                                  <p:childTnLst>
                                    <p:animClr clrSpc="rgb" dir="cw">
                                      <p:cBhvr>
                                        <p:cTn id="92" dur="500" fill="hold"/>
                                        <p:tgtEl>
                                          <p:spTgt spid="196"/>
                                        </p:tgtEl>
                                        <p:attrNameLst>
                                          <p:attrName>fillcolor</p:attrName>
                                        </p:attrNameLst>
                                      </p:cBhvr>
                                      <p:to>
                                        <a:srgbClr val="EE4036"/>
                                      </p:to>
                                    </p:animClr>
                                    <p:set>
                                      <p:cBhvr>
                                        <p:cTn id="93" dur="500" fill="hold"/>
                                        <p:tgtEl>
                                          <p:spTgt spid="196"/>
                                        </p:tgtEl>
                                        <p:attrNameLst>
                                          <p:attrName>fill.type</p:attrName>
                                        </p:attrNameLst>
                                      </p:cBhvr>
                                      <p:to>
                                        <p:strVal val="solid"/>
                                      </p:to>
                                    </p:set>
                                    <p:set>
                                      <p:cBhvr>
                                        <p:cTn id="94" dur="500" fill="hold"/>
                                        <p:tgtEl>
                                          <p:spTgt spid="196"/>
                                        </p:tgtEl>
                                        <p:attrNameLst>
                                          <p:attrName>fill.on</p:attrName>
                                        </p:attrNameLst>
                                      </p:cBhvr>
                                      <p:to>
                                        <p:strVal val="true"/>
                                      </p:to>
                                    </p:set>
                                  </p:childTnLst>
                                </p:cTn>
                              </p:par>
                              <p:par>
                                <p:cTn id="95" presetID="53" presetClass="entr" presetSubtype="16" fill="hold" nodeType="withEffect">
                                  <p:stCondLst>
                                    <p:cond delay="0"/>
                                  </p:stCondLst>
                                  <p:childTnLst>
                                    <p:set>
                                      <p:cBhvr>
                                        <p:cTn id="96" dur="1" fill="hold">
                                          <p:stCondLst>
                                            <p:cond delay="0"/>
                                          </p:stCondLst>
                                        </p:cTn>
                                        <p:tgtEl>
                                          <p:spTgt spid="197"/>
                                        </p:tgtEl>
                                        <p:attrNameLst>
                                          <p:attrName>style.visibility</p:attrName>
                                        </p:attrNameLst>
                                      </p:cBhvr>
                                      <p:to>
                                        <p:strVal val="visible"/>
                                      </p:to>
                                    </p:set>
                                    <p:anim calcmode="lin" valueType="num">
                                      <p:cBhvr>
                                        <p:cTn id="97" dur="500" fill="hold"/>
                                        <p:tgtEl>
                                          <p:spTgt spid="197"/>
                                        </p:tgtEl>
                                        <p:attrNameLst>
                                          <p:attrName>ppt_w</p:attrName>
                                        </p:attrNameLst>
                                      </p:cBhvr>
                                      <p:tavLst>
                                        <p:tav tm="0">
                                          <p:val>
                                            <p:fltVal val="0"/>
                                          </p:val>
                                        </p:tav>
                                        <p:tav tm="100000">
                                          <p:val>
                                            <p:strVal val="#ppt_w"/>
                                          </p:val>
                                        </p:tav>
                                      </p:tavLst>
                                    </p:anim>
                                    <p:anim calcmode="lin" valueType="num">
                                      <p:cBhvr>
                                        <p:cTn id="98" dur="500" fill="hold"/>
                                        <p:tgtEl>
                                          <p:spTgt spid="197"/>
                                        </p:tgtEl>
                                        <p:attrNameLst>
                                          <p:attrName>ppt_h</p:attrName>
                                        </p:attrNameLst>
                                      </p:cBhvr>
                                      <p:tavLst>
                                        <p:tav tm="0">
                                          <p:val>
                                            <p:fltVal val="0"/>
                                          </p:val>
                                        </p:tav>
                                        <p:tav tm="100000">
                                          <p:val>
                                            <p:strVal val="#ppt_h"/>
                                          </p:val>
                                        </p:tav>
                                      </p:tavLst>
                                    </p:anim>
                                    <p:animEffect transition="in" filter="fade">
                                      <p:cBhvr>
                                        <p:cTn id="99" dur="500"/>
                                        <p:tgtEl>
                                          <p:spTgt spid="197"/>
                                        </p:tgtEl>
                                      </p:cBhvr>
                                    </p:animEffect>
                                  </p:childTnLst>
                                </p:cTn>
                              </p:par>
                            </p:childTnLst>
                          </p:cTn>
                        </p:par>
                      </p:childTnLst>
                    </p:cTn>
                  </p:par>
                </p:childTnLst>
              </p:cTn>
              <p:nextCondLst>
                <p:cond evt="onClick" delay="0">
                  <p:tgtEl>
                    <p:spTgt spid="198"/>
                  </p:tgtEl>
                </p:cond>
              </p:nextCondLst>
            </p:seq>
            <p:seq concurrent="1" nextAc="seek">
              <p:cTn id="100" restart="whenNotActive" fill="hold" evtFilter="cancelBubble" nodeType="interactiveSeq">
                <p:stCondLst>
                  <p:cond evt="onClick" delay="0">
                    <p:tgtEl>
                      <p:spTgt spid="209"/>
                    </p:tgtEl>
                  </p:cond>
                </p:stCondLst>
                <p:endSync evt="end" delay="0">
                  <p:rtn val="all"/>
                </p:endSync>
                <p:childTnLst>
                  <p:par>
                    <p:cTn id="101" fill="hold">
                      <p:stCondLst>
                        <p:cond delay="0"/>
                      </p:stCondLst>
                      <p:childTnLst>
                        <p:par>
                          <p:cTn id="102" fill="hold">
                            <p:stCondLst>
                              <p:cond delay="0"/>
                            </p:stCondLst>
                            <p:childTnLst>
                              <p:par>
                                <p:cTn id="103" presetID="1" presetClass="exit" presetSubtype="0" fill="hold" nodeType="clickEffect">
                                  <p:stCondLst>
                                    <p:cond delay="0"/>
                                  </p:stCondLst>
                                  <p:childTnLst>
                                    <p:set>
                                      <p:cBhvr>
                                        <p:cTn id="104" dur="1" fill="hold">
                                          <p:stCondLst>
                                            <p:cond delay="0"/>
                                          </p:stCondLst>
                                        </p:cTn>
                                        <p:tgtEl>
                                          <p:spTgt spid="209"/>
                                        </p:tgtEl>
                                        <p:attrNameLst>
                                          <p:attrName>style.visibility</p:attrName>
                                        </p:attrNameLst>
                                      </p:cBhvr>
                                      <p:to>
                                        <p:strVal val="hidden"/>
                                      </p:to>
                                    </p:set>
                                  </p:childTnLst>
                                </p:cTn>
                              </p:par>
                              <p:par>
                                <p:cTn id="105" presetID="1" presetClass="emph" presetSubtype="2" fill="hold" nodeType="withEffect">
                                  <p:stCondLst>
                                    <p:cond delay="0"/>
                                  </p:stCondLst>
                                  <p:childTnLst>
                                    <p:animClr clrSpc="rgb" dir="cw">
                                      <p:cBhvr>
                                        <p:cTn id="106" dur="500" fill="hold"/>
                                        <p:tgtEl>
                                          <p:spTgt spid="199"/>
                                        </p:tgtEl>
                                        <p:attrNameLst>
                                          <p:attrName>fillcolor</p:attrName>
                                        </p:attrNameLst>
                                      </p:cBhvr>
                                      <p:to>
                                        <a:srgbClr val="EE4036"/>
                                      </p:to>
                                    </p:animClr>
                                    <p:set>
                                      <p:cBhvr>
                                        <p:cTn id="107" dur="500" fill="hold"/>
                                        <p:tgtEl>
                                          <p:spTgt spid="199"/>
                                        </p:tgtEl>
                                        <p:attrNameLst>
                                          <p:attrName>fill.type</p:attrName>
                                        </p:attrNameLst>
                                      </p:cBhvr>
                                      <p:to>
                                        <p:strVal val="solid"/>
                                      </p:to>
                                    </p:set>
                                    <p:set>
                                      <p:cBhvr>
                                        <p:cTn id="108" dur="500" fill="hold"/>
                                        <p:tgtEl>
                                          <p:spTgt spid="199"/>
                                        </p:tgtEl>
                                        <p:attrNameLst>
                                          <p:attrName>fill.on</p:attrName>
                                        </p:attrNameLst>
                                      </p:cBhvr>
                                      <p:to>
                                        <p:strVal val="true"/>
                                      </p:to>
                                    </p:set>
                                  </p:childTnLst>
                                </p:cTn>
                              </p:par>
                              <p:par>
                                <p:cTn id="109" presetID="53" presetClass="entr" presetSubtype="16" fill="hold" nodeType="withEffect">
                                  <p:stCondLst>
                                    <p:cond delay="0"/>
                                  </p:stCondLst>
                                  <p:childTnLst>
                                    <p:set>
                                      <p:cBhvr>
                                        <p:cTn id="110" dur="1" fill="hold">
                                          <p:stCondLst>
                                            <p:cond delay="0"/>
                                          </p:stCondLst>
                                        </p:cTn>
                                        <p:tgtEl>
                                          <p:spTgt spid="200"/>
                                        </p:tgtEl>
                                        <p:attrNameLst>
                                          <p:attrName>style.visibility</p:attrName>
                                        </p:attrNameLst>
                                      </p:cBhvr>
                                      <p:to>
                                        <p:strVal val="visible"/>
                                      </p:to>
                                    </p:set>
                                    <p:anim calcmode="lin" valueType="num">
                                      <p:cBhvr>
                                        <p:cTn id="111" dur="500" fill="hold"/>
                                        <p:tgtEl>
                                          <p:spTgt spid="200"/>
                                        </p:tgtEl>
                                        <p:attrNameLst>
                                          <p:attrName>ppt_w</p:attrName>
                                        </p:attrNameLst>
                                      </p:cBhvr>
                                      <p:tavLst>
                                        <p:tav tm="0">
                                          <p:val>
                                            <p:fltVal val="0"/>
                                          </p:val>
                                        </p:tav>
                                        <p:tav tm="100000">
                                          <p:val>
                                            <p:strVal val="#ppt_w"/>
                                          </p:val>
                                        </p:tav>
                                      </p:tavLst>
                                    </p:anim>
                                    <p:anim calcmode="lin" valueType="num">
                                      <p:cBhvr>
                                        <p:cTn id="112" dur="500" fill="hold"/>
                                        <p:tgtEl>
                                          <p:spTgt spid="200"/>
                                        </p:tgtEl>
                                        <p:attrNameLst>
                                          <p:attrName>ppt_h</p:attrName>
                                        </p:attrNameLst>
                                      </p:cBhvr>
                                      <p:tavLst>
                                        <p:tav tm="0">
                                          <p:val>
                                            <p:fltVal val="0"/>
                                          </p:val>
                                        </p:tav>
                                        <p:tav tm="100000">
                                          <p:val>
                                            <p:strVal val="#ppt_h"/>
                                          </p:val>
                                        </p:tav>
                                      </p:tavLst>
                                    </p:anim>
                                    <p:animEffect transition="in" filter="fade">
                                      <p:cBhvr>
                                        <p:cTn id="113" dur="500"/>
                                        <p:tgtEl>
                                          <p:spTgt spid="200"/>
                                        </p:tgtEl>
                                      </p:cBhvr>
                                    </p:animEffect>
                                  </p:childTnLst>
                                </p:cTn>
                              </p:par>
                            </p:childTnLst>
                          </p:cTn>
                        </p:par>
                      </p:childTnLst>
                    </p:cTn>
                  </p:par>
                </p:childTnLst>
              </p:cTn>
              <p:nextCondLst>
                <p:cond evt="onClick" delay="0">
                  <p:tgtEl>
                    <p:spTgt spid="209"/>
                  </p:tgtEl>
                </p:cond>
              </p:nextCondLst>
            </p:seq>
            <p:seq concurrent="1" nextAc="seek">
              <p:cTn id="114" restart="whenNotActive" fill="hold" evtFilter="cancelBubble" nodeType="interactiveSeq">
                <p:stCondLst>
                  <p:cond evt="onClick" delay="0">
                    <p:tgtEl>
                      <p:spTgt spid="216"/>
                    </p:tgtEl>
                  </p:cond>
                </p:stCondLst>
                <p:endSync evt="end" delay="0">
                  <p:rtn val="all"/>
                </p:endSync>
                <p:childTnLst>
                  <p:par>
                    <p:cTn id="115" fill="hold">
                      <p:stCondLst>
                        <p:cond delay="0"/>
                      </p:stCondLst>
                      <p:childTnLst>
                        <p:par>
                          <p:cTn id="116" fill="hold">
                            <p:stCondLst>
                              <p:cond delay="0"/>
                            </p:stCondLst>
                            <p:childTnLst>
                              <p:par>
                                <p:cTn id="117" presetID="53" presetClass="entr" presetSubtype="16" fill="hold" grpId="0" nodeType="withEffect">
                                  <p:stCondLst>
                                    <p:cond delay="0"/>
                                  </p:stCondLst>
                                  <p:childTnLst>
                                    <p:set>
                                      <p:cBhvr>
                                        <p:cTn id="118" dur="1" fill="hold">
                                          <p:stCondLst>
                                            <p:cond delay="0"/>
                                          </p:stCondLst>
                                        </p:cTn>
                                        <p:tgtEl>
                                          <p:spTgt spid="259"/>
                                        </p:tgtEl>
                                        <p:attrNameLst>
                                          <p:attrName>style.visibility</p:attrName>
                                        </p:attrNameLst>
                                      </p:cBhvr>
                                      <p:to>
                                        <p:strVal val="visible"/>
                                      </p:to>
                                    </p:set>
                                    <p:anim calcmode="lin" valueType="num">
                                      <p:cBhvr>
                                        <p:cTn id="119" dur="500" fill="hold"/>
                                        <p:tgtEl>
                                          <p:spTgt spid="259"/>
                                        </p:tgtEl>
                                        <p:attrNameLst>
                                          <p:attrName>ppt_w</p:attrName>
                                        </p:attrNameLst>
                                      </p:cBhvr>
                                      <p:tavLst>
                                        <p:tav tm="0">
                                          <p:val>
                                            <p:fltVal val="0"/>
                                          </p:val>
                                        </p:tav>
                                        <p:tav tm="100000">
                                          <p:val>
                                            <p:strVal val="#ppt_w"/>
                                          </p:val>
                                        </p:tav>
                                      </p:tavLst>
                                    </p:anim>
                                    <p:anim calcmode="lin" valueType="num">
                                      <p:cBhvr>
                                        <p:cTn id="120" dur="500" fill="hold"/>
                                        <p:tgtEl>
                                          <p:spTgt spid="259"/>
                                        </p:tgtEl>
                                        <p:attrNameLst>
                                          <p:attrName>ppt_h</p:attrName>
                                        </p:attrNameLst>
                                      </p:cBhvr>
                                      <p:tavLst>
                                        <p:tav tm="0">
                                          <p:val>
                                            <p:fltVal val="0"/>
                                          </p:val>
                                        </p:tav>
                                        <p:tav tm="100000">
                                          <p:val>
                                            <p:strVal val="#ppt_h"/>
                                          </p:val>
                                        </p:tav>
                                      </p:tavLst>
                                    </p:anim>
                                    <p:animEffect transition="in" filter="fade">
                                      <p:cBhvr>
                                        <p:cTn id="121" dur="500"/>
                                        <p:tgtEl>
                                          <p:spTgt spid="259"/>
                                        </p:tgtEl>
                                      </p:cBhvr>
                                    </p:animEffect>
                                  </p:childTnLst>
                                  <p:subTnLst>
                                    <p:audio>
                                      <p:cMediaNode>
                                        <p:cTn display="0" masterRel="sameClick">
                                          <p:stCondLst>
                                            <p:cond evt="begin" delay="0">
                                              <p:tn val="117"/>
                                            </p:cond>
                                          </p:stCondLst>
                                          <p:endCondLst>
                                            <p:cond evt="onStopAudio" delay="0">
                                              <p:tgtEl>
                                                <p:sldTgt/>
                                              </p:tgtEl>
                                            </p:cond>
                                          </p:endCondLst>
                                        </p:cTn>
                                        <p:tgtEl>
                                          <p:sndTgt r:embed="rId3" name="Bling.wav"/>
                                        </p:tgtEl>
                                      </p:cMediaNode>
                                    </p:audio>
                                  </p:subTnLst>
                                </p:cTn>
                              </p:par>
                              <p:par>
                                <p:cTn id="122" presetID="26" presetClass="emph" presetSubtype="0" fill="hold" grpId="1" nodeType="withEffect">
                                  <p:stCondLst>
                                    <p:cond delay="500"/>
                                  </p:stCondLst>
                                  <p:childTnLst>
                                    <p:animEffect transition="out" filter="fade">
                                      <p:cBhvr>
                                        <p:cTn id="123" dur="500" tmFilter="0, 0; .2, .5; .8, .5; 1, 0"/>
                                        <p:tgtEl>
                                          <p:spTgt spid="259"/>
                                        </p:tgtEl>
                                      </p:cBhvr>
                                    </p:animEffect>
                                    <p:animScale>
                                      <p:cBhvr>
                                        <p:cTn id="124" dur="250" autoRev="1" fill="hold"/>
                                        <p:tgtEl>
                                          <p:spTgt spid="259"/>
                                        </p:tgtEl>
                                      </p:cBhvr>
                                      <p:by x="105000" y="105000"/>
                                    </p:animScale>
                                  </p:childTnLst>
                                </p:cTn>
                              </p:par>
                              <p:par>
                                <p:cTn id="125" presetID="53" presetClass="entr" presetSubtype="16" fill="hold" grpId="0" nodeType="withEffect">
                                  <p:stCondLst>
                                    <p:cond delay="0"/>
                                  </p:stCondLst>
                                  <p:childTnLst>
                                    <p:set>
                                      <p:cBhvr>
                                        <p:cTn id="126" dur="1" fill="hold">
                                          <p:stCondLst>
                                            <p:cond delay="0"/>
                                          </p:stCondLst>
                                        </p:cTn>
                                        <p:tgtEl>
                                          <p:spTgt spid="277"/>
                                        </p:tgtEl>
                                        <p:attrNameLst>
                                          <p:attrName>style.visibility</p:attrName>
                                        </p:attrNameLst>
                                      </p:cBhvr>
                                      <p:to>
                                        <p:strVal val="visible"/>
                                      </p:to>
                                    </p:set>
                                    <p:anim calcmode="lin" valueType="num">
                                      <p:cBhvr>
                                        <p:cTn id="127" dur="500" fill="hold"/>
                                        <p:tgtEl>
                                          <p:spTgt spid="277"/>
                                        </p:tgtEl>
                                        <p:attrNameLst>
                                          <p:attrName>ppt_w</p:attrName>
                                        </p:attrNameLst>
                                      </p:cBhvr>
                                      <p:tavLst>
                                        <p:tav tm="0">
                                          <p:val>
                                            <p:fltVal val="0"/>
                                          </p:val>
                                        </p:tav>
                                        <p:tav tm="100000">
                                          <p:val>
                                            <p:strVal val="#ppt_w"/>
                                          </p:val>
                                        </p:tav>
                                      </p:tavLst>
                                    </p:anim>
                                    <p:anim calcmode="lin" valueType="num">
                                      <p:cBhvr>
                                        <p:cTn id="128" dur="500" fill="hold"/>
                                        <p:tgtEl>
                                          <p:spTgt spid="277"/>
                                        </p:tgtEl>
                                        <p:attrNameLst>
                                          <p:attrName>ppt_h</p:attrName>
                                        </p:attrNameLst>
                                      </p:cBhvr>
                                      <p:tavLst>
                                        <p:tav tm="0">
                                          <p:val>
                                            <p:fltVal val="0"/>
                                          </p:val>
                                        </p:tav>
                                        <p:tav tm="100000">
                                          <p:val>
                                            <p:strVal val="#ppt_h"/>
                                          </p:val>
                                        </p:tav>
                                      </p:tavLst>
                                    </p:anim>
                                    <p:animEffect transition="in" filter="fade">
                                      <p:cBhvr>
                                        <p:cTn id="129" dur="500"/>
                                        <p:tgtEl>
                                          <p:spTgt spid="277"/>
                                        </p:tgtEl>
                                      </p:cBhvr>
                                    </p:animEffect>
                                  </p:childTnLst>
                                  <p:subTnLst>
                                    <p:audio>
                                      <p:cMediaNode>
                                        <p:cTn display="0" masterRel="sameClick">
                                          <p:stCondLst>
                                            <p:cond evt="begin" delay="0">
                                              <p:tn val="125"/>
                                            </p:cond>
                                          </p:stCondLst>
                                          <p:endCondLst>
                                            <p:cond evt="onStopAudio" delay="0">
                                              <p:tgtEl>
                                                <p:sldTgt/>
                                              </p:tgtEl>
                                            </p:cond>
                                          </p:endCondLst>
                                        </p:cTn>
                                        <p:tgtEl>
                                          <p:sndTgt r:embed="rId3" name="Bling.wav"/>
                                        </p:tgtEl>
                                      </p:cMediaNode>
                                    </p:audio>
                                  </p:subTnLst>
                                </p:cTn>
                              </p:par>
                              <p:par>
                                <p:cTn id="130" presetID="26" presetClass="emph" presetSubtype="0" fill="hold" grpId="1" nodeType="withEffect">
                                  <p:stCondLst>
                                    <p:cond delay="500"/>
                                  </p:stCondLst>
                                  <p:childTnLst>
                                    <p:animEffect transition="out" filter="fade">
                                      <p:cBhvr>
                                        <p:cTn id="131" dur="500" tmFilter="0, 0; .2, .5; .8, .5; 1, 0"/>
                                        <p:tgtEl>
                                          <p:spTgt spid="277"/>
                                        </p:tgtEl>
                                      </p:cBhvr>
                                    </p:animEffect>
                                    <p:animScale>
                                      <p:cBhvr>
                                        <p:cTn id="132" dur="250" autoRev="1" fill="hold"/>
                                        <p:tgtEl>
                                          <p:spTgt spid="277"/>
                                        </p:tgtEl>
                                      </p:cBhvr>
                                      <p:by x="105000" y="105000"/>
                                    </p:animScale>
                                  </p:childTnLst>
                                </p:cTn>
                              </p:par>
                              <p:par>
                                <p:cTn id="133" presetID="53" presetClass="entr" presetSubtype="16" fill="hold" grpId="0" nodeType="withEffect">
                                  <p:stCondLst>
                                    <p:cond delay="0"/>
                                  </p:stCondLst>
                                  <p:childTnLst>
                                    <p:set>
                                      <p:cBhvr>
                                        <p:cTn id="134" dur="1" fill="hold">
                                          <p:stCondLst>
                                            <p:cond delay="0"/>
                                          </p:stCondLst>
                                        </p:cTn>
                                        <p:tgtEl>
                                          <p:spTgt spid="295"/>
                                        </p:tgtEl>
                                        <p:attrNameLst>
                                          <p:attrName>style.visibility</p:attrName>
                                        </p:attrNameLst>
                                      </p:cBhvr>
                                      <p:to>
                                        <p:strVal val="visible"/>
                                      </p:to>
                                    </p:set>
                                    <p:anim calcmode="lin" valueType="num">
                                      <p:cBhvr>
                                        <p:cTn id="135" dur="500" fill="hold"/>
                                        <p:tgtEl>
                                          <p:spTgt spid="295"/>
                                        </p:tgtEl>
                                        <p:attrNameLst>
                                          <p:attrName>ppt_w</p:attrName>
                                        </p:attrNameLst>
                                      </p:cBhvr>
                                      <p:tavLst>
                                        <p:tav tm="0">
                                          <p:val>
                                            <p:fltVal val="0"/>
                                          </p:val>
                                        </p:tav>
                                        <p:tav tm="100000">
                                          <p:val>
                                            <p:strVal val="#ppt_w"/>
                                          </p:val>
                                        </p:tav>
                                      </p:tavLst>
                                    </p:anim>
                                    <p:anim calcmode="lin" valueType="num">
                                      <p:cBhvr>
                                        <p:cTn id="136" dur="500" fill="hold"/>
                                        <p:tgtEl>
                                          <p:spTgt spid="295"/>
                                        </p:tgtEl>
                                        <p:attrNameLst>
                                          <p:attrName>ppt_h</p:attrName>
                                        </p:attrNameLst>
                                      </p:cBhvr>
                                      <p:tavLst>
                                        <p:tav tm="0">
                                          <p:val>
                                            <p:fltVal val="0"/>
                                          </p:val>
                                        </p:tav>
                                        <p:tav tm="100000">
                                          <p:val>
                                            <p:strVal val="#ppt_h"/>
                                          </p:val>
                                        </p:tav>
                                      </p:tavLst>
                                    </p:anim>
                                    <p:animEffect transition="in" filter="fade">
                                      <p:cBhvr>
                                        <p:cTn id="137" dur="500"/>
                                        <p:tgtEl>
                                          <p:spTgt spid="295"/>
                                        </p:tgtEl>
                                      </p:cBhvr>
                                    </p:animEffect>
                                  </p:childTnLst>
                                  <p:subTnLst>
                                    <p:audio>
                                      <p:cMediaNode>
                                        <p:cTn display="0" masterRel="sameClick">
                                          <p:stCondLst>
                                            <p:cond evt="begin" delay="0">
                                              <p:tn val="133"/>
                                            </p:cond>
                                          </p:stCondLst>
                                          <p:endCondLst>
                                            <p:cond evt="onStopAudio" delay="0">
                                              <p:tgtEl>
                                                <p:sldTgt/>
                                              </p:tgtEl>
                                            </p:cond>
                                          </p:endCondLst>
                                        </p:cTn>
                                        <p:tgtEl>
                                          <p:sndTgt r:embed="rId3" name="Bling.wav"/>
                                        </p:tgtEl>
                                      </p:cMediaNode>
                                    </p:audio>
                                  </p:subTnLst>
                                </p:cTn>
                              </p:par>
                              <p:par>
                                <p:cTn id="138" presetID="26" presetClass="emph" presetSubtype="0" fill="hold" grpId="1" nodeType="withEffect">
                                  <p:stCondLst>
                                    <p:cond delay="500"/>
                                  </p:stCondLst>
                                  <p:childTnLst>
                                    <p:animEffect transition="out" filter="fade">
                                      <p:cBhvr>
                                        <p:cTn id="139" dur="500" tmFilter="0, 0; .2, .5; .8, .5; 1, 0"/>
                                        <p:tgtEl>
                                          <p:spTgt spid="295"/>
                                        </p:tgtEl>
                                      </p:cBhvr>
                                    </p:animEffect>
                                    <p:animScale>
                                      <p:cBhvr>
                                        <p:cTn id="140" dur="250" autoRev="1" fill="hold"/>
                                        <p:tgtEl>
                                          <p:spTgt spid="295"/>
                                        </p:tgtEl>
                                      </p:cBhvr>
                                      <p:by x="105000" y="105000"/>
                                    </p:animScale>
                                  </p:childTnLst>
                                </p:cTn>
                              </p:par>
                              <p:par>
                                <p:cTn id="141" presetID="53" presetClass="entr" presetSubtype="16" fill="hold" grpId="0" nodeType="withEffect">
                                  <p:stCondLst>
                                    <p:cond delay="0"/>
                                  </p:stCondLst>
                                  <p:childTnLst>
                                    <p:set>
                                      <p:cBhvr>
                                        <p:cTn id="142" dur="1" fill="hold">
                                          <p:stCondLst>
                                            <p:cond delay="0"/>
                                          </p:stCondLst>
                                        </p:cTn>
                                        <p:tgtEl>
                                          <p:spTgt spid="305"/>
                                        </p:tgtEl>
                                        <p:attrNameLst>
                                          <p:attrName>style.visibility</p:attrName>
                                        </p:attrNameLst>
                                      </p:cBhvr>
                                      <p:to>
                                        <p:strVal val="visible"/>
                                      </p:to>
                                    </p:set>
                                    <p:anim calcmode="lin" valueType="num">
                                      <p:cBhvr>
                                        <p:cTn id="143" dur="500" fill="hold"/>
                                        <p:tgtEl>
                                          <p:spTgt spid="305"/>
                                        </p:tgtEl>
                                        <p:attrNameLst>
                                          <p:attrName>ppt_w</p:attrName>
                                        </p:attrNameLst>
                                      </p:cBhvr>
                                      <p:tavLst>
                                        <p:tav tm="0">
                                          <p:val>
                                            <p:fltVal val="0"/>
                                          </p:val>
                                        </p:tav>
                                        <p:tav tm="100000">
                                          <p:val>
                                            <p:strVal val="#ppt_w"/>
                                          </p:val>
                                        </p:tav>
                                      </p:tavLst>
                                    </p:anim>
                                    <p:anim calcmode="lin" valueType="num">
                                      <p:cBhvr>
                                        <p:cTn id="144" dur="500" fill="hold"/>
                                        <p:tgtEl>
                                          <p:spTgt spid="305"/>
                                        </p:tgtEl>
                                        <p:attrNameLst>
                                          <p:attrName>ppt_h</p:attrName>
                                        </p:attrNameLst>
                                      </p:cBhvr>
                                      <p:tavLst>
                                        <p:tav tm="0">
                                          <p:val>
                                            <p:fltVal val="0"/>
                                          </p:val>
                                        </p:tav>
                                        <p:tav tm="100000">
                                          <p:val>
                                            <p:strVal val="#ppt_h"/>
                                          </p:val>
                                        </p:tav>
                                      </p:tavLst>
                                    </p:anim>
                                    <p:animEffect transition="in" filter="fade">
                                      <p:cBhvr>
                                        <p:cTn id="145" dur="500"/>
                                        <p:tgtEl>
                                          <p:spTgt spid="305"/>
                                        </p:tgtEl>
                                      </p:cBhvr>
                                    </p:animEffect>
                                  </p:childTnLst>
                                  <p:subTnLst>
                                    <p:audio>
                                      <p:cMediaNode>
                                        <p:cTn display="0" masterRel="sameClick">
                                          <p:stCondLst>
                                            <p:cond evt="begin" delay="0">
                                              <p:tn val="141"/>
                                            </p:cond>
                                          </p:stCondLst>
                                          <p:endCondLst>
                                            <p:cond evt="onStopAudio" delay="0">
                                              <p:tgtEl>
                                                <p:sldTgt/>
                                              </p:tgtEl>
                                            </p:cond>
                                          </p:endCondLst>
                                        </p:cTn>
                                        <p:tgtEl>
                                          <p:sndTgt r:embed="rId3" name="Bling.wav"/>
                                        </p:tgtEl>
                                      </p:cMediaNode>
                                    </p:audio>
                                  </p:subTnLst>
                                </p:cTn>
                              </p:par>
                              <p:par>
                                <p:cTn id="146" presetID="26" presetClass="emph" presetSubtype="0" fill="hold" grpId="1" nodeType="withEffect">
                                  <p:stCondLst>
                                    <p:cond delay="500"/>
                                  </p:stCondLst>
                                  <p:childTnLst>
                                    <p:animEffect transition="out" filter="fade">
                                      <p:cBhvr>
                                        <p:cTn id="147" dur="500" tmFilter="0, 0; .2, .5; .8, .5; 1, 0"/>
                                        <p:tgtEl>
                                          <p:spTgt spid="305"/>
                                        </p:tgtEl>
                                      </p:cBhvr>
                                    </p:animEffect>
                                    <p:animScale>
                                      <p:cBhvr>
                                        <p:cTn id="148" dur="250" autoRev="1" fill="hold"/>
                                        <p:tgtEl>
                                          <p:spTgt spid="305"/>
                                        </p:tgtEl>
                                      </p:cBhvr>
                                      <p:by x="105000" y="105000"/>
                                    </p:animScale>
                                  </p:childTnLst>
                                </p:cTn>
                              </p:par>
                            </p:childTnLst>
                          </p:cTn>
                        </p:par>
                      </p:childTnLst>
                    </p:cTn>
                  </p:par>
                </p:childTnLst>
              </p:cTn>
              <p:nextCondLst>
                <p:cond evt="onClick" delay="0">
                  <p:tgtEl>
                    <p:spTgt spid="216"/>
                  </p:tgtEl>
                </p:cond>
              </p:nextCondLst>
            </p:seq>
            <p:seq concurrent="1" nextAc="seek">
              <p:cTn id="149" restart="whenNotActive" fill="hold" evtFilter="cancelBubble" nodeType="interactiveSeq">
                <p:stCondLst>
                  <p:cond evt="onClick" delay="0">
                    <p:tgtEl>
                      <p:spTgt spid="217"/>
                    </p:tgtEl>
                  </p:cond>
                </p:stCondLst>
                <p:endSync evt="end" delay="0">
                  <p:rtn val="all"/>
                </p:endSync>
                <p:childTnLst>
                  <p:par>
                    <p:cTn id="150" fill="hold">
                      <p:stCondLst>
                        <p:cond delay="0"/>
                      </p:stCondLst>
                      <p:childTnLst>
                        <p:par>
                          <p:cTn id="151" fill="hold">
                            <p:stCondLst>
                              <p:cond delay="0"/>
                            </p:stCondLst>
                            <p:childTnLst>
                              <p:par>
                                <p:cTn id="152" presetID="53" presetClass="entr" presetSubtype="16" fill="hold" grpId="0" nodeType="withEffect">
                                  <p:stCondLst>
                                    <p:cond delay="0"/>
                                  </p:stCondLst>
                                  <p:childTnLst>
                                    <p:set>
                                      <p:cBhvr>
                                        <p:cTn id="153" dur="1" fill="hold">
                                          <p:stCondLst>
                                            <p:cond delay="0"/>
                                          </p:stCondLst>
                                        </p:cTn>
                                        <p:tgtEl>
                                          <p:spTgt spid="260"/>
                                        </p:tgtEl>
                                        <p:attrNameLst>
                                          <p:attrName>style.visibility</p:attrName>
                                        </p:attrNameLst>
                                      </p:cBhvr>
                                      <p:to>
                                        <p:strVal val="visible"/>
                                      </p:to>
                                    </p:set>
                                    <p:anim calcmode="lin" valueType="num">
                                      <p:cBhvr>
                                        <p:cTn id="154" dur="500" fill="hold"/>
                                        <p:tgtEl>
                                          <p:spTgt spid="260"/>
                                        </p:tgtEl>
                                        <p:attrNameLst>
                                          <p:attrName>ppt_w</p:attrName>
                                        </p:attrNameLst>
                                      </p:cBhvr>
                                      <p:tavLst>
                                        <p:tav tm="0">
                                          <p:val>
                                            <p:fltVal val="0"/>
                                          </p:val>
                                        </p:tav>
                                        <p:tav tm="100000">
                                          <p:val>
                                            <p:strVal val="#ppt_w"/>
                                          </p:val>
                                        </p:tav>
                                      </p:tavLst>
                                    </p:anim>
                                    <p:anim calcmode="lin" valueType="num">
                                      <p:cBhvr>
                                        <p:cTn id="155" dur="500" fill="hold"/>
                                        <p:tgtEl>
                                          <p:spTgt spid="260"/>
                                        </p:tgtEl>
                                        <p:attrNameLst>
                                          <p:attrName>ppt_h</p:attrName>
                                        </p:attrNameLst>
                                      </p:cBhvr>
                                      <p:tavLst>
                                        <p:tav tm="0">
                                          <p:val>
                                            <p:fltVal val="0"/>
                                          </p:val>
                                        </p:tav>
                                        <p:tav tm="100000">
                                          <p:val>
                                            <p:strVal val="#ppt_h"/>
                                          </p:val>
                                        </p:tav>
                                      </p:tavLst>
                                    </p:anim>
                                    <p:animEffect transition="in" filter="fade">
                                      <p:cBhvr>
                                        <p:cTn id="156" dur="500"/>
                                        <p:tgtEl>
                                          <p:spTgt spid="260"/>
                                        </p:tgtEl>
                                      </p:cBhvr>
                                    </p:animEffect>
                                  </p:childTnLst>
                                  <p:subTnLst>
                                    <p:audio>
                                      <p:cMediaNode>
                                        <p:cTn display="0" masterRel="sameClick">
                                          <p:stCondLst>
                                            <p:cond evt="begin" delay="0">
                                              <p:tn val="152"/>
                                            </p:cond>
                                          </p:stCondLst>
                                          <p:endCondLst>
                                            <p:cond evt="onStopAudio" delay="0">
                                              <p:tgtEl>
                                                <p:sldTgt/>
                                              </p:tgtEl>
                                            </p:cond>
                                          </p:endCondLst>
                                        </p:cTn>
                                        <p:tgtEl>
                                          <p:sndTgt r:embed="rId3" name="Bling.wav"/>
                                        </p:tgtEl>
                                      </p:cMediaNode>
                                    </p:audio>
                                  </p:subTnLst>
                                </p:cTn>
                              </p:par>
                              <p:par>
                                <p:cTn id="157" presetID="26" presetClass="emph" presetSubtype="0" fill="hold" grpId="1" nodeType="withEffect">
                                  <p:stCondLst>
                                    <p:cond delay="500"/>
                                  </p:stCondLst>
                                  <p:childTnLst>
                                    <p:animEffect transition="out" filter="fade">
                                      <p:cBhvr>
                                        <p:cTn id="158" dur="500" tmFilter="0, 0; .2, .5; .8, .5; 1, 0"/>
                                        <p:tgtEl>
                                          <p:spTgt spid="260"/>
                                        </p:tgtEl>
                                      </p:cBhvr>
                                    </p:animEffect>
                                    <p:animScale>
                                      <p:cBhvr>
                                        <p:cTn id="159" dur="250" autoRev="1" fill="hold"/>
                                        <p:tgtEl>
                                          <p:spTgt spid="260"/>
                                        </p:tgtEl>
                                      </p:cBhvr>
                                      <p:by x="105000" y="105000"/>
                                    </p:animScale>
                                  </p:childTnLst>
                                </p:cTn>
                              </p:par>
                              <p:par>
                                <p:cTn id="160" presetID="53" presetClass="entr" presetSubtype="16" fill="hold" grpId="0" nodeType="withEffect">
                                  <p:stCondLst>
                                    <p:cond delay="0"/>
                                  </p:stCondLst>
                                  <p:childTnLst>
                                    <p:set>
                                      <p:cBhvr>
                                        <p:cTn id="161" dur="1" fill="hold">
                                          <p:stCondLst>
                                            <p:cond delay="0"/>
                                          </p:stCondLst>
                                        </p:cTn>
                                        <p:tgtEl>
                                          <p:spTgt spid="269"/>
                                        </p:tgtEl>
                                        <p:attrNameLst>
                                          <p:attrName>style.visibility</p:attrName>
                                        </p:attrNameLst>
                                      </p:cBhvr>
                                      <p:to>
                                        <p:strVal val="visible"/>
                                      </p:to>
                                    </p:set>
                                    <p:anim calcmode="lin" valueType="num">
                                      <p:cBhvr>
                                        <p:cTn id="162" dur="500" fill="hold"/>
                                        <p:tgtEl>
                                          <p:spTgt spid="269"/>
                                        </p:tgtEl>
                                        <p:attrNameLst>
                                          <p:attrName>ppt_w</p:attrName>
                                        </p:attrNameLst>
                                      </p:cBhvr>
                                      <p:tavLst>
                                        <p:tav tm="0">
                                          <p:val>
                                            <p:fltVal val="0"/>
                                          </p:val>
                                        </p:tav>
                                        <p:tav tm="100000">
                                          <p:val>
                                            <p:strVal val="#ppt_w"/>
                                          </p:val>
                                        </p:tav>
                                      </p:tavLst>
                                    </p:anim>
                                    <p:anim calcmode="lin" valueType="num">
                                      <p:cBhvr>
                                        <p:cTn id="163" dur="500" fill="hold"/>
                                        <p:tgtEl>
                                          <p:spTgt spid="269"/>
                                        </p:tgtEl>
                                        <p:attrNameLst>
                                          <p:attrName>ppt_h</p:attrName>
                                        </p:attrNameLst>
                                      </p:cBhvr>
                                      <p:tavLst>
                                        <p:tav tm="0">
                                          <p:val>
                                            <p:fltVal val="0"/>
                                          </p:val>
                                        </p:tav>
                                        <p:tav tm="100000">
                                          <p:val>
                                            <p:strVal val="#ppt_h"/>
                                          </p:val>
                                        </p:tav>
                                      </p:tavLst>
                                    </p:anim>
                                    <p:animEffect transition="in" filter="fade">
                                      <p:cBhvr>
                                        <p:cTn id="164" dur="500"/>
                                        <p:tgtEl>
                                          <p:spTgt spid="269"/>
                                        </p:tgtEl>
                                      </p:cBhvr>
                                    </p:animEffect>
                                  </p:childTnLst>
                                  <p:subTnLst>
                                    <p:audio>
                                      <p:cMediaNode>
                                        <p:cTn display="0" masterRel="sameClick">
                                          <p:stCondLst>
                                            <p:cond evt="begin" delay="0">
                                              <p:tn val="160"/>
                                            </p:cond>
                                          </p:stCondLst>
                                          <p:endCondLst>
                                            <p:cond evt="onStopAudio" delay="0">
                                              <p:tgtEl>
                                                <p:sldTgt/>
                                              </p:tgtEl>
                                            </p:cond>
                                          </p:endCondLst>
                                        </p:cTn>
                                        <p:tgtEl>
                                          <p:sndTgt r:embed="rId3" name="Bling.wav"/>
                                        </p:tgtEl>
                                      </p:cMediaNode>
                                    </p:audio>
                                  </p:subTnLst>
                                </p:cTn>
                              </p:par>
                              <p:par>
                                <p:cTn id="165" presetID="26" presetClass="emph" presetSubtype="0" fill="hold" grpId="1" nodeType="withEffect">
                                  <p:stCondLst>
                                    <p:cond delay="500"/>
                                  </p:stCondLst>
                                  <p:childTnLst>
                                    <p:animEffect transition="out" filter="fade">
                                      <p:cBhvr>
                                        <p:cTn id="166" dur="500" tmFilter="0, 0; .2, .5; .8, .5; 1, 0"/>
                                        <p:tgtEl>
                                          <p:spTgt spid="269"/>
                                        </p:tgtEl>
                                      </p:cBhvr>
                                    </p:animEffect>
                                    <p:animScale>
                                      <p:cBhvr>
                                        <p:cTn id="167" dur="250" autoRev="1" fill="hold"/>
                                        <p:tgtEl>
                                          <p:spTgt spid="269"/>
                                        </p:tgtEl>
                                      </p:cBhvr>
                                      <p:by x="105000" y="105000"/>
                                    </p:animScale>
                                  </p:childTnLst>
                                </p:cTn>
                              </p:par>
                              <p:par>
                                <p:cTn id="168" presetID="53" presetClass="entr" presetSubtype="16" fill="hold" grpId="0" nodeType="withEffect">
                                  <p:stCondLst>
                                    <p:cond delay="0"/>
                                  </p:stCondLst>
                                  <p:childTnLst>
                                    <p:set>
                                      <p:cBhvr>
                                        <p:cTn id="169" dur="1" fill="hold">
                                          <p:stCondLst>
                                            <p:cond delay="0"/>
                                          </p:stCondLst>
                                        </p:cTn>
                                        <p:tgtEl>
                                          <p:spTgt spid="283"/>
                                        </p:tgtEl>
                                        <p:attrNameLst>
                                          <p:attrName>style.visibility</p:attrName>
                                        </p:attrNameLst>
                                      </p:cBhvr>
                                      <p:to>
                                        <p:strVal val="visible"/>
                                      </p:to>
                                    </p:set>
                                    <p:anim calcmode="lin" valueType="num">
                                      <p:cBhvr>
                                        <p:cTn id="170" dur="500" fill="hold"/>
                                        <p:tgtEl>
                                          <p:spTgt spid="283"/>
                                        </p:tgtEl>
                                        <p:attrNameLst>
                                          <p:attrName>ppt_w</p:attrName>
                                        </p:attrNameLst>
                                      </p:cBhvr>
                                      <p:tavLst>
                                        <p:tav tm="0">
                                          <p:val>
                                            <p:fltVal val="0"/>
                                          </p:val>
                                        </p:tav>
                                        <p:tav tm="100000">
                                          <p:val>
                                            <p:strVal val="#ppt_w"/>
                                          </p:val>
                                        </p:tav>
                                      </p:tavLst>
                                    </p:anim>
                                    <p:anim calcmode="lin" valueType="num">
                                      <p:cBhvr>
                                        <p:cTn id="171" dur="500" fill="hold"/>
                                        <p:tgtEl>
                                          <p:spTgt spid="283"/>
                                        </p:tgtEl>
                                        <p:attrNameLst>
                                          <p:attrName>ppt_h</p:attrName>
                                        </p:attrNameLst>
                                      </p:cBhvr>
                                      <p:tavLst>
                                        <p:tav tm="0">
                                          <p:val>
                                            <p:fltVal val="0"/>
                                          </p:val>
                                        </p:tav>
                                        <p:tav tm="100000">
                                          <p:val>
                                            <p:strVal val="#ppt_h"/>
                                          </p:val>
                                        </p:tav>
                                      </p:tavLst>
                                    </p:anim>
                                    <p:animEffect transition="in" filter="fade">
                                      <p:cBhvr>
                                        <p:cTn id="172" dur="500"/>
                                        <p:tgtEl>
                                          <p:spTgt spid="283"/>
                                        </p:tgtEl>
                                      </p:cBhvr>
                                    </p:animEffect>
                                  </p:childTnLst>
                                  <p:subTnLst>
                                    <p:audio>
                                      <p:cMediaNode>
                                        <p:cTn display="0" masterRel="sameClick">
                                          <p:stCondLst>
                                            <p:cond evt="begin" delay="0">
                                              <p:tn val="168"/>
                                            </p:cond>
                                          </p:stCondLst>
                                          <p:endCondLst>
                                            <p:cond evt="onStopAudio" delay="0">
                                              <p:tgtEl>
                                                <p:sldTgt/>
                                              </p:tgtEl>
                                            </p:cond>
                                          </p:endCondLst>
                                        </p:cTn>
                                        <p:tgtEl>
                                          <p:sndTgt r:embed="rId3" name="Bling.wav"/>
                                        </p:tgtEl>
                                      </p:cMediaNode>
                                    </p:audio>
                                  </p:subTnLst>
                                </p:cTn>
                              </p:par>
                              <p:par>
                                <p:cTn id="173" presetID="26" presetClass="emph" presetSubtype="0" fill="hold" grpId="1" nodeType="withEffect">
                                  <p:stCondLst>
                                    <p:cond delay="500"/>
                                  </p:stCondLst>
                                  <p:childTnLst>
                                    <p:animEffect transition="out" filter="fade">
                                      <p:cBhvr>
                                        <p:cTn id="174" dur="500" tmFilter="0, 0; .2, .5; .8, .5; 1, 0"/>
                                        <p:tgtEl>
                                          <p:spTgt spid="283"/>
                                        </p:tgtEl>
                                      </p:cBhvr>
                                    </p:animEffect>
                                    <p:animScale>
                                      <p:cBhvr>
                                        <p:cTn id="175" dur="250" autoRev="1" fill="hold"/>
                                        <p:tgtEl>
                                          <p:spTgt spid="283"/>
                                        </p:tgtEl>
                                      </p:cBhvr>
                                      <p:by x="105000" y="105000"/>
                                    </p:animScale>
                                  </p:childTnLst>
                                </p:cTn>
                              </p:par>
                              <p:par>
                                <p:cTn id="176" presetID="53" presetClass="entr" presetSubtype="16" fill="hold" grpId="0" nodeType="withEffect">
                                  <p:stCondLst>
                                    <p:cond delay="0"/>
                                  </p:stCondLst>
                                  <p:childTnLst>
                                    <p:set>
                                      <p:cBhvr>
                                        <p:cTn id="177" dur="1" fill="hold">
                                          <p:stCondLst>
                                            <p:cond delay="0"/>
                                          </p:stCondLst>
                                        </p:cTn>
                                        <p:tgtEl>
                                          <p:spTgt spid="284"/>
                                        </p:tgtEl>
                                        <p:attrNameLst>
                                          <p:attrName>style.visibility</p:attrName>
                                        </p:attrNameLst>
                                      </p:cBhvr>
                                      <p:to>
                                        <p:strVal val="visible"/>
                                      </p:to>
                                    </p:set>
                                    <p:anim calcmode="lin" valueType="num">
                                      <p:cBhvr>
                                        <p:cTn id="178" dur="500" fill="hold"/>
                                        <p:tgtEl>
                                          <p:spTgt spid="284"/>
                                        </p:tgtEl>
                                        <p:attrNameLst>
                                          <p:attrName>ppt_w</p:attrName>
                                        </p:attrNameLst>
                                      </p:cBhvr>
                                      <p:tavLst>
                                        <p:tav tm="0">
                                          <p:val>
                                            <p:fltVal val="0"/>
                                          </p:val>
                                        </p:tav>
                                        <p:tav tm="100000">
                                          <p:val>
                                            <p:strVal val="#ppt_w"/>
                                          </p:val>
                                        </p:tav>
                                      </p:tavLst>
                                    </p:anim>
                                    <p:anim calcmode="lin" valueType="num">
                                      <p:cBhvr>
                                        <p:cTn id="179" dur="500" fill="hold"/>
                                        <p:tgtEl>
                                          <p:spTgt spid="284"/>
                                        </p:tgtEl>
                                        <p:attrNameLst>
                                          <p:attrName>ppt_h</p:attrName>
                                        </p:attrNameLst>
                                      </p:cBhvr>
                                      <p:tavLst>
                                        <p:tav tm="0">
                                          <p:val>
                                            <p:fltVal val="0"/>
                                          </p:val>
                                        </p:tav>
                                        <p:tav tm="100000">
                                          <p:val>
                                            <p:strVal val="#ppt_h"/>
                                          </p:val>
                                        </p:tav>
                                      </p:tavLst>
                                    </p:anim>
                                    <p:animEffect transition="in" filter="fade">
                                      <p:cBhvr>
                                        <p:cTn id="180" dur="500"/>
                                        <p:tgtEl>
                                          <p:spTgt spid="284"/>
                                        </p:tgtEl>
                                      </p:cBhvr>
                                    </p:animEffect>
                                  </p:childTnLst>
                                  <p:subTnLst>
                                    <p:audio>
                                      <p:cMediaNode>
                                        <p:cTn display="0" masterRel="sameClick">
                                          <p:stCondLst>
                                            <p:cond evt="begin" delay="0">
                                              <p:tn val="176"/>
                                            </p:cond>
                                          </p:stCondLst>
                                          <p:endCondLst>
                                            <p:cond evt="onStopAudio" delay="0">
                                              <p:tgtEl>
                                                <p:sldTgt/>
                                              </p:tgtEl>
                                            </p:cond>
                                          </p:endCondLst>
                                        </p:cTn>
                                        <p:tgtEl>
                                          <p:sndTgt r:embed="rId3" name="Bling.wav"/>
                                        </p:tgtEl>
                                      </p:cMediaNode>
                                    </p:audio>
                                  </p:subTnLst>
                                </p:cTn>
                              </p:par>
                              <p:par>
                                <p:cTn id="181" presetID="26" presetClass="emph" presetSubtype="0" fill="hold" grpId="1" nodeType="withEffect">
                                  <p:stCondLst>
                                    <p:cond delay="500"/>
                                  </p:stCondLst>
                                  <p:childTnLst>
                                    <p:animEffect transition="out" filter="fade">
                                      <p:cBhvr>
                                        <p:cTn id="182" dur="500" tmFilter="0, 0; .2, .5; .8, .5; 1, 0"/>
                                        <p:tgtEl>
                                          <p:spTgt spid="284"/>
                                        </p:tgtEl>
                                      </p:cBhvr>
                                    </p:animEffect>
                                    <p:animScale>
                                      <p:cBhvr>
                                        <p:cTn id="183" dur="250" autoRev="1" fill="hold"/>
                                        <p:tgtEl>
                                          <p:spTgt spid="284"/>
                                        </p:tgtEl>
                                      </p:cBhvr>
                                      <p:by x="105000" y="105000"/>
                                    </p:animScale>
                                  </p:childTnLst>
                                </p:cTn>
                              </p:par>
                              <p:par>
                                <p:cTn id="184" presetID="53" presetClass="entr" presetSubtype="16" fill="hold" grpId="0" nodeType="withEffect">
                                  <p:stCondLst>
                                    <p:cond delay="0"/>
                                  </p:stCondLst>
                                  <p:childTnLst>
                                    <p:set>
                                      <p:cBhvr>
                                        <p:cTn id="185" dur="1" fill="hold">
                                          <p:stCondLst>
                                            <p:cond delay="0"/>
                                          </p:stCondLst>
                                        </p:cTn>
                                        <p:tgtEl>
                                          <p:spTgt spid="307"/>
                                        </p:tgtEl>
                                        <p:attrNameLst>
                                          <p:attrName>style.visibility</p:attrName>
                                        </p:attrNameLst>
                                      </p:cBhvr>
                                      <p:to>
                                        <p:strVal val="visible"/>
                                      </p:to>
                                    </p:set>
                                    <p:anim calcmode="lin" valueType="num">
                                      <p:cBhvr>
                                        <p:cTn id="186" dur="500" fill="hold"/>
                                        <p:tgtEl>
                                          <p:spTgt spid="307"/>
                                        </p:tgtEl>
                                        <p:attrNameLst>
                                          <p:attrName>ppt_w</p:attrName>
                                        </p:attrNameLst>
                                      </p:cBhvr>
                                      <p:tavLst>
                                        <p:tav tm="0">
                                          <p:val>
                                            <p:fltVal val="0"/>
                                          </p:val>
                                        </p:tav>
                                        <p:tav tm="100000">
                                          <p:val>
                                            <p:strVal val="#ppt_w"/>
                                          </p:val>
                                        </p:tav>
                                      </p:tavLst>
                                    </p:anim>
                                    <p:anim calcmode="lin" valueType="num">
                                      <p:cBhvr>
                                        <p:cTn id="187" dur="500" fill="hold"/>
                                        <p:tgtEl>
                                          <p:spTgt spid="307"/>
                                        </p:tgtEl>
                                        <p:attrNameLst>
                                          <p:attrName>ppt_h</p:attrName>
                                        </p:attrNameLst>
                                      </p:cBhvr>
                                      <p:tavLst>
                                        <p:tav tm="0">
                                          <p:val>
                                            <p:fltVal val="0"/>
                                          </p:val>
                                        </p:tav>
                                        <p:tav tm="100000">
                                          <p:val>
                                            <p:strVal val="#ppt_h"/>
                                          </p:val>
                                        </p:tav>
                                      </p:tavLst>
                                    </p:anim>
                                    <p:animEffect transition="in" filter="fade">
                                      <p:cBhvr>
                                        <p:cTn id="188" dur="500"/>
                                        <p:tgtEl>
                                          <p:spTgt spid="307"/>
                                        </p:tgtEl>
                                      </p:cBhvr>
                                    </p:animEffect>
                                  </p:childTnLst>
                                  <p:subTnLst>
                                    <p:audio>
                                      <p:cMediaNode>
                                        <p:cTn display="0" masterRel="sameClick">
                                          <p:stCondLst>
                                            <p:cond evt="begin" delay="0">
                                              <p:tn val="184"/>
                                            </p:cond>
                                          </p:stCondLst>
                                          <p:endCondLst>
                                            <p:cond evt="onStopAudio" delay="0">
                                              <p:tgtEl>
                                                <p:sldTgt/>
                                              </p:tgtEl>
                                            </p:cond>
                                          </p:endCondLst>
                                        </p:cTn>
                                        <p:tgtEl>
                                          <p:sndTgt r:embed="rId3" name="Bling.wav"/>
                                        </p:tgtEl>
                                      </p:cMediaNode>
                                    </p:audio>
                                  </p:subTnLst>
                                </p:cTn>
                              </p:par>
                              <p:par>
                                <p:cTn id="189" presetID="26" presetClass="emph" presetSubtype="0" fill="hold" grpId="1" nodeType="withEffect">
                                  <p:stCondLst>
                                    <p:cond delay="500"/>
                                  </p:stCondLst>
                                  <p:childTnLst>
                                    <p:animEffect transition="out" filter="fade">
                                      <p:cBhvr>
                                        <p:cTn id="190" dur="500" tmFilter="0, 0; .2, .5; .8, .5; 1, 0"/>
                                        <p:tgtEl>
                                          <p:spTgt spid="307"/>
                                        </p:tgtEl>
                                      </p:cBhvr>
                                    </p:animEffect>
                                    <p:animScale>
                                      <p:cBhvr>
                                        <p:cTn id="191" dur="250" autoRev="1" fill="hold"/>
                                        <p:tgtEl>
                                          <p:spTgt spid="307"/>
                                        </p:tgtEl>
                                      </p:cBhvr>
                                      <p:by x="105000" y="105000"/>
                                    </p:animScale>
                                  </p:childTnLst>
                                </p:cTn>
                              </p:par>
                              <p:par>
                                <p:cTn id="192" presetID="53" presetClass="entr" presetSubtype="16" fill="hold" grpId="0" nodeType="withEffect">
                                  <p:stCondLst>
                                    <p:cond delay="0"/>
                                  </p:stCondLst>
                                  <p:childTnLst>
                                    <p:set>
                                      <p:cBhvr>
                                        <p:cTn id="193" dur="1" fill="hold">
                                          <p:stCondLst>
                                            <p:cond delay="0"/>
                                          </p:stCondLst>
                                        </p:cTn>
                                        <p:tgtEl>
                                          <p:spTgt spid="310"/>
                                        </p:tgtEl>
                                        <p:attrNameLst>
                                          <p:attrName>style.visibility</p:attrName>
                                        </p:attrNameLst>
                                      </p:cBhvr>
                                      <p:to>
                                        <p:strVal val="visible"/>
                                      </p:to>
                                    </p:set>
                                    <p:anim calcmode="lin" valueType="num">
                                      <p:cBhvr>
                                        <p:cTn id="194" dur="500" fill="hold"/>
                                        <p:tgtEl>
                                          <p:spTgt spid="310"/>
                                        </p:tgtEl>
                                        <p:attrNameLst>
                                          <p:attrName>ppt_w</p:attrName>
                                        </p:attrNameLst>
                                      </p:cBhvr>
                                      <p:tavLst>
                                        <p:tav tm="0">
                                          <p:val>
                                            <p:fltVal val="0"/>
                                          </p:val>
                                        </p:tav>
                                        <p:tav tm="100000">
                                          <p:val>
                                            <p:strVal val="#ppt_w"/>
                                          </p:val>
                                        </p:tav>
                                      </p:tavLst>
                                    </p:anim>
                                    <p:anim calcmode="lin" valueType="num">
                                      <p:cBhvr>
                                        <p:cTn id="195" dur="500" fill="hold"/>
                                        <p:tgtEl>
                                          <p:spTgt spid="310"/>
                                        </p:tgtEl>
                                        <p:attrNameLst>
                                          <p:attrName>ppt_h</p:attrName>
                                        </p:attrNameLst>
                                      </p:cBhvr>
                                      <p:tavLst>
                                        <p:tav tm="0">
                                          <p:val>
                                            <p:fltVal val="0"/>
                                          </p:val>
                                        </p:tav>
                                        <p:tav tm="100000">
                                          <p:val>
                                            <p:strVal val="#ppt_h"/>
                                          </p:val>
                                        </p:tav>
                                      </p:tavLst>
                                    </p:anim>
                                    <p:animEffect transition="in" filter="fade">
                                      <p:cBhvr>
                                        <p:cTn id="196" dur="500"/>
                                        <p:tgtEl>
                                          <p:spTgt spid="310"/>
                                        </p:tgtEl>
                                      </p:cBhvr>
                                    </p:animEffect>
                                  </p:childTnLst>
                                  <p:subTnLst>
                                    <p:audio>
                                      <p:cMediaNode>
                                        <p:cTn display="0" masterRel="sameClick">
                                          <p:stCondLst>
                                            <p:cond evt="begin" delay="0">
                                              <p:tn val="192"/>
                                            </p:cond>
                                          </p:stCondLst>
                                          <p:endCondLst>
                                            <p:cond evt="onStopAudio" delay="0">
                                              <p:tgtEl>
                                                <p:sldTgt/>
                                              </p:tgtEl>
                                            </p:cond>
                                          </p:endCondLst>
                                        </p:cTn>
                                        <p:tgtEl>
                                          <p:sndTgt r:embed="rId3" name="Bling.wav"/>
                                        </p:tgtEl>
                                      </p:cMediaNode>
                                    </p:audio>
                                  </p:subTnLst>
                                </p:cTn>
                              </p:par>
                              <p:par>
                                <p:cTn id="197" presetID="26" presetClass="emph" presetSubtype="0" fill="hold" grpId="1" nodeType="withEffect">
                                  <p:stCondLst>
                                    <p:cond delay="500"/>
                                  </p:stCondLst>
                                  <p:childTnLst>
                                    <p:animEffect transition="out" filter="fade">
                                      <p:cBhvr>
                                        <p:cTn id="198" dur="500" tmFilter="0, 0; .2, .5; .8, .5; 1, 0"/>
                                        <p:tgtEl>
                                          <p:spTgt spid="310"/>
                                        </p:tgtEl>
                                      </p:cBhvr>
                                    </p:animEffect>
                                    <p:animScale>
                                      <p:cBhvr>
                                        <p:cTn id="199" dur="250" autoRev="1" fill="hold"/>
                                        <p:tgtEl>
                                          <p:spTgt spid="310"/>
                                        </p:tgtEl>
                                      </p:cBhvr>
                                      <p:by x="105000" y="105000"/>
                                    </p:animScale>
                                  </p:childTnLst>
                                </p:cTn>
                              </p:par>
                              <p:par>
                                <p:cTn id="200" presetID="53" presetClass="entr" presetSubtype="16" fill="hold" grpId="0" nodeType="withEffect">
                                  <p:stCondLst>
                                    <p:cond delay="0"/>
                                  </p:stCondLst>
                                  <p:childTnLst>
                                    <p:set>
                                      <p:cBhvr>
                                        <p:cTn id="201" dur="1" fill="hold">
                                          <p:stCondLst>
                                            <p:cond delay="0"/>
                                          </p:stCondLst>
                                        </p:cTn>
                                        <p:tgtEl>
                                          <p:spTgt spid="311"/>
                                        </p:tgtEl>
                                        <p:attrNameLst>
                                          <p:attrName>style.visibility</p:attrName>
                                        </p:attrNameLst>
                                      </p:cBhvr>
                                      <p:to>
                                        <p:strVal val="visible"/>
                                      </p:to>
                                    </p:set>
                                    <p:anim calcmode="lin" valueType="num">
                                      <p:cBhvr>
                                        <p:cTn id="202" dur="500" fill="hold"/>
                                        <p:tgtEl>
                                          <p:spTgt spid="311"/>
                                        </p:tgtEl>
                                        <p:attrNameLst>
                                          <p:attrName>ppt_w</p:attrName>
                                        </p:attrNameLst>
                                      </p:cBhvr>
                                      <p:tavLst>
                                        <p:tav tm="0">
                                          <p:val>
                                            <p:fltVal val="0"/>
                                          </p:val>
                                        </p:tav>
                                        <p:tav tm="100000">
                                          <p:val>
                                            <p:strVal val="#ppt_w"/>
                                          </p:val>
                                        </p:tav>
                                      </p:tavLst>
                                    </p:anim>
                                    <p:anim calcmode="lin" valueType="num">
                                      <p:cBhvr>
                                        <p:cTn id="203" dur="500" fill="hold"/>
                                        <p:tgtEl>
                                          <p:spTgt spid="311"/>
                                        </p:tgtEl>
                                        <p:attrNameLst>
                                          <p:attrName>ppt_h</p:attrName>
                                        </p:attrNameLst>
                                      </p:cBhvr>
                                      <p:tavLst>
                                        <p:tav tm="0">
                                          <p:val>
                                            <p:fltVal val="0"/>
                                          </p:val>
                                        </p:tav>
                                        <p:tav tm="100000">
                                          <p:val>
                                            <p:strVal val="#ppt_h"/>
                                          </p:val>
                                        </p:tav>
                                      </p:tavLst>
                                    </p:anim>
                                    <p:animEffect transition="in" filter="fade">
                                      <p:cBhvr>
                                        <p:cTn id="204" dur="500"/>
                                        <p:tgtEl>
                                          <p:spTgt spid="311"/>
                                        </p:tgtEl>
                                      </p:cBhvr>
                                    </p:animEffect>
                                  </p:childTnLst>
                                  <p:subTnLst>
                                    <p:audio>
                                      <p:cMediaNode>
                                        <p:cTn display="0" masterRel="sameClick">
                                          <p:stCondLst>
                                            <p:cond evt="begin" delay="0">
                                              <p:tn val="200"/>
                                            </p:cond>
                                          </p:stCondLst>
                                          <p:endCondLst>
                                            <p:cond evt="onStopAudio" delay="0">
                                              <p:tgtEl>
                                                <p:sldTgt/>
                                              </p:tgtEl>
                                            </p:cond>
                                          </p:endCondLst>
                                        </p:cTn>
                                        <p:tgtEl>
                                          <p:sndTgt r:embed="rId3" name="Bling.wav"/>
                                        </p:tgtEl>
                                      </p:cMediaNode>
                                    </p:audio>
                                  </p:subTnLst>
                                </p:cTn>
                              </p:par>
                              <p:par>
                                <p:cTn id="205" presetID="26" presetClass="emph" presetSubtype="0" fill="hold" grpId="1" nodeType="withEffect">
                                  <p:stCondLst>
                                    <p:cond delay="500"/>
                                  </p:stCondLst>
                                  <p:childTnLst>
                                    <p:animEffect transition="out" filter="fade">
                                      <p:cBhvr>
                                        <p:cTn id="206" dur="500" tmFilter="0, 0; .2, .5; .8, .5; 1, 0"/>
                                        <p:tgtEl>
                                          <p:spTgt spid="311"/>
                                        </p:tgtEl>
                                      </p:cBhvr>
                                    </p:animEffect>
                                    <p:animScale>
                                      <p:cBhvr>
                                        <p:cTn id="207" dur="250" autoRev="1" fill="hold"/>
                                        <p:tgtEl>
                                          <p:spTgt spid="311"/>
                                        </p:tgtEl>
                                      </p:cBhvr>
                                      <p:by x="105000" y="105000"/>
                                    </p:animScale>
                                  </p:childTnLst>
                                </p:cTn>
                              </p:par>
                            </p:childTnLst>
                          </p:cTn>
                        </p:par>
                      </p:childTnLst>
                    </p:cTn>
                  </p:par>
                </p:childTnLst>
              </p:cTn>
              <p:nextCondLst>
                <p:cond evt="onClick" delay="0">
                  <p:tgtEl>
                    <p:spTgt spid="217"/>
                  </p:tgtEl>
                </p:cond>
              </p:nextCondLst>
            </p:seq>
            <p:seq concurrent="1" nextAc="seek">
              <p:cTn id="208" restart="whenNotActive" fill="hold" evtFilter="cancelBubble" nodeType="interactiveSeq">
                <p:stCondLst>
                  <p:cond evt="onClick" delay="0">
                    <p:tgtEl>
                      <p:spTgt spid="227"/>
                    </p:tgtEl>
                  </p:cond>
                </p:stCondLst>
                <p:endSync evt="end" delay="0">
                  <p:rtn val="all"/>
                </p:endSync>
                <p:childTnLst>
                  <p:par>
                    <p:cTn id="209" fill="hold">
                      <p:stCondLst>
                        <p:cond delay="0"/>
                      </p:stCondLst>
                      <p:childTnLst>
                        <p:par>
                          <p:cTn id="210" fill="hold">
                            <p:stCondLst>
                              <p:cond delay="0"/>
                            </p:stCondLst>
                            <p:childTnLst>
                              <p:par>
                                <p:cTn id="211" presetID="53" presetClass="entr" presetSubtype="16" fill="hold" grpId="0" nodeType="withEffect">
                                  <p:stCondLst>
                                    <p:cond delay="0"/>
                                  </p:stCondLst>
                                  <p:childTnLst>
                                    <p:set>
                                      <p:cBhvr>
                                        <p:cTn id="212" dur="1" fill="hold">
                                          <p:stCondLst>
                                            <p:cond delay="0"/>
                                          </p:stCondLst>
                                        </p:cTn>
                                        <p:tgtEl>
                                          <p:spTgt spid="278"/>
                                        </p:tgtEl>
                                        <p:attrNameLst>
                                          <p:attrName>style.visibility</p:attrName>
                                        </p:attrNameLst>
                                      </p:cBhvr>
                                      <p:to>
                                        <p:strVal val="visible"/>
                                      </p:to>
                                    </p:set>
                                    <p:anim calcmode="lin" valueType="num">
                                      <p:cBhvr>
                                        <p:cTn id="213" dur="500" fill="hold"/>
                                        <p:tgtEl>
                                          <p:spTgt spid="278"/>
                                        </p:tgtEl>
                                        <p:attrNameLst>
                                          <p:attrName>ppt_w</p:attrName>
                                        </p:attrNameLst>
                                      </p:cBhvr>
                                      <p:tavLst>
                                        <p:tav tm="0">
                                          <p:val>
                                            <p:fltVal val="0"/>
                                          </p:val>
                                        </p:tav>
                                        <p:tav tm="100000">
                                          <p:val>
                                            <p:strVal val="#ppt_w"/>
                                          </p:val>
                                        </p:tav>
                                      </p:tavLst>
                                    </p:anim>
                                    <p:anim calcmode="lin" valueType="num">
                                      <p:cBhvr>
                                        <p:cTn id="214" dur="500" fill="hold"/>
                                        <p:tgtEl>
                                          <p:spTgt spid="278"/>
                                        </p:tgtEl>
                                        <p:attrNameLst>
                                          <p:attrName>ppt_h</p:attrName>
                                        </p:attrNameLst>
                                      </p:cBhvr>
                                      <p:tavLst>
                                        <p:tav tm="0">
                                          <p:val>
                                            <p:fltVal val="0"/>
                                          </p:val>
                                        </p:tav>
                                        <p:tav tm="100000">
                                          <p:val>
                                            <p:strVal val="#ppt_h"/>
                                          </p:val>
                                        </p:tav>
                                      </p:tavLst>
                                    </p:anim>
                                    <p:animEffect transition="in" filter="fade">
                                      <p:cBhvr>
                                        <p:cTn id="215" dur="500"/>
                                        <p:tgtEl>
                                          <p:spTgt spid="278"/>
                                        </p:tgtEl>
                                      </p:cBhvr>
                                    </p:animEffect>
                                  </p:childTnLst>
                                  <p:subTnLst>
                                    <p:audio>
                                      <p:cMediaNode>
                                        <p:cTn display="0" masterRel="sameClick">
                                          <p:stCondLst>
                                            <p:cond evt="begin" delay="0">
                                              <p:tn val="211"/>
                                            </p:cond>
                                          </p:stCondLst>
                                          <p:endCondLst>
                                            <p:cond evt="onStopAudio" delay="0">
                                              <p:tgtEl>
                                                <p:sldTgt/>
                                              </p:tgtEl>
                                            </p:cond>
                                          </p:endCondLst>
                                        </p:cTn>
                                        <p:tgtEl>
                                          <p:sndTgt r:embed="rId3" name="Bling.wav"/>
                                        </p:tgtEl>
                                      </p:cMediaNode>
                                    </p:audio>
                                  </p:subTnLst>
                                </p:cTn>
                              </p:par>
                              <p:par>
                                <p:cTn id="216" presetID="26" presetClass="emph" presetSubtype="0" fill="hold" grpId="1" nodeType="withEffect">
                                  <p:stCondLst>
                                    <p:cond delay="500"/>
                                  </p:stCondLst>
                                  <p:childTnLst>
                                    <p:animEffect transition="out" filter="fade">
                                      <p:cBhvr>
                                        <p:cTn id="217" dur="500" tmFilter="0, 0; .2, .5; .8, .5; 1, 0"/>
                                        <p:tgtEl>
                                          <p:spTgt spid="278"/>
                                        </p:tgtEl>
                                      </p:cBhvr>
                                    </p:animEffect>
                                    <p:animScale>
                                      <p:cBhvr>
                                        <p:cTn id="218" dur="250" autoRev="1" fill="hold"/>
                                        <p:tgtEl>
                                          <p:spTgt spid="278"/>
                                        </p:tgtEl>
                                      </p:cBhvr>
                                      <p:by x="105000" y="105000"/>
                                    </p:animScale>
                                  </p:childTnLst>
                                </p:cTn>
                              </p:par>
                              <p:par>
                                <p:cTn id="219" presetID="53" presetClass="entr" presetSubtype="16" fill="hold" grpId="0" nodeType="withEffect">
                                  <p:stCondLst>
                                    <p:cond delay="0"/>
                                  </p:stCondLst>
                                  <p:childTnLst>
                                    <p:set>
                                      <p:cBhvr>
                                        <p:cTn id="220" dur="1" fill="hold">
                                          <p:stCondLst>
                                            <p:cond delay="0"/>
                                          </p:stCondLst>
                                        </p:cTn>
                                        <p:tgtEl>
                                          <p:spTgt spid="285"/>
                                        </p:tgtEl>
                                        <p:attrNameLst>
                                          <p:attrName>style.visibility</p:attrName>
                                        </p:attrNameLst>
                                      </p:cBhvr>
                                      <p:to>
                                        <p:strVal val="visible"/>
                                      </p:to>
                                    </p:set>
                                    <p:anim calcmode="lin" valueType="num">
                                      <p:cBhvr>
                                        <p:cTn id="221" dur="500" fill="hold"/>
                                        <p:tgtEl>
                                          <p:spTgt spid="285"/>
                                        </p:tgtEl>
                                        <p:attrNameLst>
                                          <p:attrName>ppt_w</p:attrName>
                                        </p:attrNameLst>
                                      </p:cBhvr>
                                      <p:tavLst>
                                        <p:tav tm="0">
                                          <p:val>
                                            <p:fltVal val="0"/>
                                          </p:val>
                                        </p:tav>
                                        <p:tav tm="100000">
                                          <p:val>
                                            <p:strVal val="#ppt_w"/>
                                          </p:val>
                                        </p:tav>
                                      </p:tavLst>
                                    </p:anim>
                                    <p:anim calcmode="lin" valueType="num">
                                      <p:cBhvr>
                                        <p:cTn id="222" dur="500" fill="hold"/>
                                        <p:tgtEl>
                                          <p:spTgt spid="285"/>
                                        </p:tgtEl>
                                        <p:attrNameLst>
                                          <p:attrName>ppt_h</p:attrName>
                                        </p:attrNameLst>
                                      </p:cBhvr>
                                      <p:tavLst>
                                        <p:tav tm="0">
                                          <p:val>
                                            <p:fltVal val="0"/>
                                          </p:val>
                                        </p:tav>
                                        <p:tav tm="100000">
                                          <p:val>
                                            <p:strVal val="#ppt_h"/>
                                          </p:val>
                                        </p:tav>
                                      </p:tavLst>
                                    </p:anim>
                                    <p:animEffect transition="in" filter="fade">
                                      <p:cBhvr>
                                        <p:cTn id="223" dur="500"/>
                                        <p:tgtEl>
                                          <p:spTgt spid="285"/>
                                        </p:tgtEl>
                                      </p:cBhvr>
                                    </p:animEffect>
                                  </p:childTnLst>
                                  <p:subTnLst>
                                    <p:audio>
                                      <p:cMediaNode>
                                        <p:cTn display="0" masterRel="sameClick">
                                          <p:stCondLst>
                                            <p:cond evt="begin" delay="0">
                                              <p:tn val="219"/>
                                            </p:cond>
                                          </p:stCondLst>
                                          <p:endCondLst>
                                            <p:cond evt="onStopAudio" delay="0">
                                              <p:tgtEl>
                                                <p:sldTgt/>
                                              </p:tgtEl>
                                            </p:cond>
                                          </p:endCondLst>
                                        </p:cTn>
                                        <p:tgtEl>
                                          <p:sndTgt r:embed="rId3" name="Bling.wav"/>
                                        </p:tgtEl>
                                      </p:cMediaNode>
                                    </p:audio>
                                  </p:subTnLst>
                                </p:cTn>
                              </p:par>
                              <p:par>
                                <p:cTn id="224" presetID="26" presetClass="emph" presetSubtype="0" fill="hold" grpId="1" nodeType="withEffect">
                                  <p:stCondLst>
                                    <p:cond delay="500"/>
                                  </p:stCondLst>
                                  <p:childTnLst>
                                    <p:animEffect transition="out" filter="fade">
                                      <p:cBhvr>
                                        <p:cTn id="225" dur="500" tmFilter="0, 0; .2, .5; .8, .5; 1, 0"/>
                                        <p:tgtEl>
                                          <p:spTgt spid="285"/>
                                        </p:tgtEl>
                                      </p:cBhvr>
                                    </p:animEffect>
                                    <p:animScale>
                                      <p:cBhvr>
                                        <p:cTn id="226" dur="250" autoRev="1" fill="hold"/>
                                        <p:tgtEl>
                                          <p:spTgt spid="285"/>
                                        </p:tgtEl>
                                      </p:cBhvr>
                                      <p:by x="105000" y="105000"/>
                                    </p:animScale>
                                  </p:childTnLst>
                                </p:cTn>
                              </p:par>
                              <p:par>
                                <p:cTn id="227" presetID="53" presetClass="entr" presetSubtype="16" fill="hold" grpId="0" nodeType="withEffect">
                                  <p:stCondLst>
                                    <p:cond delay="0"/>
                                  </p:stCondLst>
                                  <p:childTnLst>
                                    <p:set>
                                      <p:cBhvr>
                                        <p:cTn id="228" dur="1" fill="hold">
                                          <p:stCondLst>
                                            <p:cond delay="0"/>
                                          </p:stCondLst>
                                        </p:cTn>
                                        <p:tgtEl>
                                          <p:spTgt spid="262"/>
                                        </p:tgtEl>
                                        <p:attrNameLst>
                                          <p:attrName>style.visibility</p:attrName>
                                        </p:attrNameLst>
                                      </p:cBhvr>
                                      <p:to>
                                        <p:strVal val="visible"/>
                                      </p:to>
                                    </p:set>
                                    <p:anim calcmode="lin" valueType="num">
                                      <p:cBhvr>
                                        <p:cTn id="229" dur="500" fill="hold"/>
                                        <p:tgtEl>
                                          <p:spTgt spid="262"/>
                                        </p:tgtEl>
                                        <p:attrNameLst>
                                          <p:attrName>ppt_w</p:attrName>
                                        </p:attrNameLst>
                                      </p:cBhvr>
                                      <p:tavLst>
                                        <p:tav tm="0">
                                          <p:val>
                                            <p:fltVal val="0"/>
                                          </p:val>
                                        </p:tav>
                                        <p:tav tm="100000">
                                          <p:val>
                                            <p:strVal val="#ppt_w"/>
                                          </p:val>
                                        </p:tav>
                                      </p:tavLst>
                                    </p:anim>
                                    <p:anim calcmode="lin" valueType="num">
                                      <p:cBhvr>
                                        <p:cTn id="230" dur="500" fill="hold"/>
                                        <p:tgtEl>
                                          <p:spTgt spid="262"/>
                                        </p:tgtEl>
                                        <p:attrNameLst>
                                          <p:attrName>ppt_h</p:attrName>
                                        </p:attrNameLst>
                                      </p:cBhvr>
                                      <p:tavLst>
                                        <p:tav tm="0">
                                          <p:val>
                                            <p:fltVal val="0"/>
                                          </p:val>
                                        </p:tav>
                                        <p:tav tm="100000">
                                          <p:val>
                                            <p:strVal val="#ppt_h"/>
                                          </p:val>
                                        </p:tav>
                                      </p:tavLst>
                                    </p:anim>
                                    <p:animEffect transition="in" filter="fade">
                                      <p:cBhvr>
                                        <p:cTn id="231" dur="500"/>
                                        <p:tgtEl>
                                          <p:spTgt spid="262"/>
                                        </p:tgtEl>
                                      </p:cBhvr>
                                    </p:animEffect>
                                  </p:childTnLst>
                                  <p:subTnLst>
                                    <p:audio>
                                      <p:cMediaNode>
                                        <p:cTn display="0" masterRel="sameClick">
                                          <p:stCondLst>
                                            <p:cond evt="begin" delay="0">
                                              <p:tn val="227"/>
                                            </p:cond>
                                          </p:stCondLst>
                                          <p:endCondLst>
                                            <p:cond evt="onStopAudio" delay="0">
                                              <p:tgtEl>
                                                <p:sldTgt/>
                                              </p:tgtEl>
                                            </p:cond>
                                          </p:endCondLst>
                                        </p:cTn>
                                        <p:tgtEl>
                                          <p:sndTgt r:embed="rId3" name="Bling.wav"/>
                                        </p:tgtEl>
                                      </p:cMediaNode>
                                    </p:audio>
                                  </p:subTnLst>
                                </p:cTn>
                              </p:par>
                              <p:par>
                                <p:cTn id="232" presetID="26" presetClass="emph" presetSubtype="0" fill="hold" grpId="1" nodeType="withEffect">
                                  <p:stCondLst>
                                    <p:cond delay="500"/>
                                  </p:stCondLst>
                                  <p:childTnLst>
                                    <p:animEffect transition="out" filter="fade">
                                      <p:cBhvr>
                                        <p:cTn id="233" dur="500" tmFilter="0, 0; .2, .5; .8, .5; 1, 0"/>
                                        <p:tgtEl>
                                          <p:spTgt spid="262"/>
                                        </p:tgtEl>
                                      </p:cBhvr>
                                    </p:animEffect>
                                    <p:animScale>
                                      <p:cBhvr>
                                        <p:cTn id="234" dur="250" autoRev="1" fill="hold"/>
                                        <p:tgtEl>
                                          <p:spTgt spid="262"/>
                                        </p:tgtEl>
                                      </p:cBhvr>
                                      <p:by x="105000" y="105000"/>
                                    </p:animScale>
                                  </p:childTnLst>
                                </p:cTn>
                              </p:par>
                              <p:par>
                                <p:cTn id="235" presetID="53" presetClass="entr" presetSubtype="16" fill="hold" grpId="0" nodeType="withEffect">
                                  <p:stCondLst>
                                    <p:cond delay="0"/>
                                  </p:stCondLst>
                                  <p:childTnLst>
                                    <p:set>
                                      <p:cBhvr>
                                        <p:cTn id="236" dur="1" fill="hold">
                                          <p:stCondLst>
                                            <p:cond delay="0"/>
                                          </p:stCondLst>
                                        </p:cTn>
                                        <p:tgtEl>
                                          <p:spTgt spid="301"/>
                                        </p:tgtEl>
                                        <p:attrNameLst>
                                          <p:attrName>style.visibility</p:attrName>
                                        </p:attrNameLst>
                                      </p:cBhvr>
                                      <p:to>
                                        <p:strVal val="visible"/>
                                      </p:to>
                                    </p:set>
                                    <p:anim calcmode="lin" valueType="num">
                                      <p:cBhvr>
                                        <p:cTn id="237" dur="500" fill="hold"/>
                                        <p:tgtEl>
                                          <p:spTgt spid="301"/>
                                        </p:tgtEl>
                                        <p:attrNameLst>
                                          <p:attrName>ppt_w</p:attrName>
                                        </p:attrNameLst>
                                      </p:cBhvr>
                                      <p:tavLst>
                                        <p:tav tm="0">
                                          <p:val>
                                            <p:fltVal val="0"/>
                                          </p:val>
                                        </p:tav>
                                        <p:tav tm="100000">
                                          <p:val>
                                            <p:strVal val="#ppt_w"/>
                                          </p:val>
                                        </p:tav>
                                      </p:tavLst>
                                    </p:anim>
                                    <p:anim calcmode="lin" valueType="num">
                                      <p:cBhvr>
                                        <p:cTn id="238" dur="500" fill="hold"/>
                                        <p:tgtEl>
                                          <p:spTgt spid="301"/>
                                        </p:tgtEl>
                                        <p:attrNameLst>
                                          <p:attrName>ppt_h</p:attrName>
                                        </p:attrNameLst>
                                      </p:cBhvr>
                                      <p:tavLst>
                                        <p:tav tm="0">
                                          <p:val>
                                            <p:fltVal val="0"/>
                                          </p:val>
                                        </p:tav>
                                        <p:tav tm="100000">
                                          <p:val>
                                            <p:strVal val="#ppt_h"/>
                                          </p:val>
                                        </p:tav>
                                      </p:tavLst>
                                    </p:anim>
                                    <p:animEffect transition="in" filter="fade">
                                      <p:cBhvr>
                                        <p:cTn id="239" dur="500"/>
                                        <p:tgtEl>
                                          <p:spTgt spid="301"/>
                                        </p:tgtEl>
                                      </p:cBhvr>
                                    </p:animEffect>
                                  </p:childTnLst>
                                  <p:subTnLst>
                                    <p:audio>
                                      <p:cMediaNode>
                                        <p:cTn display="0" masterRel="sameClick">
                                          <p:stCondLst>
                                            <p:cond evt="begin" delay="0">
                                              <p:tn val="235"/>
                                            </p:cond>
                                          </p:stCondLst>
                                          <p:endCondLst>
                                            <p:cond evt="onStopAudio" delay="0">
                                              <p:tgtEl>
                                                <p:sldTgt/>
                                              </p:tgtEl>
                                            </p:cond>
                                          </p:endCondLst>
                                        </p:cTn>
                                        <p:tgtEl>
                                          <p:sndTgt r:embed="rId3" name="Bling.wav"/>
                                        </p:tgtEl>
                                      </p:cMediaNode>
                                    </p:audio>
                                  </p:subTnLst>
                                </p:cTn>
                              </p:par>
                              <p:par>
                                <p:cTn id="240" presetID="26" presetClass="emph" presetSubtype="0" fill="hold" grpId="1" nodeType="withEffect">
                                  <p:stCondLst>
                                    <p:cond delay="500"/>
                                  </p:stCondLst>
                                  <p:childTnLst>
                                    <p:animEffect transition="out" filter="fade">
                                      <p:cBhvr>
                                        <p:cTn id="241" dur="500" tmFilter="0, 0; .2, .5; .8, .5; 1, 0"/>
                                        <p:tgtEl>
                                          <p:spTgt spid="301"/>
                                        </p:tgtEl>
                                      </p:cBhvr>
                                    </p:animEffect>
                                    <p:animScale>
                                      <p:cBhvr>
                                        <p:cTn id="242" dur="250" autoRev="1" fill="hold"/>
                                        <p:tgtEl>
                                          <p:spTgt spid="301"/>
                                        </p:tgtEl>
                                      </p:cBhvr>
                                      <p:by x="105000" y="105000"/>
                                    </p:animScale>
                                  </p:childTnLst>
                                </p:cTn>
                              </p:par>
                              <p:par>
                                <p:cTn id="243" presetID="53" presetClass="entr" presetSubtype="16" fill="hold" grpId="0" nodeType="withEffect">
                                  <p:stCondLst>
                                    <p:cond delay="0"/>
                                  </p:stCondLst>
                                  <p:childTnLst>
                                    <p:set>
                                      <p:cBhvr>
                                        <p:cTn id="244" dur="1" fill="hold">
                                          <p:stCondLst>
                                            <p:cond delay="0"/>
                                          </p:stCondLst>
                                        </p:cTn>
                                        <p:tgtEl>
                                          <p:spTgt spid="286"/>
                                        </p:tgtEl>
                                        <p:attrNameLst>
                                          <p:attrName>style.visibility</p:attrName>
                                        </p:attrNameLst>
                                      </p:cBhvr>
                                      <p:to>
                                        <p:strVal val="visible"/>
                                      </p:to>
                                    </p:set>
                                    <p:anim calcmode="lin" valueType="num">
                                      <p:cBhvr>
                                        <p:cTn id="245" dur="500" fill="hold"/>
                                        <p:tgtEl>
                                          <p:spTgt spid="286"/>
                                        </p:tgtEl>
                                        <p:attrNameLst>
                                          <p:attrName>ppt_w</p:attrName>
                                        </p:attrNameLst>
                                      </p:cBhvr>
                                      <p:tavLst>
                                        <p:tav tm="0">
                                          <p:val>
                                            <p:fltVal val="0"/>
                                          </p:val>
                                        </p:tav>
                                        <p:tav tm="100000">
                                          <p:val>
                                            <p:strVal val="#ppt_w"/>
                                          </p:val>
                                        </p:tav>
                                      </p:tavLst>
                                    </p:anim>
                                    <p:anim calcmode="lin" valueType="num">
                                      <p:cBhvr>
                                        <p:cTn id="246" dur="500" fill="hold"/>
                                        <p:tgtEl>
                                          <p:spTgt spid="286"/>
                                        </p:tgtEl>
                                        <p:attrNameLst>
                                          <p:attrName>ppt_h</p:attrName>
                                        </p:attrNameLst>
                                      </p:cBhvr>
                                      <p:tavLst>
                                        <p:tav tm="0">
                                          <p:val>
                                            <p:fltVal val="0"/>
                                          </p:val>
                                        </p:tav>
                                        <p:tav tm="100000">
                                          <p:val>
                                            <p:strVal val="#ppt_h"/>
                                          </p:val>
                                        </p:tav>
                                      </p:tavLst>
                                    </p:anim>
                                    <p:animEffect transition="in" filter="fade">
                                      <p:cBhvr>
                                        <p:cTn id="247" dur="500"/>
                                        <p:tgtEl>
                                          <p:spTgt spid="286"/>
                                        </p:tgtEl>
                                      </p:cBhvr>
                                    </p:animEffect>
                                  </p:childTnLst>
                                  <p:subTnLst>
                                    <p:audio>
                                      <p:cMediaNode>
                                        <p:cTn display="0" masterRel="sameClick">
                                          <p:stCondLst>
                                            <p:cond evt="begin" delay="0">
                                              <p:tn val="243"/>
                                            </p:cond>
                                          </p:stCondLst>
                                          <p:endCondLst>
                                            <p:cond evt="onStopAudio" delay="0">
                                              <p:tgtEl>
                                                <p:sldTgt/>
                                              </p:tgtEl>
                                            </p:cond>
                                          </p:endCondLst>
                                        </p:cTn>
                                        <p:tgtEl>
                                          <p:sndTgt r:embed="rId3" name="Bling.wav"/>
                                        </p:tgtEl>
                                      </p:cMediaNode>
                                    </p:audio>
                                  </p:subTnLst>
                                </p:cTn>
                              </p:par>
                              <p:par>
                                <p:cTn id="248" presetID="26" presetClass="emph" presetSubtype="0" fill="hold" grpId="1" nodeType="withEffect">
                                  <p:stCondLst>
                                    <p:cond delay="500"/>
                                  </p:stCondLst>
                                  <p:childTnLst>
                                    <p:animEffect transition="out" filter="fade">
                                      <p:cBhvr>
                                        <p:cTn id="249" dur="500" tmFilter="0, 0; .2, .5; .8, .5; 1, 0"/>
                                        <p:tgtEl>
                                          <p:spTgt spid="286"/>
                                        </p:tgtEl>
                                      </p:cBhvr>
                                    </p:animEffect>
                                    <p:animScale>
                                      <p:cBhvr>
                                        <p:cTn id="250" dur="250" autoRev="1" fill="hold"/>
                                        <p:tgtEl>
                                          <p:spTgt spid="286"/>
                                        </p:tgtEl>
                                      </p:cBhvr>
                                      <p:by x="105000" y="105000"/>
                                    </p:animScale>
                                  </p:childTnLst>
                                </p:cTn>
                              </p:par>
                            </p:childTnLst>
                          </p:cTn>
                        </p:par>
                      </p:childTnLst>
                    </p:cTn>
                  </p:par>
                </p:childTnLst>
              </p:cTn>
              <p:nextCondLst>
                <p:cond evt="onClick" delay="0">
                  <p:tgtEl>
                    <p:spTgt spid="227"/>
                  </p:tgtEl>
                </p:cond>
              </p:nextCondLst>
            </p:seq>
            <p:seq concurrent="1" nextAc="seek">
              <p:cTn id="251" restart="whenNotActive" fill="hold" evtFilter="cancelBubble" nodeType="interactiveSeq">
                <p:stCondLst>
                  <p:cond evt="onClick" delay="0">
                    <p:tgtEl>
                      <p:spTgt spid="228"/>
                    </p:tgtEl>
                  </p:cond>
                </p:stCondLst>
                <p:endSync evt="end" delay="0">
                  <p:rtn val="all"/>
                </p:endSync>
                <p:childTnLst>
                  <p:par>
                    <p:cTn id="252" fill="hold">
                      <p:stCondLst>
                        <p:cond delay="0"/>
                      </p:stCondLst>
                      <p:childTnLst>
                        <p:par>
                          <p:cTn id="253" fill="hold">
                            <p:stCondLst>
                              <p:cond delay="0"/>
                            </p:stCondLst>
                            <p:childTnLst>
                              <p:par>
                                <p:cTn id="254" presetID="53" presetClass="entr" presetSubtype="16" fill="hold" grpId="0" nodeType="withEffect">
                                  <p:stCondLst>
                                    <p:cond delay="0"/>
                                  </p:stCondLst>
                                  <p:childTnLst>
                                    <p:set>
                                      <p:cBhvr>
                                        <p:cTn id="255" dur="1" fill="hold">
                                          <p:stCondLst>
                                            <p:cond delay="0"/>
                                          </p:stCondLst>
                                        </p:cTn>
                                        <p:tgtEl>
                                          <p:spTgt spid="263"/>
                                        </p:tgtEl>
                                        <p:attrNameLst>
                                          <p:attrName>style.visibility</p:attrName>
                                        </p:attrNameLst>
                                      </p:cBhvr>
                                      <p:to>
                                        <p:strVal val="visible"/>
                                      </p:to>
                                    </p:set>
                                    <p:anim calcmode="lin" valueType="num">
                                      <p:cBhvr>
                                        <p:cTn id="256" dur="500" fill="hold"/>
                                        <p:tgtEl>
                                          <p:spTgt spid="263"/>
                                        </p:tgtEl>
                                        <p:attrNameLst>
                                          <p:attrName>ppt_w</p:attrName>
                                        </p:attrNameLst>
                                      </p:cBhvr>
                                      <p:tavLst>
                                        <p:tav tm="0">
                                          <p:val>
                                            <p:fltVal val="0"/>
                                          </p:val>
                                        </p:tav>
                                        <p:tav tm="100000">
                                          <p:val>
                                            <p:strVal val="#ppt_w"/>
                                          </p:val>
                                        </p:tav>
                                      </p:tavLst>
                                    </p:anim>
                                    <p:anim calcmode="lin" valueType="num">
                                      <p:cBhvr>
                                        <p:cTn id="257" dur="500" fill="hold"/>
                                        <p:tgtEl>
                                          <p:spTgt spid="263"/>
                                        </p:tgtEl>
                                        <p:attrNameLst>
                                          <p:attrName>ppt_h</p:attrName>
                                        </p:attrNameLst>
                                      </p:cBhvr>
                                      <p:tavLst>
                                        <p:tav tm="0">
                                          <p:val>
                                            <p:fltVal val="0"/>
                                          </p:val>
                                        </p:tav>
                                        <p:tav tm="100000">
                                          <p:val>
                                            <p:strVal val="#ppt_h"/>
                                          </p:val>
                                        </p:tav>
                                      </p:tavLst>
                                    </p:anim>
                                    <p:animEffect transition="in" filter="fade">
                                      <p:cBhvr>
                                        <p:cTn id="258" dur="500"/>
                                        <p:tgtEl>
                                          <p:spTgt spid="263"/>
                                        </p:tgtEl>
                                      </p:cBhvr>
                                    </p:animEffect>
                                  </p:childTnLst>
                                  <p:subTnLst>
                                    <p:audio>
                                      <p:cMediaNode>
                                        <p:cTn display="0" masterRel="sameClick">
                                          <p:stCondLst>
                                            <p:cond evt="begin" delay="0">
                                              <p:tn val="254"/>
                                            </p:cond>
                                          </p:stCondLst>
                                          <p:endCondLst>
                                            <p:cond evt="onStopAudio" delay="0">
                                              <p:tgtEl>
                                                <p:sldTgt/>
                                              </p:tgtEl>
                                            </p:cond>
                                          </p:endCondLst>
                                        </p:cTn>
                                        <p:tgtEl>
                                          <p:sndTgt r:embed="rId3" name="Bling.wav"/>
                                        </p:tgtEl>
                                      </p:cMediaNode>
                                    </p:audio>
                                  </p:subTnLst>
                                </p:cTn>
                              </p:par>
                              <p:par>
                                <p:cTn id="259" presetID="26" presetClass="emph" presetSubtype="0" fill="hold" grpId="1" nodeType="withEffect">
                                  <p:stCondLst>
                                    <p:cond delay="500"/>
                                  </p:stCondLst>
                                  <p:childTnLst>
                                    <p:animEffect transition="out" filter="fade">
                                      <p:cBhvr>
                                        <p:cTn id="260" dur="500" tmFilter="0, 0; .2, .5; .8, .5; 1, 0"/>
                                        <p:tgtEl>
                                          <p:spTgt spid="263"/>
                                        </p:tgtEl>
                                      </p:cBhvr>
                                    </p:animEffect>
                                    <p:animScale>
                                      <p:cBhvr>
                                        <p:cTn id="261" dur="250" autoRev="1" fill="hold"/>
                                        <p:tgtEl>
                                          <p:spTgt spid="263"/>
                                        </p:tgtEl>
                                      </p:cBhvr>
                                      <p:by x="105000" y="105000"/>
                                    </p:animScale>
                                  </p:childTnLst>
                                </p:cTn>
                              </p:par>
                              <p:par>
                                <p:cTn id="262" presetID="53" presetClass="entr" presetSubtype="16" fill="hold" grpId="0" nodeType="withEffect">
                                  <p:stCondLst>
                                    <p:cond delay="0"/>
                                  </p:stCondLst>
                                  <p:childTnLst>
                                    <p:set>
                                      <p:cBhvr>
                                        <p:cTn id="263" dur="1" fill="hold">
                                          <p:stCondLst>
                                            <p:cond delay="0"/>
                                          </p:stCondLst>
                                        </p:cTn>
                                        <p:tgtEl>
                                          <p:spTgt spid="272"/>
                                        </p:tgtEl>
                                        <p:attrNameLst>
                                          <p:attrName>style.visibility</p:attrName>
                                        </p:attrNameLst>
                                      </p:cBhvr>
                                      <p:to>
                                        <p:strVal val="visible"/>
                                      </p:to>
                                    </p:set>
                                    <p:anim calcmode="lin" valueType="num">
                                      <p:cBhvr>
                                        <p:cTn id="264" dur="500" fill="hold"/>
                                        <p:tgtEl>
                                          <p:spTgt spid="272"/>
                                        </p:tgtEl>
                                        <p:attrNameLst>
                                          <p:attrName>ppt_w</p:attrName>
                                        </p:attrNameLst>
                                      </p:cBhvr>
                                      <p:tavLst>
                                        <p:tav tm="0">
                                          <p:val>
                                            <p:fltVal val="0"/>
                                          </p:val>
                                        </p:tav>
                                        <p:tav tm="100000">
                                          <p:val>
                                            <p:strVal val="#ppt_w"/>
                                          </p:val>
                                        </p:tav>
                                      </p:tavLst>
                                    </p:anim>
                                    <p:anim calcmode="lin" valueType="num">
                                      <p:cBhvr>
                                        <p:cTn id="265" dur="500" fill="hold"/>
                                        <p:tgtEl>
                                          <p:spTgt spid="272"/>
                                        </p:tgtEl>
                                        <p:attrNameLst>
                                          <p:attrName>ppt_h</p:attrName>
                                        </p:attrNameLst>
                                      </p:cBhvr>
                                      <p:tavLst>
                                        <p:tav tm="0">
                                          <p:val>
                                            <p:fltVal val="0"/>
                                          </p:val>
                                        </p:tav>
                                        <p:tav tm="100000">
                                          <p:val>
                                            <p:strVal val="#ppt_h"/>
                                          </p:val>
                                        </p:tav>
                                      </p:tavLst>
                                    </p:anim>
                                    <p:animEffect transition="in" filter="fade">
                                      <p:cBhvr>
                                        <p:cTn id="266" dur="500"/>
                                        <p:tgtEl>
                                          <p:spTgt spid="272"/>
                                        </p:tgtEl>
                                      </p:cBhvr>
                                    </p:animEffect>
                                  </p:childTnLst>
                                  <p:subTnLst>
                                    <p:audio>
                                      <p:cMediaNode>
                                        <p:cTn display="0" masterRel="sameClick">
                                          <p:stCondLst>
                                            <p:cond evt="begin" delay="0">
                                              <p:tn val="262"/>
                                            </p:cond>
                                          </p:stCondLst>
                                          <p:endCondLst>
                                            <p:cond evt="onStopAudio" delay="0">
                                              <p:tgtEl>
                                                <p:sldTgt/>
                                              </p:tgtEl>
                                            </p:cond>
                                          </p:endCondLst>
                                        </p:cTn>
                                        <p:tgtEl>
                                          <p:sndTgt r:embed="rId3" name="Bling.wav"/>
                                        </p:tgtEl>
                                      </p:cMediaNode>
                                    </p:audio>
                                  </p:subTnLst>
                                </p:cTn>
                              </p:par>
                              <p:par>
                                <p:cTn id="267" presetID="26" presetClass="emph" presetSubtype="0" fill="hold" grpId="1" nodeType="withEffect">
                                  <p:stCondLst>
                                    <p:cond delay="500"/>
                                  </p:stCondLst>
                                  <p:childTnLst>
                                    <p:animEffect transition="out" filter="fade">
                                      <p:cBhvr>
                                        <p:cTn id="268" dur="500" tmFilter="0, 0; .2, .5; .8, .5; 1, 0"/>
                                        <p:tgtEl>
                                          <p:spTgt spid="272"/>
                                        </p:tgtEl>
                                      </p:cBhvr>
                                    </p:animEffect>
                                    <p:animScale>
                                      <p:cBhvr>
                                        <p:cTn id="269" dur="250" autoRev="1" fill="hold"/>
                                        <p:tgtEl>
                                          <p:spTgt spid="272"/>
                                        </p:tgtEl>
                                      </p:cBhvr>
                                      <p:by x="105000" y="105000"/>
                                    </p:animScale>
                                  </p:childTnLst>
                                </p:cTn>
                              </p:par>
                              <p:par>
                                <p:cTn id="270" presetID="53" presetClass="entr" presetSubtype="16" fill="hold" grpId="0" nodeType="withEffect">
                                  <p:stCondLst>
                                    <p:cond delay="0"/>
                                  </p:stCondLst>
                                  <p:childTnLst>
                                    <p:set>
                                      <p:cBhvr>
                                        <p:cTn id="271" dur="1" fill="hold">
                                          <p:stCondLst>
                                            <p:cond delay="0"/>
                                          </p:stCondLst>
                                        </p:cTn>
                                        <p:tgtEl>
                                          <p:spTgt spid="274"/>
                                        </p:tgtEl>
                                        <p:attrNameLst>
                                          <p:attrName>style.visibility</p:attrName>
                                        </p:attrNameLst>
                                      </p:cBhvr>
                                      <p:to>
                                        <p:strVal val="visible"/>
                                      </p:to>
                                    </p:set>
                                    <p:anim calcmode="lin" valueType="num">
                                      <p:cBhvr>
                                        <p:cTn id="272" dur="500" fill="hold"/>
                                        <p:tgtEl>
                                          <p:spTgt spid="274"/>
                                        </p:tgtEl>
                                        <p:attrNameLst>
                                          <p:attrName>ppt_w</p:attrName>
                                        </p:attrNameLst>
                                      </p:cBhvr>
                                      <p:tavLst>
                                        <p:tav tm="0">
                                          <p:val>
                                            <p:fltVal val="0"/>
                                          </p:val>
                                        </p:tav>
                                        <p:tav tm="100000">
                                          <p:val>
                                            <p:strVal val="#ppt_w"/>
                                          </p:val>
                                        </p:tav>
                                      </p:tavLst>
                                    </p:anim>
                                    <p:anim calcmode="lin" valueType="num">
                                      <p:cBhvr>
                                        <p:cTn id="273" dur="500" fill="hold"/>
                                        <p:tgtEl>
                                          <p:spTgt spid="274"/>
                                        </p:tgtEl>
                                        <p:attrNameLst>
                                          <p:attrName>ppt_h</p:attrName>
                                        </p:attrNameLst>
                                      </p:cBhvr>
                                      <p:tavLst>
                                        <p:tav tm="0">
                                          <p:val>
                                            <p:fltVal val="0"/>
                                          </p:val>
                                        </p:tav>
                                        <p:tav tm="100000">
                                          <p:val>
                                            <p:strVal val="#ppt_h"/>
                                          </p:val>
                                        </p:tav>
                                      </p:tavLst>
                                    </p:anim>
                                    <p:animEffect transition="in" filter="fade">
                                      <p:cBhvr>
                                        <p:cTn id="274" dur="500"/>
                                        <p:tgtEl>
                                          <p:spTgt spid="274"/>
                                        </p:tgtEl>
                                      </p:cBhvr>
                                    </p:animEffect>
                                  </p:childTnLst>
                                  <p:subTnLst>
                                    <p:audio>
                                      <p:cMediaNode>
                                        <p:cTn display="0" masterRel="sameClick">
                                          <p:stCondLst>
                                            <p:cond evt="begin" delay="0">
                                              <p:tn val="270"/>
                                            </p:cond>
                                          </p:stCondLst>
                                          <p:endCondLst>
                                            <p:cond evt="onStopAudio" delay="0">
                                              <p:tgtEl>
                                                <p:sldTgt/>
                                              </p:tgtEl>
                                            </p:cond>
                                          </p:endCondLst>
                                        </p:cTn>
                                        <p:tgtEl>
                                          <p:sndTgt r:embed="rId3" name="Bling.wav"/>
                                        </p:tgtEl>
                                      </p:cMediaNode>
                                    </p:audio>
                                  </p:subTnLst>
                                </p:cTn>
                              </p:par>
                              <p:par>
                                <p:cTn id="275" presetID="26" presetClass="emph" presetSubtype="0" fill="hold" grpId="1" nodeType="withEffect">
                                  <p:stCondLst>
                                    <p:cond delay="500"/>
                                  </p:stCondLst>
                                  <p:childTnLst>
                                    <p:animEffect transition="out" filter="fade">
                                      <p:cBhvr>
                                        <p:cTn id="276" dur="500" tmFilter="0, 0; .2, .5; .8, .5; 1, 0"/>
                                        <p:tgtEl>
                                          <p:spTgt spid="274"/>
                                        </p:tgtEl>
                                      </p:cBhvr>
                                    </p:animEffect>
                                    <p:animScale>
                                      <p:cBhvr>
                                        <p:cTn id="277" dur="250" autoRev="1" fill="hold"/>
                                        <p:tgtEl>
                                          <p:spTgt spid="274"/>
                                        </p:tgtEl>
                                      </p:cBhvr>
                                      <p:by x="105000" y="105000"/>
                                    </p:animScale>
                                  </p:childTnLst>
                                </p:cTn>
                              </p:par>
                              <p:par>
                                <p:cTn id="278" presetID="53" presetClass="entr" presetSubtype="16" fill="hold" grpId="0" nodeType="withEffect">
                                  <p:stCondLst>
                                    <p:cond delay="0"/>
                                  </p:stCondLst>
                                  <p:childTnLst>
                                    <p:set>
                                      <p:cBhvr>
                                        <p:cTn id="279" dur="1" fill="hold">
                                          <p:stCondLst>
                                            <p:cond delay="0"/>
                                          </p:stCondLst>
                                        </p:cTn>
                                        <p:tgtEl>
                                          <p:spTgt spid="275"/>
                                        </p:tgtEl>
                                        <p:attrNameLst>
                                          <p:attrName>style.visibility</p:attrName>
                                        </p:attrNameLst>
                                      </p:cBhvr>
                                      <p:to>
                                        <p:strVal val="visible"/>
                                      </p:to>
                                    </p:set>
                                    <p:anim calcmode="lin" valueType="num">
                                      <p:cBhvr>
                                        <p:cTn id="280" dur="500" fill="hold"/>
                                        <p:tgtEl>
                                          <p:spTgt spid="275"/>
                                        </p:tgtEl>
                                        <p:attrNameLst>
                                          <p:attrName>ppt_w</p:attrName>
                                        </p:attrNameLst>
                                      </p:cBhvr>
                                      <p:tavLst>
                                        <p:tav tm="0">
                                          <p:val>
                                            <p:fltVal val="0"/>
                                          </p:val>
                                        </p:tav>
                                        <p:tav tm="100000">
                                          <p:val>
                                            <p:strVal val="#ppt_w"/>
                                          </p:val>
                                        </p:tav>
                                      </p:tavLst>
                                    </p:anim>
                                    <p:anim calcmode="lin" valueType="num">
                                      <p:cBhvr>
                                        <p:cTn id="281" dur="500" fill="hold"/>
                                        <p:tgtEl>
                                          <p:spTgt spid="275"/>
                                        </p:tgtEl>
                                        <p:attrNameLst>
                                          <p:attrName>ppt_h</p:attrName>
                                        </p:attrNameLst>
                                      </p:cBhvr>
                                      <p:tavLst>
                                        <p:tav tm="0">
                                          <p:val>
                                            <p:fltVal val="0"/>
                                          </p:val>
                                        </p:tav>
                                        <p:tav tm="100000">
                                          <p:val>
                                            <p:strVal val="#ppt_h"/>
                                          </p:val>
                                        </p:tav>
                                      </p:tavLst>
                                    </p:anim>
                                    <p:animEffect transition="in" filter="fade">
                                      <p:cBhvr>
                                        <p:cTn id="282" dur="500"/>
                                        <p:tgtEl>
                                          <p:spTgt spid="275"/>
                                        </p:tgtEl>
                                      </p:cBhvr>
                                    </p:animEffect>
                                  </p:childTnLst>
                                  <p:subTnLst>
                                    <p:audio>
                                      <p:cMediaNode>
                                        <p:cTn display="0" masterRel="sameClick">
                                          <p:stCondLst>
                                            <p:cond evt="begin" delay="0">
                                              <p:tn val="278"/>
                                            </p:cond>
                                          </p:stCondLst>
                                          <p:endCondLst>
                                            <p:cond evt="onStopAudio" delay="0">
                                              <p:tgtEl>
                                                <p:sldTgt/>
                                              </p:tgtEl>
                                            </p:cond>
                                          </p:endCondLst>
                                        </p:cTn>
                                        <p:tgtEl>
                                          <p:sndTgt r:embed="rId3" name="Bling.wav"/>
                                        </p:tgtEl>
                                      </p:cMediaNode>
                                    </p:audio>
                                  </p:subTnLst>
                                </p:cTn>
                              </p:par>
                              <p:par>
                                <p:cTn id="283" presetID="26" presetClass="emph" presetSubtype="0" fill="hold" grpId="1" nodeType="withEffect">
                                  <p:stCondLst>
                                    <p:cond delay="500"/>
                                  </p:stCondLst>
                                  <p:childTnLst>
                                    <p:animEffect transition="out" filter="fade">
                                      <p:cBhvr>
                                        <p:cTn id="284" dur="500" tmFilter="0, 0; .2, .5; .8, .5; 1, 0"/>
                                        <p:tgtEl>
                                          <p:spTgt spid="275"/>
                                        </p:tgtEl>
                                      </p:cBhvr>
                                    </p:animEffect>
                                    <p:animScale>
                                      <p:cBhvr>
                                        <p:cTn id="285" dur="250" autoRev="1" fill="hold"/>
                                        <p:tgtEl>
                                          <p:spTgt spid="275"/>
                                        </p:tgtEl>
                                      </p:cBhvr>
                                      <p:by x="105000" y="105000"/>
                                    </p:animScale>
                                  </p:childTnLst>
                                </p:cTn>
                              </p:par>
                              <p:par>
                                <p:cTn id="286" presetID="53" presetClass="entr" presetSubtype="16" fill="hold" grpId="0" nodeType="withEffect">
                                  <p:stCondLst>
                                    <p:cond delay="0"/>
                                  </p:stCondLst>
                                  <p:childTnLst>
                                    <p:set>
                                      <p:cBhvr>
                                        <p:cTn id="287" dur="1" fill="hold">
                                          <p:stCondLst>
                                            <p:cond delay="0"/>
                                          </p:stCondLst>
                                        </p:cTn>
                                        <p:tgtEl>
                                          <p:spTgt spid="318"/>
                                        </p:tgtEl>
                                        <p:attrNameLst>
                                          <p:attrName>style.visibility</p:attrName>
                                        </p:attrNameLst>
                                      </p:cBhvr>
                                      <p:to>
                                        <p:strVal val="visible"/>
                                      </p:to>
                                    </p:set>
                                    <p:anim calcmode="lin" valueType="num">
                                      <p:cBhvr>
                                        <p:cTn id="288" dur="500" fill="hold"/>
                                        <p:tgtEl>
                                          <p:spTgt spid="318"/>
                                        </p:tgtEl>
                                        <p:attrNameLst>
                                          <p:attrName>ppt_w</p:attrName>
                                        </p:attrNameLst>
                                      </p:cBhvr>
                                      <p:tavLst>
                                        <p:tav tm="0">
                                          <p:val>
                                            <p:fltVal val="0"/>
                                          </p:val>
                                        </p:tav>
                                        <p:tav tm="100000">
                                          <p:val>
                                            <p:strVal val="#ppt_w"/>
                                          </p:val>
                                        </p:tav>
                                      </p:tavLst>
                                    </p:anim>
                                    <p:anim calcmode="lin" valueType="num">
                                      <p:cBhvr>
                                        <p:cTn id="289" dur="500" fill="hold"/>
                                        <p:tgtEl>
                                          <p:spTgt spid="318"/>
                                        </p:tgtEl>
                                        <p:attrNameLst>
                                          <p:attrName>ppt_h</p:attrName>
                                        </p:attrNameLst>
                                      </p:cBhvr>
                                      <p:tavLst>
                                        <p:tav tm="0">
                                          <p:val>
                                            <p:fltVal val="0"/>
                                          </p:val>
                                        </p:tav>
                                        <p:tav tm="100000">
                                          <p:val>
                                            <p:strVal val="#ppt_h"/>
                                          </p:val>
                                        </p:tav>
                                      </p:tavLst>
                                    </p:anim>
                                    <p:animEffect transition="in" filter="fade">
                                      <p:cBhvr>
                                        <p:cTn id="290" dur="500"/>
                                        <p:tgtEl>
                                          <p:spTgt spid="318"/>
                                        </p:tgtEl>
                                      </p:cBhvr>
                                    </p:animEffect>
                                  </p:childTnLst>
                                  <p:subTnLst>
                                    <p:audio>
                                      <p:cMediaNode>
                                        <p:cTn display="0" masterRel="sameClick">
                                          <p:stCondLst>
                                            <p:cond evt="begin" delay="0">
                                              <p:tn val="286"/>
                                            </p:cond>
                                          </p:stCondLst>
                                          <p:endCondLst>
                                            <p:cond evt="onStopAudio" delay="0">
                                              <p:tgtEl>
                                                <p:sldTgt/>
                                              </p:tgtEl>
                                            </p:cond>
                                          </p:endCondLst>
                                        </p:cTn>
                                        <p:tgtEl>
                                          <p:sndTgt r:embed="rId3" name="Bling.wav"/>
                                        </p:tgtEl>
                                      </p:cMediaNode>
                                    </p:audio>
                                  </p:subTnLst>
                                </p:cTn>
                              </p:par>
                              <p:par>
                                <p:cTn id="291" presetID="26" presetClass="emph" presetSubtype="0" fill="hold" grpId="1" nodeType="withEffect">
                                  <p:stCondLst>
                                    <p:cond delay="500"/>
                                  </p:stCondLst>
                                  <p:childTnLst>
                                    <p:animEffect transition="out" filter="fade">
                                      <p:cBhvr>
                                        <p:cTn id="292" dur="500" tmFilter="0, 0; .2, .5; .8, .5; 1, 0"/>
                                        <p:tgtEl>
                                          <p:spTgt spid="318"/>
                                        </p:tgtEl>
                                      </p:cBhvr>
                                    </p:animEffect>
                                    <p:animScale>
                                      <p:cBhvr>
                                        <p:cTn id="293" dur="250" autoRev="1" fill="hold"/>
                                        <p:tgtEl>
                                          <p:spTgt spid="318"/>
                                        </p:tgtEl>
                                      </p:cBhvr>
                                      <p:by x="105000" y="105000"/>
                                    </p:animScale>
                                  </p:childTnLst>
                                </p:cTn>
                              </p:par>
                              <p:par>
                                <p:cTn id="294" presetID="53" presetClass="entr" presetSubtype="16" fill="hold" grpId="0" nodeType="withEffect">
                                  <p:stCondLst>
                                    <p:cond delay="0"/>
                                  </p:stCondLst>
                                  <p:childTnLst>
                                    <p:set>
                                      <p:cBhvr>
                                        <p:cTn id="295" dur="1" fill="hold">
                                          <p:stCondLst>
                                            <p:cond delay="0"/>
                                          </p:stCondLst>
                                        </p:cTn>
                                        <p:tgtEl>
                                          <p:spTgt spid="319"/>
                                        </p:tgtEl>
                                        <p:attrNameLst>
                                          <p:attrName>style.visibility</p:attrName>
                                        </p:attrNameLst>
                                      </p:cBhvr>
                                      <p:to>
                                        <p:strVal val="visible"/>
                                      </p:to>
                                    </p:set>
                                    <p:anim calcmode="lin" valueType="num">
                                      <p:cBhvr>
                                        <p:cTn id="296" dur="500" fill="hold"/>
                                        <p:tgtEl>
                                          <p:spTgt spid="319"/>
                                        </p:tgtEl>
                                        <p:attrNameLst>
                                          <p:attrName>ppt_w</p:attrName>
                                        </p:attrNameLst>
                                      </p:cBhvr>
                                      <p:tavLst>
                                        <p:tav tm="0">
                                          <p:val>
                                            <p:fltVal val="0"/>
                                          </p:val>
                                        </p:tav>
                                        <p:tav tm="100000">
                                          <p:val>
                                            <p:strVal val="#ppt_w"/>
                                          </p:val>
                                        </p:tav>
                                      </p:tavLst>
                                    </p:anim>
                                    <p:anim calcmode="lin" valueType="num">
                                      <p:cBhvr>
                                        <p:cTn id="297" dur="500" fill="hold"/>
                                        <p:tgtEl>
                                          <p:spTgt spid="319"/>
                                        </p:tgtEl>
                                        <p:attrNameLst>
                                          <p:attrName>ppt_h</p:attrName>
                                        </p:attrNameLst>
                                      </p:cBhvr>
                                      <p:tavLst>
                                        <p:tav tm="0">
                                          <p:val>
                                            <p:fltVal val="0"/>
                                          </p:val>
                                        </p:tav>
                                        <p:tav tm="100000">
                                          <p:val>
                                            <p:strVal val="#ppt_h"/>
                                          </p:val>
                                        </p:tav>
                                      </p:tavLst>
                                    </p:anim>
                                    <p:animEffect transition="in" filter="fade">
                                      <p:cBhvr>
                                        <p:cTn id="298" dur="500"/>
                                        <p:tgtEl>
                                          <p:spTgt spid="319"/>
                                        </p:tgtEl>
                                      </p:cBhvr>
                                    </p:animEffect>
                                  </p:childTnLst>
                                  <p:subTnLst>
                                    <p:audio>
                                      <p:cMediaNode>
                                        <p:cTn display="0" masterRel="sameClick">
                                          <p:stCondLst>
                                            <p:cond evt="begin" delay="0">
                                              <p:tn val="294"/>
                                            </p:cond>
                                          </p:stCondLst>
                                          <p:endCondLst>
                                            <p:cond evt="onStopAudio" delay="0">
                                              <p:tgtEl>
                                                <p:sldTgt/>
                                              </p:tgtEl>
                                            </p:cond>
                                          </p:endCondLst>
                                        </p:cTn>
                                        <p:tgtEl>
                                          <p:sndTgt r:embed="rId3" name="Bling.wav"/>
                                        </p:tgtEl>
                                      </p:cMediaNode>
                                    </p:audio>
                                  </p:subTnLst>
                                </p:cTn>
                              </p:par>
                              <p:par>
                                <p:cTn id="299" presetID="26" presetClass="emph" presetSubtype="0" fill="hold" grpId="1" nodeType="withEffect">
                                  <p:stCondLst>
                                    <p:cond delay="500"/>
                                  </p:stCondLst>
                                  <p:childTnLst>
                                    <p:animEffect transition="out" filter="fade">
                                      <p:cBhvr>
                                        <p:cTn id="300" dur="500" tmFilter="0, 0; .2, .5; .8, .5; 1, 0"/>
                                        <p:tgtEl>
                                          <p:spTgt spid="319"/>
                                        </p:tgtEl>
                                      </p:cBhvr>
                                    </p:animEffect>
                                    <p:animScale>
                                      <p:cBhvr>
                                        <p:cTn id="301" dur="250" autoRev="1" fill="hold"/>
                                        <p:tgtEl>
                                          <p:spTgt spid="319"/>
                                        </p:tgtEl>
                                      </p:cBhvr>
                                      <p:by x="105000" y="105000"/>
                                    </p:animScale>
                                  </p:childTnLst>
                                </p:cTn>
                              </p:par>
                              <p:par>
                                <p:cTn id="302" presetID="53" presetClass="entr" presetSubtype="16" fill="hold" grpId="0" nodeType="withEffect">
                                  <p:stCondLst>
                                    <p:cond delay="0"/>
                                  </p:stCondLst>
                                  <p:childTnLst>
                                    <p:set>
                                      <p:cBhvr>
                                        <p:cTn id="303" dur="1" fill="hold">
                                          <p:stCondLst>
                                            <p:cond delay="0"/>
                                          </p:stCondLst>
                                        </p:cTn>
                                        <p:tgtEl>
                                          <p:spTgt spid="321"/>
                                        </p:tgtEl>
                                        <p:attrNameLst>
                                          <p:attrName>style.visibility</p:attrName>
                                        </p:attrNameLst>
                                      </p:cBhvr>
                                      <p:to>
                                        <p:strVal val="visible"/>
                                      </p:to>
                                    </p:set>
                                    <p:anim calcmode="lin" valueType="num">
                                      <p:cBhvr>
                                        <p:cTn id="304" dur="500" fill="hold"/>
                                        <p:tgtEl>
                                          <p:spTgt spid="321"/>
                                        </p:tgtEl>
                                        <p:attrNameLst>
                                          <p:attrName>ppt_w</p:attrName>
                                        </p:attrNameLst>
                                      </p:cBhvr>
                                      <p:tavLst>
                                        <p:tav tm="0">
                                          <p:val>
                                            <p:fltVal val="0"/>
                                          </p:val>
                                        </p:tav>
                                        <p:tav tm="100000">
                                          <p:val>
                                            <p:strVal val="#ppt_w"/>
                                          </p:val>
                                        </p:tav>
                                      </p:tavLst>
                                    </p:anim>
                                    <p:anim calcmode="lin" valueType="num">
                                      <p:cBhvr>
                                        <p:cTn id="305" dur="500" fill="hold"/>
                                        <p:tgtEl>
                                          <p:spTgt spid="321"/>
                                        </p:tgtEl>
                                        <p:attrNameLst>
                                          <p:attrName>ppt_h</p:attrName>
                                        </p:attrNameLst>
                                      </p:cBhvr>
                                      <p:tavLst>
                                        <p:tav tm="0">
                                          <p:val>
                                            <p:fltVal val="0"/>
                                          </p:val>
                                        </p:tav>
                                        <p:tav tm="100000">
                                          <p:val>
                                            <p:strVal val="#ppt_h"/>
                                          </p:val>
                                        </p:tav>
                                      </p:tavLst>
                                    </p:anim>
                                    <p:animEffect transition="in" filter="fade">
                                      <p:cBhvr>
                                        <p:cTn id="306" dur="500"/>
                                        <p:tgtEl>
                                          <p:spTgt spid="321"/>
                                        </p:tgtEl>
                                      </p:cBhvr>
                                    </p:animEffect>
                                  </p:childTnLst>
                                  <p:subTnLst>
                                    <p:audio>
                                      <p:cMediaNode>
                                        <p:cTn display="0" masterRel="sameClick">
                                          <p:stCondLst>
                                            <p:cond evt="begin" delay="0">
                                              <p:tn val="302"/>
                                            </p:cond>
                                          </p:stCondLst>
                                          <p:endCondLst>
                                            <p:cond evt="onStopAudio" delay="0">
                                              <p:tgtEl>
                                                <p:sldTgt/>
                                              </p:tgtEl>
                                            </p:cond>
                                          </p:endCondLst>
                                        </p:cTn>
                                        <p:tgtEl>
                                          <p:sndTgt r:embed="rId3" name="Bling.wav"/>
                                        </p:tgtEl>
                                      </p:cMediaNode>
                                    </p:audio>
                                  </p:subTnLst>
                                </p:cTn>
                              </p:par>
                              <p:par>
                                <p:cTn id="307" presetID="26" presetClass="emph" presetSubtype="0" fill="hold" grpId="1" nodeType="withEffect">
                                  <p:stCondLst>
                                    <p:cond delay="500"/>
                                  </p:stCondLst>
                                  <p:childTnLst>
                                    <p:animEffect transition="out" filter="fade">
                                      <p:cBhvr>
                                        <p:cTn id="308" dur="500" tmFilter="0, 0; .2, .5; .8, .5; 1, 0"/>
                                        <p:tgtEl>
                                          <p:spTgt spid="321"/>
                                        </p:tgtEl>
                                      </p:cBhvr>
                                    </p:animEffect>
                                    <p:animScale>
                                      <p:cBhvr>
                                        <p:cTn id="309" dur="250" autoRev="1" fill="hold"/>
                                        <p:tgtEl>
                                          <p:spTgt spid="321"/>
                                        </p:tgtEl>
                                      </p:cBhvr>
                                      <p:by x="105000" y="105000"/>
                                    </p:animScale>
                                  </p:childTnLst>
                                </p:cTn>
                              </p:par>
                            </p:childTnLst>
                          </p:cTn>
                        </p:par>
                      </p:childTnLst>
                    </p:cTn>
                  </p:par>
                </p:childTnLst>
              </p:cTn>
              <p:nextCondLst>
                <p:cond evt="onClick" delay="0">
                  <p:tgtEl>
                    <p:spTgt spid="228"/>
                  </p:tgtEl>
                </p:cond>
              </p:nextCondLst>
            </p:seq>
            <p:seq concurrent="1" nextAc="seek">
              <p:cTn id="310" restart="whenNotActive" fill="hold" evtFilter="cancelBubble" nodeType="interactiveSeq">
                <p:stCondLst>
                  <p:cond evt="onClick" delay="0">
                    <p:tgtEl>
                      <p:spTgt spid="229"/>
                    </p:tgtEl>
                  </p:cond>
                </p:stCondLst>
                <p:endSync evt="end" delay="0">
                  <p:rtn val="all"/>
                </p:endSync>
                <p:childTnLst>
                  <p:par>
                    <p:cTn id="311" fill="hold">
                      <p:stCondLst>
                        <p:cond delay="0"/>
                      </p:stCondLst>
                      <p:childTnLst>
                        <p:par>
                          <p:cTn id="312" fill="hold">
                            <p:stCondLst>
                              <p:cond delay="0"/>
                            </p:stCondLst>
                            <p:childTnLst>
                              <p:par>
                                <p:cTn id="313" presetID="53" presetClass="entr" presetSubtype="16" fill="hold" grpId="0" nodeType="withEffect">
                                  <p:stCondLst>
                                    <p:cond delay="0"/>
                                  </p:stCondLst>
                                  <p:childTnLst>
                                    <p:set>
                                      <p:cBhvr>
                                        <p:cTn id="314" dur="1" fill="hold">
                                          <p:stCondLst>
                                            <p:cond delay="0"/>
                                          </p:stCondLst>
                                        </p:cTn>
                                        <p:tgtEl>
                                          <p:spTgt spid="271"/>
                                        </p:tgtEl>
                                        <p:attrNameLst>
                                          <p:attrName>style.visibility</p:attrName>
                                        </p:attrNameLst>
                                      </p:cBhvr>
                                      <p:to>
                                        <p:strVal val="visible"/>
                                      </p:to>
                                    </p:set>
                                    <p:anim calcmode="lin" valueType="num">
                                      <p:cBhvr>
                                        <p:cTn id="315" dur="500" fill="hold"/>
                                        <p:tgtEl>
                                          <p:spTgt spid="271"/>
                                        </p:tgtEl>
                                        <p:attrNameLst>
                                          <p:attrName>ppt_w</p:attrName>
                                        </p:attrNameLst>
                                      </p:cBhvr>
                                      <p:tavLst>
                                        <p:tav tm="0">
                                          <p:val>
                                            <p:fltVal val="0"/>
                                          </p:val>
                                        </p:tav>
                                        <p:tav tm="100000">
                                          <p:val>
                                            <p:strVal val="#ppt_w"/>
                                          </p:val>
                                        </p:tav>
                                      </p:tavLst>
                                    </p:anim>
                                    <p:anim calcmode="lin" valueType="num">
                                      <p:cBhvr>
                                        <p:cTn id="316" dur="500" fill="hold"/>
                                        <p:tgtEl>
                                          <p:spTgt spid="271"/>
                                        </p:tgtEl>
                                        <p:attrNameLst>
                                          <p:attrName>ppt_h</p:attrName>
                                        </p:attrNameLst>
                                      </p:cBhvr>
                                      <p:tavLst>
                                        <p:tav tm="0">
                                          <p:val>
                                            <p:fltVal val="0"/>
                                          </p:val>
                                        </p:tav>
                                        <p:tav tm="100000">
                                          <p:val>
                                            <p:strVal val="#ppt_h"/>
                                          </p:val>
                                        </p:tav>
                                      </p:tavLst>
                                    </p:anim>
                                    <p:animEffect transition="in" filter="fade">
                                      <p:cBhvr>
                                        <p:cTn id="317" dur="500"/>
                                        <p:tgtEl>
                                          <p:spTgt spid="271"/>
                                        </p:tgtEl>
                                      </p:cBhvr>
                                    </p:animEffect>
                                  </p:childTnLst>
                                  <p:subTnLst>
                                    <p:audio>
                                      <p:cMediaNode>
                                        <p:cTn display="0" masterRel="sameClick">
                                          <p:stCondLst>
                                            <p:cond evt="begin" delay="0">
                                              <p:tn val="313"/>
                                            </p:cond>
                                          </p:stCondLst>
                                          <p:endCondLst>
                                            <p:cond evt="onStopAudio" delay="0">
                                              <p:tgtEl>
                                                <p:sldTgt/>
                                              </p:tgtEl>
                                            </p:cond>
                                          </p:endCondLst>
                                        </p:cTn>
                                        <p:tgtEl>
                                          <p:sndTgt r:embed="rId3" name="Bling.wav"/>
                                        </p:tgtEl>
                                      </p:cMediaNode>
                                    </p:audio>
                                  </p:subTnLst>
                                </p:cTn>
                              </p:par>
                              <p:par>
                                <p:cTn id="318" presetID="26" presetClass="emph" presetSubtype="0" fill="hold" grpId="1" nodeType="withEffect">
                                  <p:stCondLst>
                                    <p:cond delay="500"/>
                                  </p:stCondLst>
                                  <p:childTnLst>
                                    <p:animEffect transition="out" filter="fade">
                                      <p:cBhvr>
                                        <p:cTn id="319" dur="500" tmFilter="0, 0; .2, .5; .8, .5; 1, 0"/>
                                        <p:tgtEl>
                                          <p:spTgt spid="271"/>
                                        </p:tgtEl>
                                      </p:cBhvr>
                                    </p:animEffect>
                                    <p:animScale>
                                      <p:cBhvr>
                                        <p:cTn id="320" dur="250" autoRev="1" fill="hold"/>
                                        <p:tgtEl>
                                          <p:spTgt spid="271"/>
                                        </p:tgtEl>
                                      </p:cBhvr>
                                      <p:by x="105000" y="105000"/>
                                    </p:animScale>
                                  </p:childTnLst>
                                </p:cTn>
                              </p:par>
                              <p:par>
                                <p:cTn id="321" presetID="53" presetClass="entr" presetSubtype="16" fill="hold" grpId="0" nodeType="withEffect">
                                  <p:stCondLst>
                                    <p:cond delay="0"/>
                                  </p:stCondLst>
                                  <p:childTnLst>
                                    <p:set>
                                      <p:cBhvr>
                                        <p:cTn id="322" dur="1" fill="hold">
                                          <p:stCondLst>
                                            <p:cond delay="0"/>
                                          </p:stCondLst>
                                        </p:cTn>
                                        <p:tgtEl>
                                          <p:spTgt spid="265"/>
                                        </p:tgtEl>
                                        <p:attrNameLst>
                                          <p:attrName>style.visibility</p:attrName>
                                        </p:attrNameLst>
                                      </p:cBhvr>
                                      <p:to>
                                        <p:strVal val="visible"/>
                                      </p:to>
                                    </p:set>
                                    <p:anim calcmode="lin" valueType="num">
                                      <p:cBhvr>
                                        <p:cTn id="323" dur="500" fill="hold"/>
                                        <p:tgtEl>
                                          <p:spTgt spid="265"/>
                                        </p:tgtEl>
                                        <p:attrNameLst>
                                          <p:attrName>ppt_w</p:attrName>
                                        </p:attrNameLst>
                                      </p:cBhvr>
                                      <p:tavLst>
                                        <p:tav tm="0">
                                          <p:val>
                                            <p:fltVal val="0"/>
                                          </p:val>
                                        </p:tav>
                                        <p:tav tm="100000">
                                          <p:val>
                                            <p:strVal val="#ppt_w"/>
                                          </p:val>
                                        </p:tav>
                                      </p:tavLst>
                                    </p:anim>
                                    <p:anim calcmode="lin" valueType="num">
                                      <p:cBhvr>
                                        <p:cTn id="324" dur="500" fill="hold"/>
                                        <p:tgtEl>
                                          <p:spTgt spid="265"/>
                                        </p:tgtEl>
                                        <p:attrNameLst>
                                          <p:attrName>ppt_h</p:attrName>
                                        </p:attrNameLst>
                                      </p:cBhvr>
                                      <p:tavLst>
                                        <p:tav tm="0">
                                          <p:val>
                                            <p:fltVal val="0"/>
                                          </p:val>
                                        </p:tav>
                                        <p:tav tm="100000">
                                          <p:val>
                                            <p:strVal val="#ppt_h"/>
                                          </p:val>
                                        </p:tav>
                                      </p:tavLst>
                                    </p:anim>
                                    <p:animEffect transition="in" filter="fade">
                                      <p:cBhvr>
                                        <p:cTn id="325" dur="500"/>
                                        <p:tgtEl>
                                          <p:spTgt spid="265"/>
                                        </p:tgtEl>
                                      </p:cBhvr>
                                    </p:animEffect>
                                  </p:childTnLst>
                                  <p:subTnLst>
                                    <p:audio>
                                      <p:cMediaNode>
                                        <p:cTn display="0" masterRel="sameClick">
                                          <p:stCondLst>
                                            <p:cond evt="begin" delay="0">
                                              <p:tn val="321"/>
                                            </p:cond>
                                          </p:stCondLst>
                                          <p:endCondLst>
                                            <p:cond evt="onStopAudio" delay="0">
                                              <p:tgtEl>
                                                <p:sldTgt/>
                                              </p:tgtEl>
                                            </p:cond>
                                          </p:endCondLst>
                                        </p:cTn>
                                        <p:tgtEl>
                                          <p:sndTgt r:embed="rId3" name="Bling.wav"/>
                                        </p:tgtEl>
                                      </p:cMediaNode>
                                    </p:audio>
                                  </p:subTnLst>
                                </p:cTn>
                              </p:par>
                              <p:par>
                                <p:cTn id="326" presetID="26" presetClass="emph" presetSubtype="0" fill="hold" grpId="1" nodeType="withEffect">
                                  <p:stCondLst>
                                    <p:cond delay="500"/>
                                  </p:stCondLst>
                                  <p:childTnLst>
                                    <p:animEffect transition="out" filter="fade">
                                      <p:cBhvr>
                                        <p:cTn id="327" dur="500" tmFilter="0, 0; .2, .5; .8, .5; 1, 0"/>
                                        <p:tgtEl>
                                          <p:spTgt spid="265"/>
                                        </p:tgtEl>
                                      </p:cBhvr>
                                    </p:animEffect>
                                    <p:animScale>
                                      <p:cBhvr>
                                        <p:cTn id="328" dur="250" autoRev="1" fill="hold"/>
                                        <p:tgtEl>
                                          <p:spTgt spid="265"/>
                                        </p:tgtEl>
                                      </p:cBhvr>
                                      <p:by x="105000" y="105000"/>
                                    </p:animScale>
                                  </p:childTnLst>
                                </p:cTn>
                              </p:par>
                              <p:par>
                                <p:cTn id="329" presetID="53" presetClass="entr" presetSubtype="16" fill="hold" grpId="0" nodeType="withEffect">
                                  <p:stCondLst>
                                    <p:cond delay="0"/>
                                  </p:stCondLst>
                                  <p:childTnLst>
                                    <p:set>
                                      <p:cBhvr>
                                        <p:cTn id="330" dur="1" fill="hold">
                                          <p:stCondLst>
                                            <p:cond delay="0"/>
                                          </p:stCondLst>
                                        </p:cTn>
                                        <p:tgtEl>
                                          <p:spTgt spid="266"/>
                                        </p:tgtEl>
                                        <p:attrNameLst>
                                          <p:attrName>style.visibility</p:attrName>
                                        </p:attrNameLst>
                                      </p:cBhvr>
                                      <p:to>
                                        <p:strVal val="visible"/>
                                      </p:to>
                                    </p:set>
                                    <p:anim calcmode="lin" valueType="num">
                                      <p:cBhvr>
                                        <p:cTn id="331" dur="500" fill="hold"/>
                                        <p:tgtEl>
                                          <p:spTgt spid="266"/>
                                        </p:tgtEl>
                                        <p:attrNameLst>
                                          <p:attrName>ppt_w</p:attrName>
                                        </p:attrNameLst>
                                      </p:cBhvr>
                                      <p:tavLst>
                                        <p:tav tm="0">
                                          <p:val>
                                            <p:fltVal val="0"/>
                                          </p:val>
                                        </p:tav>
                                        <p:tav tm="100000">
                                          <p:val>
                                            <p:strVal val="#ppt_w"/>
                                          </p:val>
                                        </p:tav>
                                      </p:tavLst>
                                    </p:anim>
                                    <p:anim calcmode="lin" valueType="num">
                                      <p:cBhvr>
                                        <p:cTn id="332" dur="500" fill="hold"/>
                                        <p:tgtEl>
                                          <p:spTgt spid="266"/>
                                        </p:tgtEl>
                                        <p:attrNameLst>
                                          <p:attrName>ppt_h</p:attrName>
                                        </p:attrNameLst>
                                      </p:cBhvr>
                                      <p:tavLst>
                                        <p:tav tm="0">
                                          <p:val>
                                            <p:fltVal val="0"/>
                                          </p:val>
                                        </p:tav>
                                        <p:tav tm="100000">
                                          <p:val>
                                            <p:strVal val="#ppt_h"/>
                                          </p:val>
                                        </p:tav>
                                      </p:tavLst>
                                    </p:anim>
                                    <p:animEffect transition="in" filter="fade">
                                      <p:cBhvr>
                                        <p:cTn id="333" dur="500"/>
                                        <p:tgtEl>
                                          <p:spTgt spid="266"/>
                                        </p:tgtEl>
                                      </p:cBhvr>
                                    </p:animEffect>
                                  </p:childTnLst>
                                  <p:subTnLst>
                                    <p:audio>
                                      <p:cMediaNode>
                                        <p:cTn display="0" masterRel="sameClick">
                                          <p:stCondLst>
                                            <p:cond evt="begin" delay="0">
                                              <p:tn val="329"/>
                                            </p:cond>
                                          </p:stCondLst>
                                          <p:endCondLst>
                                            <p:cond evt="onStopAudio" delay="0">
                                              <p:tgtEl>
                                                <p:sldTgt/>
                                              </p:tgtEl>
                                            </p:cond>
                                          </p:endCondLst>
                                        </p:cTn>
                                        <p:tgtEl>
                                          <p:sndTgt r:embed="rId3" name="Bling.wav"/>
                                        </p:tgtEl>
                                      </p:cMediaNode>
                                    </p:audio>
                                  </p:subTnLst>
                                </p:cTn>
                              </p:par>
                              <p:par>
                                <p:cTn id="334" presetID="26" presetClass="emph" presetSubtype="0" fill="hold" grpId="1" nodeType="withEffect">
                                  <p:stCondLst>
                                    <p:cond delay="500"/>
                                  </p:stCondLst>
                                  <p:childTnLst>
                                    <p:animEffect transition="out" filter="fade">
                                      <p:cBhvr>
                                        <p:cTn id="335" dur="500" tmFilter="0, 0; .2, .5; .8, .5; 1, 0"/>
                                        <p:tgtEl>
                                          <p:spTgt spid="266"/>
                                        </p:tgtEl>
                                      </p:cBhvr>
                                    </p:animEffect>
                                    <p:animScale>
                                      <p:cBhvr>
                                        <p:cTn id="336" dur="250" autoRev="1" fill="hold"/>
                                        <p:tgtEl>
                                          <p:spTgt spid="266"/>
                                        </p:tgtEl>
                                      </p:cBhvr>
                                      <p:by x="105000" y="105000"/>
                                    </p:animScale>
                                  </p:childTnLst>
                                </p:cTn>
                              </p:par>
                              <p:par>
                                <p:cTn id="337" presetID="53" presetClass="entr" presetSubtype="16" fill="hold" grpId="0" nodeType="withEffect">
                                  <p:stCondLst>
                                    <p:cond delay="0"/>
                                  </p:stCondLst>
                                  <p:childTnLst>
                                    <p:set>
                                      <p:cBhvr>
                                        <p:cTn id="338" dur="1" fill="hold">
                                          <p:stCondLst>
                                            <p:cond delay="0"/>
                                          </p:stCondLst>
                                        </p:cTn>
                                        <p:tgtEl>
                                          <p:spTgt spid="287"/>
                                        </p:tgtEl>
                                        <p:attrNameLst>
                                          <p:attrName>style.visibility</p:attrName>
                                        </p:attrNameLst>
                                      </p:cBhvr>
                                      <p:to>
                                        <p:strVal val="visible"/>
                                      </p:to>
                                    </p:set>
                                    <p:anim calcmode="lin" valueType="num">
                                      <p:cBhvr>
                                        <p:cTn id="339" dur="500" fill="hold"/>
                                        <p:tgtEl>
                                          <p:spTgt spid="287"/>
                                        </p:tgtEl>
                                        <p:attrNameLst>
                                          <p:attrName>ppt_w</p:attrName>
                                        </p:attrNameLst>
                                      </p:cBhvr>
                                      <p:tavLst>
                                        <p:tav tm="0">
                                          <p:val>
                                            <p:fltVal val="0"/>
                                          </p:val>
                                        </p:tav>
                                        <p:tav tm="100000">
                                          <p:val>
                                            <p:strVal val="#ppt_w"/>
                                          </p:val>
                                        </p:tav>
                                      </p:tavLst>
                                    </p:anim>
                                    <p:anim calcmode="lin" valueType="num">
                                      <p:cBhvr>
                                        <p:cTn id="340" dur="500" fill="hold"/>
                                        <p:tgtEl>
                                          <p:spTgt spid="287"/>
                                        </p:tgtEl>
                                        <p:attrNameLst>
                                          <p:attrName>ppt_h</p:attrName>
                                        </p:attrNameLst>
                                      </p:cBhvr>
                                      <p:tavLst>
                                        <p:tav tm="0">
                                          <p:val>
                                            <p:fltVal val="0"/>
                                          </p:val>
                                        </p:tav>
                                        <p:tav tm="100000">
                                          <p:val>
                                            <p:strVal val="#ppt_h"/>
                                          </p:val>
                                        </p:tav>
                                      </p:tavLst>
                                    </p:anim>
                                    <p:animEffect transition="in" filter="fade">
                                      <p:cBhvr>
                                        <p:cTn id="341" dur="500"/>
                                        <p:tgtEl>
                                          <p:spTgt spid="287"/>
                                        </p:tgtEl>
                                      </p:cBhvr>
                                    </p:animEffect>
                                  </p:childTnLst>
                                  <p:subTnLst>
                                    <p:audio>
                                      <p:cMediaNode>
                                        <p:cTn display="0" masterRel="sameClick">
                                          <p:stCondLst>
                                            <p:cond evt="begin" delay="0">
                                              <p:tn val="337"/>
                                            </p:cond>
                                          </p:stCondLst>
                                          <p:endCondLst>
                                            <p:cond evt="onStopAudio" delay="0">
                                              <p:tgtEl>
                                                <p:sldTgt/>
                                              </p:tgtEl>
                                            </p:cond>
                                          </p:endCondLst>
                                        </p:cTn>
                                        <p:tgtEl>
                                          <p:sndTgt r:embed="rId3" name="Bling.wav"/>
                                        </p:tgtEl>
                                      </p:cMediaNode>
                                    </p:audio>
                                  </p:subTnLst>
                                </p:cTn>
                              </p:par>
                              <p:par>
                                <p:cTn id="342" presetID="26" presetClass="emph" presetSubtype="0" fill="hold" grpId="1" nodeType="withEffect">
                                  <p:stCondLst>
                                    <p:cond delay="500"/>
                                  </p:stCondLst>
                                  <p:childTnLst>
                                    <p:animEffect transition="out" filter="fade">
                                      <p:cBhvr>
                                        <p:cTn id="343" dur="500" tmFilter="0, 0; .2, .5; .8, .5; 1, 0"/>
                                        <p:tgtEl>
                                          <p:spTgt spid="287"/>
                                        </p:tgtEl>
                                      </p:cBhvr>
                                    </p:animEffect>
                                    <p:animScale>
                                      <p:cBhvr>
                                        <p:cTn id="344" dur="250" autoRev="1" fill="hold"/>
                                        <p:tgtEl>
                                          <p:spTgt spid="287"/>
                                        </p:tgtEl>
                                      </p:cBhvr>
                                      <p:by x="105000" y="105000"/>
                                    </p:animScale>
                                  </p:childTnLst>
                                </p:cTn>
                              </p:par>
                              <p:par>
                                <p:cTn id="345" presetID="53" presetClass="entr" presetSubtype="16" fill="hold" grpId="0" nodeType="withEffect">
                                  <p:stCondLst>
                                    <p:cond delay="0"/>
                                  </p:stCondLst>
                                  <p:childTnLst>
                                    <p:set>
                                      <p:cBhvr>
                                        <p:cTn id="346" dur="1" fill="hold">
                                          <p:stCondLst>
                                            <p:cond delay="0"/>
                                          </p:stCondLst>
                                        </p:cTn>
                                        <p:tgtEl>
                                          <p:spTgt spid="288"/>
                                        </p:tgtEl>
                                        <p:attrNameLst>
                                          <p:attrName>style.visibility</p:attrName>
                                        </p:attrNameLst>
                                      </p:cBhvr>
                                      <p:to>
                                        <p:strVal val="visible"/>
                                      </p:to>
                                    </p:set>
                                    <p:anim calcmode="lin" valueType="num">
                                      <p:cBhvr>
                                        <p:cTn id="347" dur="500" fill="hold"/>
                                        <p:tgtEl>
                                          <p:spTgt spid="288"/>
                                        </p:tgtEl>
                                        <p:attrNameLst>
                                          <p:attrName>ppt_w</p:attrName>
                                        </p:attrNameLst>
                                      </p:cBhvr>
                                      <p:tavLst>
                                        <p:tav tm="0">
                                          <p:val>
                                            <p:fltVal val="0"/>
                                          </p:val>
                                        </p:tav>
                                        <p:tav tm="100000">
                                          <p:val>
                                            <p:strVal val="#ppt_w"/>
                                          </p:val>
                                        </p:tav>
                                      </p:tavLst>
                                    </p:anim>
                                    <p:anim calcmode="lin" valueType="num">
                                      <p:cBhvr>
                                        <p:cTn id="348" dur="500" fill="hold"/>
                                        <p:tgtEl>
                                          <p:spTgt spid="288"/>
                                        </p:tgtEl>
                                        <p:attrNameLst>
                                          <p:attrName>ppt_h</p:attrName>
                                        </p:attrNameLst>
                                      </p:cBhvr>
                                      <p:tavLst>
                                        <p:tav tm="0">
                                          <p:val>
                                            <p:fltVal val="0"/>
                                          </p:val>
                                        </p:tav>
                                        <p:tav tm="100000">
                                          <p:val>
                                            <p:strVal val="#ppt_h"/>
                                          </p:val>
                                        </p:tav>
                                      </p:tavLst>
                                    </p:anim>
                                    <p:animEffect transition="in" filter="fade">
                                      <p:cBhvr>
                                        <p:cTn id="349" dur="500"/>
                                        <p:tgtEl>
                                          <p:spTgt spid="288"/>
                                        </p:tgtEl>
                                      </p:cBhvr>
                                    </p:animEffect>
                                  </p:childTnLst>
                                  <p:subTnLst>
                                    <p:audio>
                                      <p:cMediaNode>
                                        <p:cTn display="0" masterRel="sameClick">
                                          <p:stCondLst>
                                            <p:cond evt="begin" delay="0">
                                              <p:tn val="345"/>
                                            </p:cond>
                                          </p:stCondLst>
                                          <p:endCondLst>
                                            <p:cond evt="onStopAudio" delay="0">
                                              <p:tgtEl>
                                                <p:sldTgt/>
                                              </p:tgtEl>
                                            </p:cond>
                                          </p:endCondLst>
                                        </p:cTn>
                                        <p:tgtEl>
                                          <p:sndTgt r:embed="rId3" name="Bling.wav"/>
                                        </p:tgtEl>
                                      </p:cMediaNode>
                                    </p:audio>
                                  </p:subTnLst>
                                </p:cTn>
                              </p:par>
                              <p:par>
                                <p:cTn id="350" presetID="26" presetClass="emph" presetSubtype="0" fill="hold" grpId="1" nodeType="withEffect">
                                  <p:stCondLst>
                                    <p:cond delay="500"/>
                                  </p:stCondLst>
                                  <p:childTnLst>
                                    <p:animEffect transition="out" filter="fade">
                                      <p:cBhvr>
                                        <p:cTn id="351" dur="500" tmFilter="0, 0; .2, .5; .8, .5; 1, 0"/>
                                        <p:tgtEl>
                                          <p:spTgt spid="288"/>
                                        </p:tgtEl>
                                      </p:cBhvr>
                                    </p:animEffect>
                                    <p:animScale>
                                      <p:cBhvr>
                                        <p:cTn id="352" dur="250" autoRev="1" fill="hold"/>
                                        <p:tgtEl>
                                          <p:spTgt spid="288"/>
                                        </p:tgtEl>
                                      </p:cBhvr>
                                      <p:by x="105000" y="105000"/>
                                    </p:animScale>
                                  </p:childTnLst>
                                </p:cTn>
                              </p:par>
                              <p:par>
                                <p:cTn id="353" presetID="53" presetClass="entr" presetSubtype="16" fill="hold" grpId="0" nodeType="withEffect">
                                  <p:stCondLst>
                                    <p:cond delay="0"/>
                                  </p:stCondLst>
                                  <p:childTnLst>
                                    <p:set>
                                      <p:cBhvr>
                                        <p:cTn id="354" dur="1" fill="hold">
                                          <p:stCondLst>
                                            <p:cond delay="0"/>
                                          </p:stCondLst>
                                        </p:cTn>
                                        <p:tgtEl>
                                          <p:spTgt spid="289"/>
                                        </p:tgtEl>
                                        <p:attrNameLst>
                                          <p:attrName>style.visibility</p:attrName>
                                        </p:attrNameLst>
                                      </p:cBhvr>
                                      <p:to>
                                        <p:strVal val="visible"/>
                                      </p:to>
                                    </p:set>
                                    <p:anim calcmode="lin" valueType="num">
                                      <p:cBhvr>
                                        <p:cTn id="355" dur="500" fill="hold"/>
                                        <p:tgtEl>
                                          <p:spTgt spid="289"/>
                                        </p:tgtEl>
                                        <p:attrNameLst>
                                          <p:attrName>ppt_w</p:attrName>
                                        </p:attrNameLst>
                                      </p:cBhvr>
                                      <p:tavLst>
                                        <p:tav tm="0">
                                          <p:val>
                                            <p:fltVal val="0"/>
                                          </p:val>
                                        </p:tav>
                                        <p:tav tm="100000">
                                          <p:val>
                                            <p:strVal val="#ppt_w"/>
                                          </p:val>
                                        </p:tav>
                                      </p:tavLst>
                                    </p:anim>
                                    <p:anim calcmode="lin" valueType="num">
                                      <p:cBhvr>
                                        <p:cTn id="356" dur="500" fill="hold"/>
                                        <p:tgtEl>
                                          <p:spTgt spid="289"/>
                                        </p:tgtEl>
                                        <p:attrNameLst>
                                          <p:attrName>ppt_h</p:attrName>
                                        </p:attrNameLst>
                                      </p:cBhvr>
                                      <p:tavLst>
                                        <p:tav tm="0">
                                          <p:val>
                                            <p:fltVal val="0"/>
                                          </p:val>
                                        </p:tav>
                                        <p:tav tm="100000">
                                          <p:val>
                                            <p:strVal val="#ppt_h"/>
                                          </p:val>
                                        </p:tav>
                                      </p:tavLst>
                                    </p:anim>
                                    <p:animEffect transition="in" filter="fade">
                                      <p:cBhvr>
                                        <p:cTn id="357" dur="500"/>
                                        <p:tgtEl>
                                          <p:spTgt spid="289"/>
                                        </p:tgtEl>
                                      </p:cBhvr>
                                    </p:animEffect>
                                  </p:childTnLst>
                                  <p:subTnLst>
                                    <p:audio>
                                      <p:cMediaNode>
                                        <p:cTn display="0" masterRel="sameClick">
                                          <p:stCondLst>
                                            <p:cond evt="begin" delay="0">
                                              <p:tn val="353"/>
                                            </p:cond>
                                          </p:stCondLst>
                                          <p:endCondLst>
                                            <p:cond evt="onStopAudio" delay="0">
                                              <p:tgtEl>
                                                <p:sldTgt/>
                                              </p:tgtEl>
                                            </p:cond>
                                          </p:endCondLst>
                                        </p:cTn>
                                        <p:tgtEl>
                                          <p:sndTgt r:embed="rId3" name="Bling.wav"/>
                                        </p:tgtEl>
                                      </p:cMediaNode>
                                    </p:audio>
                                  </p:subTnLst>
                                </p:cTn>
                              </p:par>
                              <p:par>
                                <p:cTn id="358" presetID="26" presetClass="emph" presetSubtype="0" fill="hold" grpId="1" nodeType="withEffect">
                                  <p:stCondLst>
                                    <p:cond delay="500"/>
                                  </p:stCondLst>
                                  <p:childTnLst>
                                    <p:animEffect transition="out" filter="fade">
                                      <p:cBhvr>
                                        <p:cTn id="359" dur="500" tmFilter="0, 0; .2, .5; .8, .5; 1, 0"/>
                                        <p:tgtEl>
                                          <p:spTgt spid="289"/>
                                        </p:tgtEl>
                                      </p:cBhvr>
                                    </p:animEffect>
                                    <p:animScale>
                                      <p:cBhvr>
                                        <p:cTn id="360" dur="250" autoRev="1" fill="hold"/>
                                        <p:tgtEl>
                                          <p:spTgt spid="289"/>
                                        </p:tgtEl>
                                      </p:cBhvr>
                                      <p:by x="105000" y="105000"/>
                                    </p:animScale>
                                  </p:childTnLst>
                                </p:cTn>
                              </p:par>
                            </p:childTnLst>
                          </p:cTn>
                        </p:par>
                      </p:childTnLst>
                    </p:cTn>
                  </p:par>
                </p:childTnLst>
              </p:cTn>
              <p:nextCondLst>
                <p:cond evt="onClick" delay="0">
                  <p:tgtEl>
                    <p:spTgt spid="229"/>
                  </p:tgtEl>
                </p:cond>
              </p:nextCondLst>
            </p:seq>
            <p:seq concurrent="1" nextAc="seek">
              <p:cTn id="361" restart="whenNotActive" fill="hold" evtFilter="cancelBubble" nodeType="interactiveSeq">
                <p:stCondLst>
                  <p:cond evt="onClick" delay="0">
                    <p:tgtEl>
                      <p:spTgt spid="210"/>
                    </p:tgtEl>
                  </p:cond>
                </p:stCondLst>
                <p:endSync evt="end" delay="0">
                  <p:rtn val="all"/>
                </p:endSync>
                <p:childTnLst>
                  <p:par>
                    <p:cTn id="362" fill="hold">
                      <p:stCondLst>
                        <p:cond delay="0"/>
                      </p:stCondLst>
                      <p:childTnLst>
                        <p:par>
                          <p:cTn id="363" fill="hold">
                            <p:stCondLst>
                              <p:cond delay="0"/>
                            </p:stCondLst>
                            <p:childTnLst>
                              <p:par>
                                <p:cTn id="364" presetID="53" presetClass="entr" presetSubtype="16" fill="hold" nodeType="withEffect">
                                  <p:stCondLst>
                                    <p:cond delay="0"/>
                                  </p:stCondLst>
                                  <p:childTnLst>
                                    <p:set>
                                      <p:cBhvr>
                                        <p:cTn id="365" dur="1" fill="hold">
                                          <p:stCondLst>
                                            <p:cond delay="0"/>
                                          </p:stCondLst>
                                        </p:cTn>
                                        <p:tgtEl>
                                          <p:spTgt spid="292"/>
                                        </p:tgtEl>
                                        <p:attrNameLst>
                                          <p:attrName>style.visibility</p:attrName>
                                        </p:attrNameLst>
                                      </p:cBhvr>
                                      <p:to>
                                        <p:strVal val="visible"/>
                                      </p:to>
                                    </p:set>
                                    <p:anim calcmode="lin" valueType="num">
                                      <p:cBhvr>
                                        <p:cTn id="366" dur="500" fill="hold"/>
                                        <p:tgtEl>
                                          <p:spTgt spid="292"/>
                                        </p:tgtEl>
                                        <p:attrNameLst>
                                          <p:attrName>ppt_w</p:attrName>
                                        </p:attrNameLst>
                                      </p:cBhvr>
                                      <p:tavLst>
                                        <p:tav tm="0">
                                          <p:val>
                                            <p:fltVal val="0"/>
                                          </p:val>
                                        </p:tav>
                                        <p:tav tm="100000">
                                          <p:val>
                                            <p:strVal val="#ppt_w"/>
                                          </p:val>
                                        </p:tav>
                                      </p:tavLst>
                                    </p:anim>
                                    <p:anim calcmode="lin" valueType="num">
                                      <p:cBhvr>
                                        <p:cTn id="367" dur="500" fill="hold"/>
                                        <p:tgtEl>
                                          <p:spTgt spid="292"/>
                                        </p:tgtEl>
                                        <p:attrNameLst>
                                          <p:attrName>ppt_h</p:attrName>
                                        </p:attrNameLst>
                                      </p:cBhvr>
                                      <p:tavLst>
                                        <p:tav tm="0">
                                          <p:val>
                                            <p:fltVal val="0"/>
                                          </p:val>
                                        </p:tav>
                                        <p:tav tm="100000">
                                          <p:val>
                                            <p:strVal val="#ppt_h"/>
                                          </p:val>
                                        </p:tav>
                                      </p:tavLst>
                                    </p:anim>
                                    <p:animEffect transition="in" filter="fade">
                                      <p:cBhvr>
                                        <p:cTn id="368" dur="500"/>
                                        <p:tgtEl>
                                          <p:spTgt spid="292"/>
                                        </p:tgtEl>
                                      </p:cBhvr>
                                    </p:animEffect>
                                  </p:childTnLst>
                                </p:cTn>
                              </p:par>
                              <p:par>
                                <p:cTn id="369" presetID="26" presetClass="emph" presetSubtype="0" fill="hold" nodeType="withEffect">
                                  <p:stCondLst>
                                    <p:cond delay="500"/>
                                  </p:stCondLst>
                                  <p:childTnLst>
                                    <p:animEffect transition="out" filter="fade">
                                      <p:cBhvr>
                                        <p:cTn id="370" dur="500" tmFilter="0, 0; .2, .5; .8, .5; 1, 0"/>
                                        <p:tgtEl>
                                          <p:spTgt spid="292"/>
                                        </p:tgtEl>
                                      </p:cBhvr>
                                    </p:animEffect>
                                    <p:animScale>
                                      <p:cBhvr>
                                        <p:cTn id="371" dur="250" autoRev="1" fill="hold"/>
                                        <p:tgtEl>
                                          <p:spTgt spid="292"/>
                                        </p:tgtEl>
                                      </p:cBhvr>
                                      <p:by x="105000" y="105000"/>
                                    </p:animScale>
                                  </p:childTnLst>
                                </p:cTn>
                              </p:par>
                              <p:par>
                                <p:cTn id="372" presetID="53" presetClass="entr" presetSubtype="16" fill="hold" nodeType="withEffect">
                                  <p:stCondLst>
                                    <p:cond delay="0"/>
                                  </p:stCondLst>
                                  <p:childTnLst>
                                    <p:set>
                                      <p:cBhvr>
                                        <p:cTn id="373" dur="1" fill="hold">
                                          <p:stCondLst>
                                            <p:cond delay="0"/>
                                          </p:stCondLst>
                                        </p:cTn>
                                        <p:tgtEl>
                                          <p:spTgt spid="293"/>
                                        </p:tgtEl>
                                        <p:attrNameLst>
                                          <p:attrName>style.visibility</p:attrName>
                                        </p:attrNameLst>
                                      </p:cBhvr>
                                      <p:to>
                                        <p:strVal val="visible"/>
                                      </p:to>
                                    </p:set>
                                    <p:anim calcmode="lin" valueType="num">
                                      <p:cBhvr>
                                        <p:cTn id="374" dur="500" fill="hold"/>
                                        <p:tgtEl>
                                          <p:spTgt spid="293"/>
                                        </p:tgtEl>
                                        <p:attrNameLst>
                                          <p:attrName>ppt_w</p:attrName>
                                        </p:attrNameLst>
                                      </p:cBhvr>
                                      <p:tavLst>
                                        <p:tav tm="0">
                                          <p:val>
                                            <p:fltVal val="0"/>
                                          </p:val>
                                        </p:tav>
                                        <p:tav tm="100000">
                                          <p:val>
                                            <p:strVal val="#ppt_w"/>
                                          </p:val>
                                        </p:tav>
                                      </p:tavLst>
                                    </p:anim>
                                    <p:anim calcmode="lin" valueType="num">
                                      <p:cBhvr>
                                        <p:cTn id="375" dur="500" fill="hold"/>
                                        <p:tgtEl>
                                          <p:spTgt spid="293"/>
                                        </p:tgtEl>
                                        <p:attrNameLst>
                                          <p:attrName>ppt_h</p:attrName>
                                        </p:attrNameLst>
                                      </p:cBhvr>
                                      <p:tavLst>
                                        <p:tav tm="0">
                                          <p:val>
                                            <p:fltVal val="0"/>
                                          </p:val>
                                        </p:tav>
                                        <p:tav tm="100000">
                                          <p:val>
                                            <p:strVal val="#ppt_h"/>
                                          </p:val>
                                        </p:tav>
                                      </p:tavLst>
                                    </p:anim>
                                    <p:animEffect transition="in" filter="fade">
                                      <p:cBhvr>
                                        <p:cTn id="376" dur="500"/>
                                        <p:tgtEl>
                                          <p:spTgt spid="293"/>
                                        </p:tgtEl>
                                      </p:cBhvr>
                                    </p:animEffect>
                                  </p:childTnLst>
                                </p:cTn>
                              </p:par>
                              <p:par>
                                <p:cTn id="377" presetID="26" presetClass="emph" presetSubtype="0" fill="hold" nodeType="withEffect">
                                  <p:stCondLst>
                                    <p:cond delay="500"/>
                                  </p:stCondLst>
                                  <p:childTnLst>
                                    <p:animEffect transition="out" filter="fade">
                                      <p:cBhvr>
                                        <p:cTn id="378" dur="500" tmFilter="0, 0; .2, .5; .8, .5; 1, 0"/>
                                        <p:tgtEl>
                                          <p:spTgt spid="293"/>
                                        </p:tgtEl>
                                      </p:cBhvr>
                                    </p:animEffect>
                                    <p:animScale>
                                      <p:cBhvr>
                                        <p:cTn id="379" dur="250" autoRev="1" fill="hold"/>
                                        <p:tgtEl>
                                          <p:spTgt spid="293"/>
                                        </p:tgtEl>
                                      </p:cBhvr>
                                      <p:by x="105000" y="105000"/>
                                    </p:animScale>
                                  </p:childTnLst>
                                </p:cTn>
                              </p:par>
                              <p:par>
                                <p:cTn id="380" presetID="53" presetClass="entr" presetSubtype="16" fill="hold" grpId="0" nodeType="withEffect">
                                  <p:stCondLst>
                                    <p:cond delay="0"/>
                                  </p:stCondLst>
                                  <p:childTnLst>
                                    <p:set>
                                      <p:cBhvr>
                                        <p:cTn id="381" dur="1" fill="hold">
                                          <p:stCondLst>
                                            <p:cond delay="0"/>
                                          </p:stCondLst>
                                        </p:cTn>
                                        <p:tgtEl>
                                          <p:spTgt spid="292"/>
                                        </p:tgtEl>
                                        <p:attrNameLst>
                                          <p:attrName>style.visibility</p:attrName>
                                        </p:attrNameLst>
                                      </p:cBhvr>
                                      <p:to>
                                        <p:strVal val="visible"/>
                                      </p:to>
                                    </p:set>
                                    <p:anim calcmode="lin" valueType="num">
                                      <p:cBhvr>
                                        <p:cTn id="382" dur="500" fill="hold"/>
                                        <p:tgtEl>
                                          <p:spTgt spid="292"/>
                                        </p:tgtEl>
                                        <p:attrNameLst>
                                          <p:attrName>ppt_w</p:attrName>
                                        </p:attrNameLst>
                                      </p:cBhvr>
                                      <p:tavLst>
                                        <p:tav tm="0">
                                          <p:val>
                                            <p:fltVal val="0"/>
                                          </p:val>
                                        </p:tav>
                                        <p:tav tm="100000">
                                          <p:val>
                                            <p:strVal val="#ppt_w"/>
                                          </p:val>
                                        </p:tav>
                                      </p:tavLst>
                                    </p:anim>
                                    <p:anim calcmode="lin" valueType="num">
                                      <p:cBhvr>
                                        <p:cTn id="383" dur="500" fill="hold"/>
                                        <p:tgtEl>
                                          <p:spTgt spid="292"/>
                                        </p:tgtEl>
                                        <p:attrNameLst>
                                          <p:attrName>ppt_h</p:attrName>
                                        </p:attrNameLst>
                                      </p:cBhvr>
                                      <p:tavLst>
                                        <p:tav tm="0">
                                          <p:val>
                                            <p:fltVal val="0"/>
                                          </p:val>
                                        </p:tav>
                                        <p:tav tm="100000">
                                          <p:val>
                                            <p:strVal val="#ppt_h"/>
                                          </p:val>
                                        </p:tav>
                                      </p:tavLst>
                                    </p:anim>
                                    <p:animEffect transition="in" filter="fade">
                                      <p:cBhvr>
                                        <p:cTn id="384" dur="500"/>
                                        <p:tgtEl>
                                          <p:spTgt spid="292"/>
                                        </p:tgtEl>
                                      </p:cBhvr>
                                    </p:animEffect>
                                  </p:childTnLst>
                                  <p:subTnLst>
                                    <p:audio>
                                      <p:cMediaNode>
                                        <p:cTn display="0" masterRel="sameClick">
                                          <p:stCondLst>
                                            <p:cond evt="begin" delay="0">
                                              <p:tn val="380"/>
                                            </p:cond>
                                          </p:stCondLst>
                                          <p:endCondLst>
                                            <p:cond evt="onStopAudio" delay="0">
                                              <p:tgtEl>
                                                <p:sldTgt/>
                                              </p:tgtEl>
                                            </p:cond>
                                          </p:endCondLst>
                                        </p:cTn>
                                        <p:tgtEl>
                                          <p:sndTgt r:embed="rId3" name="Bling.wav"/>
                                        </p:tgtEl>
                                      </p:cMediaNode>
                                    </p:audio>
                                  </p:subTnLst>
                                </p:cTn>
                              </p:par>
                              <p:par>
                                <p:cTn id="385" presetID="26" presetClass="emph" presetSubtype="0" fill="hold" grpId="1" nodeType="withEffect">
                                  <p:stCondLst>
                                    <p:cond delay="500"/>
                                  </p:stCondLst>
                                  <p:childTnLst>
                                    <p:animEffect transition="out" filter="fade">
                                      <p:cBhvr>
                                        <p:cTn id="386" dur="500" tmFilter="0, 0; .2, .5; .8, .5; 1, 0"/>
                                        <p:tgtEl>
                                          <p:spTgt spid="292"/>
                                        </p:tgtEl>
                                      </p:cBhvr>
                                    </p:animEffect>
                                    <p:animScale>
                                      <p:cBhvr>
                                        <p:cTn id="387" dur="250" autoRev="1" fill="hold"/>
                                        <p:tgtEl>
                                          <p:spTgt spid="292"/>
                                        </p:tgtEl>
                                      </p:cBhvr>
                                      <p:by x="105000" y="105000"/>
                                    </p:animScale>
                                  </p:childTnLst>
                                </p:cTn>
                              </p:par>
                              <p:par>
                                <p:cTn id="388" presetID="53" presetClass="entr" presetSubtype="16" fill="hold" grpId="0" nodeType="withEffect">
                                  <p:stCondLst>
                                    <p:cond delay="0"/>
                                  </p:stCondLst>
                                  <p:childTnLst>
                                    <p:set>
                                      <p:cBhvr>
                                        <p:cTn id="389" dur="1" fill="hold">
                                          <p:stCondLst>
                                            <p:cond delay="0"/>
                                          </p:stCondLst>
                                        </p:cTn>
                                        <p:tgtEl>
                                          <p:spTgt spid="293"/>
                                        </p:tgtEl>
                                        <p:attrNameLst>
                                          <p:attrName>style.visibility</p:attrName>
                                        </p:attrNameLst>
                                      </p:cBhvr>
                                      <p:to>
                                        <p:strVal val="visible"/>
                                      </p:to>
                                    </p:set>
                                    <p:anim calcmode="lin" valueType="num">
                                      <p:cBhvr>
                                        <p:cTn id="390" dur="500" fill="hold"/>
                                        <p:tgtEl>
                                          <p:spTgt spid="293"/>
                                        </p:tgtEl>
                                        <p:attrNameLst>
                                          <p:attrName>ppt_w</p:attrName>
                                        </p:attrNameLst>
                                      </p:cBhvr>
                                      <p:tavLst>
                                        <p:tav tm="0">
                                          <p:val>
                                            <p:fltVal val="0"/>
                                          </p:val>
                                        </p:tav>
                                        <p:tav tm="100000">
                                          <p:val>
                                            <p:strVal val="#ppt_w"/>
                                          </p:val>
                                        </p:tav>
                                      </p:tavLst>
                                    </p:anim>
                                    <p:anim calcmode="lin" valueType="num">
                                      <p:cBhvr>
                                        <p:cTn id="391" dur="500" fill="hold"/>
                                        <p:tgtEl>
                                          <p:spTgt spid="293"/>
                                        </p:tgtEl>
                                        <p:attrNameLst>
                                          <p:attrName>ppt_h</p:attrName>
                                        </p:attrNameLst>
                                      </p:cBhvr>
                                      <p:tavLst>
                                        <p:tav tm="0">
                                          <p:val>
                                            <p:fltVal val="0"/>
                                          </p:val>
                                        </p:tav>
                                        <p:tav tm="100000">
                                          <p:val>
                                            <p:strVal val="#ppt_h"/>
                                          </p:val>
                                        </p:tav>
                                      </p:tavLst>
                                    </p:anim>
                                    <p:animEffect transition="in" filter="fade">
                                      <p:cBhvr>
                                        <p:cTn id="392" dur="500"/>
                                        <p:tgtEl>
                                          <p:spTgt spid="293"/>
                                        </p:tgtEl>
                                      </p:cBhvr>
                                    </p:animEffect>
                                  </p:childTnLst>
                                  <p:subTnLst>
                                    <p:audio>
                                      <p:cMediaNode>
                                        <p:cTn display="0" masterRel="sameClick">
                                          <p:stCondLst>
                                            <p:cond evt="begin" delay="0">
                                              <p:tn val="388"/>
                                            </p:cond>
                                          </p:stCondLst>
                                          <p:endCondLst>
                                            <p:cond evt="onStopAudio" delay="0">
                                              <p:tgtEl>
                                                <p:sldTgt/>
                                              </p:tgtEl>
                                            </p:cond>
                                          </p:endCondLst>
                                        </p:cTn>
                                        <p:tgtEl>
                                          <p:sndTgt r:embed="rId3" name="Bling.wav"/>
                                        </p:tgtEl>
                                      </p:cMediaNode>
                                    </p:audio>
                                  </p:subTnLst>
                                </p:cTn>
                              </p:par>
                              <p:par>
                                <p:cTn id="393" presetID="26" presetClass="emph" presetSubtype="0" fill="hold" grpId="1" nodeType="withEffect">
                                  <p:stCondLst>
                                    <p:cond delay="500"/>
                                  </p:stCondLst>
                                  <p:childTnLst>
                                    <p:animEffect transition="out" filter="fade">
                                      <p:cBhvr>
                                        <p:cTn id="394" dur="500" tmFilter="0, 0; .2, .5; .8, .5; 1, 0"/>
                                        <p:tgtEl>
                                          <p:spTgt spid="293"/>
                                        </p:tgtEl>
                                      </p:cBhvr>
                                    </p:animEffect>
                                    <p:animScale>
                                      <p:cBhvr>
                                        <p:cTn id="395" dur="250" autoRev="1" fill="hold"/>
                                        <p:tgtEl>
                                          <p:spTgt spid="293"/>
                                        </p:tgtEl>
                                      </p:cBhvr>
                                      <p:by x="105000" y="105000"/>
                                    </p:animScale>
                                  </p:childTnLst>
                                </p:cTn>
                              </p:par>
                              <p:par>
                                <p:cTn id="396" presetID="53" presetClass="entr" presetSubtype="16" fill="hold" grpId="0" nodeType="withEffect">
                                  <p:stCondLst>
                                    <p:cond delay="0"/>
                                  </p:stCondLst>
                                  <p:childTnLst>
                                    <p:set>
                                      <p:cBhvr>
                                        <p:cTn id="397" dur="1" fill="hold">
                                          <p:stCondLst>
                                            <p:cond delay="0"/>
                                          </p:stCondLst>
                                        </p:cTn>
                                        <p:tgtEl>
                                          <p:spTgt spid="256"/>
                                        </p:tgtEl>
                                        <p:attrNameLst>
                                          <p:attrName>style.visibility</p:attrName>
                                        </p:attrNameLst>
                                      </p:cBhvr>
                                      <p:to>
                                        <p:strVal val="visible"/>
                                      </p:to>
                                    </p:set>
                                    <p:anim calcmode="lin" valueType="num">
                                      <p:cBhvr>
                                        <p:cTn id="398" dur="500" fill="hold"/>
                                        <p:tgtEl>
                                          <p:spTgt spid="256"/>
                                        </p:tgtEl>
                                        <p:attrNameLst>
                                          <p:attrName>ppt_w</p:attrName>
                                        </p:attrNameLst>
                                      </p:cBhvr>
                                      <p:tavLst>
                                        <p:tav tm="0">
                                          <p:val>
                                            <p:fltVal val="0"/>
                                          </p:val>
                                        </p:tav>
                                        <p:tav tm="100000">
                                          <p:val>
                                            <p:strVal val="#ppt_w"/>
                                          </p:val>
                                        </p:tav>
                                      </p:tavLst>
                                    </p:anim>
                                    <p:anim calcmode="lin" valueType="num">
                                      <p:cBhvr>
                                        <p:cTn id="399" dur="500" fill="hold"/>
                                        <p:tgtEl>
                                          <p:spTgt spid="256"/>
                                        </p:tgtEl>
                                        <p:attrNameLst>
                                          <p:attrName>ppt_h</p:attrName>
                                        </p:attrNameLst>
                                      </p:cBhvr>
                                      <p:tavLst>
                                        <p:tav tm="0">
                                          <p:val>
                                            <p:fltVal val="0"/>
                                          </p:val>
                                        </p:tav>
                                        <p:tav tm="100000">
                                          <p:val>
                                            <p:strVal val="#ppt_h"/>
                                          </p:val>
                                        </p:tav>
                                      </p:tavLst>
                                    </p:anim>
                                    <p:animEffect transition="in" filter="fade">
                                      <p:cBhvr>
                                        <p:cTn id="400" dur="500"/>
                                        <p:tgtEl>
                                          <p:spTgt spid="256"/>
                                        </p:tgtEl>
                                      </p:cBhvr>
                                    </p:animEffect>
                                  </p:childTnLst>
                                  <p:subTnLst>
                                    <p:audio>
                                      <p:cMediaNode>
                                        <p:cTn display="0" masterRel="sameClick">
                                          <p:stCondLst>
                                            <p:cond evt="begin" delay="0">
                                              <p:tn val="396"/>
                                            </p:cond>
                                          </p:stCondLst>
                                          <p:endCondLst>
                                            <p:cond evt="onStopAudio" delay="0">
                                              <p:tgtEl>
                                                <p:sldTgt/>
                                              </p:tgtEl>
                                            </p:cond>
                                          </p:endCondLst>
                                        </p:cTn>
                                        <p:tgtEl>
                                          <p:sndTgt r:embed="rId3" name="Bling.wav"/>
                                        </p:tgtEl>
                                      </p:cMediaNode>
                                    </p:audio>
                                  </p:subTnLst>
                                </p:cTn>
                              </p:par>
                              <p:par>
                                <p:cTn id="401" presetID="26" presetClass="emph" presetSubtype="0" fill="hold" grpId="1" nodeType="withEffect">
                                  <p:stCondLst>
                                    <p:cond delay="500"/>
                                  </p:stCondLst>
                                  <p:childTnLst>
                                    <p:animEffect transition="out" filter="fade">
                                      <p:cBhvr>
                                        <p:cTn id="402" dur="500" tmFilter="0, 0; .2, .5; .8, .5; 1, 0"/>
                                        <p:tgtEl>
                                          <p:spTgt spid="256"/>
                                        </p:tgtEl>
                                      </p:cBhvr>
                                    </p:animEffect>
                                    <p:animScale>
                                      <p:cBhvr>
                                        <p:cTn id="403" dur="250" autoRev="1" fill="hold"/>
                                        <p:tgtEl>
                                          <p:spTgt spid="256"/>
                                        </p:tgtEl>
                                      </p:cBhvr>
                                      <p:by x="105000" y="105000"/>
                                    </p:animScale>
                                  </p:childTnLst>
                                </p:cTn>
                              </p:par>
                              <p:par>
                                <p:cTn id="404" presetID="53" presetClass="entr" presetSubtype="16" fill="hold" grpId="0" nodeType="withEffect">
                                  <p:stCondLst>
                                    <p:cond delay="0"/>
                                  </p:stCondLst>
                                  <p:childTnLst>
                                    <p:set>
                                      <p:cBhvr>
                                        <p:cTn id="405" dur="1" fill="hold">
                                          <p:stCondLst>
                                            <p:cond delay="0"/>
                                          </p:stCondLst>
                                        </p:cTn>
                                        <p:tgtEl>
                                          <p:spTgt spid="257"/>
                                        </p:tgtEl>
                                        <p:attrNameLst>
                                          <p:attrName>style.visibility</p:attrName>
                                        </p:attrNameLst>
                                      </p:cBhvr>
                                      <p:to>
                                        <p:strVal val="visible"/>
                                      </p:to>
                                    </p:set>
                                    <p:anim calcmode="lin" valueType="num">
                                      <p:cBhvr>
                                        <p:cTn id="406" dur="500" fill="hold"/>
                                        <p:tgtEl>
                                          <p:spTgt spid="257"/>
                                        </p:tgtEl>
                                        <p:attrNameLst>
                                          <p:attrName>ppt_w</p:attrName>
                                        </p:attrNameLst>
                                      </p:cBhvr>
                                      <p:tavLst>
                                        <p:tav tm="0">
                                          <p:val>
                                            <p:fltVal val="0"/>
                                          </p:val>
                                        </p:tav>
                                        <p:tav tm="100000">
                                          <p:val>
                                            <p:strVal val="#ppt_w"/>
                                          </p:val>
                                        </p:tav>
                                      </p:tavLst>
                                    </p:anim>
                                    <p:anim calcmode="lin" valueType="num">
                                      <p:cBhvr>
                                        <p:cTn id="407" dur="500" fill="hold"/>
                                        <p:tgtEl>
                                          <p:spTgt spid="257"/>
                                        </p:tgtEl>
                                        <p:attrNameLst>
                                          <p:attrName>ppt_h</p:attrName>
                                        </p:attrNameLst>
                                      </p:cBhvr>
                                      <p:tavLst>
                                        <p:tav tm="0">
                                          <p:val>
                                            <p:fltVal val="0"/>
                                          </p:val>
                                        </p:tav>
                                        <p:tav tm="100000">
                                          <p:val>
                                            <p:strVal val="#ppt_h"/>
                                          </p:val>
                                        </p:tav>
                                      </p:tavLst>
                                    </p:anim>
                                    <p:animEffect transition="in" filter="fade">
                                      <p:cBhvr>
                                        <p:cTn id="408" dur="500"/>
                                        <p:tgtEl>
                                          <p:spTgt spid="257"/>
                                        </p:tgtEl>
                                      </p:cBhvr>
                                    </p:animEffect>
                                  </p:childTnLst>
                                  <p:subTnLst>
                                    <p:audio>
                                      <p:cMediaNode>
                                        <p:cTn display="0" masterRel="sameClick">
                                          <p:stCondLst>
                                            <p:cond evt="begin" delay="0">
                                              <p:tn val="404"/>
                                            </p:cond>
                                          </p:stCondLst>
                                          <p:endCondLst>
                                            <p:cond evt="onStopAudio" delay="0">
                                              <p:tgtEl>
                                                <p:sldTgt/>
                                              </p:tgtEl>
                                            </p:cond>
                                          </p:endCondLst>
                                        </p:cTn>
                                        <p:tgtEl>
                                          <p:sndTgt r:embed="rId3" name="Bling.wav"/>
                                        </p:tgtEl>
                                      </p:cMediaNode>
                                    </p:audio>
                                  </p:subTnLst>
                                </p:cTn>
                              </p:par>
                              <p:par>
                                <p:cTn id="409" presetID="26" presetClass="emph" presetSubtype="0" fill="hold" grpId="1" nodeType="withEffect">
                                  <p:stCondLst>
                                    <p:cond delay="500"/>
                                  </p:stCondLst>
                                  <p:childTnLst>
                                    <p:animEffect transition="out" filter="fade">
                                      <p:cBhvr>
                                        <p:cTn id="410" dur="500" tmFilter="0, 0; .2, .5; .8, .5; 1, 0"/>
                                        <p:tgtEl>
                                          <p:spTgt spid="257"/>
                                        </p:tgtEl>
                                      </p:cBhvr>
                                    </p:animEffect>
                                    <p:animScale>
                                      <p:cBhvr>
                                        <p:cTn id="411" dur="250" autoRev="1" fill="hold"/>
                                        <p:tgtEl>
                                          <p:spTgt spid="257"/>
                                        </p:tgtEl>
                                      </p:cBhvr>
                                      <p:by x="105000" y="105000"/>
                                    </p:animScale>
                                  </p:childTnLst>
                                </p:cTn>
                              </p:par>
                              <p:par>
                                <p:cTn id="412" presetID="53" presetClass="entr" presetSubtype="16" fill="hold" grpId="0" nodeType="withEffect">
                                  <p:stCondLst>
                                    <p:cond delay="0"/>
                                  </p:stCondLst>
                                  <p:childTnLst>
                                    <p:set>
                                      <p:cBhvr>
                                        <p:cTn id="413" dur="1" fill="hold">
                                          <p:stCondLst>
                                            <p:cond delay="0"/>
                                          </p:stCondLst>
                                        </p:cTn>
                                        <p:tgtEl>
                                          <p:spTgt spid="264"/>
                                        </p:tgtEl>
                                        <p:attrNameLst>
                                          <p:attrName>style.visibility</p:attrName>
                                        </p:attrNameLst>
                                      </p:cBhvr>
                                      <p:to>
                                        <p:strVal val="visible"/>
                                      </p:to>
                                    </p:set>
                                    <p:anim calcmode="lin" valueType="num">
                                      <p:cBhvr>
                                        <p:cTn id="414" dur="500" fill="hold"/>
                                        <p:tgtEl>
                                          <p:spTgt spid="264"/>
                                        </p:tgtEl>
                                        <p:attrNameLst>
                                          <p:attrName>ppt_w</p:attrName>
                                        </p:attrNameLst>
                                      </p:cBhvr>
                                      <p:tavLst>
                                        <p:tav tm="0">
                                          <p:val>
                                            <p:fltVal val="0"/>
                                          </p:val>
                                        </p:tav>
                                        <p:tav tm="100000">
                                          <p:val>
                                            <p:strVal val="#ppt_w"/>
                                          </p:val>
                                        </p:tav>
                                      </p:tavLst>
                                    </p:anim>
                                    <p:anim calcmode="lin" valueType="num">
                                      <p:cBhvr>
                                        <p:cTn id="415" dur="500" fill="hold"/>
                                        <p:tgtEl>
                                          <p:spTgt spid="264"/>
                                        </p:tgtEl>
                                        <p:attrNameLst>
                                          <p:attrName>ppt_h</p:attrName>
                                        </p:attrNameLst>
                                      </p:cBhvr>
                                      <p:tavLst>
                                        <p:tav tm="0">
                                          <p:val>
                                            <p:fltVal val="0"/>
                                          </p:val>
                                        </p:tav>
                                        <p:tav tm="100000">
                                          <p:val>
                                            <p:strVal val="#ppt_h"/>
                                          </p:val>
                                        </p:tav>
                                      </p:tavLst>
                                    </p:anim>
                                    <p:animEffect transition="in" filter="fade">
                                      <p:cBhvr>
                                        <p:cTn id="416" dur="500"/>
                                        <p:tgtEl>
                                          <p:spTgt spid="264"/>
                                        </p:tgtEl>
                                      </p:cBhvr>
                                    </p:animEffect>
                                  </p:childTnLst>
                                  <p:subTnLst>
                                    <p:audio>
                                      <p:cMediaNode>
                                        <p:cTn display="0" masterRel="sameClick">
                                          <p:stCondLst>
                                            <p:cond evt="begin" delay="0">
                                              <p:tn val="412"/>
                                            </p:cond>
                                          </p:stCondLst>
                                          <p:endCondLst>
                                            <p:cond evt="onStopAudio" delay="0">
                                              <p:tgtEl>
                                                <p:sldTgt/>
                                              </p:tgtEl>
                                            </p:cond>
                                          </p:endCondLst>
                                        </p:cTn>
                                        <p:tgtEl>
                                          <p:sndTgt r:embed="rId3" name="Bling.wav"/>
                                        </p:tgtEl>
                                      </p:cMediaNode>
                                    </p:audio>
                                  </p:subTnLst>
                                </p:cTn>
                              </p:par>
                              <p:par>
                                <p:cTn id="417" presetID="26" presetClass="emph" presetSubtype="0" fill="hold" grpId="1" nodeType="withEffect">
                                  <p:stCondLst>
                                    <p:cond delay="500"/>
                                  </p:stCondLst>
                                  <p:childTnLst>
                                    <p:animEffect transition="out" filter="fade">
                                      <p:cBhvr>
                                        <p:cTn id="418" dur="500" tmFilter="0, 0; .2, .5; .8, .5; 1, 0"/>
                                        <p:tgtEl>
                                          <p:spTgt spid="264"/>
                                        </p:tgtEl>
                                      </p:cBhvr>
                                    </p:animEffect>
                                    <p:animScale>
                                      <p:cBhvr>
                                        <p:cTn id="419" dur="250" autoRev="1" fill="hold"/>
                                        <p:tgtEl>
                                          <p:spTgt spid="264"/>
                                        </p:tgtEl>
                                      </p:cBhvr>
                                      <p:by x="105000" y="105000"/>
                                    </p:animScale>
                                  </p:childTnLst>
                                </p:cTn>
                              </p:par>
                              <p:par>
                                <p:cTn id="420" presetID="53" presetClass="entr" presetSubtype="16" fill="hold" grpId="0" nodeType="withEffect">
                                  <p:stCondLst>
                                    <p:cond delay="0"/>
                                  </p:stCondLst>
                                  <p:childTnLst>
                                    <p:set>
                                      <p:cBhvr>
                                        <p:cTn id="421" dur="1" fill="hold">
                                          <p:stCondLst>
                                            <p:cond delay="0"/>
                                          </p:stCondLst>
                                        </p:cTn>
                                        <p:tgtEl>
                                          <p:spTgt spid="282"/>
                                        </p:tgtEl>
                                        <p:attrNameLst>
                                          <p:attrName>style.visibility</p:attrName>
                                        </p:attrNameLst>
                                      </p:cBhvr>
                                      <p:to>
                                        <p:strVal val="visible"/>
                                      </p:to>
                                    </p:set>
                                    <p:anim calcmode="lin" valueType="num">
                                      <p:cBhvr>
                                        <p:cTn id="422" dur="500" fill="hold"/>
                                        <p:tgtEl>
                                          <p:spTgt spid="282"/>
                                        </p:tgtEl>
                                        <p:attrNameLst>
                                          <p:attrName>ppt_w</p:attrName>
                                        </p:attrNameLst>
                                      </p:cBhvr>
                                      <p:tavLst>
                                        <p:tav tm="0">
                                          <p:val>
                                            <p:fltVal val="0"/>
                                          </p:val>
                                        </p:tav>
                                        <p:tav tm="100000">
                                          <p:val>
                                            <p:strVal val="#ppt_w"/>
                                          </p:val>
                                        </p:tav>
                                      </p:tavLst>
                                    </p:anim>
                                    <p:anim calcmode="lin" valueType="num">
                                      <p:cBhvr>
                                        <p:cTn id="423" dur="500" fill="hold"/>
                                        <p:tgtEl>
                                          <p:spTgt spid="282"/>
                                        </p:tgtEl>
                                        <p:attrNameLst>
                                          <p:attrName>ppt_h</p:attrName>
                                        </p:attrNameLst>
                                      </p:cBhvr>
                                      <p:tavLst>
                                        <p:tav tm="0">
                                          <p:val>
                                            <p:fltVal val="0"/>
                                          </p:val>
                                        </p:tav>
                                        <p:tav tm="100000">
                                          <p:val>
                                            <p:strVal val="#ppt_h"/>
                                          </p:val>
                                        </p:tav>
                                      </p:tavLst>
                                    </p:anim>
                                    <p:animEffect transition="in" filter="fade">
                                      <p:cBhvr>
                                        <p:cTn id="424" dur="500"/>
                                        <p:tgtEl>
                                          <p:spTgt spid="282"/>
                                        </p:tgtEl>
                                      </p:cBhvr>
                                    </p:animEffect>
                                  </p:childTnLst>
                                  <p:subTnLst>
                                    <p:audio>
                                      <p:cMediaNode>
                                        <p:cTn display="0" masterRel="sameClick">
                                          <p:stCondLst>
                                            <p:cond evt="begin" delay="0">
                                              <p:tn val="420"/>
                                            </p:cond>
                                          </p:stCondLst>
                                          <p:endCondLst>
                                            <p:cond evt="onStopAudio" delay="0">
                                              <p:tgtEl>
                                                <p:sldTgt/>
                                              </p:tgtEl>
                                            </p:cond>
                                          </p:endCondLst>
                                        </p:cTn>
                                        <p:tgtEl>
                                          <p:sndTgt r:embed="rId3" name="Bling.wav"/>
                                        </p:tgtEl>
                                      </p:cMediaNode>
                                    </p:audio>
                                  </p:subTnLst>
                                </p:cTn>
                              </p:par>
                              <p:par>
                                <p:cTn id="425" presetID="26" presetClass="emph" presetSubtype="0" fill="hold" grpId="1" nodeType="withEffect">
                                  <p:stCondLst>
                                    <p:cond delay="500"/>
                                  </p:stCondLst>
                                  <p:childTnLst>
                                    <p:animEffect transition="out" filter="fade">
                                      <p:cBhvr>
                                        <p:cTn id="426" dur="500" tmFilter="0, 0; .2, .5; .8, .5; 1, 0"/>
                                        <p:tgtEl>
                                          <p:spTgt spid="282"/>
                                        </p:tgtEl>
                                      </p:cBhvr>
                                    </p:animEffect>
                                    <p:animScale>
                                      <p:cBhvr>
                                        <p:cTn id="427" dur="250" autoRev="1" fill="hold"/>
                                        <p:tgtEl>
                                          <p:spTgt spid="282"/>
                                        </p:tgtEl>
                                      </p:cBhvr>
                                      <p:by x="105000" y="105000"/>
                                    </p:animScale>
                                  </p:childTnLst>
                                </p:cTn>
                              </p:par>
                              <p:par>
                                <p:cTn id="428" presetID="53" presetClass="entr" presetSubtype="16" fill="hold" grpId="0" nodeType="withEffect">
                                  <p:stCondLst>
                                    <p:cond delay="0"/>
                                  </p:stCondLst>
                                  <p:childTnLst>
                                    <p:set>
                                      <p:cBhvr>
                                        <p:cTn id="429" dur="1" fill="hold">
                                          <p:stCondLst>
                                            <p:cond delay="0"/>
                                          </p:stCondLst>
                                        </p:cTn>
                                        <p:tgtEl>
                                          <p:spTgt spid="261"/>
                                        </p:tgtEl>
                                        <p:attrNameLst>
                                          <p:attrName>style.visibility</p:attrName>
                                        </p:attrNameLst>
                                      </p:cBhvr>
                                      <p:to>
                                        <p:strVal val="visible"/>
                                      </p:to>
                                    </p:set>
                                    <p:anim calcmode="lin" valueType="num">
                                      <p:cBhvr>
                                        <p:cTn id="430" dur="500" fill="hold"/>
                                        <p:tgtEl>
                                          <p:spTgt spid="261"/>
                                        </p:tgtEl>
                                        <p:attrNameLst>
                                          <p:attrName>ppt_w</p:attrName>
                                        </p:attrNameLst>
                                      </p:cBhvr>
                                      <p:tavLst>
                                        <p:tav tm="0">
                                          <p:val>
                                            <p:fltVal val="0"/>
                                          </p:val>
                                        </p:tav>
                                        <p:tav tm="100000">
                                          <p:val>
                                            <p:strVal val="#ppt_w"/>
                                          </p:val>
                                        </p:tav>
                                      </p:tavLst>
                                    </p:anim>
                                    <p:anim calcmode="lin" valueType="num">
                                      <p:cBhvr>
                                        <p:cTn id="431" dur="500" fill="hold"/>
                                        <p:tgtEl>
                                          <p:spTgt spid="261"/>
                                        </p:tgtEl>
                                        <p:attrNameLst>
                                          <p:attrName>ppt_h</p:attrName>
                                        </p:attrNameLst>
                                      </p:cBhvr>
                                      <p:tavLst>
                                        <p:tav tm="0">
                                          <p:val>
                                            <p:fltVal val="0"/>
                                          </p:val>
                                        </p:tav>
                                        <p:tav tm="100000">
                                          <p:val>
                                            <p:strVal val="#ppt_h"/>
                                          </p:val>
                                        </p:tav>
                                      </p:tavLst>
                                    </p:anim>
                                    <p:animEffect transition="in" filter="fade">
                                      <p:cBhvr>
                                        <p:cTn id="432" dur="500"/>
                                        <p:tgtEl>
                                          <p:spTgt spid="261"/>
                                        </p:tgtEl>
                                      </p:cBhvr>
                                    </p:animEffect>
                                  </p:childTnLst>
                                  <p:subTnLst>
                                    <p:audio>
                                      <p:cMediaNode>
                                        <p:cTn display="0" masterRel="sameClick">
                                          <p:stCondLst>
                                            <p:cond evt="begin" delay="0">
                                              <p:tn val="428"/>
                                            </p:cond>
                                          </p:stCondLst>
                                          <p:endCondLst>
                                            <p:cond evt="onStopAudio" delay="0">
                                              <p:tgtEl>
                                                <p:sldTgt/>
                                              </p:tgtEl>
                                            </p:cond>
                                          </p:endCondLst>
                                        </p:cTn>
                                        <p:tgtEl>
                                          <p:sndTgt r:embed="rId3" name="Bling.wav"/>
                                        </p:tgtEl>
                                      </p:cMediaNode>
                                    </p:audio>
                                  </p:subTnLst>
                                </p:cTn>
                              </p:par>
                              <p:par>
                                <p:cTn id="433" presetID="26" presetClass="emph" presetSubtype="0" fill="hold" grpId="1" nodeType="withEffect">
                                  <p:stCondLst>
                                    <p:cond delay="500"/>
                                  </p:stCondLst>
                                  <p:childTnLst>
                                    <p:animEffect transition="out" filter="fade">
                                      <p:cBhvr>
                                        <p:cTn id="434" dur="500" tmFilter="0, 0; .2, .5; .8, .5; 1, 0"/>
                                        <p:tgtEl>
                                          <p:spTgt spid="261"/>
                                        </p:tgtEl>
                                      </p:cBhvr>
                                    </p:animEffect>
                                    <p:animScale>
                                      <p:cBhvr>
                                        <p:cTn id="435" dur="250" autoRev="1" fill="hold"/>
                                        <p:tgtEl>
                                          <p:spTgt spid="261"/>
                                        </p:tgtEl>
                                      </p:cBhvr>
                                      <p:by x="105000" y="105000"/>
                                    </p:animScale>
                                  </p:childTnLst>
                                </p:cTn>
                              </p:par>
                            </p:childTnLst>
                          </p:cTn>
                        </p:par>
                      </p:childTnLst>
                    </p:cTn>
                  </p:par>
                </p:childTnLst>
              </p:cTn>
              <p:nextCondLst>
                <p:cond evt="onClick" delay="0">
                  <p:tgtEl>
                    <p:spTgt spid="210"/>
                  </p:tgtEl>
                </p:cond>
              </p:nextCondLst>
            </p:seq>
            <p:seq concurrent="1" nextAc="seek">
              <p:cTn id="436" restart="whenNotActive" fill="hold" evtFilter="cancelBubble" nodeType="interactiveSeq">
                <p:stCondLst>
                  <p:cond evt="onClick" delay="0">
                    <p:tgtEl>
                      <p:spTgt spid="215"/>
                    </p:tgtEl>
                  </p:cond>
                </p:stCondLst>
                <p:endSync evt="end" delay="0">
                  <p:rtn val="all"/>
                </p:endSync>
                <p:childTnLst>
                  <p:par>
                    <p:cTn id="437" fill="hold">
                      <p:stCondLst>
                        <p:cond delay="0"/>
                      </p:stCondLst>
                      <p:childTnLst>
                        <p:par>
                          <p:cTn id="438" fill="hold">
                            <p:stCondLst>
                              <p:cond delay="0"/>
                            </p:stCondLst>
                            <p:childTnLst>
                              <p:par>
                                <p:cTn id="439" presetID="53" presetClass="entr" presetSubtype="16" fill="hold" nodeType="withEffect">
                                  <p:stCondLst>
                                    <p:cond delay="0"/>
                                  </p:stCondLst>
                                  <p:childTnLst>
                                    <p:set>
                                      <p:cBhvr>
                                        <p:cTn id="440" dur="1" fill="hold">
                                          <p:stCondLst>
                                            <p:cond delay="0"/>
                                          </p:stCondLst>
                                        </p:cTn>
                                        <p:tgtEl>
                                          <p:spTgt spid="303"/>
                                        </p:tgtEl>
                                        <p:attrNameLst>
                                          <p:attrName>style.visibility</p:attrName>
                                        </p:attrNameLst>
                                      </p:cBhvr>
                                      <p:to>
                                        <p:strVal val="visible"/>
                                      </p:to>
                                    </p:set>
                                    <p:anim calcmode="lin" valueType="num">
                                      <p:cBhvr>
                                        <p:cTn id="441" dur="500" fill="hold"/>
                                        <p:tgtEl>
                                          <p:spTgt spid="303"/>
                                        </p:tgtEl>
                                        <p:attrNameLst>
                                          <p:attrName>ppt_w</p:attrName>
                                        </p:attrNameLst>
                                      </p:cBhvr>
                                      <p:tavLst>
                                        <p:tav tm="0">
                                          <p:val>
                                            <p:fltVal val="0"/>
                                          </p:val>
                                        </p:tav>
                                        <p:tav tm="100000">
                                          <p:val>
                                            <p:strVal val="#ppt_w"/>
                                          </p:val>
                                        </p:tav>
                                      </p:tavLst>
                                    </p:anim>
                                    <p:anim calcmode="lin" valueType="num">
                                      <p:cBhvr>
                                        <p:cTn id="442" dur="500" fill="hold"/>
                                        <p:tgtEl>
                                          <p:spTgt spid="303"/>
                                        </p:tgtEl>
                                        <p:attrNameLst>
                                          <p:attrName>ppt_h</p:attrName>
                                        </p:attrNameLst>
                                      </p:cBhvr>
                                      <p:tavLst>
                                        <p:tav tm="0">
                                          <p:val>
                                            <p:fltVal val="0"/>
                                          </p:val>
                                        </p:tav>
                                        <p:tav tm="100000">
                                          <p:val>
                                            <p:strVal val="#ppt_h"/>
                                          </p:val>
                                        </p:tav>
                                      </p:tavLst>
                                    </p:anim>
                                    <p:animEffect transition="in" filter="fade">
                                      <p:cBhvr>
                                        <p:cTn id="443" dur="500"/>
                                        <p:tgtEl>
                                          <p:spTgt spid="303"/>
                                        </p:tgtEl>
                                      </p:cBhvr>
                                    </p:animEffect>
                                  </p:childTnLst>
                                </p:cTn>
                              </p:par>
                              <p:par>
                                <p:cTn id="444" presetID="26" presetClass="emph" presetSubtype="0" fill="hold" nodeType="withEffect">
                                  <p:stCondLst>
                                    <p:cond delay="500"/>
                                  </p:stCondLst>
                                  <p:childTnLst>
                                    <p:animEffect transition="out" filter="fade">
                                      <p:cBhvr>
                                        <p:cTn id="445" dur="500" tmFilter="0, 0; .2, .5; .8, .5; 1, 0"/>
                                        <p:tgtEl>
                                          <p:spTgt spid="303"/>
                                        </p:tgtEl>
                                      </p:cBhvr>
                                    </p:animEffect>
                                    <p:animScale>
                                      <p:cBhvr>
                                        <p:cTn id="446" dur="250" autoRev="1" fill="hold"/>
                                        <p:tgtEl>
                                          <p:spTgt spid="303"/>
                                        </p:tgtEl>
                                      </p:cBhvr>
                                      <p:by x="105000" y="105000"/>
                                    </p:animScale>
                                  </p:childTnLst>
                                </p:cTn>
                              </p:par>
                              <p:par>
                                <p:cTn id="447" presetID="53" presetClass="entr" presetSubtype="16" fill="hold" grpId="0" nodeType="withEffect">
                                  <p:stCondLst>
                                    <p:cond delay="0"/>
                                  </p:stCondLst>
                                  <p:childTnLst>
                                    <p:set>
                                      <p:cBhvr>
                                        <p:cTn id="448" dur="1" fill="hold">
                                          <p:stCondLst>
                                            <p:cond delay="0"/>
                                          </p:stCondLst>
                                        </p:cTn>
                                        <p:tgtEl>
                                          <p:spTgt spid="303"/>
                                        </p:tgtEl>
                                        <p:attrNameLst>
                                          <p:attrName>style.visibility</p:attrName>
                                        </p:attrNameLst>
                                      </p:cBhvr>
                                      <p:to>
                                        <p:strVal val="visible"/>
                                      </p:to>
                                    </p:set>
                                    <p:anim calcmode="lin" valueType="num">
                                      <p:cBhvr>
                                        <p:cTn id="449" dur="500" fill="hold"/>
                                        <p:tgtEl>
                                          <p:spTgt spid="303"/>
                                        </p:tgtEl>
                                        <p:attrNameLst>
                                          <p:attrName>ppt_w</p:attrName>
                                        </p:attrNameLst>
                                      </p:cBhvr>
                                      <p:tavLst>
                                        <p:tav tm="0">
                                          <p:val>
                                            <p:fltVal val="0"/>
                                          </p:val>
                                        </p:tav>
                                        <p:tav tm="100000">
                                          <p:val>
                                            <p:strVal val="#ppt_w"/>
                                          </p:val>
                                        </p:tav>
                                      </p:tavLst>
                                    </p:anim>
                                    <p:anim calcmode="lin" valueType="num">
                                      <p:cBhvr>
                                        <p:cTn id="450" dur="500" fill="hold"/>
                                        <p:tgtEl>
                                          <p:spTgt spid="303"/>
                                        </p:tgtEl>
                                        <p:attrNameLst>
                                          <p:attrName>ppt_h</p:attrName>
                                        </p:attrNameLst>
                                      </p:cBhvr>
                                      <p:tavLst>
                                        <p:tav tm="0">
                                          <p:val>
                                            <p:fltVal val="0"/>
                                          </p:val>
                                        </p:tav>
                                        <p:tav tm="100000">
                                          <p:val>
                                            <p:strVal val="#ppt_h"/>
                                          </p:val>
                                        </p:tav>
                                      </p:tavLst>
                                    </p:anim>
                                    <p:animEffect transition="in" filter="fade">
                                      <p:cBhvr>
                                        <p:cTn id="451" dur="500"/>
                                        <p:tgtEl>
                                          <p:spTgt spid="303"/>
                                        </p:tgtEl>
                                      </p:cBhvr>
                                    </p:animEffect>
                                  </p:childTnLst>
                                  <p:subTnLst>
                                    <p:audio>
                                      <p:cMediaNode>
                                        <p:cTn display="0" masterRel="sameClick">
                                          <p:stCondLst>
                                            <p:cond evt="begin" delay="0">
                                              <p:tn val="447"/>
                                            </p:cond>
                                          </p:stCondLst>
                                          <p:endCondLst>
                                            <p:cond evt="onStopAudio" delay="0">
                                              <p:tgtEl>
                                                <p:sldTgt/>
                                              </p:tgtEl>
                                            </p:cond>
                                          </p:endCondLst>
                                        </p:cTn>
                                        <p:tgtEl>
                                          <p:sndTgt r:embed="rId3" name="Bling.wav"/>
                                        </p:tgtEl>
                                      </p:cMediaNode>
                                    </p:audio>
                                  </p:subTnLst>
                                </p:cTn>
                              </p:par>
                              <p:par>
                                <p:cTn id="452" presetID="26" presetClass="emph" presetSubtype="0" fill="hold" grpId="1" nodeType="withEffect">
                                  <p:stCondLst>
                                    <p:cond delay="500"/>
                                  </p:stCondLst>
                                  <p:childTnLst>
                                    <p:animEffect transition="out" filter="fade">
                                      <p:cBhvr>
                                        <p:cTn id="453" dur="500" tmFilter="0, 0; .2, .5; .8, .5; 1, 0"/>
                                        <p:tgtEl>
                                          <p:spTgt spid="303"/>
                                        </p:tgtEl>
                                      </p:cBhvr>
                                    </p:animEffect>
                                    <p:animScale>
                                      <p:cBhvr>
                                        <p:cTn id="454" dur="250" autoRev="1" fill="hold"/>
                                        <p:tgtEl>
                                          <p:spTgt spid="303"/>
                                        </p:tgtEl>
                                      </p:cBhvr>
                                      <p:by x="105000" y="105000"/>
                                    </p:animScale>
                                  </p:childTnLst>
                                </p:cTn>
                              </p:par>
                              <p:par>
                                <p:cTn id="455" presetID="53" presetClass="entr" presetSubtype="16" fill="hold" grpId="0" nodeType="withEffect">
                                  <p:stCondLst>
                                    <p:cond delay="0"/>
                                  </p:stCondLst>
                                  <p:childTnLst>
                                    <p:set>
                                      <p:cBhvr>
                                        <p:cTn id="456" dur="1" fill="hold">
                                          <p:stCondLst>
                                            <p:cond delay="0"/>
                                          </p:stCondLst>
                                        </p:cTn>
                                        <p:tgtEl>
                                          <p:spTgt spid="267"/>
                                        </p:tgtEl>
                                        <p:attrNameLst>
                                          <p:attrName>style.visibility</p:attrName>
                                        </p:attrNameLst>
                                      </p:cBhvr>
                                      <p:to>
                                        <p:strVal val="visible"/>
                                      </p:to>
                                    </p:set>
                                    <p:anim calcmode="lin" valueType="num">
                                      <p:cBhvr>
                                        <p:cTn id="457" dur="500" fill="hold"/>
                                        <p:tgtEl>
                                          <p:spTgt spid="267"/>
                                        </p:tgtEl>
                                        <p:attrNameLst>
                                          <p:attrName>ppt_w</p:attrName>
                                        </p:attrNameLst>
                                      </p:cBhvr>
                                      <p:tavLst>
                                        <p:tav tm="0">
                                          <p:val>
                                            <p:fltVal val="0"/>
                                          </p:val>
                                        </p:tav>
                                        <p:tav tm="100000">
                                          <p:val>
                                            <p:strVal val="#ppt_w"/>
                                          </p:val>
                                        </p:tav>
                                      </p:tavLst>
                                    </p:anim>
                                    <p:anim calcmode="lin" valueType="num">
                                      <p:cBhvr>
                                        <p:cTn id="458" dur="500" fill="hold"/>
                                        <p:tgtEl>
                                          <p:spTgt spid="267"/>
                                        </p:tgtEl>
                                        <p:attrNameLst>
                                          <p:attrName>ppt_h</p:attrName>
                                        </p:attrNameLst>
                                      </p:cBhvr>
                                      <p:tavLst>
                                        <p:tav tm="0">
                                          <p:val>
                                            <p:fltVal val="0"/>
                                          </p:val>
                                        </p:tav>
                                        <p:tav tm="100000">
                                          <p:val>
                                            <p:strVal val="#ppt_h"/>
                                          </p:val>
                                        </p:tav>
                                      </p:tavLst>
                                    </p:anim>
                                    <p:animEffect transition="in" filter="fade">
                                      <p:cBhvr>
                                        <p:cTn id="459" dur="500"/>
                                        <p:tgtEl>
                                          <p:spTgt spid="267"/>
                                        </p:tgtEl>
                                      </p:cBhvr>
                                    </p:animEffect>
                                  </p:childTnLst>
                                  <p:subTnLst>
                                    <p:audio>
                                      <p:cMediaNode>
                                        <p:cTn display="0" masterRel="sameClick">
                                          <p:stCondLst>
                                            <p:cond evt="begin" delay="0">
                                              <p:tn val="455"/>
                                            </p:cond>
                                          </p:stCondLst>
                                          <p:endCondLst>
                                            <p:cond evt="onStopAudio" delay="0">
                                              <p:tgtEl>
                                                <p:sldTgt/>
                                              </p:tgtEl>
                                            </p:cond>
                                          </p:endCondLst>
                                        </p:cTn>
                                        <p:tgtEl>
                                          <p:sndTgt r:embed="rId3" name="Bling.wav"/>
                                        </p:tgtEl>
                                      </p:cMediaNode>
                                    </p:audio>
                                  </p:subTnLst>
                                </p:cTn>
                              </p:par>
                              <p:par>
                                <p:cTn id="460" presetID="26" presetClass="emph" presetSubtype="0" fill="hold" grpId="1" nodeType="withEffect">
                                  <p:stCondLst>
                                    <p:cond delay="500"/>
                                  </p:stCondLst>
                                  <p:childTnLst>
                                    <p:animEffect transition="out" filter="fade">
                                      <p:cBhvr>
                                        <p:cTn id="461" dur="500" tmFilter="0, 0; .2, .5; .8, .5; 1, 0"/>
                                        <p:tgtEl>
                                          <p:spTgt spid="267"/>
                                        </p:tgtEl>
                                      </p:cBhvr>
                                    </p:animEffect>
                                    <p:animScale>
                                      <p:cBhvr>
                                        <p:cTn id="462" dur="250" autoRev="1" fill="hold"/>
                                        <p:tgtEl>
                                          <p:spTgt spid="267"/>
                                        </p:tgtEl>
                                      </p:cBhvr>
                                      <p:by x="105000" y="105000"/>
                                    </p:animScale>
                                  </p:childTnLst>
                                </p:cTn>
                              </p:par>
                              <p:par>
                                <p:cTn id="463" presetID="53" presetClass="entr" presetSubtype="16" fill="hold" grpId="0" nodeType="withEffect">
                                  <p:stCondLst>
                                    <p:cond delay="0"/>
                                  </p:stCondLst>
                                  <p:childTnLst>
                                    <p:set>
                                      <p:cBhvr>
                                        <p:cTn id="464" dur="1" fill="hold">
                                          <p:stCondLst>
                                            <p:cond delay="0"/>
                                          </p:stCondLst>
                                        </p:cTn>
                                        <p:tgtEl>
                                          <p:spTgt spid="268"/>
                                        </p:tgtEl>
                                        <p:attrNameLst>
                                          <p:attrName>style.visibility</p:attrName>
                                        </p:attrNameLst>
                                      </p:cBhvr>
                                      <p:to>
                                        <p:strVal val="visible"/>
                                      </p:to>
                                    </p:set>
                                    <p:anim calcmode="lin" valueType="num">
                                      <p:cBhvr>
                                        <p:cTn id="465" dur="500" fill="hold"/>
                                        <p:tgtEl>
                                          <p:spTgt spid="268"/>
                                        </p:tgtEl>
                                        <p:attrNameLst>
                                          <p:attrName>ppt_w</p:attrName>
                                        </p:attrNameLst>
                                      </p:cBhvr>
                                      <p:tavLst>
                                        <p:tav tm="0">
                                          <p:val>
                                            <p:fltVal val="0"/>
                                          </p:val>
                                        </p:tav>
                                        <p:tav tm="100000">
                                          <p:val>
                                            <p:strVal val="#ppt_w"/>
                                          </p:val>
                                        </p:tav>
                                      </p:tavLst>
                                    </p:anim>
                                    <p:anim calcmode="lin" valueType="num">
                                      <p:cBhvr>
                                        <p:cTn id="466" dur="500" fill="hold"/>
                                        <p:tgtEl>
                                          <p:spTgt spid="268"/>
                                        </p:tgtEl>
                                        <p:attrNameLst>
                                          <p:attrName>ppt_h</p:attrName>
                                        </p:attrNameLst>
                                      </p:cBhvr>
                                      <p:tavLst>
                                        <p:tav tm="0">
                                          <p:val>
                                            <p:fltVal val="0"/>
                                          </p:val>
                                        </p:tav>
                                        <p:tav tm="100000">
                                          <p:val>
                                            <p:strVal val="#ppt_h"/>
                                          </p:val>
                                        </p:tav>
                                      </p:tavLst>
                                    </p:anim>
                                    <p:animEffect transition="in" filter="fade">
                                      <p:cBhvr>
                                        <p:cTn id="467" dur="500"/>
                                        <p:tgtEl>
                                          <p:spTgt spid="268"/>
                                        </p:tgtEl>
                                      </p:cBhvr>
                                    </p:animEffect>
                                  </p:childTnLst>
                                  <p:subTnLst>
                                    <p:audio>
                                      <p:cMediaNode>
                                        <p:cTn display="0" masterRel="sameClick">
                                          <p:stCondLst>
                                            <p:cond evt="begin" delay="0">
                                              <p:tn val="463"/>
                                            </p:cond>
                                          </p:stCondLst>
                                          <p:endCondLst>
                                            <p:cond evt="onStopAudio" delay="0">
                                              <p:tgtEl>
                                                <p:sldTgt/>
                                              </p:tgtEl>
                                            </p:cond>
                                          </p:endCondLst>
                                        </p:cTn>
                                        <p:tgtEl>
                                          <p:sndTgt r:embed="rId3" name="Bling.wav"/>
                                        </p:tgtEl>
                                      </p:cMediaNode>
                                    </p:audio>
                                  </p:subTnLst>
                                </p:cTn>
                              </p:par>
                              <p:par>
                                <p:cTn id="468" presetID="26" presetClass="emph" presetSubtype="0" fill="hold" grpId="1" nodeType="withEffect">
                                  <p:stCondLst>
                                    <p:cond delay="500"/>
                                  </p:stCondLst>
                                  <p:childTnLst>
                                    <p:animEffect transition="out" filter="fade">
                                      <p:cBhvr>
                                        <p:cTn id="469" dur="500" tmFilter="0, 0; .2, .5; .8, .5; 1, 0"/>
                                        <p:tgtEl>
                                          <p:spTgt spid="268"/>
                                        </p:tgtEl>
                                      </p:cBhvr>
                                    </p:animEffect>
                                    <p:animScale>
                                      <p:cBhvr>
                                        <p:cTn id="470" dur="250" autoRev="1" fill="hold"/>
                                        <p:tgtEl>
                                          <p:spTgt spid="268"/>
                                        </p:tgtEl>
                                      </p:cBhvr>
                                      <p:by x="105000" y="105000"/>
                                    </p:animScale>
                                  </p:childTnLst>
                                </p:cTn>
                              </p:par>
                              <p:par>
                                <p:cTn id="471" presetID="53" presetClass="entr" presetSubtype="16" fill="hold" grpId="0" nodeType="withEffect">
                                  <p:stCondLst>
                                    <p:cond delay="0"/>
                                  </p:stCondLst>
                                  <p:childTnLst>
                                    <p:set>
                                      <p:cBhvr>
                                        <p:cTn id="472" dur="1" fill="hold">
                                          <p:stCondLst>
                                            <p:cond delay="0"/>
                                          </p:stCondLst>
                                        </p:cTn>
                                        <p:tgtEl>
                                          <p:spTgt spid="270"/>
                                        </p:tgtEl>
                                        <p:attrNameLst>
                                          <p:attrName>style.visibility</p:attrName>
                                        </p:attrNameLst>
                                      </p:cBhvr>
                                      <p:to>
                                        <p:strVal val="visible"/>
                                      </p:to>
                                    </p:set>
                                    <p:anim calcmode="lin" valueType="num">
                                      <p:cBhvr>
                                        <p:cTn id="473" dur="500" fill="hold"/>
                                        <p:tgtEl>
                                          <p:spTgt spid="270"/>
                                        </p:tgtEl>
                                        <p:attrNameLst>
                                          <p:attrName>ppt_w</p:attrName>
                                        </p:attrNameLst>
                                      </p:cBhvr>
                                      <p:tavLst>
                                        <p:tav tm="0">
                                          <p:val>
                                            <p:fltVal val="0"/>
                                          </p:val>
                                        </p:tav>
                                        <p:tav tm="100000">
                                          <p:val>
                                            <p:strVal val="#ppt_w"/>
                                          </p:val>
                                        </p:tav>
                                      </p:tavLst>
                                    </p:anim>
                                    <p:anim calcmode="lin" valueType="num">
                                      <p:cBhvr>
                                        <p:cTn id="474" dur="500" fill="hold"/>
                                        <p:tgtEl>
                                          <p:spTgt spid="270"/>
                                        </p:tgtEl>
                                        <p:attrNameLst>
                                          <p:attrName>ppt_h</p:attrName>
                                        </p:attrNameLst>
                                      </p:cBhvr>
                                      <p:tavLst>
                                        <p:tav tm="0">
                                          <p:val>
                                            <p:fltVal val="0"/>
                                          </p:val>
                                        </p:tav>
                                        <p:tav tm="100000">
                                          <p:val>
                                            <p:strVal val="#ppt_h"/>
                                          </p:val>
                                        </p:tav>
                                      </p:tavLst>
                                    </p:anim>
                                    <p:animEffect transition="in" filter="fade">
                                      <p:cBhvr>
                                        <p:cTn id="475" dur="500"/>
                                        <p:tgtEl>
                                          <p:spTgt spid="270"/>
                                        </p:tgtEl>
                                      </p:cBhvr>
                                    </p:animEffect>
                                  </p:childTnLst>
                                  <p:subTnLst>
                                    <p:audio>
                                      <p:cMediaNode>
                                        <p:cTn display="0" masterRel="sameClick">
                                          <p:stCondLst>
                                            <p:cond evt="begin" delay="0">
                                              <p:tn val="471"/>
                                            </p:cond>
                                          </p:stCondLst>
                                          <p:endCondLst>
                                            <p:cond evt="onStopAudio" delay="0">
                                              <p:tgtEl>
                                                <p:sldTgt/>
                                              </p:tgtEl>
                                            </p:cond>
                                          </p:endCondLst>
                                        </p:cTn>
                                        <p:tgtEl>
                                          <p:sndTgt r:embed="rId3" name="Bling.wav"/>
                                        </p:tgtEl>
                                      </p:cMediaNode>
                                    </p:audio>
                                  </p:subTnLst>
                                </p:cTn>
                              </p:par>
                              <p:par>
                                <p:cTn id="476" presetID="26" presetClass="emph" presetSubtype="0" fill="hold" grpId="1" nodeType="withEffect">
                                  <p:stCondLst>
                                    <p:cond delay="500"/>
                                  </p:stCondLst>
                                  <p:childTnLst>
                                    <p:animEffect transition="out" filter="fade">
                                      <p:cBhvr>
                                        <p:cTn id="477" dur="500" tmFilter="0, 0; .2, .5; .8, .5; 1, 0"/>
                                        <p:tgtEl>
                                          <p:spTgt spid="270"/>
                                        </p:tgtEl>
                                      </p:cBhvr>
                                    </p:animEffect>
                                    <p:animScale>
                                      <p:cBhvr>
                                        <p:cTn id="478" dur="250" autoRev="1" fill="hold"/>
                                        <p:tgtEl>
                                          <p:spTgt spid="270"/>
                                        </p:tgtEl>
                                      </p:cBhvr>
                                      <p:by x="105000" y="105000"/>
                                    </p:animScale>
                                  </p:childTnLst>
                                </p:cTn>
                              </p:par>
                              <p:par>
                                <p:cTn id="479" presetID="53" presetClass="entr" presetSubtype="16" fill="hold" grpId="0" nodeType="withEffect">
                                  <p:stCondLst>
                                    <p:cond delay="0"/>
                                  </p:stCondLst>
                                  <p:childTnLst>
                                    <p:set>
                                      <p:cBhvr>
                                        <p:cTn id="480" dur="1" fill="hold">
                                          <p:stCondLst>
                                            <p:cond delay="0"/>
                                          </p:stCondLst>
                                        </p:cTn>
                                        <p:tgtEl>
                                          <p:spTgt spid="276"/>
                                        </p:tgtEl>
                                        <p:attrNameLst>
                                          <p:attrName>style.visibility</p:attrName>
                                        </p:attrNameLst>
                                      </p:cBhvr>
                                      <p:to>
                                        <p:strVal val="visible"/>
                                      </p:to>
                                    </p:set>
                                    <p:anim calcmode="lin" valueType="num">
                                      <p:cBhvr>
                                        <p:cTn id="481" dur="500" fill="hold"/>
                                        <p:tgtEl>
                                          <p:spTgt spid="276"/>
                                        </p:tgtEl>
                                        <p:attrNameLst>
                                          <p:attrName>ppt_w</p:attrName>
                                        </p:attrNameLst>
                                      </p:cBhvr>
                                      <p:tavLst>
                                        <p:tav tm="0">
                                          <p:val>
                                            <p:fltVal val="0"/>
                                          </p:val>
                                        </p:tav>
                                        <p:tav tm="100000">
                                          <p:val>
                                            <p:strVal val="#ppt_w"/>
                                          </p:val>
                                        </p:tav>
                                      </p:tavLst>
                                    </p:anim>
                                    <p:anim calcmode="lin" valueType="num">
                                      <p:cBhvr>
                                        <p:cTn id="482" dur="500" fill="hold"/>
                                        <p:tgtEl>
                                          <p:spTgt spid="276"/>
                                        </p:tgtEl>
                                        <p:attrNameLst>
                                          <p:attrName>ppt_h</p:attrName>
                                        </p:attrNameLst>
                                      </p:cBhvr>
                                      <p:tavLst>
                                        <p:tav tm="0">
                                          <p:val>
                                            <p:fltVal val="0"/>
                                          </p:val>
                                        </p:tav>
                                        <p:tav tm="100000">
                                          <p:val>
                                            <p:strVal val="#ppt_h"/>
                                          </p:val>
                                        </p:tav>
                                      </p:tavLst>
                                    </p:anim>
                                    <p:animEffect transition="in" filter="fade">
                                      <p:cBhvr>
                                        <p:cTn id="483" dur="500"/>
                                        <p:tgtEl>
                                          <p:spTgt spid="276"/>
                                        </p:tgtEl>
                                      </p:cBhvr>
                                    </p:animEffect>
                                  </p:childTnLst>
                                  <p:subTnLst>
                                    <p:audio>
                                      <p:cMediaNode>
                                        <p:cTn display="0" masterRel="sameClick">
                                          <p:stCondLst>
                                            <p:cond evt="begin" delay="0">
                                              <p:tn val="479"/>
                                            </p:cond>
                                          </p:stCondLst>
                                          <p:endCondLst>
                                            <p:cond evt="onStopAudio" delay="0">
                                              <p:tgtEl>
                                                <p:sldTgt/>
                                              </p:tgtEl>
                                            </p:cond>
                                          </p:endCondLst>
                                        </p:cTn>
                                        <p:tgtEl>
                                          <p:sndTgt r:embed="rId3" name="Bling.wav"/>
                                        </p:tgtEl>
                                      </p:cMediaNode>
                                    </p:audio>
                                  </p:subTnLst>
                                </p:cTn>
                              </p:par>
                              <p:par>
                                <p:cTn id="484" presetID="26" presetClass="emph" presetSubtype="0" fill="hold" grpId="1" nodeType="withEffect">
                                  <p:stCondLst>
                                    <p:cond delay="500"/>
                                  </p:stCondLst>
                                  <p:childTnLst>
                                    <p:animEffect transition="out" filter="fade">
                                      <p:cBhvr>
                                        <p:cTn id="485" dur="500" tmFilter="0, 0; .2, .5; .8, .5; 1, 0"/>
                                        <p:tgtEl>
                                          <p:spTgt spid="276"/>
                                        </p:tgtEl>
                                      </p:cBhvr>
                                    </p:animEffect>
                                    <p:animScale>
                                      <p:cBhvr>
                                        <p:cTn id="486" dur="250" autoRev="1" fill="hold"/>
                                        <p:tgtEl>
                                          <p:spTgt spid="276"/>
                                        </p:tgtEl>
                                      </p:cBhvr>
                                      <p:by x="105000" y="105000"/>
                                    </p:animScale>
                                  </p:childTnLst>
                                </p:cTn>
                              </p:par>
                              <p:par>
                                <p:cTn id="487" presetID="53" presetClass="entr" presetSubtype="16" fill="hold" grpId="0" nodeType="withEffect">
                                  <p:stCondLst>
                                    <p:cond delay="0"/>
                                  </p:stCondLst>
                                  <p:childTnLst>
                                    <p:set>
                                      <p:cBhvr>
                                        <p:cTn id="488" dur="1" fill="hold">
                                          <p:stCondLst>
                                            <p:cond delay="0"/>
                                          </p:stCondLst>
                                        </p:cTn>
                                        <p:tgtEl>
                                          <p:spTgt spid="279"/>
                                        </p:tgtEl>
                                        <p:attrNameLst>
                                          <p:attrName>style.visibility</p:attrName>
                                        </p:attrNameLst>
                                      </p:cBhvr>
                                      <p:to>
                                        <p:strVal val="visible"/>
                                      </p:to>
                                    </p:set>
                                    <p:anim calcmode="lin" valueType="num">
                                      <p:cBhvr>
                                        <p:cTn id="489" dur="500" fill="hold"/>
                                        <p:tgtEl>
                                          <p:spTgt spid="279"/>
                                        </p:tgtEl>
                                        <p:attrNameLst>
                                          <p:attrName>ppt_w</p:attrName>
                                        </p:attrNameLst>
                                      </p:cBhvr>
                                      <p:tavLst>
                                        <p:tav tm="0">
                                          <p:val>
                                            <p:fltVal val="0"/>
                                          </p:val>
                                        </p:tav>
                                        <p:tav tm="100000">
                                          <p:val>
                                            <p:strVal val="#ppt_w"/>
                                          </p:val>
                                        </p:tav>
                                      </p:tavLst>
                                    </p:anim>
                                    <p:anim calcmode="lin" valueType="num">
                                      <p:cBhvr>
                                        <p:cTn id="490" dur="500" fill="hold"/>
                                        <p:tgtEl>
                                          <p:spTgt spid="279"/>
                                        </p:tgtEl>
                                        <p:attrNameLst>
                                          <p:attrName>ppt_h</p:attrName>
                                        </p:attrNameLst>
                                      </p:cBhvr>
                                      <p:tavLst>
                                        <p:tav tm="0">
                                          <p:val>
                                            <p:fltVal val="0"/>
                                          </p:val>
                                        </p:tav>
                                        <p:tav tm="100000">
                                          <p:val>
                                            <p:strVal val="#ppt_h"/>
                                          </p:val>
                                        </p:tav>
                                      </p:tavLst>
                                    </p:anim>
                                    <p:animEffect transition="in" filter="fade">
                                      <p:cBhvr>
                                        <p:cTn id="491" dur="500"/>
                                        <p:tgtEl>
                                          <p:spTgt spid="279"/>
                                        </p:tgtEl>
                                      </p:cBhvr>
                                    </p:animEffect>
                                  </p:childTnLst>
                                  <p:subTnLst>
                                    <p:audio>
                                      <p:cMediaNode>
                                        <p:cTn display="0" masterRel="sameClick">
                                          <p:stCondLst>
                                            <p:cond evt="begin" delay="0">
                                              <p:tn val="487"/>
                                            </p:cond>
                                          </p:stCondLst>
                                          <p:endCondLst>
                                            <p:cond evt="onStopAudio" delay="0">
                                              <p:tgtEl>
                                                <p:sldTgt/>
                                              </p:tgtEl>
                                            </p:cond>
                                          </p:endCondLst>
                                        </p:cTn>
                                        <p:tgtEl>
                                          <p:sndTgt r:embed="rId3" name="Bling.wav"/>
                                        </p:tgtEl>
                                      </p:cMediaNode>
                                    </p:audio>
                                  </p:subTnLst>
                                </p:cTn>
                              </p:par>
                              <p:par>
                                <p:cTn id="492" presetID="26" presetClass="emph" presetSubtype="0" fill="hold" grpId="1" nodeType="withEffect">
                                  <p:stCondLst>
                                    <p:cond delay="500"/>
                                  </p:stCondLst>
                                  <p:childTnLst>
                                    <p:animEffect transition="out" filter="fade">
                                      <p:cBhvr>
                                        <p:cTn id="493" dur="500" tmFilter="0, 0; .2, .5; .8, .5; 1, 0"/>
                                        <p:tgtEl>
                                          <p:spTgt spid="279"/>
                                        </p:tgtEl>
                                      </p:cBhvr>
                                    </p:animEffect>
                                    <p:animScale>
                                      <p:cBhvr>
                                        <p:cTn id="494" dur="250" autoRev="1" fill="hold"/>
                                        <p:tgtEl>
                                          <p:spTgt spid="279"/>
                                        </p:tgtEl>
                                      </p:cBhvr>
                                      <p:by x="105000" y="105000"/>
                                    </p:animScale>
                                  </p:childTnLst>
                                </p:cTn>
                              </p:par>
                              <p:par>
                                <p:cTn id="495" presetID="53" presetClass="entr" presetSubtype="16" fill="hold" grpId="0" nodeType="withEffect">
                                  <p:stCondLst>
                                    <p:cond delay="0"/>
                                  </p:stCondLst>
                                  <p:childTnLst>
                                    <p:set>
                                      <p:cBhvr>
                                        <p:cTn id="496" dur="1" fill="hold">
                                          <p:stCondLst>
                                            <p:cond delay="0"/>
                                          </p:stCondLst>
                                        </p:cTn>
                                        <p:tgtEl>
                                          <p:spTgt spid="258"/>
                                        </p:tgtEl>
                                        <p:attrNameLst>
                                          <p:attrName>style.visibility</p:attrName>
                                        </p:attrNameLst>
                                      </p:cBhvr>
                                      <p:to>
                                        <p:strVal val="visible"/>
                                      </p:to>
                                    </p:set>
                                    <p:anim calcmode="lin" valueType="num">
                                      <p:cBhvr>
                                        <p:cTn id="497" dur="500" fill="hold"/>
                                        <p:tgtEl>
                                          <p:spTgt spid="258"/>
                                        </p:tgtEl>
                                        <p:attrNameLst>
                                          <p:attrName>ppt_w</p:attrName>
                                        </p:attrNameLst>
                                      </p:cBhvr>
                                      <p:tavLst>
                                        <p:tav tm="0">
                                          <p:val>
                                            <p:fltVal val="0"/>
                                          </p:val>
                                        </p:tav>
                                        <p:tav tm="100000">
                                          <p:val>
                                            <p:strVal val="#ppt_w"/>
                                          </p:val>
                                        </p:tav>
                                      </p:tavLst>
                                    </p:anim>
                                    <p:anim calcmode="lin" valueType="num">
                                      <p:cBhvr>
                                        <p:cTn id="498" dur="500" fill="hold"/>
                                        <p:tgtEl>
                                          <p:spTgt spid="258"/>
                                        </p:tgtEl>
                                        <p:attrNameLst>
                                          <p:attrName>ppt_h</p:attrName>
                                        </p:attrNameLst>
                                      </p:cBhvr>
                                      <p:tavLst>
                                        <p:tav tm="0">
                                          <p:val>
                                            <p:fltVal val="0"/>
                                          </p:val>
                                        </p:tav>
                                        <p:tav tm="100000">
                                          <p:val>
                                            <p:strVal val="#ppt_h"/>
                                          </p:val>
                                        </p:tav>
                                      </p:tavLst>
                                    </p:anim>
                                    <p:animEffect transition="in" filter="fade">
                                      <p:cBhvr>
                                        <p:cTn id="499" dur="500"/>
                                        <p:tgtEl>
                                          <p:spTgt spid="258"/>
                                        </p:tgtEl>
                                      </p:cBhvr>
                                    </p:animEffect>
                                  </p:childTnLst>
                                  <p:subTnLst>
                                    <p:audio>
                                      <p:cMediaNode>
                                        <p:cTn display="0" masterRel="sameClick">
                                          <p:stCondLst>
                                            <p:cond evt="begin" delay="0">
                                              <p:tn val="495"/>
                                            </p:cond>
                                          </p:stCondLst>
                                          <p:endCondLst>
                                            <p:cond evt="onStopAudio" delay="0">
                                              <p:tgtEl>
                                                <p:sldTgt/>
                                              </p:tgtEl>
                                            </p:cond>
                                          </p:endCondLst>
                                        </p:cTn>
                                        <p:tgtEl>
                                          <p:sndTgt r:embed="rId3" name="Bling.wav"/>
                                        </p:tgtEl>
                                      </p:cMediaNode>
                                    </p:audio>
                                  </p:subTnLst>
                                </p:cTn>
                              </p:par>
                              <p:par>
                                <p:cTn id="500" presetID="26" presetClass="emph" presetSubtype="0" fill="hold" grpId="1" nodeType="withEffect">
                                  <p:stCondLst>
                                    <p:cond delay="500"/>
                                  </p:stCondLst>
                                  <p:childTnLst>
                                    <p:animEffect transition="out" filter="fade">
                                      <p:cBhvr>
                                        <p:cTn id="501" dur="500" tmFilter="0, 0; .2, .5; .8, .5; 1, 0"/>
                                        <p:tgtEl>
                                          <p:spTgt spid="258"/>
                                        </p:tgtEl>
                                      </p:cBhvr>
                                    </p:animEffect>
                                    <p:animScale>
                                      <p:cBhvr>
                                        <p:cTn id="502" dur="250" autoRev="1" fill="hold"/>
                                        <p:tgtEl>
                                          <p:spTgt spid="258"/>
                                        </p:tgtEl>
                                      </p:cBhvr>
                                      <p:by x="105000" y="105000"/>
                                    </p:animScale>
                                  </p:childTnLst>
                                </p:cTn>
                              </p:par>
                              <p:par>
                                <p:cTn id="503" presetID="53" presetClass="entr" presetSubtype="16" fill="hold" grpId="0" nodeType="withEffect">
                                  <p:stCondLst>
                                    <p:cond delay="0"/>
                                  </p:stCondLst>
                                  <p:childTnLst>
                                    <p:set>
                                      <p:cBhvr>
                                        <p:cTn id="504" dur="1" fill="hold">
                                          <p:stCondLst>
                                            <p:cond delay="0"/>
                                          </p:stCondLst>
                                        </p:cTn>
                                        <p:tgtEl>
                                          <p:spTgt spid="297"/>
                                        </p:tgtEl>
                                        <p:attrNameLst>
                                          <p:attrName>style.visibility</p:attrName>
                                        </p:attrNameLst>
                                      </p:cBhvr>
                                      <p:to>
                                        <p:strVal val="visible"/>
                                      </p:to>
                                    </p:set>
                                    <p:anim calcmode="lin" valueType="num">
                                      <p:cBhvr>
                                        <p:cTn id="505" dur="500" fill="hold"/>
                                        <p:tgtEl>
                                          <p:spTgt spid="297"/>
                                        </p:tgtEl>
                                        <p:attrNameLst>
                                          <p:attrName>ppt_w</p:attrName>
                                        </p:attrNameLst>
                                      </p:cBhvr>
                                      <p:tavLst>
                                        <p:tav tm="0">
                                          <p:val>
                                            <p:fltVal val="0"/>
                                          </p:val>
                                        </p:tav>
                                        <p:tav tm="100000">
                                          <p:val>
                                            <p:strVal val="#ppt_w"/>
                                          </p:val>
                                        </p:tav>
                                      </p:tavLst>
                                    </p:anim>
                                    <p:anim calcmode="lin" valueType="num">
                                      <p:cBhvr>
                                        <p:cTn id="506" dur="500" fill="hold"/>
                                        <p:tgtEl>
                                          <p:spTgt spid="297"/>
                                        </p:tgtEl>
                                        <p:attrNameLst>
                                          <p:attrName>ppt_h</p:attrName>
                                        </p:attrNameLst>
                                      </p:cBhvr>
                                      <p:tavLst>
                                        <p:tav tm="0">
                                          <p:val>
                                            <p:fltVal val="0"/>
                                          </p:val>
                                        </p:tav>
                                        <p:tav tm="100000">
                                          <p:val>
                                            <p:strVal val="#ppt_h"/>
                                          </p:val>
                                        </p:tav>
                                      </p:tavLst>
                                    </p:anim>
                                    <p:animEffect transition="in" filter="fade">
                                      <p:cBhvr>
                                        <p:cTn id="507" dur="500"/>
                                        <p:tgtEl>
                                          <p:spTgt spid="297"/>
                                        </p:tgtEl>
                                      </p:cBhvr>
                                    </p:animEffect>
                                  </p:childTnLst>
                                  <p:subTnLst>
                                    <p:audio>
                                      <p:cMediaNode>
                                        <p:cTn display="0" masterRel="sameClick">
                                          <p:stCondLst>
                                            <p:cond evt="begin" delay="0">
                                              <p:tn val="503"/>
                                            </p:cond>
                                          </p:stCondLst>
                                          <p:endCondLst>
                                            <p:cond evt="onStopAudio" delay="0">
                                              <p:tgtEl>
                                                <p:sldTgt/>
                                              </p:tgtEl>
                                            </p:cond>
                                          </p:endCondLst>
                                        </p:cTn>
                                        <p:tgtEl>
                                          <p:sndTgt r:embed="rId3" name="Bling.wav"/>
                                        </p:tgtEl>
                                      </p:cMediaNode>
                                    </p:audio>
                                  </p:subTnLst>
                                </p:cTn>
                              </p:par>
                              <p:par>
                                <p:cTn id="508" presetID="26" presetClass="emph" presetSubtype="0" fill="hold" grpId="1" nodeType="withEffect">
                                  <p:stCondLst>
                                    <p:cond delay="500"/>
                                  </p:stCondLst>
                                  <p:childTnLst>
                                    <p:animEffect transition="out" filter="fade">
                                      <p:cBhvr>
                                        <p:cTn id="509" dur="500" tmFilter="0, 0; .2, .5; .8, .5; 1, 0"/>
                                        <p:tgtEl>
                                          <p:spTgt spid="297"/>
                                        </p:tgtEl>
                                      </p:cBhvr>
                                    </p:animEffect>
                                    <p:animScale>
                                      <p:cBhvr>
                                        <p:cTn id="510" dur="250" autoRev="1" fill="hold"/>
                                        <p:tgtEl>
                                          <p:spTgt spid="297"/>
                                        </p:tgtEl>
                                      </p:cBhvr>
                                      <p:by x="105000" y="105000"/>
                                    </p:animScale>
                                  </p:childTnLst>
                                </p:cTn>
                              </p:par>
                              <p:par>
                                <p:cTn id="511" presetID="53" presetClass="entr" presetSubtype="16" fill="hold" grpId="0" nodeType="withEffect">
                                  <p:stCondLst>
                                    <p:cond delay="0"/>
                                  </p:stCondLst>
                                  <p:childTnLst>
                                    <p:set>
                                      <p:cBhvr>
                                        <p:cTn id="512" dur="1" fill="hold">
                                          <p:stCondLst>
                                            <p:cond delay="0"/>
                                          </p:stCondLst>
                                        </p:cTn>
                                        <p:tgtEl>
                                          <p:spTgt spid="299"/>
                                        </p:tgtEl>
                                        <p:attrNameLst>
                                          <p:attrName>style.visibility</p:attrName>
                                        </p:attrNameLst>
                                      </p:cBhvr>
                                      <p:to>
                                        <p:strVal val="visible"/>
                                      </p:to>
                                    </p:set>
                                    <p:anim calcmode="lin" valueType="num">
                                      <p:cBhvr>
                                        <p:cTn id="513" dur="500" fill="hold"/>
                                        <p:tgtEl>
                                          <p:spTgt spid="299"/>
                                        </p:tgtEl>
                                        <p:attrNameLst>
                                          <p:attrName>ppt_w</p:attrName>
                                        </p:attrNameLst>
                                      </p:cBhvr>
                                      <p:tavLst>
                                        <p:tav tm="0">
                                          <p:val>
                                            <p:fltVal val="0"/>
                                          </p:val>
                                        </p:tav>
                                        <p:tav tm="100000">
                                          <p:val>
                                            <p:strVal val="#ppt_w"/>
                                          </p:val>
                                        </p:tav>
                                      </p:tavLst>
                                    </p:anim>
                                    <p:anim calcmode="lin" valueType="num">
                                      <p:cBhvr>
                                        <p:cTn id="514" dur="500" fill="hold"/>
                                        <p:tgtEl>
                                          <p:spTgt spid="299"/>
                                        </p:tgtEl>
                                        <p:attrNameLst>
                                          <p:attrName>ppt_h</p:attrName>
                                        </p:attrNameLst>
                                      </p:cBhvr>
                                      <p:tavLst>
                                        <p:tav tm="0">
                                          <p:val>
                                            <p:fltVal val="0"/>
                                          </p:val>
                                        </p:tav>
                                        <p:tav tm="100000">
                                          <p:val>
                                            <p:strVal val="#ppt_h"/>
                                          </p:val>
                                        </p:tav>
                                      </p:tavLst>
                                    </p:anim>
                                    <p:animEffect transition="in" filter="fade">
                                      <p:cBhvr>
                                        <p:cTn id="515" dur="500"/>
                                        <p:tgtEl>
                                          <p:spTgt spid="299"/>
                                        </p:tgtEl>
                                      </p:cBhvr>
                                    </p:animEffect>
                                  </p:childTnLst>
                                  <p:subTnLst>
                                    <p:audio>
                                      <p:cMediaNode>
                                        <p:cTn display="0" masterRel="sameClick">
                                          <p:stCondLst>
                                            <p:cond evt="begin" delay="0">
                                              <p:tn val="511"/>
                                            </p:cond>
                                          </p:stCondLst>
                                          <p:endCondLst>
                                            <p:cond evt="onStopAudio" delay="0">
                                              <p:tgtEl>
                                                <p:sldTgt/>
                                              </p:tgtEl>
                                            </p:cond>
                                          </p:endCondLst>
                                        </p:cTn>
                                        <p:tgtEl>
                                          <p:sndTgt r:embed="rId3" name="Bling.wav"/>
                                        </p:tgtEl>
                                      </p:cMediaNode>
                                    </p:audio>
                                  </p:subTnLst>
                                </p:cTn>
                              </p:par>
                              <p:par>
                                <p:cTn id="516" presetID="26" presetClass="emph" presetSubtype="0" fill="hold" grpId="1" nodeType="withEffect">
                                  <p:stCondLst>
                                    <p:cond delay="500"/>
                                  </p:stCondLst>
                                  <p:childTnLst>
                                    <p:animEffect transition="out" filter="fade">
                                      <p:cBhvr>
                                        <p:cTn id="517" dur="500" tmFilter="0, 0; .2, .5; .8, .5; 1, 0"/>
                                        <p:tgtEl>
                                          <p:spTgt spid="299"/>
                                        </p:tgtEl>
                                      </p:cBhvr>
                                    </p:animEffect>
                                    <p:animScale>
                                      <p:cBhvr>
                                        <p:cTn id="518" dur="250" autoRev="1" fill="hold"/>
                                        <p:tgtEl>
                                          <p:spTgt spid="299"/>
                                        </p:tgtEl>
                                      </p:cBhvr>
                                      <p:by x="105000" y="105000"/>
                                    </p:animScale>
                                  </p:childTnLst>
                                </p:cTn>
                              </p:par>
                            </p:childTnLst>
                          </p:cTn>
                        </p:par>
                      </p:childTnLst>
                    </p:cTn>
                  </p:par>
                </p:childTnLst>
              </p:cTn>
              <p:nextCondLst>
                <p:cond evt="onClick" delay="0">
                  <p:tgtEl>
                    <p:spTgt spid="215"/>
                  </p:tgtEl>
                </p:cond>
              </p:nextCondLst>
            </p:seq>
            <p:seq concurrent="1" nextAc="seek">
              <p:cTn id="519" restart="whenNotActive" fill="hold" evtFilter="cancelBubble" nodeType="interactiveSeq">
                <p:stCondLst>
                  <p:cond evt="onClick" delay="0">
                    <p:tgtEl>
                      <p:spTgt spid="218"/>
                    </p:tgtEl>
                  </p:cond>
                </p:stCondLst>
                <p:endSync evt="end" delay="0">
                  <p:rtn val="all"/>
                </p:endSync>
                <p:childTnLst>
                  <p:par>
                    <p:cTn id="520" fill="hold">
                      <p:stCondLst>
                        <p:cond delay="0"/>
                      </p:stCondLst>
                      <p:childTnLst>
                        <p:par>
                          <p:cTn id="521" fill="hold">
                            <p:stCondLst>
                              <p:cond delay="0"/>
                            </p:stCondLst>
                            <p:childTnLst>
                              <p:par>
                                <p:cTn id="522" presetID="53" presetClass="entr" presetSubtype="16" fill="hold" grpId="0" nodeType="withEffect">
                                  <p:stCondLst>
                                    <p:cond delay="0"/>
                                  </p:stCondLst>
                                  <p:childTnLst>
                                    <p:set>
                                      <p:cBhvr>
                                        <p:cTn id="523" dur="1" fill="hold">
                                          <p:stCondLst>
                                            <p:cond delay="0"/>
                                          </p:stCondLst>
                                        </p:cTn>
                                        <p:tgtEl>
                                          <p:spTgt spid="273"/>
                                        </p:tgtEl>
                                        <p:attrNameLst>
                                          <p:attrName>style.visibility</p:attrName>
                                        </p:attrNameLst>
                                      </p:cBhvr>
                                      <p:to>
                                        <p:strVal val="visible"/>
                                      </p:to>
                                    </p:set>
                                    <p:anim calcmode="lin" valueType="num">
                                      <p:cBhvr>
                                        <p:cTn id="524" dur="500" fill="hold"/>
                                        <p:tgtEl>
                                          <p:spTgt spid="273"/>
                                        </p:tgtEl>
                                        <p:attrNameLst>
                                          <p:attrName>ppt_w</p:attrName>
                                        </p:attrNameLst>
                                      </p:cBhvr>
                                      <p:tavLst>
                                        <p:tav tm="0">
                                          <p:val>
                                            <p:fltVal val="0"/>
                                          </p:val>
                                        </p:tav>
                                        <p:tav tm="100000">
                                          <p:val>
                                            <p:strVal val="#ppt_w"/>
                                          </p:val>
                                        </p:tav>
                                      </p:tavLst>
                                    </p:anim>
                                    <p:anim calcmode="lin" valueType="num">
                                      <p:cBhvr>
                                        <p:cTn id="525" dur="500" fill="hold"/>
                                        <p:tgtEl>
                                          <p:spTgt spid="273"/>
                                        </p:tgtEl>
                                        <p:attrNameLst>
                                          <p:attrName>ppt_h</p:attrName>
                                        </p:attrNameLst>
                                      </p:cBhvr>
                                      <p:tavLst>
                                        <p:tav tm="0">
                                          <p:val>
                                            <p:fltVal val="0"/>
                                          </p:val>
                                        </p:tav>
                                        <p:tav tm="100000">
                                          <p:val>
                                            <p:strVal val="#ppt_h"/>
                                          </p:val>
                                        </p:tav>
                                      </p:tavLst>
                                    </p:anim>
                                    <p:animEffect transition="in" filter="fade">
                                      <p:cBhvr>
                                        <p:cTn id="526" dur="500"/>
                                        <p:tgtEl>
                                          <p:spTgt spid="273"/>
                                        </p:tgtEl>
                                      </p:cBhvr>
                                    </p:animEffect>
                                  </p:childTnLst>
                                  <p:subTnLst>
                                    <p:audio>
                                      <p:cMediaNode>
                                        <p:cTn display="0" masterRel="sameClick">
                                          <p:stCondLst>
                                            <p:cond evt="begin" delay="0">
                                              <p:tn val="522"/>
                                            </p:cond>
                                          </p:stCondLst>
                                          <p:endCondLst>
                                            <p:cond evt="onStopAudio" delay="0">
                                              <p:tgtEl>
                                                <p:sldTgt/>
                                              </p:tgtEl>
                                            </p:cond>
                                          </p:endCondLst>
                                        </p:cTn>
                                        <p:tgtEl>
                                          <p:sndTgt r:embed="rId3" name="Bling.wav"/>
                                        </p:tgtEl>
                                      </p:cMediaNode>
                                    </p:audio>
                                  </p:subTnLst>
                                </p:cTn>
                              </p:par>
                              <p:par>
                                <p:cTn id="527" presetID="26" presetClass="emph" presetSubtype="0" fill="hold" grpId="1" nodeType="withEffect">
                                  <p:stCondLst>
                                    <p:cond delay="500"/>
                                  </p:stCondLst>
                                  <p:childTnLst>
                                    <p:animEffect transition="out" filter="fade">
                                      <p:cBhvr>
                                        <p:cTn id="528" dur="500" tmFilter="0, 0; .2, .5; .8, .5; 1, 0"/>
                                        <p:tgtEl>
                                          <p:spTgt spid="273"/>
                                        </p:tgtEl>
                                      </p:cBhvr>
                                    </p:animEffect>
                                    <p:animScale>
                                      <p:cBhvr>
                                        <p:cTn id="529" dur="250" autoRev="1" fill="hold"/>
                                        <p:tgtEl>
                                          <p:spTgt spid="273"/>
                                        </p:tgtEl>
                                      </p:cBhvr>
                                      <p:by x="105000" y="105000"/>
                                    </p:animScale>
                                  </p:childTnLst>
                                </p:cTn>
                              </p:par>
                              <p:par>
                                <p:cTn id="530" presetID="53" presetClass="entr" presetSubtype="16" fill="hold" grpId="0" nodeType="withEffect">
                                  <p:stCondLst>
                                    <p:cond delay="0"/>
                                  </p:stCondLst>
                                  <p:childTnLst>
                                    <p:set>
                                      <p:cBhvr>
                                        <p:cTn id="531" dur="1" fill="hold">
                                          <p:stCondLst>
                                            <p:cond delay="0"/>
                                          </p:stCondLst>
                                        </p:cTn>
                                        <p:tgtEl>
                                          <p:spTgt spid="281"/>
                                        </p:tgtEl>
                                        <p:attrNameLst>
                                          <p:attrName>style.visibility</p:attrName>
                                        </p:attrNameLst>
                                      </p:cBhvr>
                                      <p:to>
                                        <p:strVal val="visible"/>
                                      </p:to>
                                    </p:set>
                                    <p:anim calcmode="lin" valueType="num">
                                      <p:cBhvr>
                                        <p:cTn id="532" dur="500" fill="hold"/>
                                        <p:tgtEl>
                                          <p:spTgt spid="281"/>
                                        </p:tgtEl>
                                        <p:attrNameLst>
                                          <p:attrName>ppt_w</p:attrName>
                                        </p:attrNameLst>
                                      </p:cBhvr>
                                      <p:tavLst>
                                        <p:tav tm="0">
                                          <p:val>
                                            <p:fltVal val="0"/>
                                          </p:val>
                                        </p:tav>
                                        <p:tav tm="100000">
                                          <p:val>
                                            <p:strVal val="#ppt_w"/>
                                          </p:val>
                                        </p:tav>
                                      </p:tavLst>
                                    </p:anim>
                                    <p:anim calcmode="lin" valueType="num">
                                      <p:cBhvr>
                                        <p:cTn id="533" dur="500" fill="hold"/>
                                        <p:tgtEl>
                                          <p:spTgt spid="281"/>
                                        </p:tgtEl>
                                        <p:attrNameLst>
                                          <p:attrName>ppt_h</p:attrName>
                                        </p:attrNameLst>
                                      </p:cBhvr>
                                      <p:tavLst>
                                        <p:tav tm="0">
                                          <p:val>
                                            <p:fltVal val="0"/>
                                          </p:val>
                                        </p:tav>
                                        <p:tav tm="100000">
                                          <p:val>
                                            <p:strVal val="#ppt_h"/>
                                          </p:val>
                                        </p:tav>
                                      </p:tavLst>
                                    </p:anim>
                                    <p:animEffect transition="in" filter="fade">
                                      <p:cBhvr>
                                        <p:cTn id="534" dur="500"/>
                                        <p:tgtEl>
                                          <p:spTgt spid="281"/>
                                        </p:tgtEl>
                                      </p:cBhvr>
                                    </p:animEffect>
                                  </p:childTnLst>
                                  <p:subTnLst>
                                    <p:audio>
                                      <p:cMediaNode>
                                        <p:cTn display="0" masterRel="sameClick">
                                          <p:stCondLst>
                                            <p:cond evt="begin" delay="0">
                                              <p:tn val="530"/>
                                            </p:cond>
                                          </p:stCondLst>
                                          <p:endCondLst>
                                            <p:cond evt="onStopAudio" delay="0">
                                              <p:tgtEl>
                                                <p:sldTgt/>
                                              </p:tgtEl>
                                            </p:cond>
                                          </p:endCondLst>
                                        </p:cTn>
                                        <p:tgtEl>
                                          <p:sndTgt r:embed="rId3" name="Bling.wav"/>
                                        </p:tgtEl>
                                      </p:cMediaNode>
                                    </p:audio>
                                  </p:subTnLst>
                                </p:cTn>
                              </p:par>
                              <p:par>
                                <p:cTn id="535" presetID="26" presetClass="emph" presetSubtype="0" fill="hold" grpId="1" nodeType="withEffect">
                                  <p:stCondLst>
                                    <p:cond delay="500"/>
                                  </p:stCondLst>
                                  <p:childTnLst>
                                    <p:animEffect transition="out" filter="fade">
                                      <p:cBhvr>
                                        <p:cTn id="536" dur="500" tmFilter="0, 0; .2, .5; .8, .5; 1, 0"/>
                                        <p:tgtEl>
                                          <p:spTgt spid="281"/>
                                        </p:tgtEl>
                                      </p:cBhvr>
                                    </p:animEffect>
                                    <p:animScale>
                                      <p:cBhvr>
                                        <p:cTn id="537" dur="250" autoRev="1" fill="hold"/>
                                        <p:tgtEl>
                                          <p:spTgt spid="281"/>
                                        </p:tgtEl>
                                      </p:cBhvr>
                                      <p:by x="105000" y="105000"/>
                                    </p:animScale>
                                  </p:childTnLst>
                                </p:cTn>
                              </p:par>
                              <p:par>
                                <p:cTn id="538" presetID="53" presetClass="entr" presetSubtype="16" fill="hold" grpId="0" nodeType="withEffect">
                                  <p:stCondLst>
                                    <p:cond delay="0"/>
                                  </p:stCondLst>
                                  <p:childTnLst>
                                    <p:set>
                                      <p:cBhvr>
                                        <p:cTn id="539" dur="1" fill="hold">
                                          <p:stCondLst>
                                            <p:cond delay="0"/>
                                          </p:stCondLst>
                                        </p:cTn>
                                        <p:tgtEl>
                                          <p:spTgt spid="280"/>
                                        </p:tgtEl>
                                        <p:attrNameLst>
                                          <p:attrName>style.visibility</p:attrName>
                                        </p:attrNameLst>
                                      </p:cBhvr>
                                      <p:to>
                                        <p:strVal val="visible"/>
                                      </p:to>
                                    </p:set>
                                    <p:anim calcmode="lin" valueType="num">
                                      <p:cBhvr>
                                        <p:cTn id="540" dur="500" fill="hold"/>
                                        <p:tgtEl>
                                          <p:spTgt spid="280"/>
                                        </p:tgtEl>
                                        <p:attrNameLst>
                                          <p:attrName>ppt_w</p:attrName>
                                        </p:attrNameLst>
                                      </p:cBhvr>
                                      <p:tavLst>
                                        <p:tav tm="0">
                                          <p:val>
                                            <p:fltVal val="0"/>
                                          </p:val>
                                        </p:tav>
                                        <p:tav tm="100000">
                                          <p:val>
                                            <p:strVal val="#ppt_w"/>
                                          </p:val>
                                        </p:tav>
                                      </p:tavLst>
                                    </p:anim>
                                    <p:anim calcmode="lin" valueType="num">
                                      <p:cBhvr>
                                        <p:cTn id="541" dur="500" fill="hold"/>
                                        <p:tgtEl>
                                          <p:spTgt spid="280"/>
                                        </p:tgtEl>
                                        <p:attrNameLst>
                                          <p:attrName>ppt_h</p:attrName>
                                        </p:attrNameLst>
                                      </p:cBhvr>
                                      <p:tavLst>
                                        <p:tav tm="0">
                                          <p:val>
                                            <p:fltVal val="0"/>
                                          </p:val>
                                        </p:tav>
                                        <p:tav tm="100000">
                                          <p:val>
                                            <p:strVal val="#ppt_h"/>
                                          </p:val>
                                        </p:tav>
                                      </p:tavLst>
                                    </p:anim>
                                    <p:animEffect transition="in" filter="fade">
                                      <p:cBhvr>
                                        <p:cTn id="542" dur="500"/>
                                        <p:tgtEl>
                                          <p:spTgt spid="280"/>
                                        </p:tgtEl>
                                      </p:cBhvr>
                                    </p:animEffect>
                                  </p:childTnLst>
                                  <p:subTnLst>
                                    <p:audio>
                                      <p:cMediaNode>
                                        <p:cTn display="0" masterRel="sameClick">
                                          <p:stCondLst>
                                            <p:cond evt="begin" delay="0">
                                              <p:tn val="538"/>
                                            </p:cond>
                                          </p:stCondLst>
                                          <p:endCondLst>
                                            <p:cond evt="onStopAudio" delay="0">
                                              <p:tgtEl>
                                                <p:sldTgt/>
                                              </p:tgtEl>
                                            </p:cond>
                                          </p:endCondLst>
                                        </p:cTn>
                                        <p:tgtEl>
                                          <p:sndTgt r:embed="rId3" name="Bling.wav"/>
                                        </p:tgtEl>
                                      </p:cMediaNode>
                                    </p:audio>
                                  </p:subTnLst>
                                </p:cTn>
                              </p:par>
                              <p:par>
                                <p:cTn id="543" presetID="26" presetClass="emph" presetSubtype="0" fill="hold" grpId="1" nodeType="withEffect">
                                  <p:stCondLst>
                                    <p:cond delay="500"/>
                                  </p:stCondLst>
                                  <p:childTnLst>
                                    <p:animEffect transition="out" filter="fade">
                                      <p:cBhvr>
                                        <p:cTn id="544" dur="500" tmFilter="0, 0; .2, .5; .8, .5; 1, 0"/>
                                        <p:tgtEl>
                                          <p:spTgt spid="280"/>
                                        </p:tgtEl>
                                      </p:cBhvr>
                                    </p:animEffect>
                                    <p:animScale>
                                      <p:cBhvr>
                                        <p:cTn id="545" dur="250" autoRev="1" fill="hold"/>
                                        <p:tgtEl>
                                          <p:spTgt spid="280"/>
                                        </p:tgtEl>
                                      </p:cBhvr>
                                      <p:by x="105000" y="105000"/>
                                    </p:animScale>
                                  </p:childTnLst>
                                </p:cTn>
                              </p:par>
                              <p:par>
                                <p:cTn id="546" presetID="53" presetClass="entr" presetSubtype="16" fill="hold" grpId="0" nodeType="withEffect">
                                  <p:stCondLst>
                                    <p:cond delay="0"/>
                                  </p:stCondLst>
                                  <p:childTnLst>
                                    <p:set>
                                      <p:cBhvr>
                                        <p:cTn id="547" dur="1" fill="hold">
                                          <p:stCondLst>
                                            <p:cond delay="0"/>
                                          </p:stCondLst>
                                        </p:cTn>
                                        <p:tgtEl>
                                          <p:spTgt spid="315"/>
                                        </p:tgtEl>
                                        <p:attrNameLst>
                                          <p:attrName>style.visibility</p:attrName>
                                        </p:attrNameLst>
                                      </p:cBhvr>
                                      <p:to>
                                        <p:strVal val="visible"/>
                                      </p:to>
                                    </p:set>
                                    <p:anim calcmode="lin" valueType="num">
                                      <p:cBhvr>
                                        <p:cTn id="548" dur="500" fill="hold"/>
                                        <p:tgtEl>
                                          <p:spTgt spid="315"/>
                                        </p:tgtEl>
                                        <p:attrNameLst>
                                          <p:attrName>ppt_w</p:attrName>
                                        </p:attrNameLst>
                                      </p:cBhvr>
                                      <p:tavLst>
                                        <p:tav tm="0">
                                          <p:val>
                                            <p:fltVal val="0"/>
                                          </p:val>
                                        </p:tav>
                                        <p:tav tm="100000">
                                          <p:val>
                                            <p:strVal val="#ppt_w"/>
                                          </p:val>
                                        </p:tav>
                                      </p:tavLst>
                                    </p:anim>
                                    <p:anim calcmode="lin" valueType="num">
                                      <p:cBhvr>
                                        <p:cTn id="549" dur="500" fill="hold"/>
                                        <p:tgtEl>
                                          <p:spTgt spid="315"/>
                                        </p:tgtEl>
                                        <p:attrNameLst>
                                          <p:attrName>ppt_h</p:attrName>
                                        </p:attrNameLst>
                                      </p:cBhvr>
                                      <p:tavLst>
                                        <p:tav tm="0">
                                          <p:val>
                                            <p:fltVal val="0"/>
                                          </p:val>
                                        </p:tav>
                                        <p:tav tm="100000">
                                          <p:val>
                                            <p:strVal val="#ppt_h"/>
                                          </p:val>
                                        </p:tav>
                                      </p:tavLst>
                                    </p:anim>
                                    <p:animEffect transition="in" filter="fade">
                                      <p:cBhvr>
                                        <p:cTn id="550" dur="500"/>
                                        <p:tgtEl>
                                          <p:spTgt spid="315"/>
                                        </p:tgtEl>
                                      </p:cBhvr>
                                    </p:animEffect>
                                  </p:childTnLst>
                                  <p:subTnLst>
                                    <p:audio>
                                      <p:cMediaNode>
                                        <p:cTn display="0" masterRel="sameClick">
                                          <p:stCondLst>
                                            <p:cond evt="begin" delay="0">
                                              <p:tn val="546"/>
                                            </p:cond>
                                          </p:stCondLst>
                                          <p:endCondLst>
                                            <p:cond evt="onStopAudio" delay="0">
                                              <p:tgtEl>
                                                <p:sldTgt/>
                                              </p:tgtEl>
                                            </p:cond>
                                          </p:endCondLst>
                                        </p:cTn>
                                        <p:tgtEl>
                                          <p:sndTgt r:embed="rId3" name="Bling.wav"/>
                                        </p:tgtEl>
                                      </p:cMediaNode>
                                    </p:audio>
                                  </p:subTnLst>
                                </p:cTn>
                              </p:par>
                              <p:par>
                                <p:cTn id="551" presetID="26" presetClass="emph" presetSubtype="0" fill="hold" grpId="1" nodeType="withEffect">
                                  <p:stCondLst>
                                    <p:cond delay="500"/>
                                  </p:stCondLst>
                                  <p:childTnLst>
                                    <p:animEffect transition="out" filter="fade">
                                      <p:cBhvr>
                                        <p:cTn id="552" dur="500" tmFilter="0, 0; .2, .5; .8, .5; 1, 0"/>
                                        <p:tgtEl>
                                          <p:spTgt spid="315"/>
                                        </p:tgtEl>
                                      </p:cBhvr>
                                    </p:animEffect>
                                    <p:animScale>
                                      <p:cBhvr>
                                        <p:cTn id="553" dur="250" autoRev="1" fill="hold"/>
                                        <p:tgtEl>
                                          <p:spTgt spid="315"/>
                                        </p:tgtEl>
                                      </p:cBhvr>
                                      <p:by x="105000" y="105000"/>
                                    </p:animScale>
                                  </p:childTnLst>
                                </p:cTn>
                              </p:par>
                              <p:par>
                                <p:cTn id="554" presetID="53" presetClass="entr" presetSubtype="16" fill="hold" grpId="0" nodeType="withEffect">
                                  <p:stCondLst>
                                    <p:cond delay="0"/>
                                  </p:stCondLst>
                                  <p:childTnLst>
                                    <p:set>
                                      <p:cBhvr>
                                        <p:cTn id="555" dur="1" fill="hold">
                                          <p:stCondLst>
                                            <p:cond delay="0"/>
                                          </p:stCondLst>
                                        </p:cTn>
                                        <p:tgtEl>
                                          <p:spTgt spid="314"/>
                                        </p:tgtEl>
                                        <p:attrNameLst>
                                          <p:attrName>style.visibility</p:attrName>
                                        </p:attrNameLst>
                                      </p:cBhvr>
                                      <p:to>
                                        <p:strVal val="visible"/>
                                      </p:to>
                                    </p:set>
                                    <p:anim calcmode="lin" valueType="num">
                                      <p:cBhvr>
                                        <p:cTn id="556" dur="500" fill="hold"/>
                                        <p:tgtEl>
                                          <p:spTgt spid="314"/>
                                        </p:tgtEl>
                                        <p:attrNameLst>
                                          <p:attrName>ppt_w</p:attrName>
                                        </p:attrNameLst>
                                      </p:cBhvr>
                                      <p:tavLst>
                                        <p:tav tm="0">
                                          <p:val>
                                            <p:fltVal val="0"/>
                                          </p:val>
                                        </p:tav>
                                        <p:tav tm="100000">
                                          <p:val>
                                            <p:strVal val="#ppt_w"/>
                                          </p:val>
                                        </p:tav>
                                      </p:tavLst>
                                    </p:anim>
                                    <p:anim calcmode="lin" valueType="num">
                                      <p:cBhvr>
                                        <p:cTn id="557" dur="500" fill="hold"/>
                                        <p:tgtEl>
                                          <p:spTgt spid="314"/>
                                        </p:tgtEl>
                                        <p:attrNameLst>
                                          <p:attrName>ppt_h</p:attrName>
                                        </p:attrNameLst>
                                      </p:cBhvr>
                                      <p:tavLst>
                                        <p:tav tm="0">
                                          <p:val>
                                            <p:fltVal val="0"/>
                                          </p:val>
                                        </p:tav>
                                        <p:tav tm="100000">
                                          <p:val>
                                            <p:strVal val="#ppt_h"/>
                                          </p:val>
                                        </p:tav>
                                      </p:tavLst>
                                    </p:anim>
                                    <p:animEffect transition="in" filter="fade">
                                      <p:cBhvr>
                                        <p:cTn id="558" dur="500"/>
                                        <p:tgtEl>
                                          <p:spTgt spid="314"/>
                                        </p:tgtEl>
                                      </p:cBhvr>
                                    </p:animEffect>
                                  </p:childTnLst>
                                  <p:subTnLst>
                                    <p:audio>
                                      <p:cMediaNode>
                                        <p:cTn display="0" masterRel="sameClick">
                                          <p:stCondLst>
                                            <p:cond evt="begin" delay="0">
                                              <p:tn val="554"/>
                                            </p:cond>
                                          </p:stCondLst>
                                          <p:endCondLst>
                                            <p:cond evt="onStopAudio" delay="0">
                                              <p:tgtEl>
                                                <p:sldTgt/>
                                              </p:tgtEl>
                                            </p:cond>
                                          </p:endCondLst>
                                        </p:cTn>
                                        <p:tgtEl>
                                          <p:sndTgt r:embed="rId3" name="Bling.wav"/>
                                        </p:tgtEl>
                                      </p:cMediaNode>
                                    </p:audio>
                                  </p:subTnLst>
                                </p:cTn>
                              </p:par>
                              <p:par>
                                <p:cTn id="559" presetID="26" presetClass="emph" presetSubtype="0" fill="hold" grpId="1" nodeType="withEffect">
                                  <p:stCondLst>
                                    <p:cond delay="500"/>
                                  </p:stCondLst>
                                  <p:childTnLst>
                                    <p:animEffect transition="out" filter="fade">
                                      <p:cBhvr>
                                        <p:cTn id="560" dur="500" tmFilter="0, 0; .2, .5; .8, .5; 1, 0"/>
                                        <p:tgtEl>
                                          <p:spTgt spid="314"/>
                                        </p:tgtEl>
                                      </p:cBhvr>
                                    </p:animEffect>
                                    <p:animScale>
                                      <p:cBhvr>
                                        <p:cTn id="561" dur="250" autoRev="1" fill="hold"/>
                                        <p:tgtEl>
                                          <p:spTgt spid="314"/>
                                        </p:tgtEl>
                                      </p:cBhvr>
                                      <p:by x="105000" y="105000"/>
                                    </p:animScale>
                                  </p:childTnLst>
                                </p:cTn>
                              </p:par>
                            </p:childTnLst>
                          </p:cTn>
                        </p:par>
                      </p:childTnLst>
                    </p:cTn>
                  </p:par>
                </p:childTnLst>
              </p:cTn>
              <p:nextCondLst>
                <p:cond evt="onClick" delay="0">
                  <p:tgtEl>
                    <p:spTgt spid="218"/>
                  </p:tgtEl>
                </p:cond>
              </p:nextCondLst>
            </p:seq>
          </p:childTnLst>
        </p:cTn>
      </p:par>
    </p:tnLst>
    <p:bldLst>
      <p:bldP spid="256" grpId="0"/>
      <p:bldP spid="256" grpId="1"/>
      <p:bldP spid="257" grpId="0"/>
      <p:bldP spid="257" grpId="1"/>
      <p:bldP spid="258" grpId="0"/>
      <p:bldP spid="258" grpId="1"/>
      <p:bldP spid="259" grpId="0"/>
      <p:bldP spid="259" grpId="1"/>
      <p:bldP spid="260" grpId="0"/>
      <p:bldP spid="260" grpId="1"/>
      <p:bldP spid="261" grpId="0"/>
      <p:bldP spid="261" grpId="1"/>
      <p:bldP spid="262" grpId="0"/>
      <p:bldP spid="262" grpId="1"/>
      <p:bldP spid="263" grpId="0"/>
      <p:bldP spid="263" grpId="1"/>
      <p:bldP spid="264" grpId="0"/>
      <p:bldP spid="264" grpId="1"/>
      <p:bldP spid="265" grpId="0"/>
      <p:bldP spid="265" grpId="1"/>
      <p:bldP spid="266" grpId="0"/>
      <p:bldP spid="266" grpId="1"/>
      <p:bldP spid="267" grpId="0"/>
      <p:bldP spid="267" grpId="1"/>
      <p:bldP spid="268" grpId="0"/>
      <p:bldP spid="268" grpId="1"/>
      <p:bldP spid="269" grpId="0"/>
      <p:bldP spid="269" grpId="1"/>
      <p:bldP spid="270" grpId="0"/>
      <p:bldP spid="270" grpId="1"/>
      <p:bldP spid="271" grpId="0"/>
      <p:bldP spid="271" grpId="1"/>
      <p:bldP spid="272" grpId="0"/>
      <p:bldP spid="272" grpId="1"/>
      <p:bldP spid="273" grpId="0"/>
      <p:bldP spid="273" grpId="1"/>
      <p:bldP spid="274" grpId="0"/>
      <p:bldP spid="274" grpId="1"/>
      <p:bldP spid="275" grpId="0"/>
      <p:bldP spid="275" grpId="1"/>
      <p:bldP spid="276" grpId="0"/>
      <p:bldP spid="276" grpId="1"/>
      <p:bldP spid="277" grpId="0"/>
      <p:bldP spid="277" grpId="1"/>
      <p:bldP spid="278" grpId="0"/>
      <p:bldP spid="278" grpId="1"/>
      <p:bldP spid="279" grpId="0"/>
      <p:bldP spid="279" grpId="1"/>
      <p:bldP spid="280" grpId="0"/>
      <p:bldP spid="280" grpId="1"/>
      <p:bldP spid="281" grpId="0"/>
      <p:bldP spid="281" grpId="1"/>
      <p:bldP spid="282" grpId="0"/>
      <p:bldP spid="282" grpId="1"/>
      <p:bldP spid="283" grpId="0"/>
      <p:bldP spid="283" grpId="1"/>
      <p:bldP spid="284" grpId="0"/>
      <p:bldP spid="284" grpId="1"/>
      <p:bldP spid="285" grpId="0"/>
      <p:bldP spid="285" grpId="1"/>
      <p:bldP spid="286" grpId="0"/>
      <p:bldP spid="286" grpId="1"/>
      <p:bldP spid="287" grpId="0"/>
      <p:bldP spid="287" grpId="1"/>
      <p:bldP spid="288" grpId="0"/>
      <p:bldP spid="288" grpId="1"/>
      <p:bldP spid="289" grpId="0"/>
      <p:bldP spid="289" grpId="1"/>
      <p:bldP spid="292" grpId="0"/>
      <p:bldP spid="292" grpId="1"/>
      <p:bldP spid="293" grpId="0"/>
      <p:bldP spid="293" grpId="1"/>
      <p:bldP spid="295" grpId="0"/>
      <p:bldP spid="295" grpId="1"/>
      <p:bldP spid="297" grpId="0"/>
      <p:bldP spid="297" grpId="1"/>
      <p:bldP spid="299" grpId="0"/>
      <p:bldP spid="299" grpId="1"/>
      <p:bldP spid="301" grpId="0"/>
      <p:bldP spid="301" grpId="1"/>
      <p:bldP spid="303" grpId="0"/>
      <p:bldP spid="303" grpId="1"/>
      <p:bldP spid="305" grpId="0"/>
      <p:bldP spid="305" grpId="1"/>
      <p:bldP spid="307" grpId="0"/>
      <p:bldP spid="307" grpId="1"/>
      <p:bldP spid="310" grpId="0"/>
      <p:bldP spid="310" grpId="1"/>
      <p:bldP spid="311" grpId="0"/>
      <p:bldP spid="311" grpId="1"/>
      <p:bldP spid="314" grpId="0"/>
      <p:bldP spid="314" grpId="1"/>
      <p:bldP spid="315" grpId="0"/>
      <p:bldP spid="315" grpId="1"/>
      <p:bldP spid="318" grpId="0"/>
      <p:bldP spid="318" grpId="1"/>
      <p:bldP spid="319" grpId="0"/>
      <p:bldP spid="319" grpId="1"/>
      <p:bldP spid="321" grpId="0"/>
      <p:bldP spid="321"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0174" y="-1028700"/>
            <a:ext cx="14344819" cy="2057400"/>
            <a:chOff x="0" y="0"/>
            <a:chExt cx="5668565" cy="812800"/>
          </a:xfrm>
        </p:grpSpPr>
        <p:sp>
          <p:nvSpPr>
            <p:cNvPr id="3" name="Freeform 3"/>
            <p:cNvSpPr/>
            <p:nvPr/>
          </p:nvSpPr>
          <p:spPr>
            <a:xfrm>
              <a:off x="0" y="0"/>
              <a:ext cx="5668565" cy="812800"/>
            </a:xfrm>
            <a:custGeom>
              <a:avLst/>
              <a:gdLst/>
              <a:ahLst/>
              <a:cxnLst/>
              <a:rect l="l" t="t" r="r" b="b"/>
              <a:pathLst>
                <a:path w="5668565" h="812800">
                  <a:moveTo>
                    <a:pt x="0" y="0"/>
                  </a:moveTo>
                  <a:lnTo>
                    <a:pt x="5668565" y="0"/>
                  </a:lnTo>
                  <a:lnTo>
                    <a:pt x="5668565" y="812800"/>
                  </a:lnTo>
                  <a:lnTo>
                    <a:pt x="0" y="812800"/>
                  </a:lnTo>
                  <a:close/>
                </a:path>
              </a:pathLst>
            </a:custGeom>
            <a:gradFill rotWithShape="1">
              <a:gsLst>
                <a:gs pos="0">
                  <a:srgbClr val="0CC0DF">
                    <a:alpha val="100000"/>
                  </a:srgbClr>
                </a:gs>
                <a:gs pos="50000">
                  <a:srgbClr val="FFDE59">
                    <a:alpha val="100000"/>
                  </a:srgbClr>
                </a:gs>
                <a:gs pos="100000">
                  <a:srgbClr val="FA7B7B">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rot="-8979045">
            <a:off x="8864444" y="-1238001"/>
            <a:ext cx="4423364" cy="2743200"/>
          </a:xfrm>
          <a:custGeom>
            <a:avLst/>
            <a:gdLst/>
            <a:ahLst/>
            <a:cxnLst/>
            <a:rect l="l" t="t" r="r" b="b"/>
            <a:pathLst>
              <a:path w="6636774" h="4114800">
                <a:moveTo>
                  <a:pt x="0" y="0"/>
                </a:moveTo>
                <a:lnTo>
                  <a:pt x="6636774" y="0"/>
                </a:lnTo>
                <a:lnTo>
                  <a:pt x="6636774"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11" name="Group 11"/>
          <p:cNvGrpSpPr/>
          <p:nvPr/>
        </p:nvGrpSpPr>
        <p:grpSpPr>
          <a:xfrm>
            <a:off x="6094413" y="2703634"/>
            <a:ext cx="5408791" cy="3606800"/>
            <a:chOff x="0" y="0"/>
            <a:chExt cx="10820400" cy="7213600"/>
          </a:xfrm>
        </p:grpSpPr>
        <p:grpSp>
          <p:nvGrpSpPr>
            <p:cNvPr id="12" name="Group 12"/>
            <p:cNvGrpSpPr/>
            <p:nvPr/>
          </p:nvGrpSpPr>
          <p:grpSpPr>
            <a:xfrm>
              <a:off x="0" y="0"/>
              <a:ext cx="10820400" cy="7213600"/>
              <a:chOff x="0" y="0"/>
              <a:chExt cx="2137363" cy="1424909"/>
            </a:xfrm>
          </p:grpSpPr>
          <p:sp>
            <p:nvSpPr>
              <p:cNvPr id="13" name="Freeform 13"/>
              <p:cNvSpPr/>
              <p:nvPr/>
            </p:nvSpPr>
            <p:spPr>
              <a:xfrm>
                <a:off x="0" y="0"/>
                <a:ext cx="2137363" cy="1424909"/>
              </a:xfrm>
              <a:custGeom>
                <a:avLst/>
                <a:gdLst/>
                <a:ahLst/>
                <a:cxnLst/>
                <a:rect l="l" t="t" r="r" b="b"/>
                <a:pathLst>
                  <a:path w="2137363" h="1424909">
                    <a:moveTo>
                      <a:pt x="0" y="0"/>
                    </a:moveTo>
                    <a:lnTo>
                      <a:pt x="2137363" y="0"/>
                    </a:lnTo>
                    <a:lnTo>
                      <a:pt x="2137363" y="1424909"/>
                    </a:lnTo>
                    <a:lnTo>
                      <a:pt x="0" y="1424909"/>
                    </a:lnTo>
                    <a:close/>
                  </a:path>
                </a:pathLst>
              </a:custGeom>
              <a:gradFill rotWithShape="1">
                <a:gsLst>
                  <a:gs pos="0">
                    <a:srgbClr val="FFF7AD">
                      <a:alpha val="100000"/>
                    </a:srgbClr>
                  </a:gs>
                  <a:gs pos="100000">
                    <a:srgbClr val="AEEBA8">
                      <a:alpha val="100000"/>
                    </a:srgbClr>
                  </a:gs>
                </a:gsLst>
                <a:lin ang="5400000"/>
              </a:gradFill>
            </p:spPr>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5" name="TextBox 15"/>
            <p:cNvSpPr txBox="1"/>
            <p:nvPr/>
          </p:nvSpPr>
          <p:spPr>
            <a:xfrm>
              <a:off x="410309" y="1101482"/>
              <a:ext cx="9999784" cy="5102808"/>
            </a:xfrm>
            <a:prstGeom prst="rect">
              <a:avLst/>
            </a:prstGeom>
          </p:spPr>
          <p:txBody>
            <a:bodyPr lIns="0" tIns="0" rIns="0" bIns="0" rtlCol="0" anchor="t">
              <a:spAutoFit/>
            </a:bodyPr>
            <a:lstStyle/>
            <a:p>
              <a:pPr algn="just">
                <a:lnSpc>
                  <a:spcPct val="120000"/>
                </a:lnSpc>
              </a:pPr>
              <a:r>
                <a:rPr lang="en-US" sz="2000" b="1">
                  <a:solidFill>
                    <a:srgbClr val="000000"/>
                  </a:solidFill>
                  <a:latin typeface="Arial" pitchFamily="34" charset="0"/>
                </a:rPr>
                <a:t>- Khí hậu nóng và ẩm quanh năm, lượng mưa hằng năm cao</a:t>
              </a:r>
            </a:p>
            <a:p>
              <a:pPr algn="just">
                <a:lnSpc>
                  <a:spcPct val="120000"/>
                </a:lnSpc>
              </a:pPr>
              <a:r>
                <a:rPr lang="en-US" sz="2000" b="1">
                  <a:solidFill>
                    <a:srgbClr val="000000"/>
                  </a:solidFill>
                  <a:latin typeface="Arial" pitchFamily="34" charset="0"/>
                </a:rPr>
                <a:t>- Thực vật đa dạng về các loại cây gỗ, cây hòa thảo, dương xỉ, nấm,…</a:t>
              </a:r>
            </a:p>
            <a:p>
              <a:pPr algn="just">
                <a:lnSpc>
                  <a:spcPct val="120000"/>
                </a:lnSpc>
                <a:spcBef>
                  <a:spcPct val="0"/>
                </a:spcBef>
              </a:pPr>
              <a:r>
                <a:rPr lang="en-US" sz="2000" b="1">
                  <a:solidFill>
                    <a:srgbClr val="000000"/>
                  </a:solidFill>
                  <a:latin typeface="Arial" pitchFamily="34" charset="0"/>
                </a:rPr>
                <a:t>- Động vật đa dạng và phong phú, có các loài như khỉ, rùa, rắn, báo đốm, dơi, hổ, côn trùng,…</a:t>
              </a:r>
            </a:p>
          </p:txBody>
        </p:sp>
        <p:sp>
          <p:nvSpPr>
            <p:cNvPr id="16" name="TextBox 16"/>
            <p:cNvSpPr txBox="1"/>
            <p:nvPr/>
          </p:nvSpPr>
          <p:spPr>
            <a:xfrm>
              <a:off x="522714" y="249116"/>
              <a:ext cx="9887377" cy="670826"/>
            </a:xfrm>
            <a:prstGeom prst="rect">
              <a:avLst/>
            </a:prstGeom>
          </p:spPr>
          <p:txBody>
            <a:bodyPr lIns="0" tIns="0" rIns="0" bIns="0" rtlCol="0" anchor="t">
              <a:spAutoFit/>
            </a:bodyPr>
            <a:lstStyle/>
            <a:p>
              <a:pPr algn="ctr">
                <a:lnSpc>
                  <a:spcPct val="120000"/>
                </a:lnSpc>
                <a:spcBef>
                  <a:spcPct val="0"/>
                </a:spcBef>
              </a:pPr>
              <a:r>
                <a:rPr lang="en-US" sz="2000" b="1">
                  <a:solidFill>
                    <a:srgbClr val="C00000"/>
                  </a:solidFill>
                  <a:latin typeface="Arial" pitchFamily="34" charset="0"/>
                </a:rPr>
                <a:t>RỪNG NHIỆT ĐỚI</a:t>
              </a:r>
            </a:p>
          </p:txBody>
        </p:sp>
      </p:grpSp>
      <p:sp>
        <p:nvSpPr>
          <p:cNvPr id="17" name="Freeform 17"/>
          <p:cNvSpPr/>
          <p:nvPr/>
        </p:nvSpPr>
        <p:spPr>
          <a:xfrm>
            <a:off x="685622" y="2703634"/>
            <a:ext cx="5412174" cy="3606800"/>
          </a:xfrm>
          <a:custGeom>
            <a:avLst/>
            <a:gdLst/>
            <a:ahLst/>
            <a:cxnLst/>
            <a:rect l="l" t="t" r="r" b="b"/>
            <a:pathLst>
              <a:path w="8120375" h="5410200">
                <a:moveTo>
                  <a:pt x="0" y="0"/>
                </a:moveTo>
                <a:lnTo>
                  <a:pt x="8120375" y="0"/>
                </a:lnTo>
                <a:lnTo>
                  <a:pt x="8120375" y="5410200"/>
                </a:lnTo>
                <a:lnTo>
                  <a:pt x="0" y="5410200"/>
                </a:lnTo>
                <a:lnTo>
                  <a:pt x="0" y="0"/>
                </a:lnTo>
                <a:close/>
              </a:path>
            </a:pathLst>
          </a:custGeom>
          <a:blipFill>
            <a:blip r:embed="rId4"/>
            <a:stretch>
              <a:fillRect l="-93" r="-93"/>
            </a:stretch>
          </a:blipFill>
        </p:spPr>
      </p:sp>
      <p:sp>
        <p:nvSpPr>
          <p:cNvPr id="18" name="TextBox 18"/>
          <p:cNvSpPr txBox="1"/>
          <p:nvPr/>
        </p:nvSpPr>
        <p:spPr>
          <a:xfrm>
            <a:off x="685620" y="287867"/>
            <a:ext cx="4875391" cy="423193"/>
          </a:xfrm>
          <a:prstGeom prst="rect">
            <a:avLst/>
          </a:prstGeom>
        </p:spPr>
        <p:txBody>
          <a:bodyPr wrap="square" lIns="0" tIns="0" rIns="0" bIns="0" rtlCol="0" anchor="t">
            <a:spAutoFit/>
          </a:bodyPr>
          <a:lstStyle/>
          <a:p>
            <a:pPr>
              <a:lnSpc>
                <a:spcPts val="3266"/>
              </a:lnSpc>
            </a:pPr>
            <a:r>
              <a:rPr lang="en-US" sz="2300" b="1" dirty="0">
                <a:solidFill>
                  <a:srgbClr val="000000"/>
                </a:solidFill>
                <a:latin typeface="Arial" pitchFamily="34" charset="0"/>
              </a:rPr>
              <a:t>II. CÁC KHU SINH HỌC CHỦ YẾU</a:t>
            </a:r>
          </a:p>
        </p:txBody>
      </p:sp>
      <p:sp>
        <p:nvSpPr>
          <p:cNvPr id="19" name="TextBox 19"/>
          <p:cNvSpPr txBox="1"/>
          <p:nvPr/>
        </p:nvSpPr>
        <p:spPr>
          <a:xfrm>
            <a:off x="685621" y="1981200"/>
            <a:ext cx="8574625" cy="384529"/>
          </a:xfrm>
          <a:prstGeom prst="rect">
            <a:avLst/>
          </a:prstGeom>
        </p:spPr>
        <p:txBody>
          <a:bodyPr lIns="0" tIns="0" rIns="0" bIns="0" rtlCol="0" anchor="t">
            <a:spAutoFit/>
          </a:bodyPr>
          <a:lstStyle/>
          <a:p>
            <a:pPr>
              <a:lnSpc>
                <a:spcPts val="3266"/>
              </a:lnSpc>
            </a:pPr>
            <a:r>
              <a:rPr lang="en-US" sz="2300" b="1" dirty="0">
                <a:solidFill>
                  <a:srgbClr val="000000"/>
                </a:solidFill>
                <a:latin typeface="Arial" pitchFamily="34" charset="0"/>
              </a:rPr>
              <a:t>1. </a:t>
            </a:r>
            <a:r>
              <a:rPr lang="en-US" sz="2300" b="1" dirty="0" err="1">
                <a:solidFill>
                  <a:srgbClr val="000000"/>
                </a:solidFill>
                <a:latin typeface="Arial" pitchFamily="34" charset="0"/>
              </a:rPr>
              <a:t>Khu</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học</a:t>
            </a:r>
            <a:r>
              <a:rPr lang="en-US" sz="2300" b="1" dirty="0">
                <a:solidFill>
                  <a:srgbClr val="000000"/>
                </a:solidFill>
                <a:latin typeface="Arial" pitchFamily="34" charset="0"/>
              </a:rPr>
              <a:t> </a:t>
            </a:r>
            <a:r>
              <a:rPr lang="en-US" sz="2300" b="1" dirty="0" err="1">
                <a:solidFill>
                  <a:srgbClr val="000000"/>
                </a:solidFill>
                <a:latin typeface="Arial" pitchFamily="34" charset="0"/>
              </a:rPr>
              <a:t>trên</a:t>
            </a:r>
            <a:r>
              <a:rPr lang="en-US" sz="2300" b="1" dirty="0">
                <a:solidFill>
                  <a:srgbClr val="000000"/>
                </a:solidFill>
                <a:latin typeface="Arial" pitchFamily="34" charset="0"/>
              </a:rPr>
              <a:t> </a:t>
            </a:r>
            <a:r>
              <a:rPr lang="en-US" sz="2300" b="1" dirty="0" err="1">
                <a:solidFill>
                  <a:srgbClr val="000000"/>
                </a:solidFill>
                <a:latin typeface="Arial" pitchFamily="34" charset="0"/>
              </a:rPr>
              <a:t>cạn</a:t>
            </a:r>
            <a:endParaRPr lang="en-US" sz="2300" b="1" dirty="0">
              <a:solidFill>
                <a:srgbClr val="000000"/>
              </a:solidFill>
              <a:latin typeface="Arial" pitchFamily="34" charset="0"/>
            </a:endParaRPr>
          </a:p>
        </p:txBody>
      </p:sp>
      <p:grpSp>
        <p:nvGrpSpPr>
          <p:cNvPr id="25" name="Group 6"/>
          <p:cNvGrpSpPr/>
          <p:nvPr/>
        </p:nvGrpSpPr>
        <p:grpSpPr>
          <a:xfrm>
            <a:off x="604625" y="1275328"/>
            <a:ext cx="10898579" cy="579523"/>
            <a:chOff x="-162036" y="0"/>
            <a:chExt cx="21802836" cy="1159046"/>
          </a:xfrm>
        </p:grpSpPr>
        <p:grpSp>
          <p:nvGrpSpPr>
            <p:cNvPr id="26" name="Group 7"/>
            <p:cNvGrpSpPr/>
            <p:nvPr/>
          </p:nvGrpSpPr>
          <p:grpSpPr>
            <a:xfrm>
              <a:off x="0" y="0"/>
              <a:ext cx="21640800" cy="1159046"/>
              <a:chOff x="0" y="0"/>
              <a:chExt cx="4274726" cy="228947"/>
            </a:xfrm>
          </p:grpSpPr>
          <p:sp>
            <p:nvSpPr>
              <p:cNvPr id="28" name="Freeform 8"/>
              <p:cNvSpPr/>
              <p:nvPr/>
            </p:nvSpPr>
            <p:spPr>
              <a:xfrm>
                <a:off x="0" y="0"/>
                <a:ext cx="4274726" cy="228947"/>
              </a:xfrm>
              <a:custGeom>
                <a:avLst/>
                <a:gdLst/>
                <a:ahLst/>
                <a:cxnLst/>
                <a:rect l="l" t="t" r="r" b="b"/>
                <a:pathLst>
                  <a:path w="4274726" h="228947">
                    <a:moveTo>
                      <a:pt x="0" y="0"/>
                    </a:moveTo>
                    <a:lnTo>
                      <a:pt x="4274726" y="0"/>
                    </a:lnTo>
                    <a:lnTo>
                      <a:pt x="4274726" y="228947"/>
                    </a:lnTo>
                    <a:lnTo>
                      <a:pt x="0" y="228947"/>
                    </a:lnTo>
                    <a:close/>
                  </a:path>
                </a:pathLst>
              </a:custGeom>
              <a:gradFill rotWithShape="1">
                <a:gsLst>
                  <a:gs pos="0">
                    <a:srgbClr val="53E6FF">
                      <a:alpha val="100000"/>
                    </a:srgbClr>
                  </a:gs>
                  <a:gs pos="100000">
                    <a:srgbClr val="FFDE59">
                      <a:alpha val="100000"/>
                    </a:srgbClr>
                  </a:gs>
                </a:gsLst>
                <a:lin ang="0"/>
              </a:gradFill>
            </p:spPr>
          </p:sp>
          <p:sp>
            <p:nvSpPr>
              <p:cNvPr id="29" name="TextBox 9"/>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27" name="TextBox 10"/>
            <p:cNvSpPr txBox="1"/>
            <p:nvPr/>
          </p:nvSpPr>
          <p:spPr>
            <a:xfrm>
              <a:off x="-162036" y="155442"/>
              <a:ext cx="21802835" cy="745718"/>
            </a:xfrm>
            <a:prstGeom prst="rect">
              <a:avLst/>
            </a:prstGeom>
          </p:spPr>
          <p:txBody>
            <a:bodyPr wrap="square" lIns="0" tIns="0" rIns="0" bIns="0" rtlCol="0" anchor="t">
              <a:spAutoFit/>
            </a:bodyPr>
            <a:lstStyle/>
            <a:p>
              <a:pPr algn="ctr">
                <a:lnSpc>
                  <a:spcPts val="3266"/>
                </a:lnSpc>
                <a:spcBef>
                  <a:spcPct val="0"/>
                </a:spcBef>
              </a:pPr>
              <a:r>
                <a:rPr lang="en-US" sz="1950" b="1" dirty="0" err="1">
                  <a:solidFill>
                    <a:srgbClr val="000000"/>
                  </a:solidFill>
                  <a:latin typeface="Arial" pitchFamily="34" charset="0"/>
                </a:rPr>
                <a:t>Sinh</a:t>
              </a:r>
              <a:r>
                <a:rPr lang="en-US" sz="1950" b="1" dirty="0">
                  <a:solidFill>
                    <a:srgbClr val="000000"/>
                  </a:solidFill>
                  <a:latin typeface="Arial" pitchFamily="34" charset="0"/>
                </a:rPr>
                <a:t> </a:t>
              </a:r>
              <a:r>
                <a:rPr lang="en-US" sz="1950" b="1" dirty="0" err="1">
                  <a:solidFill>
                    <a:srgbClr val="000000"/>
                  </a:solidFill>
                  <a:latin typeface="Arial" pitchFamily="34" charset="0"/>
                </a:rPr>
                <a:t>quyển</a:t>
              </a:r>
              <a:r>
                <a:rPr lang="en-US" sz="1950" b="1" dirty="0">
                  <a:solidFill>
                    <a:srgbClr val="000000"/>
                  </a:solidFill>
                  <a:latin typeface="Arial" pitchFamily="34" charset="0"/>
                </a:rPr>
                <a:t> </a:t>
              </a:r>
              <a:r>
                <a:rPr lang="en-US" sz="1950" b="1" dirty="0" err="1">
                  <a:solidFill>
                    <a:srgbClr val="000000"/>
                  </a:solidFill>
                  <a:latin typeface="Arial" pitchFamily="34" charset="0"/>
                </a:rPr>
                <a:t>gồm</a:t>
              </a:r>
              <a:r>
                <a:rPr lang="en-US" sz="1950" b="1" dirty="0">
                  <a:solidFill>
                    <a:srgbClr val="000000"/>
                  </a:solidFill>
                  <a:latin typeface="Arial" pitchFamily="34" charset="0"/>
                </a:rPr>
                <a:t> </a:t>
              </a:r>
              <a:r>
                <a:rPr lang="en-US" sz="1950" b="1" dirty="0" err="1">
                  <a:solidFill>
                    <a:srgbClr val="000000"/>
                  </a:solidFill>
                  <a:latin typeface="Arial" pitchFamily="34" charset="0"/>
                </a:rPr>
                <a:t>các</a:t>
              </a:r>
              <a:r>
                <a:rPr lang="en-US" sz="1950" b="1" dirty="0">
                  <a:solidFill>
                    <a:srgbClr val="000000"/>
                  </a:solidFill>
                  <a:latin typeface="Arial" pitchFamily="34" charset="0"/>
                </a:rPr>
                <a:t> </a:t>
              </a:r>
              <a:r>
                <a:rPr lang="en-US" sz="1950" b="1" dirty="0" err="1">
                  <a:solidFill>
                    <a:srgbClr val="000000"/>
                  </a:solidFill>
                  <a:latin typeface="Arial" pitchFamily="34" charset="0"/>
                </a:rPr>
                <a:t>khu</a:t>
              </a:r>
              <a:r>
                <a:rPr lang="en-US" sz="1950" b="1" dirty="0">
                  <a:solidFill>
                    <a:srgbClr val="000000"/>
                  </a:solidFill>
                  <a:latin typeface="Arial" pitchFamily="34" charset="0"/>
                </a:rPr>
                <a:t> </a:t>
              </a:r>
              <a:r>
                <a:rPr lang="en-US" sz="1950" b="1" dirty="0" err="1">
                  <a:solidFill>
                    <a:srgbClr val="000000"/>
                  </a:solidFill>
                  <a:latin typeface="Arial" pitchFamily="34" charset="0"/>
                </a:rPr>
                <a:t>sinh</a:t>
              </a:r>
              <a:r>
                <a:rPr lang="en-US" sz="1950" b="1" dirty="0">
                  <a:solidFill>
                    <a:srgbClr val="000000"/>
                  </a:solidFill>
                  <a:latin typeface="Arial" pitchFamily="34" charset="0"/>
                </a:rPr>
                <a:t> </a:t>
              </a:r>
              <a:r>
                <a:rPr lang="en-US" sz="1950" b="1" dirty="0" err="1">
                  <a:solidFill>
                    <a:srgbClr val="000000"/>
                  </a:solidFill>
                  <a:latin typeface="Arial" pitchFamily="34" charset="0"/>
                </a:rPr>
                <a:t>học</a:t>
              </a:r>
              <a:r>
                <a:rPr lang="en-US" sz="1950" b="1" dirty="0">
                  <a:solidFill>
                    <a:srgbClr val="000000"/>
                  </a:solidFill>
                  <a:latin typeface="Arial" pitchFamily="34" charset="0"/>
                </a:rPr>
                <a:t> </a:t>
              </a:r>
              <a:r>
                <a:rPr lang="en-US" sz="1950" b="1" dirty="0" err="1">
                  <a:solidFill>
                    <a:srgbClr val="000000"/>
                  </a:solidFill>
                  <a:latin typeface="Arial" pitchFamily="34" charset="0"/>
                </a:rPr>
                <a:t>trên</a:t>
              </a:r>
              <a:r>
                <a:rPr lang="en-US" sz="1950" b="1" dirty="0">
                  <a:solidFill>
                    <a:srgbClr val="000000"/>
                  </a:solidFill>
                  <a:latin typeface="Arial" pitchFamily="34" charset="0"/>
                </a:rPr>
                <a:t> </a:t>
              </a:r>
              <a:r>
                <a:rPr lang="en-US" sz="1950" b="1" dirty="0" err="1" smtClean="0">
                  <a:solidFill>
                    <a:srgbClr val="000000"/>
                  </a:solidFill>
                  <a:latin typeface="Arial" pitchFamily="34" charset="0"/>
                </a:rPr>
                <a:t>cạn</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khu</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sinh</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học</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nước</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ngọt</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và</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khu</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sinh</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học</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biển</a:t>
              </a:r>
              <a:endParaRPr lang="en-US" sz="1950" b="1" dirty="0">
                <a:solidFill>
                  <a:srgbClr val="000000"/>
                </a:solidFill>
                <a:latin typeface="Arial"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0174" y="-1028700"/>
            <a:ext cx="14344819" cy="2057400"/>
            <a:chOff x="0" y="0"/>
            <a:chExt cx="5668565" cy="812800"/>
          </a:xfrm>
        </p:grpSpPr>
        <p:sp>
          <p:nvSpPr>
            <p:cNvPr id="3" name="Freeform 3"/>
            <p:cNvSpPr/>
            <p:nvPr/>
          </p:nvSpPr>
          <p:spPr>
            <a:xfrm>
              <a:off x="0" y="0"/>
              <a:ext cx="5668565" cy="812800"/>
            </a:xfrm>
            <a:custGeom>
              <a:avLst/>
              <a:gdLst/>
              <a:ahLst/>
              <a:cxnLst/>
              <a:rect l="l" t="t" r="r" b="b"/>
              <a:pathLst>
                <a:path w="5668565" h="812800">
                  <a:moveTo>
                    <a:pt x="0" y="0"/>
                  </a:moveTo>
                  <a:lnTo>
                    <a:pt x="5668565" y="0"/>
                  </a:lnTo>
                  <a:lnTo>
                    <a:pt x="5668565" y="812800"/>
                  </a:lnTo>
                  <a:lnTo>
                    <a:pt x="0" y="812800"/>
                  </a:lnTo>
                  <a:close/>
                </a:path>
              </a:pathLst>
            </a:custGeom>
            <a:gradFill rotWithShape="1">
              <a:gsLst>
                <a:gs pos="0">
                  <a:srgbClr val="0CC0DF">
                    <a:alpha val="100000"/>
                  </a:srgbClr>
                </a:gs>
                <a:gs pos="50000">
                  <a:srgbClr val="FFDE59">
                    <a:alpha val="100000"/>
                  </a:srgbClr>
                </a:gs>
                <a:gs pos="100000">
                  <a:srgbClr val="FA7B7B">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rot="-8979045">
            <a:off x="8864444" y="-1238001"/>
            <a:ext cx="4423364" cy="2743200"/>
          </a:xfrm>
          <a:custGeom>
            <a:avLst/>
            <a:gdLst/>
            <a:ahLst/>
            <a:cxnLst/>
            <a:rect l="l" t="t" r="r" b="b"/>
            <a:pathLst>
              <a:path w="6636774" h="4114800">
                <a:moveTo>
                  <a:pt x="0" y="0"/>
                </a:moveTo>
                <a:lnTo>
                  <a:pt x="6636774" y="0"/>
                </a:lnTo>
                <a:lnTo>
                  <a:pt x="6636774"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11" name="Group 11"/>
          <p:cNvGrpSpPr/>
          <p:nvPr/>
        </p:nvGrpSpPr>
        <p:grpSpPr>
          <a:xfrm>
            <a:off x="6094413" y="2703634"/>
            <a:ext cx="5408791" cy="3606800"/>
            <a:chOff x="0" y="0"/>
            <a:chExt cx="10820400" cy="7213600"/>
          </a:xfrm>
        </p:grpSpPr>
        <p:grpSp>
          <p:nvGrpSpPr>
            <p:cNvPr id="12" name="Group 12"/>
            <p:cNvGrpSpPr/>
            <p:nvPr/>
          </p:nvGrpSpPr>
          <p:grpSpPr>
            <a:xfrm>
              <a:off x="0" y="0"/>
              <a:ext cx="10820400" cy="7213600"/>
              <a:chOff x="0" y="0"/>
              <a:chExt cx="2137363" cy="1424909"/>
            </a:xfrm>
          </p:grpSpPr>
          <p:sp>
            <p:nvSpPr>
              <p:cNvPr id="13" name="Freeform 13"/>
              <p:cNvSpPr/>
              <p:nvPr/>
            </p:nvSpPr>
            <p:spPr>
              <a:xfrm>
                <a:off x="0" y="0"/>
                <a:ext cx="2137363" cy="1424909"/>
              </a:xfrm>
              <a:custGeom>
                <a:avLst/>
                <a:gdLst/>
                <a:ahLst/>
                <a:cxnLst/>
                <a:rect l="l" t="t" r="r" b="b"/>
                <a:pathLst>
                  <a:path w="2137363" h="1424909">
                    <a:moveTo>
                      <a:pt x="0" y="0"/>
                    </a:moveTo>
                    <a:lnTo>
                      <a:pt x="2137363" y="0"/>
                    </a:lnTo>
                    <a:lnTo>
                      <a:pt x="2137363" y="1424909"/>
                    </a:lnTo>
                    <a:lnTo>
                      <a:pt x="0" y="1424909"/>
                    </a:lnTo>
                    <a:close/>
                  </a:path>
                </a:pathLst>
              </a:custGeom>
              <a:gradFill rotWithShape="1">
                <a:gsLst>
                  <a:gs pos="0">
                    <a:srgbClr val="5DE0E6">
                      <a:alpha val="100000"/>
                    </a:srgbClr>
                  </a:gs>
                  <a:gs pos="50000">
                    <a:srgbClr val="A4CBFF">
                      <a:alpha val="48500"/>
                    </a:srgbClr>
                  </a:gs>
                  <a:gs pos="100000">
                    <a:srgbClr val="BAFF6C">
                      <a:alpha val="100000"/>
                    </a:srgbClr>
                  </a:gs>
                </a:gsLst>
                <a:lin ang="5400000"/>
              </a:gradFill>
            </p:spPr>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5" name="TextBox 15"/>
            <p:cNvSpPr txBox="1"/>
            <p:nvPr/>
          </p:nvSpPr>
          <p:spPr>
            <a:xfrm>
              <a:off x="410309" y="1101482"/>
              <a:ext cx="9999784" cy="3693318"/>
            </a:xfrm>
            <a:prstGeom prst="rect">
              <a:avLst/>
            </a:prstGeom>
          </p:spPr>
          <p:txBody>
            <a:bodyPr lIns="0" tIns="0" rIns="0" bIns="0" rtlCol="0" anchor="t">
              <a:spAutoFit/>
            </a:bodyPr>
            <a:lstStyle/>
            <a:p>
              <a:pPr algn="just">
                <a:lnSpc>
                  <a:spcPct val="120000"/>
                </a:lnSpc>
              </a:pPr>
              <a:r>
                <a:rPr lang="en-US" sz="2000" b="1" dirty="0">
                  <a:solidFill>
                    <a:srgbClr val="000000"/>
                  </a:solidFill>
                  <a:latin typeface="Arial" pitchFamily="34" charset="0"/>
                </a:rPr>
                <a:t>- </a:t>
              </a:r>
              <a:r>
                <a:rPr lang="en-US" sz="2000" b="1" dirty="0" err="1">
                  <a:solidFill>
                    <a:srgbClr val="000000"/>
                  </a:solidFill>
                  <a:latin typeface="Arial" pitchFamily="34" charset="0"/>
                </a:rPr>
                <a:t>Vùng</a:t>
              </a:r>
              <a:r>
                <a:rPr lang="en-US" sz="2000" b="1" dirty="0">
                  <a:solidFill>
                    <a:srgbClr val="000000"/>
                  </a:solidFill>
                  <a:latin typeface="Arial" pitchFamily="34" charset="0"/>
                </a:rPr>
                <a:t> </a:t>
              </a:r>
              <a:r>
                <a:rPr lang="en-US" sz="2000" b="1" dirty="0" err="1">
                  <a:solidFill>
                    <a:srgbClr val="000000"/>
                  </a:solidFill>
                  <a:latin typeface="Arial" pitchFamily="34" charset="0"/>
                </a:rPr>
                <a:t>nước</a:t>
              </a:r>
              <a:r>
                <a:rPr lang="en-US" sz="2000" b="1" dirty="0">
                  <a:solidFill>
                    <a:srgbClr val="000000"/>
                  </a:solidFill>
                  <a:latin typeface="Arial" pitchFamily="34" charset="0"/>
                </a:rPr>
                <a:t> </a:t>
              </a:r>
              <a:r>
                <a:rPr lang="en-US" sz="2000" b="1" dirty="0" err="1">
                  <a:solidFill>
                    <a:srgbClr val="000000"/>
                  </a:solidFill>
                  <a:latin typeface="Arial" pitchFamily="34" charset="0"/>
                </a:rPr>
                <a:t>nông</a:t>
              </a:r>
              <a:r>
                <a:rPr lang="en-US" sz="2000" b="1" dirty="0">
                  <a:solidFill>
                    <a:srgbClr val="000000"/>
                  </a:solidFill>
                  <a:latin typeface="Arial" pitchFamily="34" charset="0"/>
                </a:rPr>
                <a:t> </a:t>
              </a:r>
              <a:r>
                <a:rPr lang="en-US" sz="2000" b="1" dirty="0" err="1">
                  <a:solidFill>
                    <a:srgbClr val="000000"/>
                  </a:solidFill>
                  <a:latin typeface="Arial" pitchFamily="34" charset="0"/>
                </a:rPr>
                <a:t>có</a:t>
              </a:r>
              <a:r>
                <a:rPr lang="en-US" sz="2000" b="1" dirty="0">
                  <a:solidFill>
                    <a:srgbClr val="000000"/>
                  </a:solidFill>
                  <a:latin typeface="Arial" pitchFamily="34" charset="0"/>
                </a:rPr>
                <a:t> </a:t>
              </a:r>
              <a:r>
                <a:rPr lang="en-US" sz="2000" b="1" dirty="0" err="1">
                  <a:solidFill>
                    <a:srgbClr val="000000"/>
                  </a:solidFill>
                  <a:latin typeface="Arial" pitchFamily="34" charset="0"/>
                </a:rPr>
                <a:t>các</a:t>
              </a:r>
              <a:r>
                <a:rPr lang="en-US" sz="2000" b="1" dirty="0">
                  <a:solidFill>
                    <a:srgbClr val="000000"/>
                  </a:solidFill>
                  <a:latin typeface="Arial" pitchFamily="34" charset="0"/>
                </a:rPr>
                <a:t> </a:t>
              </a:r>
              <a:r>
                <a:rPr lang="en-US" sz="2000" b="1" dirty="0" err="1">
                  <a:solidFill>
                    <a:srgbClr val="000000"/>
                  </a:solidFill>
                  <a:latin typeface="Arial" pitchFamily="34" charset="0"/>
                </a:rPr>
                <a:t>loài</a:t>
              </a:r>
              <a:r>
                <a:rPr lang="en-US" sz="2000" b="1" dirty="0">
                  <a:solidFill>
                    <a:srgbClr val="000000"/>
                  </a:solidFill>
                  <a:latin typeface="Arial" pitchFamily="34" charset="0"/>
                </a:rPr>
                <a:t> </a:t>
              </a:r>
              <a:r>
                <a:rPr lang="en-US" sz="2000" b="1" dirty="0" err="1">
                  <a:solidFill>
                    <a:srgbClr val="000000"/>
                  </a:solidFill>
                  <a:latin typeface="Arial" pitchFamily="34" charset="0"/>
                </a:rPr>
                <a:t>thực</a:t>
              </a:r>
              <a:r>
                <a:rPr lang="en-US" sz="2000" b="1" dirty="0">
                  <a:solidFill>
                    <a:srgbClr val="000000"/>
                  </a:solidFill>
                  <a:latin typeface="Arial" pitchFamily="34" charset="0"/>
                </a:rPr>
                <a:t> </a:t>
              </a:r>
              <a:r>
                <a:rPr lang="en-US" sz="2000" b="1" dirty="0" err="1">
                  <a:solidFill>
                    <a:srgbClr val="000000"/>
                  </a:solidFill>
                  <a:latin typeface="Arial" pitchFamily="34" charset="0"/>
                </a:rPr>
                <a:t>vật</a:t>
              </a:r>
              <a:r>
                <a:rPr lang="en-US" sz="2000" b="1" dirty="0">
                  <a:solidFill>
                    <a:srgbClr val="000000"/>
                  </a:solidFill>
                  <a:latin typeface="Arial" pitchFamily="34" charset="0"/>
                </a:rPr>
                <a:t> </a:t>
              </a:r>
              <a:r>
                <a:rPr lang="en-US" sz="2000" b="1" dirty="0" err="1">
                  <a:solidFill>
                    <a:srgbClr val="000000"/>
                  </a:solidFill>
                  <a:latin typeface="Arial" pitchFamily="34" charset="0"/>
                </a:rPr>
                <a:t>có</a:t>
              </a:r>
              <a:r>
                <a:rPr lang="en-US" sz="2000" b="1" dirty="0">
                  <a:solidFill>
                    <a:srgbClr val="000000"/>
                  </a:solidFill>
                  <a:latin typeface="Arial" pitchFamily="34" charset="0"/>
                </a:rPr>
                <a:t> </a:t>
              </a:r>
              <a:r>
                <a:rPr lang="en-US" sz="2000" b="1" dirty="0" err="1">
                  <a:solidFill>
                    <a:srgbClr val="000000"/>
                  </a:solidFill>
                  <a:latin typeface="Arial" pitchFamily="34" charset="0"/>
                </a:rPr>
                <a:t>rễ</a:t>
              </a:r>
              <a:r>
                <a:rPr lang="en-US" sz="2000" b="1" dirty="0">
                  <a:solidFill>
                    <a:srgbClr val="000000"/>
                  </a:solidFill>
                  <a:latin typeface="Arial" pitchFamily="34" charset="0"/>
                </a:rPr>
                <a:t> </a:t>
              </a:r>
              <a:r>
                <a:rPr lang="en-US" sz="2000" b="1" dirty="0" err="1">
                  <a:solidFill>
                    <a:srgbClr val="000000"/>
                  </a:solidFill>
                  <a:latin typeface="Arial" pitchFamily="34" charset="0"/>
                </a:rPr>
                <a:t>bám</a:t>
              </a:r>
              <a:r>
                <a:rPr lang="en-US" sz="2000" b="1" dirty="0">
                  <a:solidFill>
                    <a:srgbClr val="000000"/>
                  </a:solidFill>
                  <a:latin typeface="Arial" pitchFamily="34" charset="0"/>
                </a:rPr>
                <a:t> </a:t>
              </a:r>
              <a:r>
                <a:rPr lang="en-US" sz="2000" b="1" dirty="0" err="1">
                  <a:solidFill>
                    <a:srgbClr val="000000"/>
                  </a:solidFill>
                  <a:latin typeface="Arial" pitchFamily="34" charset="0"/>
                </a:rPr>
                <a:t>trong</a:t>
              </a:r>
              <a:r>
                <a:rPr lang="en-US" sz="2000" b="1" dirty="0">
                  <a:solidFill>
                    <a:srgbClr val="000000"/>
                  </a:solidFill>
                  <a:latin typeface="Arial" pitchFamily="34" charset="0"/>
                </a:rPr>
                <a:t> </a:t>
              </a:r>
              <a:r>
                <a:rPr lang="en-US" sz="2000" b="1" dirty="0" err="1">
                  <a:solidFill>
                    <a:srgbClr val="000000"/>
                  </a:solidFill>
                  <a:latin typeface="Arial" pitchFamily="34" charset="0"/>
                </a:rPr>
                <a:t>bùn</a:t>
              </a:r>
              <a:r>
                <a:rPr lang="en-US" sz="2000" b="1" dirty="0">
                  <a:solidFill>
                    <a:srgbClr val="000000"/>
                  </a:solidFill>
                  <a:latin typeface="Arial" pitchFamily="34" charset="0"/>
                </a:rPr>
                <a:t>, </a:t>
              </a:r>
              <a:r>
                <a:rPr lang="en-US" sz="2000" b="1" dirty="0" err="1">
                  <a:solidFill>
                    <a:srgbClr val="000000"/>
                  </a:solidFill>
                  <a:latin typeface="Arial" pitchFamily="34" charset="0"/>
                </a:rPr>
                <a:t>động</a:t>
              </a:r>
              <a:r>
                <a:rPr lang="en-US" sz="2000" b="1" dirty="0">
                  <a:solidFill>
                    <a:srgbClr val="000000"/>
                  </a:solidFill>
                  <a:latin typeface="Arial" pitchFamily="34" charset="0"/>
                </a:rPr>
                <a:t> </a:t>
              </a:r>
              <a:r>
                <a:rPr lang="en-US" sz="2000" b="1" dirty="0" err="1">
                  <a:solidFill>
                    <a:srgbClr val="000000"/>
                  </a:solidFill>
                  <a:latin typeface="Arial" pitchFamily="34" charset="0"/>
                </a:rPr>
                <a:t>vật</a:t>
              </a:r>
              <a:r>
                <a:rPr lang="en-US" sz="2000" b="1" dirty="0">
                  <a:solidFill>
                    <a:srgbClr val="000000"/>
                  </a:solidFill>
                  <a:latin typeface="Arial" pitchFamily="34" charset="0"/>
                </a:rPr>
                <a:t> </a:t>
              </a:r>
              <a:r>
                <a:rPr lang="en-US" sz="2000" b="1" dirty="0" err="1">
                  <a:solidFill>
                    <a:srgbClr val="000000"/>
                  </a:solidFill>
                  <a:latin typeface="Arial" pitchFamily="34" charset="0"/>
                </a:rPr>
                <a:t>đáy</a:t>
              </a:r>
              <a:endParaRPr lang="en-US" sz="2000" b="1" dirty="0">
                <a:solidFill>
                  <a:srgbClr val="000000"/>
                </a:solidFill>
                <a:latin typeface="Arial" pitchFamily="34" charset="0"/>
              </a:endParaRPr>
            </a:p>
            <a:p>
              <a:pPr algn="just">
                <a:lnSpc>
                  <a:spcPct val="120000"/>
                </a:lnSpc>
              </a:pPr>
              <a:r>
                <a:rPr lang="en-US" sz="2000" b="1" dirty="0">
                  <a:solidFill>
                    <a:srgbClr val="000000"/>
                  </a:solidFill>
                  <a:latin typeface="Arial" pitchFamily="34" charset="0"/>
                </a:rPr>
                <a:t>- </a:t>
              </a:r>
              <a:r>
                <a:rPr lang="en-US" sz="2000" b="1" dirty="0" err="1">
                  <a:solidFill>
                    <a:srgbClr val="000000"/>
                  </a:solidFill>
                  <a:latin typeface="Arial" pitchFamily="34" charset="0"/>
                </a:rPr>
                <a:t>Vùng</a:t>
              </a:r>
              <a:r>
                <a:rPr lang="en-US" sz="2000" b="1" dirty="0">
                  <a:solidFill>
                    <a:srgbClr val="000000"/>
                  </a:solidFill>
                  <a:latin typeface="Arial" pitchFamily="34" charset="0"/>
                </a:rPr>
                <a:t> </a:t>
              </a:r>
              <a:r>
                <a:rPr lang="en-US" sz="2000" b="1" dirty="0" err="1">
                  <a:solidFill>
                    <a:srgbClr val="000000"/>
                  </a:solidFill>
                  <a:latin typeface="Arial" pitchFamily="34" charset="0"/>
                </a:rPr>
                <a:t>nước</a:t>
              </a:r>
              <a:r>
                <a:rPr lang="en-US" sz="2000" b="1" dirty="0">
                  <a:solidFill>
                    <a:srgbClr val="000000"/>
                  </a:solidFill>
                  <a:latin typeface="Arial" pitchFamily="34" charset="0"/>
                </a:rPr>
                <a:t> </a:t>
              </a:r>
              <a:r>
                <a:rPr lang="en-US" sz="2000" b="1" dirty="0" err="1">
                  <a:solidFill>
                    <a:srgbClr val="000000"/>
                  </a:solidFill>
                  <a:latin typeface="Arial" pitchFamily="34" charset="0"/>
                </a:rPr>
                <a:t>sâu</a:t>
              </a:r>
              <a:r>
                <a:rPr lang="en-US" sz="2000" b="1" dirty="0">
                  <a:solidFill>
                    <a:srgbClr val="000000"/>
                  </a:solidFill>
                  <a:latin typeface="Arial" pitchFamily="34" charset="0"/>
                </a:rPr>
                <a:t> </a:t>
              </a:r>
              <a:r>
                <a:rPr lang="en-US" sz="2000" b="1" dirty="0" err="1">
                  <a:solidFill>
                    <a:srgbClr val="000000"/>
                  </a:solidFill>
                  <a:latin typeface="Arial" pitchFamily="34" charset="0"/>
                </a:rPr>
                <a:t>vừa</a:t>
              </a:r>
              <a:r>
                <a:rPr lang="en-US" sz="2000" b="1" dirty="0">
                  <a:solidFill>
                    <a:srgbClr val="000000"/>
                  </a:solidFill>
                  <a:latin typeface="Arial" pitchFamily="34" charset="0"/>
                </a:rPr>
                <a:t>, </a:t>
              </a:r>
              <a:r>
                <a:rPr lang="en-US" sz="2000" b="1" dirty="0" err="1">
                  <a:solidFill>
                    <a:srgbClr val="000000"/>
                  </a:solidFill>
                  <a:latin typeface="Arial" pitchFamily="34" charset="0"/>
                </a:rPr>
                <a:t>có</a:t>
              </a:r>
              <a:r>
                <a:rPr lang="en-US" sz="2000" b="1" dirty="0">
                  <a:solidFill>
                    <a:srgbClr val="000000"/>
                  </a:solidFill>
                  <a:latin typeface="Arial" pitchFamily="34" charset="0"/>
                </a:rPr>
                <a:t> </a:t>
              </a:r>
              <a:r>
                <a:rPr lang="en-US" sz="2000" b="1" dirty="0" err="1">
                  <a:solidFill>
                    <a:srgbClr val="000000"/>
                  </a:solidFill>
                  <a:latin typeface="Arial" pitchFamily="34" charset="0"/>
                </a:rPr>
                <a:t>sinh</a:t>
              </a:r>
              <a:r>
                <a:rPr lang="en-US" sz="2000" b="1" dirty="0">
                  <a:solidFill>
                    <a:srgbClr val="000000"/>
                  </a:solidFill>
                  <a:latin typeface="Arial" pitchFamily="34" charset="0"/>
                </a:rPr>
                <a:t> </a:t>
              </a:r>
              <a:r>
                <a:rPr lang="en-US" sz="2000" b="1" dirty="0" err="1">
                  <a:solidFill>
                    <a:srgbClr val="000000"/>
                  </a:solidFill>
                  <a:latin typeface="Arial" pitchFamily="34" charset="0"/>
                </a:rPr>
                <a:t>vật</a:t>
              </a:r>
              <a:r>
                <a:rPr lang="en-US" sz="2000" b="1" dirty="0">
                  <a:solidFill>
                    <a:srgbClr val="000000"/>
                  </a:solidFill>
                  <a:latin typeface="Arial" pitchFamily="34" charset="0"/>
                </a:rPr>
                <a:t> </a:t>
              </a:r>
              <a:r>
                <a:rPr lang="en-US" sz="2000" b="1" dirty="0" err="1">
                  <a:solidFill>
                    <a:srgbClr val="000000"/>
                  </a:solidFill>
                  <a:latin typeface="Arial" pitchFamily="34" charset="0"/>
                </a:rPr>
                <a:t>phù</a:t>
              </a:r>
              <a:r>
                <a:rPr lang="en-US" sz="2000" b="1" dirty="0">
                  <a:solidFill>
                    <a:srgbClr val="000000"/>
                  </a:solidFill>
                  <a:latin typeface="Arial" pitchFamily="34" charset="0"/>
                </a:rPr>
                <a:t> du</a:t>
              </a:r>
            </a:p>
            <a:p>
              <a:pPr algn="just">
                <a:lnSpc>
                  <a:spcPct val="120000"/>
                </a:lnSpc>
                <a:spcBef>
                  <a:spcPct val="0"/>
                </a:spcBef>
              </a:pPr>
              <a:r>
                <a:rPr lang="en-US" sz="2000" b="1" dirty="0">
                  <a:solidFill>
                    <a:srgbClr val="000000"/>
                  </a:solidFill>
                  <a:latin typeface="Arial" pitchFamily="34" charset="0"/>
                </a:rPr>
                <a:t>- </a:t>
              </a:r>
              <a:r>
                <a:rPr lang="en-US" sz="2000" b="1" dirty="0" err="1">
                  <a:solidFill>
                    <a:srgbClr val="000000"/>
                  </a:solidFill>
                  <a:latin typeface="Arial" pitchFamily="34" charset="0"/>
                </a:rPr>
                <a:t>Vùng</a:t>
              </a:r>
              <a:r>
                <a:rPr lang="en-US" sz="2000" b="1" dirty="0">
                  <a:solidFill>
                    <a:srgbClr val="000000"/>
                  </a:solidFill>
                  <a:latin typeface="Arial" pitchFamily="34" charset="0"/>
                </a:rPr>
                <a:t> </a:t>
              </a:r>
              <a:r>
                <a:rPr lang="en-US" sz="2000" b="1" dirty="0" err="1">
                  <a:solidFill>
                    <a:srgbClr val="000000"/>
                  </a:solidFill>
                  <a:latin typeface="Arial" pitchFamily="34" charset="0"/>
                </a:rPr>
                <a:t>nước</a:t>
              </a:r>
              <a:r>
                <a:rPr lang="en-US" sz="2000" b="1" dirty="0">
                  <a:solidFill>
                    <a:srgbClr val="000000"/>
                  </a:solidFill>
                  <a:latin typeface="Arial" pitchFamily="34" charset="0"/>
                </a:rPr>
                <a:t> </a:t>
              </a:r>
              <a:r>
                <a:rPr lang="en-US" sz="2000" b="1" dirty="0" err="1">
                  <a:solidFill>
                    <a:srgbClr val="000000"/>
                  </a:solidFill>
                  <a:latin typeface="Arial" pitchFamily="34" charset="0"/>
                </a:rPr>
                <a:t>sâu</a:t>
              </a:r>
              <a:r>
                <a:rPr lang="en-US" sz="2000" b="1" dirty="0">
                  <a:solidFill>
                    <a:srgbClr val="000000"/>
                  </a:solidFill>
                  <a:latin typeface="Arial" pitchFamily="34" charset="0"/>
                </a:rPr>
                <a:t>: </a:t>
              </a:r>
              <a:r>
                <a:rPr lang="en-US" sz="2000" b="1" dirty="0" err="1">
                  <a:solidFill>
                    <a:srgbClr val="000000"/>
                  </a:solidFill>
                  <a:latin typeface="Arial" pitchFamily="34" charset="0"/>
                </a:rPr>
                <a:t>có</a:t>
              </a:r>
              <a:r>
                <a:rPr lang="en-US" sz="2000" b="1" dirty="0">
                  <a:solidFill>
                    <a:srgbClr val="000000"/>
                  </a:solidFill>
                  <a:latin typeface="Arial" pitchFamily="34" charset="0"/>
                </a:rPr>
                <a:t> </a:t>
              </a:r>
              <a:r>
                <a:rPr lang="en-US" sz="2000" b="1" dirty="0" err="1">
                  <a:solidFill>
                    <a:srgbClr val="000000"/>
                  </a:solidFill>
                  <a:latin typeface="Arial" pitchFamily="34" charset="0"/>
                </a:rPr>
                <a:t>các</a:t>
              </a:r>
              <a:r>
                <a:rPr lang="en-US" sz="2000" b="1" dirty="0">
                  <a:solidFill>
                    <a:srgbClr val="000000"/>
                  </a:solidFill>
                  <a:latin typeface="Arial" pitchFamily="34" charset="0"/>
                </a:rPr>
                <a:t> </a:t>
              </a:r>
              <a:r>
                <a:rPr lang="en-US" sz="2000" b="1" dirty="0" err="1">
                  <a:solidFill>
                    <a:srgbClr val="000000"/>
                  </a:solidFill>
                  <a:latin typeface="Arial" pitchFamily="34" charset="0"/>
                </a:rPr>
                <a:t>động</a:t>
              </a:r>
              <a:r>
                <a:rPr lang="en-US" sz="2000" b="1" dirty="0">
                  <a:solidFill>
                    <a:srgbClr val="000000"/>
                  </a:solidFill>
                  <a:latin typeface="Arial" pitchFamily="34" charset="0"/>
                </a:rPr>
                <a:t> </a:t>
              </a:r>
              <a:r>
                <a:rPr lang="en-US" sz="2000" b="1" dirty="0" err="1">
                  <a:solidFill>
                    <a:srgbClr val="000000"/>
                  </a:solidFill>
                  <a:latin typeface="Arial" pitchFamily="34" charset="0"/>
                </a:rPr>
                <a:t>vật</a:t>
              </a:r>
              <a:r>
                <a:rPr lang="en-US" sz="2000" b="1" dirty="0">
                  <a:solidFill>
                    <a:srgbClr val="000000"/>
                  </a:solidFill>
                  <a:latin typeface="Arial" pitchFamily="34" charset="0"/>
                </a:rPr>
                <a:t> </a:t>
              </a:r>
              <a:r>
                <a:rPr lang="en-US" sz="2000" b="1" dirty="0" err="1">
                  <a:solidFill>
                    <a:srgbClr val="000000"/>
                  </a:solidFill>
                  <a:latin typeface="Arial" pitchFamily="34" charset="0"/>
                </a:rPr>
                <a:t>thích</a:t>
              </a:r>
              <a:r>
                <a:rPr lang="en-US" sz="2000" b="1" dirty="0">
                  <a:solidFill>
                    <a:srgbClr val="000000"/>
                  </a:solidFill>
                  <a:latin typeface="Arial" pitchFamily="34" charset="0"/>
                </a:rPr>
                <a:t> </a:t>
              </a:r>
              <a:r>
                <a:rPr lang="en-US" sz="2000" b="1" dirty="0" err="1">
                  <a:solidFill>
                    <a:srgbClr val="000000"/>
                  </a:solidFill>
                  <a:latin typeface="Arial" pitchFamily="34" charset="0"/>
                </a:rPr>
                <a:t>nghi</a:t>
              </a:r>
              <a:r>
                <a:rPr lang="en-US" sz="2000" b="1" dirty="0">
                  <a:solidFill>
                    <a:srgbClr val="000000"/>
                  </a:solidFill>
                  <a:latin typeface="Arial" pitchFamily="34" charset="0"/>
                </a:rPr>
                <a:t> </a:t>
              </a:r>
              <a:r>
                <a:rPr lang="en-US" sz="2000" b="1" dirty="0" err="1">
                  <a:solidFill>
                    <a:srgbClr val="000000"/>
                  </a:solidFill>
                  <a:latin typeface="Arial" pitchFamily="34" charset="0"/>
                </a:rPr>
                <a:t>với</a:t>
              </a:r>
              <a:r>
                <a:rPr lang="en-US" sz="2000" b="1" dirty="0">
                  <a:solidFill>
                    <a:srgbClr val="000000"/>
                  </a:solidFill>
                  <a:latin typeface="Arial" pitchFamily="34" charset="0"/>
                </a:rPr>
                <a:t> </a:t>
              </a:r>
              <a:r>
                <a:rPr lang="en-US" sz="2000" b="1" dirty="0" err="1">
                  <a:solidFill>
                    <a:srgbClr val="000000"/>
                  </a:solidFill>
                  <a:latin typeface="Arial" pitchFamily="34" charset="0"/>
                </a:rPr>
                <a:t>bóng</a:t>
              </a:r>
              <a:r>
                <a:rPr lang="en-US" sz="2000" b="1" dirty="0">
                  <a:solidFill>
                    <a:srgbClr val="000000"/>
                  </a:solidFill>
                  <a:latin typeface="Arial" pitchFamily="34" charset="0"/>
                </a:rPr>
                <a:t> </a:t>
              </a:r>
              <a:r>
                <a:rPr lang="en-US" sz="2000" b="1" dirty="0" err="1">
                  <a:solidFill>
                    <a:srgbClr val="000000"/>
                  </a:solidFill>
                  <a:latin typeface="Arial" pitchFamily="34" charset="0"/>
                </a:rPr>
                <a:t>tối</a:t>
              </a:r>
              <a:endParaRPr lang="en-US" sz="2000" b="1" dirty="0">
                <a:solidFill>
                  <a:srgbClr val="000000"/>
                </a:solidFill>
                <a:latin typeface="Arial" pitchFamily="34" charset="0"/>
              </a:endParaRPr>
            </a:p>
          </p:txBody>
        </p:sp>
        <p:sp>
          <p:nvSpPr>
            <p:cNvPr id="16" name="TextBox 16"/>
            <p:cNvSpPr txBox="1"/>
            <p:nvPr/>
          </p:nvSpPr>
          <p:spPr>
            <a:xfrm>
              <a:off x="522714" y="249116"/>
              <a:ext cx="9887377" cy="738664"/>
            </a:xfrm>
            <a:prstGeom prst="rect">
              <a:avLst/>
            </a:prstGeom>
          </p:spPr>
          <p:txBody>
            <a:bodyPr lIns="0" tIns="0" rIns="0" bIns="0" rtlCol="0" anchor="t">
              <a:spAutoFit/>
            </a:bodyPr>
            <a:lstStyle/>
            <a:p>
              <a:pPr algn="ctr">
                <a:lnSpc>
                  <a:spcPct val="120000"/>
                </a:lnSpc>
                <a:spcBef>
                  <a:spcPct val="0"/>
                </a:spcBef>
              </a:pPr>
              <a:r>
                <a:rPr lang="en-US" sz="2000" b="1">
                  <a:solidFill>
                    <a:srgbClr val="C00000"/>
                  </a:solidFill>
                  <a:latin typeface="Arial" pitchFamily="34" charset="0"/>
                </a:rPr>
                <a:t>HỆ SINH THÁI NƯỚC ĐỨNG</a:t>
              </a:r>
            </a:p>
          </p:txBody>
        </p:sp>
      </p:grpSp>
      <p:sp>
        <p:nvSpPr>
          <p:cNvPr id="17" name="Freeform 17"/>
          <p:cNvSpPr/>
          <p:nvPr/>
        </p:nvSpPr>
        <p:spPr>
          <a:xfrm>
            <a:off x="685622" y="2703634"/>
            <a:ext cx="5412174" cy="3606800"/>
          </a:xfrm>
          <a:custGeom>
            <a:avLst/>
            <a:gdLst/>
            <a:ahLst/>
            <a:cxnLst/>
            <a:rect l="l" t="t" r="r" b="b"/>
            <a:pathLst>
              <a:path w="8120375" h="5410200">
                <a:moveTo>
                  <a:pt x="0" y="0"/>
                </a:moveTo>
                <a:lnTo>
                  <a:pt x="8120375" y="0"/>
                </a:lnTo>
                <a:lnTo>
                  <a:pt x="8120375" y="5410200"/>
                </a:lnTo>
                <a:lnTo>
                  <a:pt x="0" y="5410200"/>
                </a:lnTo>
                <a:lnTo>
                  <a:pt x="0" y="0"/>
                </a:lnTo>
                <a:close/>
              </a:path>
            </a:pathLst>
          </a:custGeom>
          <a:blipFill>
            <a:blip r:embed="rId4"/>
            <a:stretch>
              <a:fillRect l="-5050" r="-5050"/>
            </a:stretch>
          </a:blipFill>
        </p:spPr>
      </p:sp>
      <p:sp>
        <p:nvSpPr>
          <p:cNvPr id="18" name="TextBox 18"/>
          <p:cNvSpPr txBox="1"/>
          <p:nvPr/>
        </p:nvSpPr>
        <p:spPr>
          <a:xfrm>
            <a:off x="685620" y="287867"/>
            <a:ext cx="5103991" cy="423193"/>
          </a:xfrm>
          <a:prstGeom prst="rect">
            <a:avLst/>
          </a:prstGeom>
        </p:spPr>
        <p:txBody>
          <a:bodyPr wrap="square" lIns="0" tIns="0" rIns="0" bIns="0" rtlCol="0" anchor="t">
            <a:spAutoFit/>
          </a:bodyPr>
          <a:lstStyle/>
          <a:p>
            <a:pPr>
              <a:lnSpc>
                <a:spcPts val="3266"/>
              </a:lnSpc>
            </a:pPr>
            <a:r>
              <a:rPr lang="en-US" sz="2300" b="1" dirty="0">
                <a:solidFill>
                  <a:srgbClr val="000000"/>
                </a:solidFill>
                <a:latin typeface="Arial" pitchFamily="34" charset="0"/>
              </a:rPr>
              <a:t>II. CÁC KHU SINH HỌC CHỦ YẾU</a:t>
            </a:r>
          </a:p>
        </p:txBody>
      </p:sp>
      <p:sp>
        <p:nvSpPr>
          <p:cNvPr id="19" name="TextBox 19"/>
          <p:cNvSpPr txBox="1"/>
          <p:nvPr/>
        </p:nvSpPr>
        <p:spPr>
          <a:xfrm>
            <a:off x="685621" y="1981200"/>
            <a:ext cx="8574625" cy="384529"/>
          </a:xfrm>
          <a:prstGeom prst="rect">
            <a:avLst/>
          </a:prstGeom>
        </p:spPr>
        <p:txBody>
          <a:bodyPr lIns="0" tIns="0" rIns="0" bIns="0" rtlCol="0" anchor="t">
            <a:spAutoFit/>
          </a:bodyPr>
          <a:lstStyle/>
          <a:p>
            <a:pPr>
              <a:lnSpc>
                <a:spcPts val="3266"/>
              </a:lnSpc>
            </a:pPr>
            <a:r>
              <a:rPr lang="en-US" sz="2300" b="1" dirty="0">
                <a:solidFill>
                  <a:srgbClr val="000000"/>
                </a:solidFill>
                <a:latin typeface="Arial" pitchFamily="34" charset="0"/>
              </a:rPr>
              <a:t>2</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học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nước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ngọt</a:t>
            </a:r>
            <a:endParaRPr lang="en-US" sz="2300" b="1" dirty="0">
              <a:solidFill>
                <a:srgbClr val="000000"/>
              </a:solidFill>
              <a:latin typeface="Arial" pitchFamily="34" charset="0"/>
            </a:endParaRPr>
          </a:p>
        </p:txBody>
      </p:sp>
      <p:grpSp>
        <p:nvGrpSpPr>
          <p:cNvPr id="25" name="Group 6"/>
          <p:cNvGrpSpPr/>
          <p:nvPr/>
        </p:nvGrpSpPr>
        <p:grpSpPr>
          <a:xfrm>
            <a:off x="604625" y="1275328"/>
            <a:ext cx="10898579" cy="579523"/>
            <a:chOff x="-162036" y="0"/>
            <a:chExt cx="21802836" cy="1159046"/>
          </a:xfrm>
        </p:grpSpPr>
        <p:grpSp>
          <p:nvGrpSpPr>
            <p:cNvPr id="26" name="Group 7"/>
            <p:cNvGrpSpPr/>
            <p:nvPr/>
          </p:nvGrpSpPr>
          <p:grpSpPr>
            <a:xfrm>
              <a:off x="0" y="0"/>
              <a:ext cx="21640800" cy="1159046"/>
              <a:chOff x="0" y="0"/>
              <a:chExt cx="4274726" cy="228947"/>
            </a:xfrm>
          </p:grpSpPr>
          <p:sp>
            <p:nvSpPr>
              <p:cNvPr id="28" name="Freeform 8"/>
              <p:cNvSpPr/>
              <p:nvPr/>
            </p:nvSpPr>
            <p:spPr>
              <a:xfrm>
                <a:off x="0" y="0"/>
                <a:ext cx="4274726" cy="228947"/>
              </a:xfrm>
              <a:custGeom>
                <a:avLst/>
                <a:gdLst/>
                <a:ahLst/>
                <a:cxnLst/>
                <a:rect l="l" t="t" r="r" b="b"/>
                <a:pathLst>
                  <a:path w="4274726" h="228947">
                    <a:moveTo>
                      <a:pt x="0" y="0"/>
                    </a:moveTo>
                    <a:lnTo>
                      <a:pt x="4274726" y="0"/>
                    </a:lnTo>
                    <a:lnTo>
                      <a:pt x="4274726" y="228947"/>
                    </a:lnTo>
                    <a:lnTo>
                      <a:pt x="0" y="228947"/>
                    </a:lnTo>
                    <a:close/>
                  </a:path>
                </a:pathLst>
              </a:custGeom>
              <a:gradFill rotWithShape="1">
                <a:gsLst>
                  <a:gs pos="0">
                    <a:srgbClr val="53E6FF">
                      <a:alpha val="100000"/>
                    </a:srgbClr>
                  </a:gs>
                  <a:gs pos="100000">
                    <a:srgbClr val="FFDE59">
                      <a:alpha val="100000"/>
                    </a:srgbClr>
                  </a:gs>
                </a:gsLst>
                <a:lin ang="0"/>
              </a:gradFill>
            </p:spPr>
          </p:sp>
          <p:sp>
            <p:nvSpPr>
              <p:cNvPr id="29" name="TextBox 9"/>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27" name="TextBox 10"/>
            <p:cNvSpPr txBox="1"/>
            <p:nvPr/>
          </p:nvSpPr>
          <p:spPr>
            <a:xfrm>
              <a:off x="-162036" y="155442"/>
              <a:ext cx="21802835" cy="745718"/>
            </a:xfrm>
            <a:prstGeom prst="rect">
              <a:avLst/>
            </a:prstGeom>
          </p:spPr>
          <p:txBody>
            <a:bodyPr wrap="square" lIns="0" tIns="0" rIns="0" bIns="0" rtlCol="0" anchor="t">
              <a:spAutoFit/>
            </a:bodyPr>
            <a:lstStyle/>
            <a:p>
              <a:pPr algn="ctr">
                <a:lnSpc>
                  <a:spcPts val="3266"/>
                </a:lnSpc>
                <a:spcBef>
                  <a:spcPct val="0"/>
                </a:spcBef>
              </a:pPr>
              <a:r>
                <a:rPr lang="en-US" sz="1950" b="1" dirty="0" err="1">
                  <a:solidFill>
                    <a:srgbClr val="000000"/>
                  </a:solidFill>
                  <a:latin typeface="Arial" pitchFamily="34" charset="0"/>
                </a:rPr>
                <a:t>Sinh</a:t>
              </a:r>
              <a:r>
                <a:rPr lang="en-US" sz="1950" b="1" dirty="0">
                  <a:solidFill>
                    <a:srgbClr val="000000"/>
                  </a:solidFill>
                  <a:latin typeface="Arial" pitchFamily="34" charset="0"/>
                </a:rPr>
                <a:t> </a:t>
              </a:r>
              <a:r>
                <a:rPr lang="en-US" sz="1950" b="1" dirty="0" err="1">
                  <a:solidFill>
                    <a:srgbClr val="000000"/>
                  </a:solidFill>
                  <a:latin typeface="Arial" pitchFamily="34" charset="0"/>
                </a:rPr>
                <a:t>quyển</a:t>
              </a:r>
              <a:r>
                <a:rPr lang="en-US" sz="1950" b="1" dirty="0">
                  <a:solidFill>
                    <a:srgbClr val="000000"/>
                  </a:solidFill>
                  <a:latin typeface="Arial" pitchFamily="34" charset="0"/>
                </a:rPr>
                <a:t> </a:t>
              </a:r>
              <a:r>
                <a:rPr lang="en-US" sz="1950" b="1" dirty="0" err="1">
                  <a:solidFill>
                    <a:srgbClr val="000000"/>
                  </a:solidFill>
                  <a:latin typeface="Arial" pitchFamily="34" charset="0"/>
                </a:rPr>
                <a:t>gồm</a:t>
              </a:r>
              <a:r>
                <a:rPr lang="en-US" sz="1950" b="1" dirty="0">
                  <a:solidFill>
                    <a:srgbClr val="000000"/>
                  </a:solidFill>
                  <a:latin typeface="Arial" pitchFamily="34" charset="0"/>
                </a:rPr>
                <a:t> </a:t>
              </a:r>
              <a:r>
                <a:rPr lang="en-US" sz="1950" b="1" dirty="0" err="1">
                  <a:solidFill>
                    <a:srgbClr val="000000"/>
                  </a:solidFill>
                  <a:latin typeface="Arial" pitchFamily="34" charset="0"/>
                </a:rPr>
                <a:t>các</a:t>
              </a:r>
              <a:r>
                <a:rPr lang="en-US" sz="1950" b="1" dirty="0">
                  <a:solidFill>
                    <a:srgbClr val="000000"/>
                  </a:solidFill>
                  <a:latin typeface="Arial" pitchFamily="34" charset="0"/>
                </a:rPr>
                <a:t> </a:t>
              </a:r>
              <a:r>
                <a:rPr lang="en-US" sz="1950" b="1" dirty="0" err="1">
                  <a:solidFill>
                    <a:srgbClr val="000000"/>
                  </a:solidFill>
                  <a:latin typeface="Arial" pitchFamily="34" charset="0"/>
                </a:rPr>
                <a:t>khu</a:t>
              </a:r>
              <a:r>
                <a:rPr lang="en-US" sz="1950" b="1" dirty="0">
                  <a:solidFill>
                    <a:srgbClr val="000000"/>
                  </a:solidFill>
                  <a:latin typeface="Arial" pitchFamily="34" charset="0"/>
                </a:rPr>
                <a:t> </a:t>
              </a:r>
              <a:r>
                <a:rPr lang="en-US" sz="1950" b="1" dirty="0" err="1">
                  <a:solidFill>
                    <a:srgbClr val="000000"/>
                  </a:solidFill>
                  <a:latin typeface="Arial" pitchFamily="34" charset="0"/>
                </a:rPr>
                <a:t>sinh</a:t>
              </a:r>
              <a:r>
                <a:rPr lang="en-US" sz="1950" b="1" dirty="0">
                  <a:solidFill>
                    <a:srgbClr val="000000"/>
                  </a:solidFill>
                  <a:latin typeface="Arial" pitchFamily="34" charset="0"/>
                </a:rPr>
                <a:t> </a:t>
              </a:r>
              <a:r>
                <a:rPr lang="en-US" sz="1950" b="1" dirty="0" err="1">
                  <a:solidFill>
                    <a:srgbClr val="000000"/>
                  </a:solidFill>
                  <a:latin typeface="Arial" pitchFamily="34" charset="0"/>
                </a:rPr>
                <a:t>học</a:t>
              </a:r>
              <a:r>
                <a:rPr lang="en-US" sz="1950" b="1" dirty="0">
                  <a:solidFill>
                    <a:srgbClr val="000000"/>
                  </a:solidFill>
                  <a:latin typeface="Arial" pitchFamily="34" charset="0"/>
                </a:rPr>
                <a:t> </a:t>
              </a:r>
              <a:r>
                <a:rPr lang="en-US" sz="1950" b="1" dirty="0" err="1">
                  <a:solidFill>
                    <a:srgbClr val="000000"/>
                  </a:solidFill>
                  <a:latin typeface="Arial" pitchFamily="34" charset="0"/>
                </a:rPr>
                <a:t>trên</a:t>
              </a:r>
              <a:r>
                <a:rPr lang="en-US" sz="1950" b="1" dirty="0">
                  <a:solidFill>
                    <a:srgbClr val="000000"/>
                  </a:solidFill>
                  <a:latin typeface="Arial" pitchFamily="34" charset="0"/>
                </a:rPr>
                <a:t> </a:t>
              </a:r>
              <a:r>
                <a:rPr lang="en-US" sz="1950" b="1" dirty="0" err="1" smtClean="0">
                  <a:solidFill>
                    <a:srgbClr val="000000"/>
                  </a:solidFill>
                  <a:latin typeface="Arial" pitchFamily="34" charset="0"/>
                </a:rPr>
                <a:t>cạn</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khu</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sinh</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học</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nước</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ngọt</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và</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khu</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sinh</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học</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biển</a:t>
              </a:r>
              <a:endParaRPr lang="en-US" sz="1950" b="1" dirty="0">
                <a:solidFill>
                  <a:srgbClr val="000000"/>
                </a:solidFill>
                <a:latin typeface="Arial"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0174" y="-1028700"/>
            <a:ext cx="14344819" cy="2057400"/>
            <a:chOff x="0" y="0"/>
            <a:chExt cx="5668565" cy="812800"/>
          </a:xfrm>
        </p:grpSpPr>
        <p:sp>
          <p:nvSpPr>
            <p:cNvPr id="3" name="Freeform 3"/>
            <p:cNvSpPr/>
            <p:nvPr/>
          </p:nvSpPr>
          <p:spPr>
            <a:xfrm>
              <a:off x="0" y="0"/>
              <a:ext cx="5668565" cy="812800"/>
            </a:xfrm>
            <a:custGeom>
              <a:avLst/>
              <a:gdLst/>
              <a:ahLst/>
              <a:cxnLst/>
              <a:rect l="l" t="t" r="r" b="b"/>
              <a:pathLst>
                <a:path w="5668565" h="812800">
                  <a:moveTo>
                    <a:pt x="0" y="0"/>
                  </a:moveTo>
                  <a:lnTo>
                    <a:pt x="5668565" y="0"/>
                  </a:lnTo>
                  <a:lnTo>
                    <a:pt x="5668565" y="812800"/>
                  </a:lnTo>
                  <a:lnTo>
                    <a:pt x="0" y="812800"/>
                  </a:lnTo>
                  <a:close/>
                </a:path>
              </a:pathLst>
            </a:custGeom>
            <a:gradFill rotWithShape="1">
              <a:gsLst>
                <a:gs pos="0">
                  <a:srgbClr val="0CC0DF">
                    <a:alpha val="100000"/>
                  </a:srgbClr>
                </a:gs>
                <a:gs pos="50000">
                  <a:srgbClr val="FFDE59">
                    <a:alpha val="100000"/>
                  </a:srgbClr>
                </a:gs>
                <a:gs pos="100000">
                  <a:srgbClr val="FA7B7B">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rot="-8979045">
            <a:off x="8864444" y="-1238001"/>
            <a:ext cx="4423364" cy="2743200"/>
          </a:xfrm>
          <a:custGeom>
            <a:avLst/>
            <a:gdLst/>
            <a:ahLst/>
            <a:cxnLst/>
            <a:rect l="l" t="t" r="r" b="b"/>
            <a:pathLst>
              <a:path w="6636774" h="4114800">
                <a:moveTo>
                  <a:pt x="0" y="0"/>
                </a:moveTo>
                <a:lnTo>
                  <a:pt x="6636774" y="0"/>
                </a:lnTo>
                <a:lnTo>
                  <a:pt x="6636774"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11" name="Group 11"/>
          <p:cNvGrpSpPr/>
          <p:nvPr/>
        </p:nvGrpSpPr>
        <p:grpSpPr>
          <a:xfrm>
            <a:off x="6094413" y="2703634"/>
            <a:ext cx="5408791" cy="3606800"/>
            <a:chOff x="0" y="0"/>
            <a:chExt cx="10820400" cy="7213600"/>
          </a:xfrm>
        </p:grpSpPr>
        <p:grpSp>
          <p:nvGrpSpPr>
            <p:cNvPr id="12" name="Group 12"/>
            <p:cNvGrpSpPr/>
            <p:nvPr/>
          </p:nvGrpSpPr>
          <p:grpSpPr>
            <a:xfrm>
              <a:off x="0" y="0"/>
              <a:ext cx="10820400" cy="7213600"/>
              <a:chOff x="0" y="0"/>
              <a:chExt cx="2137363" cy="1424909"/>
            </a:xfrm>
          </p:grpSpPr>
          <p:sp>
            <p:nvSpPr>
              <p:cNvPr id="13" name="Freeform 13"/>
              <p:cNvSpPr/>
              <p:nvPr/>
            </p:nvSpPr>
            <p:spPr>
              <a:xfrm>
                <a:off x="0" y="0"/>
                <a:ext cx="2137363" cy="1424909"/>
              </a:xfrm>
              <a:custGeom>
                <a:avLst/>
                <a:gdLst/>
                <a:ahLst/>
                <a:cxnLst/>
                <a:rect l="l" t="t" r="r" b="b"/>
                <a:pathLst>
                  <a:path w="2137363" h="1424909">
                    <a:moveTo>
                      <a:pt x="0" y="0"/>
                    </a:moveTo>
                    <a:lnTo>
                      <a:pt x="2137363" y="0"/>
                    </a:lnTo>
                    <a:lnTo>
                      <a:pt x="2137363" y="1424909"/>
                    </a:lnTo>
                    <a:lnTo>
                      <a:pt x="0" y="1424909"/>
                    </a:lnTo>
                    <a:close/>
                  </a:path>
                </a:pathLst>
              </a:custGeom>
              <a:gradFill rotWithShape="1">
                <a:gsLst>
                  <a:gs pos="0">
                    <a:srgbClr val="5DE0E6">
                      <a:alpha val="100000"/>
                    </a:srgbClr>
                  </a:gs>
                  <a:gs pos="50000">
                    <a:srgbClr val="A4CBFF">
                      <a:alpha val="48500"/>
                    </a:srgbClr>
                  </a:gs>
                  <a:gs pos="100000">
                    <a:srgbClr val="BAFF6C">
                      <a:alpha val="100000"/>
                    </a:srgbClr>
                  </a:gs>
                </a:gsLst>
                <a:lin ang="5400000"/>
              </a:gradFill>
            </p:spPr>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5" name="TextBox 15"/>
            <p:cNvSpPr txBox="1"/>
            <p:nvPr/>
          </p:nvSpPr>
          <p:spPr>
            <a:xfrm>
              <a:off x="410309" y="1101482"/>
              <a:ext cx="9999784" cy="4431982"/>
            </a:xfrm>
            <a:prstGeom prst="rect">
              <a:avLst/>
            </a:prstGeom>
          </p:spPr>
          <p:txBody>
            <a:bodyPr lIns="0" tIns="0" rIns="0" bIns="0" rtlCol="0" anchor="t">
              <a:spAutoFit/>
            </a:bodyPr>
            <a:lstStyle/>
            <a:p>
              <a:pPr algn="just">
                <a:lnSpc>
                  <a:spcPct val="120000"/>
                </a:lnSpc>
              </a:pPr>
              <a:r>
                <a:rPr lang="en-US" sz="2000" b="1" dirty="0">
                  <a:solidFill>
                    <a:srgbClr val="000000"/>
                  </a:solidFill>
                  <a:latin typeface="Arial" pitchFamily="34" charset="0"/>
                </a:rPr>
                <a:t>- </a:t>
              </a:r>
              <a:r>
                <a:rPr lang="en-US" sz="2000" b="1" dirty="0" err="1">
                  <a:solidFill>
                    <a:srgbClr val="000000"/>
                  </a:solidFill>
                  <a:latin typeface="Arial" pitchFamily="34" charset="0"/>
                </a:rPr>
                <a:t>Vùng</a:t>
              </a:r>
              <a:r>
                <a:rPr lang="en-US" sz="2000" b="1" dirty="0">
                  <a:solidFill>
                    <a:srgbClr val="000000"/>
                  </a:solidFill>
                  <a:latin typeface="Arial" pitchFamily="34" charset="0"/>
                </a:rPr>
                <a:t> </a:t>
              </a:r>
              <a:r>
                <a:rPr lang="en-US" sz="2000" b="1" dirty="0" err="1">
                  <a:solidFill>
                    <a:srgbClr val="000000"/>
                  </a:solidFill>
                  <a:latin typeface="Arial" pitchFamily="34" charset="0"/>
                </a:rPr>
                <a:t>thượng</a:t>
              </a:r>
              <a:r>
                <a:rPr lang="en-US" sz="2000" b="1" dirty="0">
                  <a:solidFill>
                    <a:srgbClr val="000000"/>
                  </a:solidFill>
                  <a:latin typeface="Arial" pitchFamily="34" charset="0"/>
                </a:rPr>
                <a:t> </a:t>
              </a:r>
              <a:r>
                <a:rPr lang="en-US" sz="2000" b="1" dirty="0" err="1">
                  <a:solidFill>
                    <a:srgbClr val="000000"/>
                  </a:solidFill>
                  <a:latin typeface="Arial" pitchFamily="34" charset="0"/>
                </a:rPr>
                <a:t>lưu</a:t>
              </a:r>
              <a:r>
                <a:rPr lang="en-US" sz="2000" b="1" dirty="0">
                  <a:solidFill>
                    <a:srgbClr val="000000"/>
                  </a:solidFill>
                  <a:latin typeface="Arial" pitchFamily="34" charset="0"/>
                </a:rPr>
                <a:t> </a:t>
              </a:r>
              <a:r>
                <a:rPr lang="en-US" sz="2000" b="1" dirty="0" err="1">
                  <a:solidFill>
                    <a:srgbClr val="000000"/>
                  </a:solidFill>
                  <a:latin typeface="Arial" pitchFamily="34" charset="0"/>
                </a:rPr>
                <a:t>có</a:t>
              </a:r>
              <a:r>
                <a:rPr lang="en-US" sz="2000" b="1" dirty="0">
                  <a:solidFill>
                    <a:srgbClr val="000000"/>
                  </a:solidFill>
                  <a:latin typeface="Arial" pitchFamily="34" charset="0"/>
                </a:rPr>
                <a:t> </a:t>
              </a:r>
              <a:r>
                <a:rPr lang="en-US" sz="2000" b="1" dirty="0" err="1">
                  <a:solidFill>
                    <a:srgbClr val="000000"/>
                  </a:solidFill>
                  <a:latin typeface="Arial" pitchFamily="34" charset="0"/>
                </a:rPr>
                <a:t>các</a:t>
              </a:r>
              <a:r>
                <a:rPr lang="en-US" sz="2000" b="1" dirty="0">
                  <a:solidFill>
                    <a:srgbClr val="000000"/>
                  </a:solidFill>
                  <a:latin typeface="Arial" pitchFamily="34" charset="0"/>
                </a:rPr>
                <a:t> </a:t>
              </a:r>
              <a:r>
                <a:rPr lang="en-US" sz="2000" b="1" dirty="0" err="1">
                  <a:solidFill>
                    <a:srgbClr val="000000"/>
                  </a:solidFill>
                  <a:latin typeface="Arial" pitchFamily="34" charset="0"/>
                </a:rPr>
                <a:t>loài</a:t>
              </a:r>
              <a:r>
                <a:rPr lang="en-US" sz="2000" b="1" dirty="0">
                  <a:solidFill>
                    <a:srgbClr val="000000"/>
                  </a:solidFill>
                  <a:latin typeface="Arial" pitchFamily="34" charset="0"/>
                </a:rPr>
                <a:t> </a:t>
              </a:r>
              <a:r>
                <a:rPr lang="en-US" sz="2000" b="1" dirty="0" err="1">
                  <a:solidFill>
                    <a:srgbClr val="000000"/>
                  </a:solidFill>
                  <a:latin typeface="Arial" pitchFamily="34" charset="0"/>
                </a:rPr>
                <a:t>động</a:t>
              </a:r>
              <a:r>
                <a:rPr lang="en-US" sz="2000" b="1" dirty="0">
                  <a:solidFill>
                    <a:srgbClr val="000000"/>
                  </a:solidFill>
                  <a:latin typeface="Arial" pitchFamily="34" charset="0"/>
                </a:rPr>
                <a:t> </a:t>
              </a:r>
              <a:r>
                <a:rPr lang="en-US" sz="2000" b="1" dirty="0" err="1">
                  <a:solidFill>
                    <a:srgbClr val="000000"/>
                  </a:solidFill>
                  <a:latin typeface="Arial" pitchFamily="34" charset="0"/>
                </a:rPr>
                <a:t>vật</a:t>
              </a:r>
              <a:r>
                <a:rPr lang="en-US" sz="2000" b="1" dirty="0">
                  <a:solidFill>
                    <a:srgbClr val="000000"/>
                  </a:solidFill>
                  <a:latin typeface="Arial" pitchFamily="34" charset="0"/>
                </a:rPr>
                <a:t> </a:t>
              </a:r>
              <a:r>
                <a:rPr lang="en-US" sz="2000" b="1" dirty="0" err="1">
                  <a:solidFill>
                    <a:srgbClr val="000000"/>
                  </a:solidFill>
                  <a:latin typeface="Arial" pitchFamily="34" charset="0"/>
                </a:rPr>
                <a:t>có</a:t>
              </a:r>
              <a:r>
                <a:rPr lang="en-US" sz="2000" b="1" dirty="0">
                  <a:solidFill>
                    <a:srgbClr val="000000"/>
                  </a:solidFill>
                  <a:latin typeface="Arial" pitchFamily="34" charset="0"/>
                </a:rPr>
                <a:t> </a:t>
              </a:r>
              <a:r>
                <a:rPr lang="en-US" sz="2000" b="1" dirty="0" err="1">
                  <a:solidFill>
                    <a:srgbClr val="000000"/>
                  </a:solidFill>
                  <a:latin typeface="Arial" pitchFamily="34" charset="0"/>
                </a:rPr>
                <a:t>khả</a:t>
              </a:r>
              <a:r>
                <a:rPr lang="en-US" sz="2000" b="1" dirty="0">
                  <a:solidFill>
                    <a:srgbClr val="000000"/>
                  </a:solidFill>
                  <a:latin typeface="Arial" pitchFamily="34" charset="0"/>
                </a:rPr>
                <a:t> </a:t>
              </a:r>
              <a:r>
                <a:rPr lang="en-US" sz="2000" b="1" dirty="0" err="1">
                  <a:solidFill>
                    <a:srgbClr val="000000"/>
                  </a:solidFill>
                  <a:latin typeface="Arial" pitchFamily="34" charset="0"/>
                </a:rPr>
                <a:t>năng</a:t>
              </a:r>
              <a:r>
                <a:rPr lang="en-US" sz="2000" b="1" dirty="0">
                  <a:solidFill>
                    <a:srgbClr val="000000"/>
                  </a:solidFill>
                  <a:latin typeface="Arial" pitchFamily="34" charset="0"/>
                </a:rPr>
                <a:t> </a:t>
              </a:r>
              <a:r>
                <a:rPr lang="en-US" sz="2000" b="1" dirty="0" err="1">
                  <a:solidFill>
                    <a:srgbClr val="000000"/>
                  </a:solidFill>
                  <a:latin typeface="Arial" pitchFamily="34" charset="0"/>
                </a:rPr>
                <a:t>bơi</a:t>
              </a:r>
              <a:r>
                <a:rPr lang="en-US" sz="2000" b="1" dirty="0">
                  <a:solidFill>
                    <a:srgbClr val="000000"/>
                  </a:solidFill>
                  <a:latin typeface="Arial" pitchFamily="34" charset="0"/>
                </a:rPr>
                <a:t> </a:t>
              </a:r>
              <a:r>
                <a:rPr lang="en-US" sz="2000" b="1" dirty="0" err="1">
                  <a:solidFill>
                    <a:srgbClr val="000000"/>
                  </a:solidFill>
                  <a:latin typeface="Arial" pitchFamily="34" charset="0"/>
                </a:rPr>
                <a:t>giỏi</a:t>
              </a:r>
              <a:endParaRPr lang="en-US" sz="2000" b="1" dirty="0">
                <a:solidFill>
                  <a:srgbClr val="000000"/>
                </a:solidFill>
                <a:latin typeface="Arial" pitchFamily="34" charset="0"/>
              </a:endParaRPr>
            </a:p>
            <a:p>
              <a:pPr algn="just">
                <a:lnSpc>
                  <a:spcPct val="120000"/>
                </a:lnSpc>
              </a:pPr>
              <a:r>
                <a:rPr lang="en-US" sz="2000" b="1" dirty="0">
                  <a:solidFill>
                    <a:srgbClr val="000000"/>
                  </a:solidFill>
                  <a:latin typeface="Arial" pitchFamily="34" charset="0"/>
                </a:rPr>
                <a:t>- </a:t>
              </a:r>
              <a:r>
                <a:rPr lang="en-US" sz="2000" b="1" dirty="0" err="1">
                  <a:solidFill>
                    <a:srgbClr val="000000"/>
                  </a:solidFill>
                  <a:latin typeface="Arial" pitchFamily="34" charset="0"/>
                </a:rPr>
                <a:t>Vùng</a:t>
              </a:r>
              <a:r>
                <a:rPr lang="en-US" sz="2000" b="1" dirty="0">
                  <a:solidFill>
                    <a:srgbClr val="000000"/>
                  </a:solidFill>
                  <a:latin typeface="Arial" pitchFamily="34" charset="0"/>
                </a:rPr>
                <a:t> </a:t>
              </a:r>
              <a:r>
                <a:rPr lang="en-US" sz="2000" b="1" dirty="0" err="1">
                  <a:solidFill>
                    <a:srgbClr val="000000"/>
                  </a:solidFill>
                  <a:latin typeface="Arial" pitchFamily="34" charset="0"/>
                </a:rPr>
                <a:t>hạ</a:t>
              </a:r>
              <a:r>
                <a:rPr lang="en-US" sz="2000" b="1" dirty="0">
                  <a:solidFill>
                    <a:srgbClr val="000000"/>
                  </a:solidFill>
                  <a:latin typeface="Arial" pitchFamily="34" charset="0"/>
                </a:rPr>
                <a:t> </a:t>
              </a:r>
              <a:r>
                <a:rPr lang="en-US" sz="2000" b="1" dirty="0" err="1">
                  <a:solidFill>
                    <a:srgbClr val="000000"/>
                  </a:solidFill>
                  <a:latin typeface="Arial" pitchFamily="34" charset="0"/>
                </a:rPr>
                <a:t>lưu</a:t>
              </a:r>
              <a:r>
                <a:rPr lang="en-US" sz="2000" b="1" dirty="0">
                  <a:solidFill>
                    <a:srgbClr val="000000"/>
                  </a:solidFill>
                  <a:latin typeface="Arial" pitchFamily="34" charset="0"/>
                </a:rPr>
                <a:t>: </a:t>
              </a:r>
              <a:r>
                <a:rPr lang="en-US" sz="2000" b="1" dirty="0" err="1">
                  <a:solidFill>
                    <a:srgbClr val="000000"/>
                  </a:solidFill>
                  <a:latin typeface="Arial" pitchFamily="34" charset="0"/>
                </a:rPr>
                <a:t>có</a:t>
              </a:r>
              <a:r>
                <a:rPr lang="en-US" sz="2000" b="1" dirty="0">
                  <a:solidFill>
                    <a:srgbClr val="000000"/>
                  </a:solidFill>
                  <a:latin typeface="Arial" pitchFamily="34" charset="0"/>
                </a:rPr>
                <a:t> </a:t>
              </a:r>
              <a:r>
                <a:rPr lang="en-US" sz="2000" b="1" dirty="0" err="1">
                  <a:solidFill>
                    <a:srgbClr val="000000"/>
                  </a:solidFill>
                  <a:latin typeface="Arial" pitchFamily="34" charset="0"/>
                </a:rPr>
                <a:t>thực</a:t>
              </a:r>
              <a:r>
                <a:rPr lang="en-US" sz="2000" b="1" dirty="0">
                  <a:solidFill>
                    <a:srgbClr val="000000"/>
                  </a:solidFill>
                  <a:latin typeface="Arial" pitchFamily="34" charset="0"/>
                </a:rPr>
                <a:t> </a:t>
              </a:r>
              <a:r>
                <a:rPr lang="en-US" sz="2000" b="1" dirty="0" err="1">
                  <a:solidFill>
                    <a:srgbClr val="000000"/>
                  </a:solidFill>
                  <a:latin typeface="Arial" pitchFamily="34" charset="0"/>
                </a:rPr>
                <a:t>vật</a:t>
              </a:r>
              <a:r>
                <a:rPr lang="en-US" sz="2000" b="1" dirty="0">
                  <a:solidFill>
                    <a:srgbClr val="000000"/>
                  </a:solidFill>
                  <a:latin typeface="Arial" pitchFamily="34" charset="0"/>
                </a:rPr>
                <a:t> </a:t>
              </a:r>
              <a:r>
                <a:rPr lang="en-US" sz="2000" b="1" dirty="0" err="1">
                  <a:solidFill>
                    <a:srgbClr val="000000"/>
                  </a:solidFill>
                  <a:latin typeface="Arial" pitchFamily="34" charset="0"/>
                </a:rPr>
                <a:t>và</a:t>
              </a:r>
              <a:r>
                <a:rPr lang="en-US" sz="2000" b="1" dirty="0">
                  <a:solidFill>
                    <a:srgbClr val="000000"/>
                  </a:solidFill>
                  <a:latin typeface="Arial" pitchFamily="34" charset="0"/>
                </a:rPr>
                <a:t> </a:t>
              </a:r>
              <a:r>
                <a:rPr lang="en-US" sz="2000" b="1" dirty="0" err="1">
                  <a:solidFill>
                    <a:srgbClr val="000000"/>
                  </a:solidFill>
                  <a:latin typeface="Arial" pitchFamily="34" charset="0"/>
                </a:rPr>
                <a:t>các</a:t>
              </a:r>
              <a:r>
                <a:rPr lang="en-US" sz="2000" b="1" dirty="0">
                  <a:solidFill>
                    <a:srgbClr val="000000"/>
                  </a:solidFill>
                  <a:latin typeface="Arial" pitchFamily="34" charset="0"/>
                </a:rPr>
                <a:t> </a:t>
              </a:r>
              <a:r>
                <a:rPr lang="en-US" sz="2000" b="1" dirty="0" err="1">
                  <a:solidFill>
                    <a:srgbClr val="000000"/>
                  </a:solidFill>
                  <a:latin typeface="Arial" pitchFamily="34" charset="0"/>
                </a:rPr>
                <a:t>loài</a:t>
              </a:r>
              <a:r>
                <a:rPr lang="en-US" sz="2000" b="1" dirty="0">
                  <a:solidFill>
                    <a:srgbClr val="000000"/>
                  </a:solidFill>
                  <a:latin typeface="Arial" pitchFamily="34" charset="0"/>
                </a:rPr>
                <a:t> </a:t>
              </a:r>
              <a:r>
                <a:rPr lang="en-US" sz="2000" b="1" dirty="0" err="1">
                  <a:solidFill>
                    <a:srgbClr val="000000"/>
                  </a:solidFill>
                  <a:latin typeface="Arial" pitchFamily="34" charset="0"/>
                </a:rPr>
                <a:t>động</a:t>
              </a:r>
              <a:r>
                <a:rPr lang="en-US" sz="2000" b="1" dirty="0">
                  <a:solidFill>
                    <a:srgbClr val="000000"/>
                  </a:solidFill>
                  <a:latin typeface="Arial" pitchFamily="34" charset="0"/>
                </a:rPr>
                <a:t> </a:t>
              </a:r>
              <a:r>
                <a:rPr lang="en-US" sz="2000" b="1" dirty="0" err="1">
                  <a:solidFill>
                    <a:srgbClr val="000000"/>
                  </a:solidFill>
                  <a:latin typeface="Arial" pitchFamily="34" charset="0"/>
                </a:rPr>
                <a:t>vật</a:t>
              </a:r>
              <a:r>
                <a:rPr lang="en-US" sz="2000" b="1" dirty="0">
                  <a:solidFill>
                    <a:srgbClr val="000000"/>
                  </a:solidFill>
                  <a:latin typeface="Arial" pitchFamily="34" charset="0"/>
                </a:rPr>
                <a:t> </a:t>
              </a:r>
              <a:r>
                <a:rPr lang="en-US" sz="2000" b="1" dirty="0" err="1">
                  <a:solidFill>
                    <a:srgbClr val="000000"/>
                  </a:solidFill>
                  <a:latin typeface="Arial" pitchFamily="34" charset="0"/>
                </a:rPr>
                <a:t>nổi</a:t>
              </a:r>
              <a:endParaRPr lang="en-US" sz="2000" b="1" dirty="0">
                <a:solidFill>
                  <a:srgbClr val="000000"/>
                </a:solidFill>
                <a:latin typeface="Arial" pitchFamily="34" charset="0"/>
              </a:endParaRPr>
            </a:p>
            <a:p>
              <a:pPr algn="just">
                <a:lnSpc>
                  <a:spcPct val="120000"/>
                </a:lnSpc>
                <a:spcBef>
                  <a:spcPct val="0"/>
                </a:spcBef>
              </a:pPr>
              <a:r>
                <a:rPr lang="en-US" sz="2000" b="1" dirty="0">
                  <a:solidFill>
                    <a:srgbClr val="000000"/>
                  </a:solidFill>
                  <a:latin typeface="Arial" pitchFamily="34" charset="0"/>
                </a:rPr>
                <a:t>- </a:t>
              </a:r>
              <a:r>
                <a:rPr lang="en-US" sz="2000" b="1" dirty="0" err="1">
                  <a:solidFill>
                    <a:srgbClr val="000000"/>
                  </a:solidFill>
                  <a:latin typeface="Arial" pitchFamily="34" charset="0"/>
                </a:rPr>
                <a:t>Vùng</a:t>
              </a:r>
              <a:r>
                <a:rPr lang="en-US" sz="2000" b="1" dirty="0">
                  <a:solidFill>
                    <a:srgbClr val="000000"/>
                  </a:solidFill>
                  <a:latin typeface="Arial" pitchFamily="34" charset="0"/>
                </a:rPr>
                <a:t> </a:t>
              </a:r>
              <a:r>
                <a:rPr lang="en-US" sz="2000" b="1" dirty="0" err="1">
                  <a:solidFill>
                    <a:srgbClr val="000000"/>
                  </a:solidFill>
                  <a:latin typeface="Arial" pitchFamily="34" charset="0"/>
                </a:rPr>
                <a:t>trung</a:t>
              </a:r>
              <a:r>
                <a:rPr lang="en-US" sz="2000" b="1" dirty="0">
                  <a:solidFill>
                    <a:srgbClr val="000000"/>
                  </a:solidFill>
                  <a:latin typeface="Arial" pitchFamily="34" charset="0"/>
                </a:rPr>
                <a:t> </a:t>
              </a:r>
              <a:r>
                <a:rPr lang="en-US" sz="2000" b="1" dirty="0" err="1">
                  <a:solidFill>
                    <a:srgbClr val="000000"/>
                  </a:solidFill>
                  <a:latin typeface="Arial" pitchFamily="34" charset="0"/>
                </a:rPr>
                <a:t>lưu</a:t>
              </a:r>
              <a:r>
                <a:rPr lang="en-US" sz="2000" b="1" dirty="0">
                  <a:solidFill>
                    <a:srgbClr val="000000"/>
                  </a:solidFill>
                  <a:latin typeface="Arial" pitchFamily="34" charset="0"/>
                </a:rPr>
                <a:t>: </a:t>
              </a:r>
              <a:r>
                <a:rPr lang="en-US" sz="2000" b="1" dirty="0" err="1">
                  <a:solidFill>
                    <a:srgbClr val="000000"/>
                  </a:solidFill>
                  <a:latin typeface="Arial" pitchFamily="34" charset="0"/>
                </a:rPr>
                <a:t>thành</a:t>
              </a:r>
              <a:r>
                <a:rPr lang="en-US" sz="2000" b="1" dirty="0">
                  <a:solidFill>
                    <a:srgbClr val="000000"/>
                  </a:solidFill>
                  <a:latin typeface="Arial" pitchFamily="34" charset="0"/>
                </a:rPr>
                <a:t> </a:t>
              </a:r>
              <a:r>
                <a:rPr lang="en-US" sz="2000" b="1" dirty="0" err="1">
                  <a:solidFill>
                    <a:srgbClr val="000000"/>
                  </a:solidFill>
                  <a:latin typeface="Arial" pitchFamily="34" charset="0"/>
                </a:rPr>
                <a:t>phần</a:t>
              </a:r>
              <a:r>
                <a:rPr lang="en-US" sz="2000" b="1" dirty="0">
                  <a:solidFill>
                    <a:srgbClr val="000000"/>
                  </a:solidFill>
                  <a:latin typeface="Arial" pitchFamily="34" charset="0"/>
                </a:rPr>
                <a:t> </a:t>
              </a:r>
              <a:r>
                <a:rPr lang="en-US" sz="2000" b="1" dirty="0" err="1">
                  <a:solidFill>
                    <a:srgbClr val="000000"/>
                  </a:solidFill>
                  <a:latin typeface="Arial" pitchFamily="34" charset="0"/>
                </a:rPr>
                <a:t>sinh</a:t>
              </a:r>
              <a:r>
                <a:rPr lang="en-US" sz="2000" b="1" dirty="0">
                  <a:solidFill>
                    <a:srgbClr val="000000"/>
                  </a:solidFill>
                  <a:latin typeface="Arial" pitchFamily="34" charset="0"/>
                </a:rPr>
                <a:t> </a:t>
              </a:r>
              <a:r>
                <a:rPr lang="en-US" sz="2000" b="1" dirty="0" err="1">
                  <a:solidFill>
                    <a:srgbClr val="000000"/>
                  </a:solidFill>
                  <a:latin typeface="Arial" pitchFamily="34" charset="0"/>
                </a:rPr>
                <a:t>vật</a:t>
              </a:r>
              <a:r>
                <a:rPr lang="en-US" sz="2000" b="1" dirty="0">
                  <a:solidFill>
                    <a:srgbClr val="000000"/>
                  </a:solidFill>
                  <a:latin typeface="Arial" pitchFamily="34" charset="0"/>
                </a:rPr>
                <a:t> </a:t>
              </a:r>
              <a:r>
                <a:rPr lang="en-US" sz="2000" b="1" dirty="0" err="1">
                  <a:solidFill>
                    <a:srgbClr val="000000"/>
                  </a:solidFill>
                  <a:latin typeface="Arial" pitchFamily="34" charset="0"/>
                </a:rPr>
                <a:t>pha</a:t>
              </a:r>
              <a:r>
                <a:rPr lang="en-US" sz="2000" b="1" dirty="0">
                  <a:solidFill>
                    <a:srgbClr val="000000"/>
                  </a:solidFill>
                  <a:latin typeface="Arial" pitchFamily="34" charset="0"/>
                </a:rPr>
                <a:t> </a:t>
              </a:r>
              <a:r>
                <a:rPr lang="en-US" sz="2000" b="1" dirty="0" err="1">
                  <a:solidFill>
                    <a:srgbClr val="000000"/>
                  </a:solidFill>
                  <a:latin typeface="Arial" pitchFamily="34" charset="0"/>
                </a:rPr>
                <a:t>trộn</a:t>
              </a:r>
              <a:endParaRPr lang="en-US" sz="2000" b="1" dirty="0">
                <a:solidFill>
                  <a:srgbClr val="000000"/>
                </a:solidFill>
                <a:latin typeface="Arial" pitchFamily="34" charset="0"/>
              </a:endParaRPr>
            </a:p>
          </p:txBody>
        </p:sp>
        <p:sp>
          <p:nvSpPr>
            <p:cNvPr id="16" name="TextBox 16"/>
            <p:cNvSpPr txBox="1"/>
            <p:nvPr/>
          </p:nvSpPr>
          <p:spPr>
            <a:xfrm>
              <a:off x="522714" y="249116"/>
              <a:ext cx="9887377" cy="670826"/>
            </a:xfrm>
            <a:prstGeom prst="rect">
              <a:avLst/>
            </a:prstGeom>
          </p:spPr>
          <p:txBody>
            <a:bodyPr lIns="0" tIns="0" rIns="0" bIns="0" rtlCol="0" anchor="t">
              <a:spAutoFit/>
            </a:bodyPr>
            <a:lstStyle/>
            <a:p>
              <a:pPr algn="ctr">
                <a:lnSpc>
                  <a:spcPct val="120000"/>
                </a:lnSpc>
                <a:spcBef>
                  <a:spcPct val="0"/>
                </a:spcBef>
              </a:pPr>
              <a:r>
                <a:rPr lang="en-US" sz="2000" b="1">
                  <a:solidFill>
                    <a:srgbClr val="C00000"/>
                  </a:solidFill>
                  <a:latin typeface="Arial" pitchFamily="34" charset="0"/>
                </a:rPr>
                <a:t>HỆ SINH THÁI NƯỚC CHẢY</a:t>
              </a:r>
            </a:p>
          </p:txBody>
        </p:sp>
      </p:grpSp>
      <p:sp>
        <p:nvSpPr>
          <p:cNvPr id="17" name="Freeform 17"/>
          <p:cNvSpPr/>
          <p:nvPr/>
        </p:nvSpPr>
        <p:spPr>
          <a:xfrm>
            <a:off x="685621" y="2703634"/>
            <a:ext cx="5408791" cy="3603278"/>
          </a:xfrm>
          <a:custGeom>
            <a:avLst/>
            <a:gdLst/>
            <a:ahLst/>
            <a:cxnLst/>
            <a:rect l="l" t="t" r="r" b="b"/>
            <a:pathLst>
              <a:path w="8115300" h="5404917">
                <a:moveTo>
                  <a:pt x="0" y="0"/>
                </a:moveTo>
                <a:lnTo>
                  <a:pt x="8115300" y="0"/>
                </a:lnTo>
                <a:lnTo>
                  <a:pt x="8115300" y="5404917"/>
                </a:lnTo>
                <a:lnTo>
                  <a:pt x="0" y="5404917"/>
                </a:lnTo>
                <a:lnTo>
                  <a:pt x="0" y="0"/>
                </a:lnTo>
                <a:close/>
              </a:path>
            </a:pathLst>
          </a:custGeom>
          <a:blipFill>
            <a:blip r:embed="rId4"/>
            <a:stretch>
              <a:fillRect/>
            </a:stretch>
          </a:blipFill>
        </p:spPr>
      </p:sp>
      <p:sp>
        <p:nvSpPr>
          <p:cNvPr id="18" name="TextBox 18"/>
          <p:cNvSpPr txBox="1"/>
          <p:nvPr/>
        </p:nvSpPr>
        <p:spPr>
          <a:xfrm>
            <a:off x="685620" y="287867"/>
            <a:ext cx="4875391" cy="423193"/>
          </a:xfrm>
          <a:prstGeom prst="rect">
            <a:avLst/>
          </a:prstGeom>
        </p:spPr>
        <p:txBody>
          <a:bodyPr wrap="square" lIns="0" tIns="0" rIns="0" bIns="0" rtlCol="0" anchor="t">
            <a:spAutoFit/>
          </a:bodyPr>
          <a:lstStyle/>
          <a:p>
            <a:pPr>
              <a:lnSpc>
                <a:spcPts val="3266"/>
              </a:lnSpc>
            </a:pPr>
            <a:r>
              <a:rPr lang="en-US" sz="2300" b="1" dirty="0">
                <a:solidFill>
                  <a:srgbClr val="000000"/>
                </a:solidFill>
                <a:latin typeface="Arial" pitchFamily="34" charset="0"/>
              </a:rPr>
              <a:t>II. CÁC KHU SINH HỌC CHỦ YẾU</a:t>
            </a:r>
          </a:p>
        </p:txBody>
      </p:sp>
      <p:sp>
        <p:nvSpPr>
          <p:cNvPr id="19" name="TextBox 19"/>
          <p:cNvSpPr txBox="1"/>
          <p:nvPr/>
        </p:nvSpPr>
        <p:spPr>
          <a:xfrm>
            <a:off x="685621" y="1981200"/>
            <a:ext cx="8574625" cy="384529"/>
          </a:xfrm>
          <a:prstGeom prst="rect">
            <a:avLst/>
          </a:prstGeom>
        </p:spPr>
        <p:txBody>
          <a:bodyPr lIns="0" tIns="0" rIns="0" bIns="0" rtlCol="0" anchor="t">
            <a:spAutoFit/>
          </a:bodyPr>
          <a:lstStyle/>
          <a:p>
            <a:pPr>
              <a:lnSpc>
                <a:spcPts val="3266"/>
              </a:lnSpc>
            </a:pPr>
            <a:r>
              <a:rPr lang="en-US" sz="2300" b="1" dirty="0">
                <a:solidFill>
                  <a:srgbClr val="000000"/>
                </a:solidFill>
                <a:latin typeface="Arial" pitchFamily="34" charset="0"/>
              </a:rPr>
              <a:t>2. </a:t>
            </a:r>
            <a:r>
              <a:rPr lang="en-US" sz="2300" b="1" dirty="0" err="1">
                <a:solidFill>
                  <a:srgbClr val="000000"/>
                </a:solidFill>
                <a:latin typeface="Arial" pitchFamily="34" charset="0"/>
              </a:rPr>
              <a:t>Khu</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học</a:t>
            </a:r>
            <a:r>
              <a:rPr lang="en-US" sz="2300" b="1" dirty="0">
                <a:solidFill>
                  <a:srgbClr val="000000"/>
                </a:solidFill>
                <a:latin typeface="Arial" pitchFamily="34" charset="0"/>
              </a:rPr>
              <a:t> </a:t>
            </a:r>
            <a:r>
              <a:rPr lang="en-US" sz="2300" b="1" dirty="0" err="1">
                <a:solidFill>
                  <a:srgbClr val="000000"/>
                </a:solidFill>
                <a:latin typeface="Arial" pitchFamily="34" charset="0"/>
              </a:rPr>
              <a:t>nước</a:t>
            </a:r>
            <a:r>
              <a:rPr lang="en-US" sz="2300" b="1" dirty="0">
                <a:solidFill>
                  <a:srgbClr val="000000"/>
                </a:solidFill>
                <a:latin typeface="Arial" pitchFamily="34" charset="0"/>
              </a:rPr>
              <a:t> </a:t>
            </a:r>
            <a:r>
              <a:rPr lang="en-US" sz="2300" b="1" dirty="0" err="1">
                <a:solidFill>
                  <a:srgbClr val="000000"/>
                </a:solidFill>
                <a:latin typeface="Arial" pitchFamily="34" charset="0"/>
              </a:rPr>
              <a:t>ngọt</a:t>
            </a:r>
            <a:endParaRPr lang="en-US" sz="2300" b="1" dirty="0">
              <a:solidFill>
                <a:srgbClr val="000000"/>
              </a:solidFill>
              <a:latin typeface="Arial" pitchFamily="34" charset="0"/>
            </a:endParaRPr>
          </a:p>
        </p:txBody>
      </p:sp>
      <p:grpSp>
        <p:nvGrpSpPr>
          <p:cNvPr id="25" name="Group 6"/>
          <p:cNvGrpSpPr/>
          <p:nvPr/>
        </p:nvGrpSpPr>
        <p:grpSpPr>
          <a:xfrm>
            <a:off x="604625" y="1275328"/>
            <a:ext cx="10898579" cy="579523"/>
            <a:chOff x="-162036" y="0"/>
            <a:chExt cx="21802836" cy="1159046"/>
          </a:xfrm>
        </p:grpSpPr>
        <p:grpSp>
          <p:nvGrpSpPr>
            <p:cNvPr id="26" name="Group 7"/>
            <p:cNvGrpSpPr/>
            <p:nvPr/>
          </p:nvGrpSpPr>
          <p:grpSpPr>
            <a:xfrm>
              <a:off x="0" y="0"/>
              <a:ext cx="21640800" cy="1159046"/>
              <a:chOff x="0" y="0"/>
              <a:chExt cx="4274726" cy="228947"/>
            </a:xfrm>
          </p:grpSpPr>
          <p:sp>
            <p:nvSpPr>
              <p:cNvPr id="28" name="Freeform 8"/>
              <p:cNvSpPr/>
              <p:nvPr/>
            </p:nvSpPr>
            <p:spPr>
              <a:xfrm>
                <a:off x="0" y="0"/>
                <a:ext cx="4274726" cy="228947"/>
              </a:xfrm>
              <a:custGeom>
                <a:avLst/>
                <a:gdLst/>
                <a:ahLst/>
                <a:cxnLst/>
                <a:rect l="l" t="t" r="r" b="b"/>
                <a:pathLst>
                  <a:path w="4274726" h="228947">
                    <a:moveTo>
                      <a:pt x="0" y="0"/>
                    </a:moveTo>
                    <a:lnTo>
                      <a:pt x="4274726" y="0"/>
                    </a:lnTo>
                    <a:lnTo>
                      <a:pt x="4274726" y="228947"/>
                    </a:lnTo>
                    <a:lnTo>
                      <a:pt x="0" y="228947"/>
                    </a:lnTo>
                    <a:close/>
                  </a:path>
                </a:pathLst>
              </a:custGeom>
              <a:gradFill rotWithShape="1">
                <a:gsLst>
                  <a:gs pos="0">
                    <a:srgbClr val="53E6FF">
                      <a:alpha val="100000"/>
                    </a:srgbClr>
                  </a:gs>
                  <a:gs pos="100000">
                    <a:srgbClr val="FFDE59">
                      <a:alpha val="100000"/>
                    </a:srgbClr>
                  </a:gs>
                </a:gsLst>
                <a:lin ang="0"/>
              </a:gradFill>
            </p:spPr>
          </p:sp>
          <p:sp>
            <p:nvSpPr>
              <p:cNvPr id="29" name="TextBox 9"/>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27" name="TextBox 10"/>
            <p:cNvSpPr txBox="1"/>
            <p:nvPr/>
          </p:nvSpPr>
          <p:spPr>
            <a:xfrm>
              <a:off x="-162036" y="155442"/>
              <a:ext cx="21802835" cy="745718"/>
            </a:xfrm>
            <a:prstGeom prst="rect">
              <a:avLst/>
            </a:prstGeom>
          </p:spPr>
          <p:txBody>
            <a:bodyPr wrap="square" lIns="0" tIns="0" rIns="0" bIns="0" rtlCol="0" anchor="t">
              <a:spAutoFit/>
            </a:bodyPr>
            <a:lstStyle/>
            <a:p>
              <a:pPr algn="ctr">
                <a:lnSpc>
                  <a:spcPts val="3266"/>
                </a:lnSpc>
                <a:spcBef>
                  <a:spcPct val="0"/>
                </a:spcBef>
              </a:pPr>
              <a:r>
                <a:rPr lang="en-US" sz="1950" b="1" dirty="0" err="1">
                  <a:solidFill>
                    <a:srgbClr val="000000"/>
                  </a:solidFill>
                  <a:latin typeface="Arial" pitchFamily="34" charset="0"/>
                </a:rPr>
                <a:t>Sinh</a:t>
              </a:r>
              <a:r>
                <a:rPr lang="en-US" sz="1950" b="1" dirty="0">
                  <a:solidFill>
                    <a:srgbClr val="000000"/>
                  </a:solidFill>
                  <a:latin typeface="Arial" pitchFamily="34" charset="0"/>
                </a:rPr>
                <a:t> </a:t>
              </a:r>
              <a:r>
                <a:rPr lang="en-US" sz="1950" b="1" dirty="0" err="1">
                  <a:solidFill>
                    <a:srgbClr val="000000"/>
                  </a:solidFill>
                  <a:latin typeface="Arial" pitchFamily="34" charset="0"/>
                </a:rPr>
                <a:t>quyển</a:t>
              </a:r>
              <a:r>
                <a:rPr lang="en-US" sz="1950" b="1" dirty="0">
                  <a:solidFill>
                    <a:srgbClr val="000000"/>
                  </a:solidFill>
                  <a:latin typeface="Arial" pitchFamily="34" charset="0"/>
                </a:rPr>
                <a:t> </a:t>
              </a:r>
              <a:r>
                <a:rPr lang="en-US" sz="1950" b="1" dirty="0" err="1">
                  <a:solidFill>
                    <a:srgbClr val="000000"/>
                  </a:solidFill>
                  <a:latin typeface="Arial" pitchFamily="34" charset="0"/>
                </a:rPr>
                <a:t>gồm</a:t>
              </a:r>
              <a:r>
                <a:rPr lang="en-US" sz="1950" b="1" dirty="0">
                  <a:solidFill>
                    <a:srgbClr val="000000"/>
                  </a:solidFill>
                  <a:latin typeface="Arial" pitchFamily="34" charset="0"/>
                </a:rPr>
                <a:t> </a:t>
              </a:r>
              <a:r>
                <a:rPr lang="en-US" sz="1950" b="1" dirty="0" err="1">
                  <a:solidFill>
                    <a:srgbClr val="000000"/>
                  </a:solidFill>
                  <a:latin typeface="Arial" pitchFamily="34" charset="0"/>
                </a:rPr>
                <a:t>các</a:t>
              </a:r>
              <a:r>
                <a:rPr lang="en-US" sz="1950" b="1" dirty="0">
                  <a:solidFill>
                    <a:srgbClr val="000000"/>
                  </a:solidFill>
                  <a:latin typeface="Arial" pitchFamily="34" charset="0"/>
                </a:rPr>
                <a:t> </a:t>
              </a:r>
              <a:r>
                <a:rPr lang="en-US" sz="1950" b="1" dirty="0" err="1">
                  <a:solidFill>
                    <a:srgbClr val="000000"/>
                  </a:solidFill>
                  <a:latin typeface="Arial" pitchFamily="34" charset="0"/>
                </a:rPr>
                <a:t>khu</a:t>
              </a:r>
              <a:r>
                <a:rPr lang="en-US" sz="1950" b="1" dirty="0">
                  <a:solidFill>
                    <a:srgbClr val="000000"/>
                  </a:solidFill>
                  <a:latin typeface="Arial" pitchFamily="34" charset="0"/>
                </a:rPr>
                <a:t> </a:t>
              </a:r>
              <a:r>
                <a:rPr lang="en-US" sz="1950" b="1" dirty="0" err="1">
                  <a:solidFill>
                    <a:srgbClr val="000000"/>
                  </a:solidFill>
                  <a:latin typeface="Arial" pitchFamily="34" charset="0"/>
                </a:rPr>
                <a:t>sinh</a:t>
              </a:r>
              <a:r>
                <a:rPr lang="en-US" sz="1950" b="1" dirty="0">
                  <a:solidFill>
                    <a:srgbClr val="000000"/>
                  </a:solidFill>
                  <a:latin typeface="Arial" pitchFamily="34" charset="0"/>
                </a:rPr>
                <a:t> </a:t>
              </a:r>
              <a:r>
                <a:rPr lang="en-US" sz="1950" b="1" dirty="0" err="1">
                  <a:solidFill>
                    <a:srgbClr val="000000"/>
                  </a:solidFill>
                  <a:latin typeface="Arial" pitchFamily="34" charset="0"/>
                </a:rPr>
                <a:t>học</a:t>
              </a:r>
              <a:r>
                <a:rPr lang="en-US" sz="1950" b="1" dirty="0">
                  <a:solidFill>
                    <a:srgbClr val="000000"/>
                  </a:solidFill>
                  <a:latin typeface="Arial" pitchFamily="34" charset="0"/>
                </a:rPr>
                <a:t> </a:t>
              </a:r>
              <a:r>
                <a:rPr lang="en-US" sz="1950" b="1" dirty="0" err="1">
                  <a:solidFill>
                    <a:srgbClr val="000000"/>
                  </a:solidFill>
                  <a:latin typeface="Arial" pitchFamily="34" charset="0"/>
                </a:rPr>
                <a:t>trên</a:t>
              </a:r>
              <a:r>
                <a:rPr lang="en-US" sz="1950" b="1" dirty="0">
                  <a:solidFill>
                    <a:srgbClr val="000000"/>
                  </a:solidFill>
                  <a:latin typeface="Arial" pitchFamily="34" charset="0"/>
                </a:rPr>
                <a:t> </a:t>
              </a:r>
              <a:r>
                <a:rPr lang="en-US" sz="1950" b="1" dirty="0" err="1" smtClean="0">
                  <a:solidFill>
                    <a:srgbClr val="000000"/>
                  </a:solidFill>
                  <a:latin typeface="Arial" pitchFamily="34" charset="0"/>
                </a:rPr>
                <a:t>cạn</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khu</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sinh</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học</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nước</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ngọt</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và</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khu</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sinh</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học</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biển</a:t>
              </a:r>
              <a:endParaRPr lang="en-US" sz="1950" b="1" dirty="0">
                <a:solidFill>
                  <a:srgbClr val="000000"/>
                </a:solidFill>
                <a:latin typeface="Arial"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0174" y="-1028700"/>
            <a:ext cx="14344819" cy="2057400"/>
            <a:chOff x="0" y="0"/>
            <a:chExt cx="5668565" cy="812800"/>
          </a:xfrm>
        </p:grpSpPr>
        <p:sp>
          <p:nvSpPr>
            <p:cNvPr id="3" name="Freeform 3"/>
            <p:cNvSpPr/>
            <p:nvPr/>
          </p:nvSpPr>
          <p:spPr>
            <a:xfrm>
              <a:off x="0" y="0"/>
              <a:ext cx="5668565" cy="812800"/>
            </a:xfrm>
            <a:custGeom>
              <a:avLst/>
              <a:gdLst/>
              <a:ahLst/>
              <a:cxnLst/>
              <a:rect l="l" t="t" r="r" b="b"/>
              <a:pathLst>
                <a:path w="5668565" h="812800">
                  <a:moveTo>
                    <a:pt x="0" y="0"/>
                  </a:moveTo>
                  <a:lnTo>
                    <a:pt x="5668565" y="0"/>
                  </a:lnTo>
                  <a:lnTo>
                    <a:pt x="5668565" y="812800"/>
                  </a:lnTo>
                  <a:lnTo>
                    <a:pt x="0" y="812800"/>
                  </a:lnTo>
                  <a:close/>
                </a:path>
              </a:pathLst>
            </a:custGeom>
            <a:gradFill rotWithShape="1">
              <a:gsLst>
                <a:gs pos="0">
                  <a:srgbClr val="0CC0DF">
                    <a:alpha val="100000"/>
                  </a:srgbClr>
                </a:gs>
                <a:gs pos="50000">
                  <a:srgbClr val="FFDE59">
                    <a:alpha val="100000"/>
                  </a:srgbClr>
                </a:gs>
                <a:gs pos="100000">
                  <a:srgbClr val="FA7B7B">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rot="-8979045">
            <a:off x="8864444" y="-1238001"/>
            <a:ext cx="4423364" cy="2743200"/>
          </a:xfrm>
          <a:custGeom>
            <a:avLst/>
            <a:gdLst/>
            <a:ahLst/>
            <a:cxnLst/>
            <a:rect l="l" t="t" r="r" b="b"/>
            <a:pathLst>
              <a:path w="6636774" h="4114800">
                <a:moveTo>
                  <a:pt x="0" y="0"/>
                </a:moveTo>
                <a:lnTo>
                  <a:pt x="6636774" y="0"/>
                </a:lnTo>
                <a:lnTo>
                  <a:pt x="6636774"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TextBox 6"/>
          <p:cNvSpPr txBox="1"/>
          <p:nvPr/>
        </p:nvSpPr>
        <p:spPr>
          <a:xfrm>
            <a:off x="685620" y="287867"/>
            <a:ext cx="4722991" cy="423193"/>
          </a:xfrm>
          <a:prstGeom prst="rect">
            <a:avLst/>
          </a:prstGeom>
        </p:spPr>
        <p:txBody>
          <a:bodyPr wrap="square" lIns="0" tIns="0" rIns="0" bIns="0" rtlCol="0" anchor="t">
            <a:spAutoFit/>
          </a:bodyPr>
          <a:lstStyle/>
          <a:p>
            <a:pPr>
              <a:lnSpc>
                <a:spcPts val="3266"/>
              </a:lnSpc>
            </a:pPr>
            <a:r>
              <a:rPr lang="en-US" sz="2300" b="1" dirty="0">
                <a:solidFill>
                  <a:srgbClr val="000000"/>
                </a:solidFill>
                <a:latin typeface="Arial" pitchFamily="34" charset="0"/>
              </a:rPr>
              <a:t>II. CÁC KHU SINH HỌC CHỦ YẾU</a:t>
            </a:r>
          </a:p>
        </p:txBody>
      </p:sp>
      <p:grpSp>
        <p:nvGrpSpPr>
          <p:cNvPr id="7" name="Group 7"/>
          <p:cNvGrpSpPr/>
          <p:nvPr/>
        </p:nvGrpSpPr>
        <p:grpSpPr>
          <a:xfrm>
            <a:off x="685622" y="1197932"/>
            <a:ext cx="10817582" cy="1584459"/>
            <a:chOff x="0" y="0"/>
            <a:chExt cx="21640800" cy="3168918"/>
          </a:xfrm>
        </p:grpSpPr>
        <p:grpSp>
          <p:nvGrpSpPr>
            <p:cNvPr id="8" name="Group 8"/>
            <p:cNvGrpSpPr/>
            <p:nvPr/>
          </p:nvGrpSpPr>
          <p:grpSpPr>
            <a:xfrm>
              <a:off x="0" y="0"/>
              <a:ext cx="21640800" cy="2136194"/>
              <a:chOff x="0" y="0"/>
              <a:chExt cx="4274726" cy="421964"/>
            </a:xfrm>
          </p:grpSpPr>
          <p:sp>
            <p:nvSpPr>
              <p:cNvPr id="9" name="Freeform 9"/>
              <p:cNvSpPr/>
              <p:nvPr/>
            </p:nvSpPr>
            <p:spPr>
              <a:xfrm>
                <a:off x="0" y="0"/>
                <a:ext cx="4274726" cy="421964"/>
              </a:xfrm>
              <a:custGeom>
                <a:avLst/>
                <a:gdLst/>
                <a:ahLst/>
                <a:cxnLst/>
                <a:rect l="l" t="t" r="r" b="b"/>
                <a:pathLst>
                  <a:path w="4274726" h="421964">
                    <a:moveTo>
                      <a:pt x="24327" y="0"/>
                    </a:moveTo>
                    <a:lnTo>
                      <a:pt x="4250399" y="0"/>
                    </a:lnTo>
                    <a:cubicBezTo>
                      <a:pt x="4263834" y="0"/>
                      <a:pt x="4274726" y="10891"/>
                      <a:pt x="4274726" y="24327"/>
                    </a:cubicBezTo>
                    <a:lnTo>
                      <a:pt x="4274726" y="397638"/>
                    </a:lnTo>
                    <a:cubicBezTo>
                      <a:pt x="4274726" y="411073"/>
                      <a:pt x="4263834" y="421964"/>
                      <a:pt x="4250399" y="421964"/>
                    </a:cubicBezTo>
                    <a:lnTo>
                      <a:pt x="24327" y="421964"/>
                    </a:lnTo>
                    <a:cubicBezTo>
                      <a:pt x="10891" y="421964"/>
                      <a:pt x="0" y="411073"/>
                      <a:pt x="0" y="397638"/>
                    </a:cubicBezTo>
                    <a:lnTo>
                      <a:pt x="0" y="24327"/>
                    </a:lnTo>
                    <a:cubicBezTo>
                      <a:pt x="0" y="10891"/>
                      <a:pt x="10891" y="0"/>
                      <a:pt x="24327" y="0"/>
                    </a:cubicBezTo>
                    <a:close/>
                  </a:path>
                </a:pathLst>
              </a:custGeom>
              <a:solidFill>
                <a:srgbClr val="FFDE59"/>
              </a:solidFill>
            </p:spPr>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1" name="TextBox 11"/>
            <p:cNvSpPr txBox="1"/>
            <p:nvPr/>
          </p:nvSpPr>
          <p:spPr>
            <a:xfrm>
              <a:off x="639355" y="337374"/>
              <a:ext cx="20362091" cy="2831544"/>
            </a:xfrm>
            <a:prstGeom prst="rect">
              <a:avLst/>
            </a:prstGeom>
          </p:spPr>
          <p:txBody>
            <a:bodyPr lIns="0" tIns="0" rIns="0" bIns="0" rtlCol="0" anchor="t">
              <a:spAutoFit/>
            </a:bodyPr>
            <a:lstStyle/>
            <a:p>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sát</a:t>
              </a:r>
              <a:r>
                <a:rPr lang="en-US" sz="2300" b="1" dirty="0">
                  <a:solidFill>
                    <a:srgbClr val="000000"/>
                  </a:solidFill>
                  <a:latin typeface="Arial" pitchFamily="34" charset="0"/>
                </a:rPr>
                <a:t> </a:t>
              </a:r>
              <a:r>
                <a:rPr lang="en-US" sz="2300" b="1" dirty="0" err="1">
                  <a:solidFill>
                    <a:srgbClr val="000000"/>
                  </a:solidFill>
                  <a:latin typeface="Arial" pitchFamily="34" charset="0"/>
                </a:rPr>
                <a:t>hình</a:t>
              </a:r>
              <a:r>
                <a:rPr lang="en-US" sz="2300" b="1" dirty="0">
                  <a:solidFill>
                    <a:srgbClr val="000000"/>
                  </a:solidFill>
                  <a:latin typeface="Arial" pitchFamily="34" charset="0"/>
                </a:rPr>
                <a:t> 45.2, </a:t>
              </a:r>
              <a:r>
                <a:rPr lang="en-US" sz="2300" b="1" dirty="0" err="1">
                  <a:solidFill>
                    <a:srgbClr val="000000"/>
                  </a:solidFill>
                  <a:latin typeface="Arial" pitchFamily="34" charset="0"/>
                </a:rPr>
                <a:t>cho</a:t>
              </a:r>
              <a:r>
                <a:rPr lang="en-US" sz="2300" b="1" dirty="0">
                  <a:solidFill>
                    <a:srgbClr val="000000"/>
                  </a:solidFill>
                  <a:latin typeface="Arial" pitchFamily="34" charset="0"/>
                </a:rPr>
                <a:t> </a:t>
              </a:r>
              <a:r>
                <a:rPr lang="en-US" sz="2300" b="1" dirty="0" err="1">
                  <a:solidFill>
                    <a:srgbClr val="000000"/>
                  </a:solidFill>
                  <a:latin typeface="Arial" pitchFamily="34" charset="0"/>
                </a:rPr>
                <a:t>biết</a:t>
              </a:r>
              <a:r>
                <a:rPr lang="en-US" sz="2300" b="1" dirty="0">
                  <a:solidFill>
                    <a:srgbClr val="000000"/>
                  </a:solidFill>
                  <a:latin typeface="Arial" pitchFamily="34" charset="0"/>
                </a:rPr>
                <a:t> </a:t>
              </a:r>
              <a:r>
                <a:rPr lang="en-US" sz="2300" b="1" dirty="0" err="1">
                  <a:solidFill>
                    <a:srgbClr val="000000"/>
                  </a:solidFill>
                  <a:latin typeface="Arial" pitchFamily="34" charset="0"/>
                </a:rPr>
                <a:t>việc</a:t>
              </a:r>
              <a:r>
                <a:rPr lang="en-US" sz="2300" b="1" dirty="0">
                  <a:solidFill>
                    <a:srgbClr val="000000"/>
                  </a:solidFill>
                  <a:latin typeface="Arial" pitchFamily="34" charset="0"/>
                </a:rPr>
                <a:t> </a:t>
              </a:r>
              <a:r>
                <a:rPr lang="en-US" sz="2300" b="1" dirty="0" err="1">
                  <a:solidFill>
                    <a:srgbClr val="000000"/>
                  </a:solidFill>
                  <a:latin typeface="Arial" pitchFamily="34" charset="0"/>
                </a:rPr>
                <a:t>hình</a:t>
              </a:r>
              <a:r>
                <a:rPr lang="en-US" sz="2300" b="1" dirty="0">
                  <a:solidFill>
                    <a:srgbClr val="000000"/>
                  </a:solidFill>
                  <a:latin typeface="Arial" pitchFamily="34" charset="0"/>
                </a:rPr>
                <a:t> </a:t>
              </a:r>
              <a:r>
                <a:rPr lang="en-US" sz="2300" b="1" dirty="0" err="1">
                  <a:solidFill>
                    <a:srgbClr val="000000"/>
                  </a:solidFill>
                  <a:latin typeface="Arial" pitchFamily="34" charset="0"/>
                </a:rPr>
                <a:t>thành</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khu</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học</a:t>
              </a:r>
              <a:r>
                <a:rPr lang="en-US" sz="2300" b="1" dirty="0">
                  <a:solidFill>
                    <a:srgbClr val="000000"/>
                  </a:solidFill>
                  <a:latin typeface="Arial" pitchFamily="34" charset="0"/>
                </a:rPr>
                <a:t> </a:t>
              </a:r>
              <a:r>
                <a:rPr lang="en-US" sz="2300" b="1" dirty="0" err="1">
                  <a:solidFill>
                    <a:srgbClr val="000000"/>
                  </a:solidFill>
                  <a:latin typeface="Arial" pitchFamily="34" charset="0"/>
                </a:rPr>
                <a:t>trên</a:t>
              </a:r>
              <a:r>
                <a:rPr lang="en-US" sz="2300" b="1" dirty="0">
                  <a:solidFill>
                    <a:srgbClr val="000000"/>
                  </a:solidFill>
                  <a:latin typeface="Arial" pitchFamily="34" charset="0"/>
                </a:rPr>
                <a:t> </a:t>
              </a:r>
              <a:r>
                <a:rPr lang="en-US" sz="2300" b="1" dirty="0" err="1">
                  <a:solidFill>
                    <a:srgbClr val="000000"/>
                  </a:solidFill>
                  <a:latin typeface="Arial" pitchFamily="34" charset="0"/>
                </a:rPr>
                <a:t>cạn</a:t>
              </a:r>
              <a:r>
                <a:rPr lang="en-US" sz="2300" b="1" dirty="0">
                  <a:solidFill>
                    <a:srgbClr val="000000"/>
                  </a:solidFill>
                  <a:latin typeface="Arial" pitchFamily="34" charset="0"/>
                </a:rPr>
                <a:t> </a:t>
              </a:r>
              <a:r>
                <a:rPr lang="en-US" sz="2300" b="1" dirty="0" err="1">
                  <a:solidFill>
                    <a:srgbClr val="000000"/>
                  </a:solidFill>
                  <a:latin typeface="Arial" pitchFamily="34" charset="0"/>
                </a:rPr>
                <a:t>khác</a:t>
              </a:r>
              <a:r>
                <a:rPr lang="en-US" sz="2300" b="1" dirty="0">
                  <a:solidFill>
                    <a:srgbClr val="000000"/>
                  </a:solidFill>
                  <a:latin typeface="Arial" pitchFamily="34" charset="0"/>
                </a:rPr>
                <a:t> </a:t>
              </a:r>
              <a:r>
                <a:rPr lang="en-US" sz="2300" b="1" dirty="0" err="1">
                  <a:solidFill>
                    <a:srgbClr val="000000"/>
                  </a:solidFill>
                  <a:latin typeface="Arial" pitchFamily="34" charset="0"/>
                </a:rPr>
                <a:t>nhau</a:t>
              </a:r>
              <a:r>
                <a:rPr lang="en-US" sz="2300" b="1" dirty="0">
                  <a:solidFill>
                    <a:srgbClr val="000000"/>
                  </a:solidFill>
                  <a:latin typeface="Arial" pitchFamily="34" charset="0"/>
                </a:rPr>
                <a:t> do </a:t>
              </a:r>
              <a:r>
                <a:rPr lang="en-US" sz="2300" b="1" dirty="0" err="1">
                  <a:solidFill>
                    <a:srgbClr val="000000"/>
                  </a:solidFill>
                  <a:latin typeface="Arial" pitchFamily="34" charset="0"/>
                </a:rPr>
                <a:t>những</a:t>
              </a:r>
              <a:r>
                <a:rPr lang="en-US" sz="2300" b="1" dirty="0">
                  <a:solidFill>
                    <a:srgbClr val="000000"/>
                  </a:solidFill>
                  <a:latin typeface="Arial" pitchFamily="34" charset="0"/>
                </a:rPr>
                <a:t> </a:t>
              </a:r>
              <a:r>
                <a:rPr lang="en-US" sz="2300" b="1" dirty="0" err="1">
                  <a:solidFill>
                    <a:srgbClr val="000000"/>
                  </a:solidFill>
                  <a:latin typeface="Arial" pitchFamily="34" charset="0"/>
                </a:rPr>
                <a:t>yếu</a:t>
              </a:r>
              <a:r>
                <a:rPr lang="en-US" sz="2300" b="1" dirty="0">
                  <a:solidFill>
                    <a:srgbClr val="000000"/>
                  </a:solidFill>
                  <a:latin typeface="Arial" pitchFamily="34" charset="0"/>
                </a:rPr>
                <a:t> </a:t>
              </a:r>
              <a:r>
                <a:rPr lang="en-US" sz="2300" b="1" dirty="0" err="1">
                  <a:solidFill>
                    <a:srgbClr val="000000"/>
                  </a:solidFill>
                  <a:latin typeface="Arial" pitchFamily="34" charset="0"/>
                </a:rPr>
                <a:t>tố</a:t>
              </a:r>
              <a:r>
                <a:rPr lang="en-US" sz="2300" b="1" dirty="0">
                  <a:solidFill>
                    <a:srgbClr val="000000"/>
                  </a:solidFill>
                  <a:latin typeface="Arial" pitchFamily="34" charset="0"/>
                </a:rPr>
                <a:t> </a:t>
              </a:r>
              <a:r>
                <a:rPr lang="en-US" sz="2300" b="1" dirty="0" err="1">
                  <a:solidFill>
                    <a:srgbClr val="000000"/>
                  </a:solidFill>
                  <a:latin typeface="Arial" pitchFamily="34" charset="0"/>
                </a:rPr>
                <a:t>nào</a:t>
              </a:r>
              <a:r>
                <a:rPr lang="en-US" sz="2300" b="1" dirty="0">
                  <a:solidFill>
                    <a:srgbClr val="000000"/>
                  </a:solidFill>
                  <a:latin typeface="Arial" pitchFamily="34" charset="0"/>
                </a:rPr>
                <a:t> </a:t>
              </a:r>
              <a:r>
                <a:rPr lang="en-US" sz="2300" b="1" dirty="0" err="1">
                  <a:solidFill>
                    <a:srgbClr val="000000"/>
                  </a:solidFill>
                  <a:latin typeface="Arial" pitchFamily="34" charset="0"/>
                </a:rPr>
                <a:t>quyết</a:t>
              </a:r>
              <a:r>
                <a:rPr lang="en-US" sz="2300" b="1" dirty="0">
                  <a:solidFill>
                    <a:srgbClr val="000000"/>
                  </a:solidFill>
                  <a:latin typeface="Arial" pitchFamily="34" charset="0"/>
                </a:rPr>
                <a:t> </a:t>
              </a:r>
              <a:r>
                <a:rPr lang="en-US" sz="2300" b="1" dirty="0" err="1">
                  <a:solidFill>
                    <a:srgbClr val="000000"/>
                  </a:solidFill>
                  <a:latin typeface="Arial" pitchFamily="34" charset="0"/>
                </a:rPr>
                <a:t>định</a:t>
              </a:r>
              <a:r>
                <a:rPr lang="en-US" sz="2300" b="1" dirty="0">
                  <a:solidFill>
                    <a:srgbClr val="000000"/>
                  </a:solidFill>
                  <a:latin typeface="Arial" pitchFamily="34" charset="0"/>
                </a:rPr>
                <a:t>?</a:t>
              </a:r>
            </a:p>
            <a:p>
              <a:r>
                <a:rPr lang="en-US" sz="2300" b="1" dirty="0">
                  <a:solidFill>
                    <a:srgbClr val="000000"/>
                  </a:solidFill>
                  <a:latin typeface="Arial" pitchFamily="34" charset="0"/>
                </a:rPr>
                <a:t/>
              </a:r>
              <a:br>
                <a:rPr lang="en-US" sz="2300" b="1" dirty="0">
                  <a:solidFill>
                    <a:srgbClr val="000000"/>
                  </a:solidFill>
                  <a:latin typeface="Arial" pitchFamily="34" charset="0"/>
                </a:rPr>
              </a:br>
              <a:endParaRPr lang="en-US" sz="2300" b="1" dirty="0">
                <a:solidFill>
                  <a:srgbClr val="000000"/>
                </a:solidFill>
                <a:latin typeface="Arial" pitchFamily="34" charset="0"/>
              </a:endParaRPr>
            </a:p>
          </p:txBody>
        </p:sp>
      </p:grpSp>
      <p:pic>
        <p:nvPicPr>
          <p:cNvPr id="1026" name="Picture 2" descr="Khu sinh họ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412" y="2434716"/>
            <a:ext cx="5229082" cy="411851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1"/>
          <p:cNvGrpSpPr/>
          <p:nvPr/>
        </p:nvGrpSpPr>
        <p:grpSpPr>
          <a:xfrm>
            <a:off x="5608495" y="3124200"/>
            <a:ext cx="5894710" cy="1843655"/>
            <a:chOff x="0" y="0"/>
            <a:chExt cx="10820400" cy="7213600"/>
          </a:xfrm>
        </p:grpSpPr>
        <p:grpSp>
          <p:nvGrpSpPr>
            <p:cNvPr id="15" name="Group 12"/>
            <p:cNvGrpSpPr/>
            <p:nvPr/>
          </p:nvGrpSpPr>
          <p:grpSpPr>
            <a:xfrm>
              <a:off x="0" y="0"/>
              <a:ext cx="10820400" cy="7213600"/>
              <a:chOff x="0" y="0"/>
              <a:chExt cx="2137363" cy="1424909"/>
            </a:xfrm>
          </p:grpSpPr>
          <p:sp>
            <p:nvSpPr>
              <p:cNvPr id="18" name="Freeform 13"/>
              <p:cNvSpPr/>
              <p:nvPr/>
            </p:nvSpPr>
            <p:spPr>
              <a:xfrm>
                <a:off x="0" y="0"/>
                <a:ext cx="2137363" cy="1424909"/>
              </a:xfrm>
              <a:custGeom>
                <a:avLst/>
                <a:gdLst/>
                <a:ahLst/>
                <a:cxnLst/>
                <a:rect l="l" t="t" r="r" b="b"/>
                <a:pathLst>
                  <a:path w="2137363" h="1424909">
                    <a:moveTo>
                      <a:pt x="0" y="0"/>
                    </a:moveTo>
                    <a:lnTo>
                      <a:pt x="2137363" y="0"/>
                    </a:lnTo>
                    <a:lnTo>
                      <a:pt x="2137363" y="1424909"/>
                    </a:lnTo>
                    <a:lnTo>
                      <a:pt x="0" y="1424909"/>
                    </a:lnTo>
                    <a:close/>
                  </a:path>
                </a:pathLst>
              </a:custGeom>
              <a:gradFill rotWithShape="1">
                <a:gsLst>
                  <a:gs pos="0">
                    <a:srgbClr val="5DE0E6">
                      <a:alpha val="100000"/>
                    </a:srgbClr>
                  </a:gs>
                  <a:gs pos="50000">
                    <a:srgbClr val="A4CBFF">
                      <a:alpha val="48500"/>
                    </a:srgbClr>
                  </a:gs>
                  <a:gs pos="100000">
                    <a:srgbClr val="BAFF6C">
                      <a:alpha val="100000"/>
                    </a:srgbClr>
                  </a:gs>
                </a:gsLst>
                <a:lin ang="5400000"/>
              </a:gradFill>
            </p:spPr>
          </p:sp>
          <p:sp>
            <p:nvSpPr>
              <p:cNvPr id="19" name="TextBox 14"/>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6" name="TextBox 15"/>
            <p:cNvSpPr txBox="1"/>
            <p:nvPr/>
          </p:nvSpPr>
          <p:spPr>
            <a:xfrm>
              <a:off x="410307" y="519199"/>
              <a:ext cx="9999784" cy="5086602"/>
            </a:xfrm>
            <a:prstGeom prst="rect">
              <a:avLst/>
            </a:prstGeom>
          </p:spPr>
          <p:txBody>
            <a:bodyPr lIns="0" tIns="0" rIns="0" bIns="0" rtlCol="0" anchor="t">
              <a:spAutoFit/>
            </a:bodyPr>
            <a:lstStyle/>
            <a:p>
              <a:pPr algn="just">
                <a:lnSpc>
                  <a:spcPct val="120000"/>
                </a:lnSpc>
              </a:pPr>
              <a:r>
                <a:rPr lang="en-US" sz="2400" b="1" dirty="0" err="1">
                  <a:solidFill>
                    <a:srgbClr val="000000"/>
                  </a:solidFill>
                  <a:latin typeface="+mj-lt"/>
                </a:rPr>
                <a:t>Việc</a:t>
              </a:r>
              <a:r>
                <a:rPr lang="en-US" sz="2400" b="1" dirty="0">
                  <a:solidFill>
                    <a:srgbClr val="000000"/>
                  </a:solidFill>
                  <a:latin typeface="+mj-lt"/>
                </a:rPr>
                <a:t> </a:t>
              </a:r>
              <a:r>
                <a:rPr lang="en-US" sz="2400" b="1" dirty="0" err="1">
                  <a:solidFill>
                    <a:srgbClr val="000000"/>
                  </a:solidFill>
                  <a:latin typeface="+mj-lt"/>
                </a:rPr>
                <a:t>hình</a:t>
              </a:r>
              <a:r>
                <a:rPr lang="en-US" sz="2400" b="1" dirty="0">
                  <a:solidFill>
                    <a:srgbClr val="000000"/>
                  </a:solidFill>
                  <a:latin typeface="+mj-lt"/>
                </a:rPr>
                <a:t> </a:t>
              </a:r>
              <a:r>
                <a:rPr lang="en-US" sz="2400" b="1" dirty="0" err="1">
                  <a:solidFill>
                    <a:srgbClr val="000000"/>
                  </a:solidFill>
                  <a:latin typeface="+mj-lt"/>
                </a:rPr>
                <a:t>thành</a:t>
              </a:r>
              <a:r>
                <a:rPr lang="en-US" sz="2400" b="1" dirty="0">
                  <a:solidFill>
                    <a:srgbClr val="000000"/>
                  </a:solidFill>
                  <a:latin typeface="+mj-lt"/>
                </a:rPr>
                <a:t> </a:t>
              </a:r>
              <a:r>
                <a:rPr lang="en-US" sz="2400" b="1" dirty="0" err="1">
                  <a:solidFill>
                    <a:srgbClr val="000000"/>
                  </a:solidFill>
                  <a:latin typeface="+mj-lt"/>
                </a:rPr>
                <a:t>các</a:t>
              </a:r>
              <a:r>
                <a:rPr lang="en-US" sz="2400" b="1" dirty="0">
                  <a:solidFill>
                    <a:srgbClr val="000000"/>
                  </a:solidFill>
                  <a:latin typeface="+mj-lt"/>
                </a:rPr>
                <a:t> </a:t>
              </a:r>
              <a:r>
                <a:rPr lang="en-US" sz="2400" b="1" dirty="0" err="1">
                  <a:solidFill>
                    <a:srgbClr val="000000"/>
                  </a:solidFill>
                  <a:latin typeface="+mj-lt"/>
                </a:rPr>
                <a:t>khu</a:t>
              </a:r>
              <a:r>
                <a:rPr lang="en-US" sz="2400" b="1" dirty="0">
                  <a:solidFill>
                    <a:srgbClr val="000000"/>
                  </a:solidFill>
                  <a:latin typeface="+mj-lt"/>
                </a:rPr>
                <a:t> </a:t>
              </a:r>
              <a:r>
                <a:rPr lang="en-US" sz="2400" b="1" dirty="0" err="1">
                  <a:solidFill>
                    <a:srgbClr val="000000"/>
                  </a:solidFill>
                  <a:latin typeface="+mj-lt"/>
                </a:rPr>
                <a:t>sinh</a:t>
              </a:r>
              <a:r>
                <a:rPr lang="en-US" sz="2400" b="1" dirty="0">
                  <a:solidFill>
                    <a:srgbClr val="000000"/>
                  </a:solidFill>
                  <a:latin typeface="+mj-lt"/>
                </a:rPr>
                <a:t> </a:t>
              </a:r>
              <a:r>
                <a:rPr lang="en-US" sz="2400" b="1" dirty="0" err="1">
                  <a:solidFill>
                    <a:srgbClr val="000000"/>
                  </a:solidFill>
                  <a:latin typeface="+mj-lt"/>
                </a:rPr>
                <a:t>học</a:t>
              </a:r>
              <a:r>
                <a:rPr lang="en-US" sz="2400" b="1" dirty="0">
                  <a:solidFill>
                    <a:srgbClr val="000000"/>
                  </a:solidFill>
                  <a:latin typeface="+mj-lt"/>
                </a:rPr>
                <a:t> </a:t>
              </a:r>
              <a:r>
                <a:rPr lang="en-US" sz="2400" b="1" dirty="0" err="1">
                  <a:solidFill>
                    <a:srgbClr val="000000"/>
                  </a:solidFill>
                  <a:latin typeface="+mj-lt"/>
                </a:rPr>
                <a:t>trên</a:t>
              </a:r>
              <a:r>
                <a:rPr lang="en-US" sz="2400" b="1" dirty="0">
                  <a:solidFill>
                    <a:srgbClr val="000000"/>
                  </a:solidFill>
                  <a:latin typeface="+mj-lt"/>
                </a:rPr>
                <a:t> </a:t>
              </a:r>
              <a:r>
                <a:rPr lang="en-US" sz="2400" b="1" dirty="0" err="1">
                  <a:solidFill>
                    <a:srgbClr val="000000"/>
                  </a:solidFill>
                  <a:latin typeface="+mj-lt"/>
                </a:rPr>
                <a:t>cạn</a:t>
              </a:r>
              <a:r>
                <a:rPr lang="en-US" sz="2400" b="1" dirty="0">
                  <a:solidFill>
                    <a:srgbClr val="000000"/>
                  </a:solidFill>
                  <a:latin typeface="+mj-lt"/>
                </a:rPr>
                <a:t> </a:t>
              </a:r>
              <a:r>
                <a:rPr lang="en-US" sz="2400" b="1" dirty="0" err="1">
                  <a:solidFill>
                    <a:srgbClr val="000000"/>
                  </a:solidFill>
                  <a:latin typeface="+mj-lt"/>
                </a:rPr>
                <a:t>khác</a:t>
              </a:r>
              <a:r>
                <a:rPr lang="en-US" sz="2400" b="1" dirty="0">
                  <a:solidFill>
                    <a:srgbClr val="000000"/>
                  </a:solidFill>
                  <a:latin typeface="+mj-lt"/>
                </a:rPr>
                <a:t> </a:t>
              </a:r>
              <a:r>
                <a:rPr lang="en-US" sz="2400" b="1" dirty="0" err="1">
                  <a:solidFill>
                    <a:srgbClr val="000000"/>
                  </a:solidFill>
                  <a:latin typeface="+mj-lt"/>
                </a:rPr>
                <a:t>nhau</a:t>
              </a:r>
              <a:r>
                <a:rPr lang="en-US" sz="2400" b="1" dirty="0">
                  <a:solidFill>
                    <a:srgbClr val="000000"/>
                  </a:solidFill>
                  <a:latin typeface="+mj-lt"/>
                </a:rPr>
                <a:t> </a:t>
              </a:r>
              <a:r>
                <a:rPr lang="en-US" sz="2400" b="1" dirty="0" err="1">
                  <a:solidFill>
                    <a:srgbClr val="000000"/>
                  </a:solidFill>
                  <a:latin typeface="+mj-lt"/>
                </a:rPr>
                <a:t>là</a:t>
              </a:r>
              <a:r>
                <a:rPr lang="en-US" sz="2400" b="1" dirty="0">
                  <a:solidFill>
                    <a:srgbClr val="000000"/>
                  </a:solidFill>
                  <a:latin typeface="+mj-lt"/>
                </a:rPr>
                <a:t> do </a:t>
              </a:r>
              <a:r>
                <a:rPr lang="en-US" sz="2400" b="1" dirty="0" err="1">
                  <a:solidFill>
                    <a:srgbClr val="000000"/>
                  </a:solidFill>
                  <a:latin typeface="+mj-lt"/>
                </a:rPr>
                <a:t>các</a:t>
              </a:r>
              <a:r>
                <a:rPr lang="en-US" sz="2400" b="1" dirty="0">
                  <a:solidFill>
                    <a:srgbClr val="000000"/>
                  </a:solidFill>
                  <a:latin typeface="+mj-lt"/>
                </a:rPr>
                <a:t> </a:t>
              </a:r>
              <a:r>
                <a:rPr lang="en-US" sz="2400" b="1" dirty="0" err="1">
                  <a:solidFill>
                    <a:srgbClr val="000000"/>
                  </a:solidFill>
                  <a:latin typeface="+mj-lt"/>
                </a:rPr>
                <a:t>yếu</a:t>
              </a:r>
              <a:r>
                <a:rPr lang="en-US" sz="2400" b="1" dirty="0">
                  <a:solidFill>
                    <a:srgbClr val="000000"/>
                  </a:solidFill>
                  <a:latin typeface="+mj-lt"/>
                </a:rPr>
                <a:t> </a:t>
              </a:r>
              <a:r>
                <a:rPr lang="en-US" sz="2400" b="1" dirty="0" err="1">
                  <a:solidFill>
                    <a:srgbClr val="000000"/>
                  </a:solidFill>
                  <a:latin typeface="+mj-lt"/>
                </a:rPr>
                <a:t>tố</a:t>
              </a:r>
              <a:r>
                <a:rPr lang="en-US" sz="2400" b="1" dirty="0">
                  <a:solidFill>
                    <a:srgbClr val="000000"/>
                  </a:solidFill>
                  <a:latin typeface="+mj-lt"/>
                </a:rPr>
                <a:t> </a:t>
              </a:r>
              <a:r>
                <a:rPr lang="en-US" sz="2400" b="1" dirty="0" err="1">
                  <a:solidFill>
                    <a:srgbClr val="FF0000"/>
                  </a:solidFill>
                  <a:latin typeface="+mj-lt"/>
                </a:rPr>
                <a:t>nhiệt</a:t>
              </a:r>
              <a:r>
                <a:rPr lang="en-US" sz="2400" b="1" dirty="0">
                  <a:solidFill>
                    <a:srgbClr val="FF0000"/>
                  </a:solidFill>
                  <a:latin typeface="+mj-lt"/>
                </a:rPr>
                <a:t> </a:t>
              </a:r>
              <a:r>
                <a:rPr lang="en-US" sz="2400" b="1" dirty="0" err="1">
                  <a:solidFill>
                    <a:srgbClr val="FF0000"/>
                  </a:solidFill>
                  <a:latin typeface="+mj-lt"/>
                </a:rPr>
                <a:t>độ</a:t>
              </a:r>
              <a:r>
                <a:rPr lang="en-US" sz="2400" b="1" dirty="0">
                  <a:solidFill>
                    <a:srgbClr val="FF0000"/>
                  </a:solidFill>
                  <a:latin typeface="+mj-lt"/>
                </a:rPr>
                <a:t> </a:t>
              </a:r>
              <a:r>
                <a:rPr lang="en-US" sz="2400" b="1" dirty="0" err="1">
                  <a:solidFill>
                    <a:srgbClr val="000000"/>
                  </a:solidFill>
                  <a:latin typeface="+mj-lt"/>
                </a:rPr>
                <a:t>và</a:t>
              </a:r>
              <a:r>
                <a:rPr lang="en-US" sz="2400" b="1" dirty="0">
                  <a:solidFill>
                    <a:srgbClr val="000000"/>
                  </a:solidFill>
                  <a:latin typeface="+mj-lt"/>
                </a:rPr>
                <a:t> </a:t>
              </a:r>
              <a:r>
                <a:rPr lang="en-US" sz="2400" b="1" dirty="0" err="1">
                  <a:solidFill>
                    <a:srgbClr val="FF0000"/>
                  </a:solidFill>
                  <a:latin typeface="+mj-lt"/>
                </a:rPr>
                <a:t>độ</a:t>
              </a:r>
              <a:r>
                <a:rPr lang="en-US" sz="2400" b="1" dirty="0">
                  <a:solidFill>
                    <a:srgbClr val="FF0000"/>
                  </a:solidFill>
                  <a:latin typeface="+mj-lt"/>
                </a:rPr>
                <a:t> </a:t>
              </a:r>
              <a:r>
                <a:rPr lang="en-US" sz="2400" b="1" dirty="0" err="1">
                  <a:solidFill>
                    <a:srgbClr val="FF0000"/>
                  </a:solidFill>
                  <a:latin typeface="+mj-lt"/>
                </a:rPr>
                <a:t>ẩm</a:t>
              </a:r>
              <a:r>
                <a:rPr lang="en-US" sz="2400" b="1" dirty="0">
                  <a:solidFill>
                    <a:srgbClr val="FF0000"/>
                  </a:solidFill>
                  <a:latin typeface="+mj-lt"/>
                </a:rPr>
                <a:t> </a:t>
              </a:r>
              <a:r>
                <a:rPr lang="en-US" sz="2400" b="1" dirty="0" err="1">
                  <a:solidFill>
                    <a:srgbClr val="000000"/>
                  </a:solidFill>
                  <a:latin typeface="+mj-lt"/>
                </a:rPr>
                <a:t>quyết</a:t>
              </a:r>
              <a:r>
                <a:rPr lang="en-US" sz="2400" b="1" dirty="0">
                  <a:solidFill>
                    <a:srgbClr val="000000"/>
                  </a:solidFill>
                  <a:latin typeface="+mj-lt"/>
                </a:rPr>
                <a:t> </a:t>
              </a:r>
              <a:r>
                <a:rPr lang="en-US" sz="2400" b="1" dirty="0" err="1">
                  <a:solidFill>
                    <a:srgbClr val="000000"/>
                  </a:solidFill>
                  <a:latin typeface="+mj-lt"/>
                </a:rPr>
                <a:t>định</a:t>
              </a:r>
              <a:endParaRPr lang="en-US" sz="2400" b="1" dirty="0">
                <a:solidFill>
                  <a:srgbClr val="000000"/>
                </a:solidFill>
                <a:latin typeface="+mj-lt"/>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0174" y="-1028700"/>
            <a:ext cx="14344819" cy="2057400"/>
            <a:chOff x="0" y="0"/>
            <a:chExt cx="5668565" cy="812800"/>
          </a:xfrm>
        </p:grpSpPr>
        <p:sp>
          <p:nvSpPr>
            <p:cNvPr id="3" name="Freeform 3"/>
            <p:cNvSpPr/>
            <p:nvPr/>
          </p:nvSpPr>
          <p:spPr>
            <a:xfrm>
              <a:off x="0" y="0"/>
              <a:ext cx="5668565" cy="812800"/>
            </a:xfrm>
            <a:custGeom>
              <a:avLst/>
              <a:gdLst/>
              <a:ahLst/>
              <a:cxnLst/>
              <a:rect l="l" t="t" r="r" b="b"/>
              <a:pathLst>
                <a:path w="5668565" h="812800">
                  <a:moveTo>
                    <a:pt x="0" y="0"/>
                  </a:moveTo>
                  <a:lnTo>
                    <a:pt x="5668565" y="0"/>
                  </a:lnTo>
                  <a:lnTo>
                    <a:pt x="5668565" y="812800"/>
                  </a:lnTo>
                  <a:lnTo>
                    <a:pt x="0" y="812800"/>
                  </a:lnTo>
                  <a:close/>
                </a:path>
              </a:pathLst>
            </a:custGeom>
            <a:gradFill rotWithShape="1">
              <a:gsLst>
                <a:gs pos="0">
                  <a:srgbClr val="0CC0DF">
                    <a:alpha val="100000"/>
                  </a:srgbClr>
                </a:gs>
                <a:gs pos="50000">
                  <a:srgbClr val="FFDE59">
                    <a:alpha val="100000"/>
                  </a:srgbClr>
                </a:gs>
                <a:gs pos="100000">
                  <a:srgbClr val="FA7B7B">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rot="-8979045">
            <a:off x="8864444" y="-1238001"/>
            <a:ext cx="4423364" cy="2743200"/>
          </a:xfrm>
          <a:custGeom>
            <a:avLst/>
            <a:gdLst/>
            <a:ahLst/>
            <a:cxnLst/>
            <a:rect l="l" t="t" r="r" b="b"/>
            <a:pathLst>
              <a:path w="6636774" h="4114800">
                <a:moveTo>
                  <a:pt x="0" y="0"/>
                </a:moveTo>
                <a:lnTo>
                  <a:pt x="6636774" y="0"/>
                </a:lnTo>
                <a:lnTo>
                  <a:pt x="6636774"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11" name="Group 11"/>
          <p:cNvGrpSpPr/>
          <p:nvPr/>
        </p:nvGrpSpPr>
        <p:grpSpPr>
          <a:xfrm>
            <a:off x="6094413" y="2703634"/>
            <a:ext cx="5408791" cy="3606800"/>
            <a:chOff x="0" y="0"/>
            <a:chExt cx="2137363" cy="1424909"/>
          </a:xfrm>
        </p:grpSpPr>
        <p:sp>
          <p:nvSpPr>
            <p:cNvPr id="12" name="Freeform 12"/>
            <p:cNvSpPr/>
            <p:nvPr/>
          </p:nvSpPr>
          <p:spPr>
            <a:xfrm>
              <a:off x="0" y="0"/>
              <a:ext cx="2137363" cy="1424909"/>
            </a:xfrm>
            <a:custGeom>
              <a:avLst/>
              <a:gdLst/>
              <a:ahLst/>
              <a:cxnLst/>
              <a:rect l="l" t="t" r="r" b="b"/>
              <a:pathLst>
                <a:path w="2137363" h="1424909">
                  <a:moveTo>
                    <a:pt x="0" y="0"/>
                  </a:moveTo>
                  <a:lnTo>
                    <a:pt x="2137363" y="0"/>
                  </a:lnTo>
                  <a:lnTo>
                    <a:pt x="2137363" y="1424909"/>
                  </a:lnTo>
                  <a:lnTo>
                    <a:pt x="0" y="1424909"/>
                  </a:lnTo>
                  <a:close/>
                </a:path>
              </a:pathLst>
            </a:custGeom>
            <a:gradFill rotWithShape="1">
              <a:gsLst>
                <a:gs pos="0">
                  <a:srgbClr val="5DE0E6">
                    <a:alpha val="100000"/>
                  </a:srgbClr>
                </a:gs>
                <a:gs pos="50000">
                  <a:srgbClr val="A4CBFF">
                    <a:alpha val="48500"/>
                  </a:srgbClr>
                </a:gs>
                <a:gs pos="100000">
                  <a:srgbClr val="BAFF6C">
                    <a:alpha val="100000"/>
                  </a:srgbClr>
                </a:gs>
              </a:gsLst>
              <a:lin ang="5400000"/>
            </a:gra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4" name="TextBox 14"/>
          <p:cNvSpPr txBox="1"/>
          <p:nvPr/>
        </p:nvSpPr>
        <p:spPr>
          <a:xfrm>
            <a:off x="6299513" y="3244850"/>
            <a:ext cx="4998591" cy="2551404"/>
          </a:xfrm>
          <a:prstGeom prst="rect">
            <a:avLst/>
          </a:prstGeom>
        </p:spPr>
        <p:txBody>
          <a:bodyPr lIns="0" tIns="0" rIns="0" bIns="0" rtlCol="0" anchor="t">
            <a:spAutoFit/>
          </a:bodyPr>
          <a:lstStyle/>
          <a:p>
            <a:pPr algn="just">
              <a:lnSpc>
                <a:spcPct val="120000"/>
              </a:lnSpc>
            </a:pPr>
            <a:r>
              <a:rPr lang="en-US" sz="2000" b="1">
                <a:solidFill>
                  <a:srgbClr val="000000"/>
                </a:solidFill>
                <a:latin typeface="Arial" pitchFamily="34" charset="0"/>
              </a:rPr>
              <a:t>- Phân chia theo chiều thẳng đứng: tầng mặt có nhiều sinh vật nổi, tầng giữa có nhiều động vật tự bơi và tầng đáy có các động vật đáy</a:t>
            </a:r>
          </a:p>
          <a:p>
            <a:pPr algn="just">
              <a:lnSpc>
                <a:spcPct val="120000"/>
              </a:lnSpc>
              <a:spcBef>
                <a:spcPct val="0"/>
              </a:spcBef>
            </a:pPr>
            <a:r>
              <a:rPr lang="en-US" sz="2000" b="1">
                <a:solidFill>
                  <a:srgbClr val="000000"/>
                </a:solidFill>
                <a:latin typeface="Arial" pitchFamily="34" charset="0"/>
              </a:rPr>
              <a:t>- Phân chia theo chiều ngang: vùng ven bờ có thành phần sinh vật phong phú hơn và vùng khơi</a:t>
            </a:r>
          </a:p>
        </p:txBody>
      </p:sp>
      <p:sp>
        <p:nvSpPr>
          <p:cNvPr id="15" name="TextBox 15"/>
          <p:cNvSpPr txBox="1"/>
          <p:nvPr/>
        </p:nvSpPr>
        <p:spPr>
          <a:xfrm>
            <a:off x="6355702" y="2818667"/>
            <a:ext cx="4942401" cy="327718"/>
          </a:xfrm>
          <a:prstGeom prst="rect">
            <a:avLst/>
          </a:prstGeom>
        </p:spPr>
        <p:txBody>
          <a:bodyPr lIns="0" tIns="0" rIns="0" bIns="0" rtlCol="0" anchor="t">
            <a:spAutoFit/>
          </a:bodyPr>
          <a:lstStyle/>
          <a:p>
            <a:pPr algn="ctr">
              <a:lnSpc>
                <a:spcPts val="2799"/>
              </a:lnSpc>
              <a:spcBef>
                <a:spcPct val="0"/>
              </a:spcBef>
            </a:pPr>
            <a:r>
              <a:rPr lang="en-US" sz="2000" b="1">
                <a:solidFill>
                  <a:srgbClr val="C00000"/>
                </a:solidFill>
                <a:latin typeface="Arial" pitchFamily="34" charset="0"/>
              </a:rPr>
              <a:t>HỆ SINH THÁI NƯỚC BIỂN</a:t>
            </a:r>
          </a:p>
        </p:txBody>
      </p:sp>
      <p:sp>
        <p:nvSpPr>
          <p:cNvPr id="16" name="Freeform 16"/>
          <p:cNvSpPr/>
          <p:nvPr/>
        </p:nvSpPr>
        <p:spPr>
          <a:xfrm>
            <a:off x="685622" y="2703634"/>
            <a:ext cx="5412174" cy="3606800"/>
          </a:xfrm>
          <a:custGeom>
            <a:avLst/>
            <a:gdLst/>
            <a:ahLst/>
            <a:cxnLst/>
            <a:rect l="l" t="t" r="r" b="b"/>
            <a:pathLst>
              <a:path w="8120375" h="5410200">
                <a:moveTo>
                  <a:pt x="0" y="0"/>
                </a:moveTo>
                <a:lnTo>
                  <a:pt x="8120375" y="0"/>
                </a:lnTo>
                <a:lnTo>
                  <a:pt x="8120375" y="5410200"/>
                </a:lnTo>
                <a:lnTo>
                  <a:pt x="0" y="5410200"/>
                </a:lnTo>
                <a:lnTo>
                  <a:pt x="0" y="0"/>
                </a:lnTo>
                <a:close/>
              </a:path>
            </a:pathLst>
          </a:custGeom>
          <a:blipFill>
            <a:blip r:embed="rId4"/>
            <a:stretch>
              <a:fillRect/>
            </a:stretch>
          </a:blipFill>
        </p:spPr>
      </p:sp>
      <p:sp>
        <p:nvSpPr>
          <p:cNvPr id="17" name="TextBox 17"/>
          <p:cNvSpPr txBox="1"/>
          <p:nvPr/>
        </p:nvSpPr>
        <p:spPr>
          <a:xfrm>
            <a:off x="685620" y="287867"/>
            <a:ext cx="5027791" cy="423193"/>
          </a:xfrm>
          <a:prstGeom prst="rect">
            <a:avLst/>
          </a:prstGeom>
        </p:spPr>
        <p:txBody>
          <a:bodyPr wrap="square" lIns="0" tIns="0" rIns="0" bIns="0" rtlCol="0" anchor="t">
            <a:spAutoFit/>
          </a:bodyPr>
          <a:lstStyle/>
          <a:p>
            <a:pPr>
              <a:lnSpc>
                <a:spcPts val="3266"/>
              </a:lnSpc>
            </a:pPr>
            <a:r>
              <a:rPr lang="en-US" sz="2300" b="1" dirty="0">
                <a:solidFill>
                  <a:srgbClr val="000000"/>
                </a:solidFill>
                <a:latin typeface="Arial" pitchFamily="34" charset="0"/>
              </a:rPr>
              <a:t>II. CÁC KHU SINH HỌC CHỦ YẾU</a:t>
            </a:r>
          </a:p>
        </p:txBody>
      </p:sp>
      <p:sp>
        <p:nvSpPr>
          <p:cNvPr id="18" name="TextBox 18"/>
          <p:cNvSpPr txBox="1"/>
          <p:nvPr/>
        </p:nvSpPr>
        <p:spPr>
          <a:xfrm>
            <a:off x="685621" y="2058051"/>
            <a:ext cx="8574625" cy="384529"/>
          </a:xfrm>
          <a:prstGeom prst="rect">
            <a:avLst/>
          </a:prstGeom>
        </p:spPr>
        <p:txBody>
          <a:bodyPr lIns="0" tIns="0" rIns="0" bIns="0" rtlCol="0" anchor="t">
            <a:spAutoFit/>
          </a:bodyPr>
          <a:lstStyle/>
          <a:p>
            <a:pPr>
              <a:lnSpc>
                <a:spcPts val="3266"/>
              </a:lnSpc>
            </a:pPr>
            <a:r>
              <a:rPr lang="en-US" sz="2300" b="1" dirty="0">
                <a:solidFill>
                  <a:srgbClr val="000000"/>
                </a:solidFill>
                <a:latin typeface="Arial" pitchFamily="34" charset="0"/>
              </a:rPr>
              <a:t>3</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học</a:t>
            </a:r>
            <a:r>
              <a:rPr lang="en-US" sz="2300" b="1" dirty="0">
                <a:solidFill>
                  <a:srgbClr val="000000"/>
                </a:solidFill>
                <a:latin typeface="Arial" pitchFamily="34" charset="0"/>
              </a:rPr>
              <a:t> </a:t>
            </a:r>
            <a:r>
              <a:rPr lang="en-US" sz="2300" b="1" dirty="0" err="1" smtClean="0">
                <a:solidFill>
                  <a:srgbClr val="000000"/>
                </a:solidFill>
                <a:latin typeface="Arial" pitchFamily="34" charset="0"/>
              </a:rPr>
              <a:t>biển</a:t>
            </a:r>
            <a:endParaRPr lang="en-US" sz="2300" b="1" dirty="0">
              <a:solidFill>
                <a:srgbClr val="000000"/>
              </a:solidFill>
              <a:latin typeface="Arial" pitchFamily="34" charset="0"/>
            </a:endParaRPr>
          </a:p>
        </p:txBody>
      </p:sp>
      <p:grpSp>
        <p:nvGrpSpPr>
          <p:cNvPr id="24" name="Group 6"/>
          <p:cNvGrpSpPr/>
          <p:nvPr/>
        </p:nvGrpSpPr>
        <p:grpSpPr>
          <a:xfrm>
            <a:off x="604625" y="1275328"/>
            <a:ext cx="10898579" cy="579523"/>
            <a:chOff x="-162036" y="0"/>
            <a:chExt cx="21802836" cy="1159046"/>
          </a:xfrm>
        </p:grpSpPr>
        <p:grpSp>
          <p:nvGrpSpPr>
            <p:cNvPr id="25" name="Group 7"/>
            <p:cNvGrpSpPr/>
            <p:nvPr/>
          </p:nvGrpSpPr>
          <p:grpSpPr>
            <a:xfrm>
              <a:off x="0" y="0"/>
              <a:ext cx="21640800" cy="1159046"/>
              <a:chOff x="0" y="0"/>
              <a:chExt cx="4274726" cy="228947"/>
            </a:xfrm>
          </p:grpSpPr>
          <p:sp>
            <p:nvSpPr>
              <p:cNvPr id="27" name="Freeform 8"/>
              <p:cNvSpPr/>
              <p:nvPr/>
            </p:nvSpPr>
            <p:spPr>
              <a:xfrm>
                <a:off x="0" y="0"/>
                <a:ext cx="4274726" cy="228947"/>
              </a:xfrm>
              <a:custGeom>
                <a:avLst/>
                <a:gdLst/>
                <a:ahLst/>
                <a:cxnLst/>
                <a:rect l="l" t="t" r="r" b="b"/>
                <a:pathLst>
                  <a:path w="4274726" h="228947">
                    <a:moveTo>
                      <a:pt x="0" y="0"/>
                    </a:moveTo>
                    <a:lnTo>
                      <a:pt x="4274726" y="0"/>
                    </a:lnTo>
                    <a:lnTo>
                      <a:pt x="4274726" y="228947"/>
                    </a:lnTo>
                    <a:lnTo>
                      <a:pt x="0" y="228947"/>
                    </a:lnTo>
                    <a:close/>
                  </a:path>
                </a:pathLst>
              </a:custGeom>
              <a:gradFill rotWithShape="1">
                <a:gsLst>
                  <a:gs pos="0">
                    <a:srgbClr val="53E6FF">
                      <a:alpha val="100000"/>
                    </a:srgbClr>
                  </a:gs>
                  <a:gs pos="100000">
                    <a:srgbClr val="FFDE59">
                      <a:alpha val="100000"/>
                    </a:srgbClr>
                  </a:gs>
                </a:gsLst>
                <a:lin ang="0"/>
              </a:gradFill>
            </p:spPr>
          </p:sp>
          <p:sp>
            <p:nvSpPr>
              <p:cNvPr id="28" name="TextBox 9"/>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26" name="TextBox 10"/>
            <p:cNvSpPr txBox="1"/>
            <p:nvPr/>
          </p:nvSpPr>
          <p:spPr>
            <a:xfrm>
              <a:off x="-162036" y="155442"/>
              <a:ext cx="21802835" cy="745718"/>
            </a:xfrm>
            <a:prstGeom prst="rect">
              <a:avLst/>
            </a:prstGeom>
          </p:spPr>
          <p:txBody>
            <a:bodyPr wrap="square" lIns="0" tIns="0" rIns="0" bIns="0" rtlCol="0" anchor="t">
              <a:spAutoFit/>
            </a:bodyPr>
            <a:lstStyle/>
            <a:p>
              <a:pPr algn="ctr">
                <a:lnSpc>
                  <a:spcPts val="3266"/>
                </a:lnSpc>
                <a:spcBef>
                  <a:spcPct val="0"/>
                </a:spcBef>
              </a:pPr>
              <a:r>
                <a:rPr lang="en-US" sz="1950" b="1" dirty="0" err="1">
                  <a:solidFill>
                    <a:srgbClr val="000000"/>
                  </a:solidFill>
                  <a:latin typeface="Arial" pitchFamily="34" charset="0"/>
                </a:rPr>
                <a:t>Sinh</a:t>
              </a:r>
              <a:r>
                <a:rPr lang="en-US" sz="1950" b="1" dirty="0">
                  <a:solidFill>
                    <a:srgbClr val="000000"/>
                  </a:solidFill>
                  <a:latin typeface="Arial" pitchFamily="34" charset="0"/>
                </a:rPr>
                <a:t> </a:t>
              </a:r>
              <a:r>
                <a:rPr lang="en-US" sz="1950" b="1" dirty="0" err="1">
                  <a:solidFill>
                    <a:srgbClr val="000000"/>
                  </a:solidFill>
                  <a:latin typeface="Arial" pitchFamily="34" charset="0"/>
                </a:rPr>
                <a:t>quyển</a:t>
              </a:r>
              <a:r>
                <a:rPr lang="en-US" sz="1950" b="1" dirty="0">
                  <a:solidFill>
                    <a:srgbClr val="000000"/>
                  </a:solidFill>
                  <a:latin typeface="Arial" pitchFamily="34" charset="0"/>
                </a:rPr>
                <a:t> </a:t>
              </a:r>
              <a:r>
                <a:rPr lang="en-US" sz="1950" b="1" dirty="0" err="1">
                  <a:solidFill>
                    <a:srgbClr val="000000"/>
                  </a:solidFill>
                  <a:latin typeface="Arial" pitchFamily="34" charset="0"/>
                </a:rPr>
                <a:t>gồm</a:t>
              </a:r>
              <a:r>
                <a:rPr lang="en-US" sz="1950" b="1" dirty="0">
                  <a:solidFill>
                    <a:srgbClr val="000000"/>
                  </a:solidFill>
                  <a:latin typeface="Arial" pitchFamily="34" charset="0"/>
                </a:rPr>
                <a:t> </a:t>
              </a:r>
              <a:r>
                <a:rPr lang="en-US" sz="1950" b="1" dirty="0" err="1">
                  <a:solidFill>
                    <a:srgbClr val="000000"/>
                  </a:solidFill>
                  <a:latin typeface="Arial" pitchFamily="34" charset="0"/>
                </a:rPr>
                <a:t>các</a:t>
              </a:r>
              <a:r>
                <a:rPr lang="en-US" sz="1950" b="1" dirty="0">
                  <a:solidFill>
                    <a:srgbClr val="000000"/>
                  </a:solidFill>
                  <a:latin typeface="Arial" pitchFamily="34" charset="0"/>
                </a:rPr>
                <a:t> </a:t>
              </a:r>
              <a:r>
                <a:rPr lang="en-US" sz="1950" b="1" dirty="0" err="1">
                  <a:solidFill>
                    <a:srgbClr val="000000"/>
                  </a:solidFill>
                  <a:latin typeface="Arial" pitchFamily="34" charset="0"/>
                </a:rPr>
                <a:t>khu</a:t>
              </a:r>
              <a:r>
                <a:rPr lang="en-US" sz="1950" b="1" dirty="0">
                  <a:solidFill>
                    <a:srgbClr val="000000"/>
                  </a:solidFill>
                  <a:latin typeface="Arial" pitchFamily="34" charset="0"/>
                </a:rPr>
                <a:t> </a:t>
              </a:r>
              <a:r>
                <a:rPr lang="en-US" sz="1950" b="1" dirty="0" err="1">
                  <a:solidFill>
                    <a:srgbClr val="000000"/>
                  </a:solidFill>
                  <a:latin typeface="Arial" pitchFamily="34" charset="0"/>
                </a:rPr>
                <a:t>sinh</a:t>
              </a:r>
              <a:r>
                <a:rPr lang="en-US" sz="1950" b="1" dirty="0">
                  <a:solidFill>
                    <a:srgbClr val="000000"/>
                  </a:solidFill>
                  <a:latin typeface="Arial" pitchFamily="34" charset="0"/>
                </a:rPr>
                <a:t> </a:t>
              </a:r>
              <a:r>
                <a:rPr lang="en-US" sz="1950" b="1" dirty="0" err="1">
                  <a:solidFill>
                    <a:srgbClr val="000000"/>
                  </a:solidFill>
                  <a:latin typeface="Arial" pitchFamily="34" charset="0"/>
                </a:rPr>
                <a:t>học</a:t>
              </a:r>
              <a:r>
                <a:rPr lang="en-US" sz="1950" b="1" dirty="0">
                  <a:solidFill>
                    <a:srgbClr val="000000"/>
                  </a:solidFill>
                  <a:latin typeface="Arial" pitchFamily="34" charset="0"/>
                </a:rPr>
                <a:t> </a:t>
              </a:r>
              <a:r>
                <a:rPr lang="en-US" sz="1950" b="1" dirty="0" err="1">
                  <a:solidFill>
                    <a:srgbClr val="000000"/>
                  </a:solidFill>
                  <a:latin typeface="Arial" pitchFamily="34" charset="0"/>
                </a:rPr>
                <a:t>trên</a:t>
              </a:r>
              <a:r>
                <a:rPr lang="en-US" sz="1950" b="1" dirty="0">
                  <a:solidFill>
                    <a:srgbClr val="000000"/>
                  </a:solidFill>
                  <a:latin typeface="Arial" pitchFamily="34" charset="0"/>
                </a:rPr>
                <a:t> </a:t>
              </a:r>
              <a:r>
                <a:rPr lang="en-US" sz="1950" b="1" dirty="0" err="1" smtClean="0">
                  <a:solidFill>
                    <a:srgbClr val="000000"/>
                  </a:solidFill>
                  <a:latin typeface="Arial" pitchFamily="34" charset="0"/>
                </a:rPr>
                <a:t>cạn</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khu</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sinh</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học</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nước</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ngọt</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và</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khu</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sinh</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học</a:t>
              </a:r>
              <a:r>
                <a:rPr lang="en-US" sz="1950" b="1" dirty="0" smtClean="0">
                  <a:solidFill>
                    <a:srgbClr val="000000"/>
                  </a:solidFill>
                  <a:latin typeface="Arial" pitchFamily="34" charset="0"/>
                </a:rPr>
                <a:t> </a:t>
              </a:r>
              <a:r>
                <a:rPr lang="en-US" sz="1950" b="1" dirty="0" err="1" smtClean="0">
                  <a:solidFill>
                    <a:srgbClr val="000000"/>
                  </a:solidFill>
                  <a:latin typeface="Arial" pitchFamily="34" charset="0"/>
                </a:rPr>
                <a:t>biển</a:t>
              </a:r>
              <a:endParaRPr lang="en-US" sz="1950" b="1" dirty="0">
                <a:solidFill>
                  <a:srgbClr val="000000"/>
                </a:solidFill>
                <a:latin typeface="Arial"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0174" y="-1028700"/>
            <a:ext cx="14344819" cy="2057400"/>
            <a:chOff x="0" y="0"/>
            <a:chExt cx="5668565" cy="812800"/>
          </a:xfrm>
        </p:grpSpPr>
        <p:sp>
          <p:nvSpPr>
            <p:cNvPr id="3" name="Freeform 3"/>
            <p:cNvSpPr/>
            <p:nvPr/>
          </p:nvSpPr>
          <p:spPr>
            <a:xfrm>
              <a:off x="0" y="0"/>
              <a:ext cx="5668565" cy="812800"/>
            </a:xfrm>
            <a:custGeom>
              <a:avLst/>
              <a:gdLst/>
              <a:ahLst/>
              <a:cxnLst/>
              <a:rect l="l" t="t" r="r" b="b"/>
              <a:pathLst>
                <a:path w="5668565" h="812800">
                  <a:moveTo>
                    <a:pt x="0" y="0"/>
                  </a:moveTo>
                  <a:lnTo>
                    <a:pt x="5668565" y="0"/>
                  </a:lnTo>
                  <a:lnTo>
                    <a:pt x="5668565" y="812800"/>
                  </a:lnTo>
                  <a:lnTo>
                    <a:pt x="0" y="812800"/>
                  </a:lnTo>
                  <a:close/>
                </a:path>
              </a:pathLst>
            </a:custGeom>
            <a:gradFill rotWithShape="1">
              <a:gsLst>
                <a:gs pos="0">
                  <a:srgbClr val="0CC0DF">
                    <a:alpha val="100000"/>
                  </a:srgbClr>
                </a:gs>
                <a:gs pos="50000">
                  <a:srgbClr val="FFDE59">
                    <a:alpha val="100000"/>
                  </a:srgbClr>
                </a:gs>
                <a:gs pos="100000">
                  <a:srgbClr val="FA7B7B">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rot="-8979045">
            <a:off x="8864444" y="-1238001"/>
            <a:ext cx="4423364" cy="2743200"/>
          </a:xfrm>
          <a:custGeom>
            <a:avLst/>
            <a:gdLst/>
            <a:ahLst/>
            <a:cxnLst/>
            <a:rect l="l" t="t" r="r" b="b"/>
            <a:pathLst>
              <a:path w="6636774" h="4114800">
                <a:moveTo>
                  <a:pt x="0" y="0"/>
                </a:moveTo>
                <a:lnTo>
                  <a:pt x="6636774" y="0"/>
                </a:lnTo>
                <a:lnTo>
                  <a:pt x="6636774"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685622" y="1197932"/>
            <a:ext cx="10976452" cy="1577649"/>
            <a:chOff x="0" y="0"/>
            <a:chExt cx="21958623" cy="3155298"/>
          </a:xfrm>
        </p:grpSpPr>
        <p:grpSp>
          <p:nvGrpSpPr>
            <p:cNvPr id="7" name="Group 7"/>
            <p:cNvGrpSpPr/>
            <p:nvPr/>
          </p:nvGrpSpPr>
          <p:grpSpPr>
            <a:xfrm>
              <a:off x="0" y="0"/>
              <a:ext cx="21640800" cy="2136194"/>
              <a:chOff x="0" y="0"/>
              <a:chExt cx="4274726" cy="421964"/>
            </a:xfrm>
          </p:grpSpPr>
          <p:sp>
            <p:nvSpPr>
              <p:cNvPr id="8" name="Freeform 8"/>
              <p:cNvSpPr/>
              <p:nvPr/>
            </p:nvSpPr>
            <p:spPr>
              <a:xfrm>
                <a:off x="0" y="0"/>
                <a:ext cx="4274726" cy="421964"/>
              </a:xfrm>
              <a:custGeom>
                <a:avLst/>
                <a:gdLst/>
                <a:ahLst/>
                <a:cxnLst/>
                <a:rect l="l" t="t" r="r" b="b"/>
                <a:pathLst>
                  <a:path w="4274726" h="421964">
                    <a:moveTo>
                      <a:pt x="24327" y="0"/>
                    </a:moveTo>
                    <a:lnTo>
                      <a:pt x="4250399" y="0"/>
                    </a:lnTo>
                    <a:cubicBezTo>
                      <a:pt x="4263834" y="0"/>
                      <a:pt x="4274726" y="10891"/>
                      <a:pt x="4274726" y="24327"/>
                    </a:cubicBezTo>
                    <a:lnTo>
                      <a:pt x="4274726" y="397638"/>
                    </a:lnTo>
                    <a:cubicBezTo>
                      <a:pt x="4274726" y="411073"/>
                      <a:pt x="4263834" y="421964"/>
                      <a:pt x="4250399" y="421964"/>
                    </a:cubicBezTo>
                    <a:lnTo>
                      <a:pt x="24327" y="421964"/>
                    </a:lnTo>
                    <a:cubicBezTo>
                      <a:pt x="10891" y="421964"/>
                      <a:pt x="0" y="411073"/>
                      <a:pt x="0" y="397638"/>
                    </a:cubicBezTo>
                    <a:lnTo>
                      <a:pt x="0" y="24327"/>
                    </a:lnTo>
                    <a:cubicBezTo>
                      <a:pt x="0" y="10891"/>
                      <a:pt x="10891" y="0"/>
                      <a:pt x="24327" y="0"/>
                    </a:cubicBezTo>
                    <a:close/>
                  </a:path>
                </a:pathLst>
              </a:custGeom>
              <a:solidFill>
                <a:srgbClr val="FFDE59"/>
              </a:solidFill>
            </p:spPr>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0" name="TextBox 10"/>
            <p:cNvSpPr txBox="1"/>
            <p:nvPr/>
          </p:nvSpPr>
          <p:spPr>
            <a:xfrm>
              <a:off x="774504" y="569974"/>
              <a:ext cx="21184119" cy="2585324"/>
            </a:xfrm>
            <a:prstGeom prst="rect">
              <a:avLst/>
            </a:prstGeom>
          </p:spPr>
          <p:txBody>
            <a:bodyPr wrap="square" lIns="0" tIns="0" rIns="0" bIns="0" rtlCol="0" anchor="t">
              <a:spAutoFit/>
            </a:bodyPr>
            <a:lstStyle/>
            <a:p>
              <a:r>
                <a:rPr lang="en-US" sz="2800" b="1" dirty="0" err="1">
                  <a:solidFill>
                    <a:srgbClr val="000000"/>
                  </a:solidFill>
                  <a:latin typeface="Arial" pitchFamily="34" charset="0"/>
                </a:rPr>
                <a:t>Thảo</a:t>
              </a:r>
              <a:r>
                <a:rPr lang="en-US" sz="2800" b="1" dirty="0">
                  <a:solidFill>
                    <a:srgbClr val="000000"/>
                  </a:solidFill>
                  <a:latin typeface="Arial" pitchFamily="34" charset="0"/>
                </a:rPr>
                <a:t> </a:t>
              </a:r>
              <a:r>
                <a:rPr lang="en-US" sz="2800" b="1" dirty="0" err="1">
                  <a:solidFill>
                    <a:srgbClr val="000000"/>
                  </a:solidFill>
                  <a:latin typeface="Arial" pitchFamily="34" charset="0"/>
                </a:rPr>
                <a:t>luận</a:t>
              </a:r>
              <a:r>
                <a:rPr lang="en-US" sz="2800" b="1" dirty="0">
                  <a:solidFill>
                    <a:srgbClr val="000000"/>
                  </a:solidFill>
                  <a:latin typeface="Arial" pitchFamily="34" charset="0"/>
                </a:rPr>
                <a:t> </a:t>
              </a:r>
              <a:r>
                <a:rPr lang="en-US" sz="2800" b="1" dirty="0" err="1">
                  <a:solidFill>
                    <a:srgbClr val="000000"/>
                  </a:solidFill>
                  <a:latin typeface="Arial" pitchFamily="34" charset="0"/>
                </a:rPr>
                <a:t>nhóm</a:t>
              </a:r>
              <a:r>
                <a:rPr lang="en-US" sz="2800" b="1" dirty="0">
                  <a:solidFill>
                    <a:srgbClr val="000000"/>
                  </a:solidFill>
                  <a:latin typeface="Arial" pitchFamily="34" charset="0"/>
                </a:rPr>
                <a:t>, </a:t>
              </a:r>
              <a:r>
                <a:rPr lang="en-US" sz="2800" b="1" dirty="0" err="1">
                  <a:solidFill>
                    <a:srgbClr val="000000"/>
                  </a:solidFill>
                  <a:latin typeface="Arial" pitchFamily="34" charset="0"/>
                </a:rPr>
                <a:t>lấy</a:t>
              </a:r>
              <a:r>
                <a:rPr lang="en-US" sz="2800" b="1" dirty="0">
                  <a:solidFill>
                    <a:srgbClr val="000000"/>
                  </a:solidFill>
                  <a:latin typeface="Arial" pitchFamily="34" charset="0"/>
                </a:rPr>
                <a:t> </a:t>
              </a:r>
              <a:r>
                <a:rPr lang="en-US" sz="2800" b="1" dirty="0" err="1">
                  <a:solidFill>
                    <a:srgbClr val="000000"/>
                  </a:solidFill>
                  <a:latin typeface="Arial" pitchFamily="34" charset="0"/>
                </a:rPr>
                <a:t>ví</a:t>
              </a:r>
              <a:r>
                <a:rPr lang="en-US" sz="2800" b="1" dirty="0">
                  <a:solidFill>
                    <a:srgbClr val="000000"/>
                  </a:solidFill>
                  <a:latin typeface="Arial" pitchFamily="34" charset="0"/>
                </a:rPr>
                <a:t> </a:t>
              </a:r>
              <a:r>
                <a:rPr lang="en-US" sz="2800" b="1" dirty="0" err="1">
                  <a:solidFill>
                    <a:srgbClr val="000000"/>
                  </a:solidFill>
                  <a:latin typeface="Arial" pitchFamily="34" charset="0"/>
                </a:rPr>
                <a:t>dụ</a:t>
              </a:r>
              <a:r>
                <a:rPr lang="en-US" sz="2800" b="1" dirty="0">
                  <a:solidFill>
                    <a:srgbClr val="000000"/>
                  </a:solidFill>
                  <a:latin typeface="Arial" pitchFamily="34" charset="0"/>
                </a:rPr>
                <a:t> </a:t>
              </a:r>
              <a:r>
                <a:rPr lang="en-US" sz="2800" b="1" dirty="0" err="1">
                  <a:solidFill>
                    <a:srgbClr val="000000"/>
                  </a:solidFill>
                  <a:latin typeface="Arial" pitchFamily="34" charset="0"/>
                </a:rPr>
                <a:t>về</a:t>
              </a:r>
              <a:r>
                <a:rPr lang="en-US" sz="2800" b="1" dirty="0">
                  <a:solidFill>
                    <a:srgbClr val="000000"/>
                  </a:solidFill>
                  <a:latin typeface="Arial" pitchFamily="34" charset="0"/>
                </a:rPr>
                <a:t> </a:t>
              </a:r>
              <a:r>
                <a:rPr lang="en-US" sz="2800" b="1" dirty="0" err="1">
                  <a:solidFill>
                    <a:srgbClr val="000000"/>
                  </a:solidFill>
                  <a:latin typeface="Arial" pitchFamily="34" charset="0"/>
                </a:rPr>
                <a:t>sinh</a:t>
              </a:r>
              <a:r>
                <a:rPr lang="en-US" sz="2800" b="1" dirty="0">
                  <a:solidFill>
                    <a:srgbClr val="000000"/>
                  </a:solidFill>
                  <a:latin typeface="Arial" pitchFamily="34" charset="0"/>
                </a:rPr>
                <a:t> </a:t>
              </a:r>
              <a:r>
                <a:rPr lang="en-US" sz="2800" b="1" dirty="0" err="1">
                  <a:solidFill>
                    <a:srgbClr val="000000"/>
                  </a:solidFill>
                  <a:latin typeface="Arial" pitchFamily="34" charset="0"/>
                </a:rPr>
                <a:t>vật</a:t>
              </a:r>
              <a:r>
                <a:rPr lang="en-US" sz="2800" b="1" dirty="0">
                  <a:solidFill>
                    <a:srgbClr val="000000"/>
                  </a:solidFill>
                  <a:latin typeface="Arial" pitchFamily="34" charset="0"/>
                </a:rPr>
                <a:t> ở </a:t>
              </a:r>
              <a:r>
                <a:rPr lang="en-US" sz="2800" b="1" dirty="0" err="1">
                  <a:solidFill>
                    <a:srgbClr val="000000"/>
                  </a:solidFill>
                  <a:latin typeface="Arial" pitchFamily="34" charset="0"/>
                </a:rPr>
                <a:t>các</a:t>
              </a:r>
              <a:r>
                <a:rPr lang="en-US" sz="2800" b="1" dirty="0">
                  <a:solidFill>
                    <a:srgbClr val="000000"/>
                  </a:solidFill>
                  <a:latin typeface="Arial" pitchFamily="34" charset="0"/>
                </a:rPr>
                <a:t> </a:t>
              </a:r>
              <a:r>
                <a:rPr lang="en-US" sz="2800" b="1" dirty="0" err="1">
                  <a:solidFill>
                    <a:srgbClr val="000000"/>
                  </a:solidFill>
                  <a:latin typeface="Arial" pitchFamily="34" charset="0"/>
                </a:rPr>
                <a:t>khu</a:t>
              </a:r>
              <a:r>
                <a:rPr lang="en-US" sz="2800" b="1" dirty="0">
                  <a:solidFill>
                    <a:srgbClr val="000000"/>
                  </a:solidFill>
                  <a:latin typeface="Arial" pitchFamily="34" charset="0"/>
                </a:rPr>
                <a:t> </a:t>
              </a:r>
              <a:r>
                <a:rPr lang="en-US" sz="2800" b="1" dirty="0" err="1">
                  <a:solidFill>
                    <a:srgbClr val="000000"/>
                  </a:solidFill>
                  <a:latin typeface="Arial" pitchFamily="34" charset="0"/>
                </a:rPr>
                <a:t>sinh</a:t>
              </a:r>
              <a:r>
                <a:rPr lang="en-US" sz="2800" b="1" dirty="0">
                  <a:solidFill>
                    <a:srgbClr val="000000"/>
                  </a:solidFill>
                  <a:latin typeface="Arial" pitchFamily="34" charset="0"/>
                </a:rPr>
                <a:t> </a:t>
              </a:r>
              <a:r>
                <a:rPr lang="en-US" sz="2800" b="1" dirty="0" err="1">
                  <a:solidFill>
                    <a:srgbClr val="000000"/>
                  </a:solidFill>
                  <a:latin typeface="Arial" pitchFamily="34" charset="0"/>
                </a:rPr>
                <a:t>học</a:t>
              </a:r>
              <a:endParaRPr lang="en-US" sz="2800" b="1" dirty="0">
                <a:solidFill>
                  <a:srgbClr val="000000"/>
                </a:solidFill>
                <a:latin typeface="Arial" pitchFamily="34" charset="0"/>
              </a:endParaRPr>
            </a:p>
            <a:p>
              <a:r>
                <a:rPr lang="en-US" sz="2800" b="1" dirty="0">
                  <a:solidFill>
                    <a:srgbClr val="000000"/>
                  </a:solidFill>
                  <a:latin typeface="Arial" pitchFamily="34" charset="0"/>
                </a:rPr>
                <a:t/>
              </a:r>
              <a:br>
                <a:rPr lang="en-US" sz="2800" b="1" dirty="0">
                  <a:solidFill>
                    <a:srgbClr val="000000"/>
                  </a:solidFill>
                  <a:latin typeface="Arial" pitchFamily="34" charset="0"/>
                </a:rPr>
              </a:br>
              <a:endParaRPr lang="en-US" sz="2800" b="1" dirty="0">
                <a:solidFill>
                  <a:srgbClr val="000000"/>
                </a:solidFill>
                <a:latin typeface="Arial" pitchFamily="34" charset="0"/>
              </a:endParaRPr>
            </a:p>
          </p:txBody>
        </p:sp>
      </p:grpSp>
      <p:sp>
        <p:nvSpPr>
          <p:cNvPr id="12" name="TextBox 12"/>
          <p:cNvSpPr txBox="1"/>
          <p:nvPr/>
        </p:nvSpPr>
        <p:spPr>
          <a:xfrm>
            <a:off x="685620" y="287867"/>
            <a:ext cx="4646791" cy="423193"/>
          </a:xfrm>
          <a:prstGeom prst="rect">
            <a:avLst/>
          </a:prstGeom>
        </p:spPr>
        <p:txBody>
          <a:bodyPr wrap="square" lIns="0" tIns="0" rIns="0" bIns="0" rtlCol="0" anchor="t">
            <a:spAutoFit/>
          </a:bodyPr>
          <a:lstStyle/>
          <a:p>
            <a:pPr>
              <a:lnSpc>
                <a:spcPts val="3266"/>
              </a:lnSpc>
            </a:pPr>
            <a:r>
              <a:rPr lang="en-US" sz="2300" b="1" dirty="0">
                <a:solidFill>
                  <a:srgbClr val="000000"/>
                </a:solidFill>
                <a:latin typeface="Arial" pitchFamily="34" charset="0"/>
              </a:rPr>
              <a:t>II. CÁC KHU SINH HỌC CHỦ YẾU</a:t>
            </a:r>
          </a:p>
        </p:txBody>
      </p:sp>
      <p:sp>
        <p:nvSpPr>
          <p:cNvPr id="13" name="TextBox 13"/>
          <p:cNvSpPr txBox="1"/>
          <p:nvPr/>
        </p:nvSpPr>
        <p:spPr>
          <a:xfrm>
            <a:off x="685620" y="2434733"/>
            <a:ext cx="10817584" cy="810415"/>
          </a:xfrm>
          <a:prstGeom prst="rect">
            <a:avLst/>
          </a:prstGeom>
        </p:spPr>
        <p:txBody>
          <a:bodyPr wrap="square" lIns="0" tIns="0" rIns="0" bIns="0" rtlCol="0" anchor="t">
            <a:spAutoFit/>
          </a:bodyPr>
          <a:lstStyle/>
          <a:p>
            <a:pPr>
              <a:lnSpc>
                <a:spcPct val="120000"/>
              </a:lnSpc>
            </a:pPr>
            <a:r>
              <a:rPr lang="vi-VN" sz="2300" dirty="0" smtClean="0">
                <a:solidFill>
                  <a:srgbClr val="000000"/>
                </a:solidFill>
                <a:latin typeface="Arial" pitchFamily="34" charset="0"/>
              </a:rPr>
              <a:t>- </a:t>
            </a:r>
            <a:r>
              <a:rPr lang="vi-VN" sz="2300" dirty="0">
                <a:solidFill>
                  <a:srgbClr val="000000"/>
                </a:solidFill>
                <a:latin typeface="Arial" pitchFamily="34" charset="0"/>
              </a:rPr>
              <a:t>Khu sinh học đồng rêu hàn đới: rêu, địa y, gấu trắng bắc cực, chim cánh cụt, tuần lộc, hươu, côn trùng</a:t>
            </a:r>
            <a:r>
              <a:rPr lang="vi-VN" sz="2300" dirty="0" smtClean="0">
                <a:solidFill>
                  <a:srgbClr val="000000"/>
                </a:solidFill>
                <a:latin typeface="Arial" pitchFamily="34" charset="0"/>
              </a:rPr>
              <a:t>,…</a:t>
            </a:r>
            <a:endParaRPr lang="en-US" sz="2300" dirty="0">
              <a:solidFill>
                <a:srgbClr val="000000"/>
              </a:solidFill>
              <a:latin typeface="Arial" pitchFamily="34" charset="0"/>
            </a:endParaRPr>
          </a:p>
        </p:txBody>
      </p:sp>
      <p:pic>
        <p:nvPicPr>
          <p:cNvPr id="2050" name="Picture 2" descr="Chi tiết hơn 63 về mô hình hệ sinh thái rừng nhiệt đới hay nhất - Tin học  Đông Hòa"/>
          <p:cNvPicPr>
            <a:picLocks noChangeAspect="1" noChangeArrowheads="1"/>
          </p:cNvPicPr>
          <p:nvPr/>
        </p:nvPicPr>
        <p:blipFill rotWithShape="1">
          <a:blip r:embed="rId4">
            <a:extLst>
              <a:ext uri="{28A0092B-C50C-407E-A947-70E740481C1C}">
                <a14:useLocalDpi xmlns:a14="http://schemas.microsoft.com/office/drawing/2010/main" val="0"/>
              </a:ext>
            </a:extLst>
          </a:blip>
          <a:srcRect r="9808"/>
          <a:stretch/>
        </p:blipFill>
        <p:spPr bwMode="auto">
          <a:xfrm>
            <a:off x="685620" y="3527620"/>
            <a:ext cx="3503792" cy="291359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hí hậu vùng cực – Wikipedia tiếng Việ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6004" y="3527620"/>
            <a:ext cx="3361838" cy="291359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oài địa y là gì? Công dụng của Địa y với sức khỏe"/>
          <p:cNvPicPr>
            <a:picLocks noChangeAspect="1" noChangeArrowheads="1"/>
          </p:cNvPicPr>
          <p:nvPr/>
        </p:nvPicPr>
        <p:blipFill rotWithShape="1">
          <a:blip r:embed="rId6">
            <a:extLst>
              <a:ext uri="{28A0092B-C50C-407E-A947-70E740481C1C}">
                <a14:useLocalDpi xmlns:a14="http://schemas.microsoft.com/office/drawing/2010/main" val="0"/>
              </a:ext>
            </a:extLst>
          </a:blip>
          <a:srcRect r="15289"/>
          <a:stretch/>
        </p:blipFill>
        <p:spPr bwMode="auto">
          <a:xfrm>
            <a:off x="8164434" y="3527620"/>
            <a:ext cx="3341766" cy="29135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1000"/>
                                        <p:tgtEl>
                                          <p:spTgt spid="2050"/>
                                        </p:tgtEl>
                                      </p:cBhvr>
                                    </p:animEffect>
                                    <p:anim calcmode="lin" valueType="num">
                                      <p:cBhvr>
                                        <p:cTn id="22" dur="1000" fill="hold"/>
                                        <p:tgtEl>
                                          <p:spTgt spid="2050"/>
                                        </p:tgtEl>
                                        <p:attrNameLst>
                                          <p:attrName>ppt_x</p:attrName>
                                        </p:attrNameLst>
                                      </p:cBhvr>
                                      <p:tavLst>
                                        <p:tav tm="0">
                                          <p:val>
                                            <p:strVal val="#ppt_x"/>
                                          </p:val>
                                        </p:tav>
                                        <p:tav tm="100000">
                                          <p:val>
                                            <p:strVal val="#ppt_x"/>
                                          </p:val>
                                        </p:tav>
                                      </p:tavLst>
                                    </p:anim>
                                    <p:anim calcmode="lin" valueType="num">
                                      <p:cBhvr>
                                        <p:cTn id="23" dur="1000" fill="hold"/>
                                        <p:tgtEl>
                                          <p:spTgt spid="2050"/>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animEffect transition="in" filter="fade">
                                      <p:cBhvr>
                                        <p:cTn id="26" dur="1000"/>
                                        <p:tgtEl>
                                          <p:spTgt spid="2052"/>
                                        </p:tgtEl>
                                      </p:cBhvr>
                                    </p:animEffect>
                                    <p:anim calcmode="lin" valueType="num">
                                      <p:cBhvr>
                                        <p:cTn id="27" dur="1000" fill="hold"/>
                                        <p:tgtEl>
                                          <p:spTgt spid="2052"/>
                                        </p:tgtEl>
                                        <p:attrNameLst>
                                          <p:attrName>ppt_x</p:attrName>
                                        </p:attrNameLst>
                                      </p:cBhvr>
                                      <p:tavLst>
                                        <p:tav tm="0">
                                          <p:val>
                                            <p:strVal val="#ppt_x"/>
                                          </p:val>
                                        </p:tav>
                                        <p:tav tm="100000">
                                          <p:val>
                                            <p:strVal val="#ppt_x"/>
                                          </p:val>
                                        </p:tav>
                                      </p:tavLst>
                                    </p:anim>
                                    <p:anim calcmode="lin" valueType="num">
                                      <p:cBhvr>
                                        <p:cTn id="28" dur="1000" fill="hold"/>
                                        <p:tgtEl>
                                          <p:spTgt spid="2052"/>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054"/>
                                        </p:tgtEl>
                                        <p:attrNameLst>
                                          <p:attrName>style.visibility</p:attrName>
                                        </p:attrNameLst>
                                      </p:cBhvr>
                                      <p:to>
                                        <p:strVal val="visible"/>
                                      </p:to>
                                    </p:set>
                                    <p:animEffect transition="in" filter="fade">
                                      <p:cBhvr>
                                        <p:cTn id="31" dur="1000"/>
                                        <p:tgtEl>
                                          <p:spTgt spid="2054"/>
                                        </p:tgtEl>
                                      </p:cBhvr>
                                    </p:animEffect>
                                    <p:anim calcmode="lin" valueType="num">
                                      <p:cBhvr>
                                        <p:cTn id="32" dur="1000" fill="hold"/>
                                        <p:tgtEl>
                                          <p:spTgt spid="2054"/>
                                        </p:tgtEl>
                                        <p:attrNameLst>
                                          <p:attrName>ppt_x</p:attrName>
                                        </p:attrNameLst>
                                      </p:cBhvr>
                                      <p:tavLst>
                                        <p:tav tm="0">
                                          <p:val>
                                            <p:strVal val="#ppt_x"/>
                                          </p:val>
                                        </p:tav>
                                        <p:tav tm="100000">
                                          <p:val>
                                            <p:strVal val="#ppt_x"/>
                                          </p:val>
                                        </p:tav>
                                      </p:tavLst>
                                    </p:anim>
                                    <p:anim calcmode="lin" valueType="num">
                                      <p:cBhvr>
                                        <p:cTn id="33"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0174" y="-1028700"/>
            <a:ext cx="14344819" cy="2057400"/>
            <a:chOff x="0" y="0"/>
            <a:chExt cx="5668565" cy="812800"/>
          </a:xfrm>
        </p:grpSpPr>
        <p:sp>
          <p:nvSpPr>
            <p:cNvPr id="3" name="Freeform 3"/>
            <p:cNvSpPr/>
            <p:nvPr/>
          </p:nvSpPr>
          <p:spPr>
            <a:xfrm>
              <a:off x="0" y="0"/>
              <a:ext cx="5668565" cy="812800"/>
            </a:xfrm>
            <a:custGeom>
              <a:avLst/>
              <a:gdLst/>
              <a:ahLst/>
              <a:cxnLst/>
              <a:rect l="l" t="t" r="r" b="b"/>
              <a:pathLst>
                <a:path w="5668565" h="812800">
                  <a:moveTo>
                    <a:pt x="0" y="0"/>
                  </a:moveTo>
                  <a:lnTo>
                    <a:pt x="5668565" y="0"/>
                  </a:lnTo>
                  <a:lnTo>
                    <a:pt x="5668565" y="812800"/>
                  </a:lnTo>
                  <a:lnTo>
                    <a:pt x="0" y="812800"/>
                  </a:lnTo>
                  <a:close/>
                </a:path>
              </a:pathLst>
            </a:custGeom>
            <a:gradFill rotWithShape="1">
              <a:gsLst>
                <a:gs pos="0">
                  <a:srgbClr val="0CC0DF">
                    <a:alpha val="100000"/>
                  </a:srgbClr>
                </a:gs>
                <a:gs pos="50000">
                  <a:srgbClr val="FFDE59">
                    <a:alpha val="100000"/>
                  </a:srgbClr>
                </a:gs>
                <a:gs pos="100000">
                  <a:srgbClr val="FA7B7B">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rot="-8979045">
            <a:off x="8864444" y="-1238001"/>
            <a:ext cx="4423364" cy="2743200"/>
          </a:xfrm>
          <a:custGeom>
            <a:avLst/>
            <a:gdLst/>
            <a:ahLst/>
            <a:cxnLst/>
            <a:rect l="l" t="t" r="r" b="b"/>
            <a:pathLst>
              <a:path w="6636774" h="4114800">
                <a:moveTo>
                  <a:pt x="0" y="0"/>
                </a:moveTo>
                <a:lnTo>
                  <a:pt x="6636774" y="0"/>
                </a:lnTo>
                <a:lnTo>
                  <a:pt x="6636774"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685622" y="1197932"/>
            <a:ext cx="10976452" cy="1577649"/>
            <a:chOff x="0" y="0"/>
            <a:chExt cx="21958623" cy="3155298"/>
          </a:xfrm>
        </p:grpSpPr>
        <p:grpSp>
          <p:nvGrpSpPr>
            <p:cNvPr id="7" name="Group 7"/>
            <p:cNvGrpSpPr/>
            <p:nvPr/>
          </p:nvGrpSpPr>
          <p:grpSpPr>
            <a:xfrm>
              <a:off x="0" y="0"/>
              <a:ext cx="21640800" cy="2136194"/>
              <a:chOff x="0" y="0"/>
              <a:chExt cx="4274726" cy="421964"/>
            </a:xfrm>
          </p:grpSpPr>
          <p:sp>
            <p:nvSpPr>
              <p:cNvPr id="8" name="Freeform 8"/>
              <p:cNvSpPr/>
              <p:nvPr/>
            </p:nvSpPr>
            <p:spPr>
              <a:xfrm>
                <a:off x="0" y="0"/>
                <a:ext cx="4274726" cy="421964"/>
              </a:xfrm>
              <a:custGeom>
                <a:avLst/>
                <a:gdLst/>
                <a:ahLst/>
                <a:cxnLst/>
                <a:rect l="l" t="t" r="r" b="b"/>
                <a:pathLst>
                  <a:path w="4274726" h="421964">
                    <a:moveTo>
                      <a:pt x="24327" y="0"/>
                    </a:moveTo>
                    <a:lnTo>
                      <a:pt x="4250399" y="0"/>
                    </a:lnTo>
                    <a:cubicBezTo>
                      <a:pt x="4263834" y="0"/>
                      <a:pt x="4274726" y="10891"/>
                      <a:pt x="4274726" y="24327"/>
                    </a:cubicBezTo>
                    <a:lnTo>
                      <a:pt x="4274726" y="397638"/>
                    </a:lnTo>
                    <a:cubicBezTo>
                      <a:pt x="4274726" y="411073"/>
                      <a:pt x="4263834" y="421964"/>
                      <a:pt x="4250399" y="421964"/>
                    </a:cubicBezTo>
                    <a:lnTo>
                      <a:pt x="24327" y="421964"/>
                    </a:lnTo>
                    <a:cubicBezTo>
                      <a:pt x="10891" y="421964"/>
                      <a:pt x="0" y="411073"/>
                      <a:pt x="0" y="397638"/>
                    </a:cubicBezTo>
                    <a:lnTo>
                      <a:pt x="0" y="24327"/>
                    </a:lnTo>
                    <a:cubicBezTo>
                      <a:pt x="0" y="10891"/>
                      <a:pt x="10891" y="0"/>
                      <a:pt x="24327" y="0"/>
                    </a:cubicBezTo>
                    <a:close/>
                  </a:path>
                </a:pathLst>
              </a:custGeom>
              <a:solidFill>
                <a:srgbClr val="FFDE59"/>
              </a:solidFill>
            </p:spPr>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0" name="TextBox 10"/>
            <p:cNvSpPr txBox="1"/>
            <p:nvPr/>
          </p:nvSpPr>
          <p:spPr>
            <a:xfrm>
              <a:off x="774504" y="569974"/>
              <a:ext cx="21184119" cy="2585324"/>
            </a:xfrm>
            <a:prstGeom prst="rect">
              <a:avLst/>
            </a:prstGeom>
          </p:spPr>
          <p:txBody>
            <a:bodyPr wrap="square" lIns="0" tIns="0" rIns="0" bIns="0" rtlCol="0" anchor="t">
              <a:spAutoFit/>
            </a:bodyPr>
            <a:lstStyle/>
            <a:p>
              <a:r>
                <a:rPr lang="en-US" sz="2800" b="1" dirty="0" err="1">
                  <a:solidFill>
                    <a:srgbClr val="000000"/>
                  </a:solidFill>
                  <a:latin typeface="Arial" pitchFamily="34" charset="0"/>
                </a:rPr>
                <a:t>Thảo</a:t>
              </a:r>
              <a:r>
                <a:rPr lang="en-US" sz="2800" b="1" dirty="0">
                  <a:solidFill>
                    <a:srgbClr val="000000"/>
                  </a:solidFill>
                  <a:latin typeface="Arial" pitchFamily="34" charset="0"/>
                </a:rPr>
                <a:t> </a:t>
              </a:r>
              <a:r>
                <a:rPr lang="en-US" sz="2800" b="1" dirty="0" err="1">
                  <a:solidFill>
                    <a:srgbClr val="000000"/>
                  </a:solidFill>
                  <a:latin typeface="Arial" pitchFamily="34" charset="0"/>
                </a:rPr>
                <a:t>luận</a:t>
              </a:r>
              <a:r>
                <a:rPr lang="en-US" sz="2800" b="1" dirty="0">
                  <a:solidFill>
                    <a:srgbClr val="000000"/>
                  </a:solidFill>
                  <a:latin typeface="Arial" pitchFamily="34" charset="0"/>
                </a:rPr>
                <a:t> </a:t>
              </a:r>
              <a:r>
                <a:rPr lang="en-US" sz="2800" b="1" dirty="0" err="1">
                  <a:solidFill>
                    <a:srgbClr val="000000"/>
                  </a:solidFill>
                  <a:latin typeface="Arial" pitchFamily="34" charset="0"/>
                </a:rPr>
                <a:t>nhóm</a:t>
              </a:r>
              <a:r>
                <a:rPr lang="en-US" sz="2800" b="1" dirty="0">
                  <a:solidFill>
                    <a:srgbClr val="000000"/>
                  </a:solidFill>
                  <a:latin typeface="Arial" pitchFamily="34" charset="0"/>
                </a:rPr>
                <a:t>, </a:t>
              </a:r>
              <a:r>
                <a:rPr lang="en-US" sz="2800" b="1" dirty="0" err="1">
                  <a:solidFill>
                    <a:srgbClr val="000000"/>
                  </a:solidFill>
                  <a:latin typeface="Arial" pitchFamily="34" charset="0"/>
                </a:rPr>
                <a:t>lấy</a:t>
              </a:r>
              <a:r>
                <a:rPr lang="en-US" sz="2800" b="1" dirty="0">
                  <a:solidFill>
                    <a:srgbClr val="000000"/>
                  </a:solidFill>
                  <a:latin typeface="Arial" pitchFamily="34" charset="0"/>
                </a:rPr>
                <a:t> </a:t>
              </a:r>
              <a:r>
                <a:rPr lang="en-US" sz="2800" b="1" dirty="0" err="1">
                  <a:solidFill>
                    <a:srgbClr val="000000"/>
                  </a:solidFill>
                  <a:latin typeface="Arial" pitchFamily="34" charset="0"/>
                </a:rPr>
                <a:t>ví</a:t>
              </a:r>
              <a:r>
                <a:rPr lang="en-US" sz="2800" b="1" dirty="0">
                  <a:solidFill>
                    <a:srgbClr val="000000"/>
                  </a:solidFill>
                  <a:latin typeface="Arial" pitchFamily="34" charset="0"/>
                </a:rPr>
                <a:t> </a:t>
              </a:r>
              <a:r>
                <a:rPr lang="en-US" sz="2800" b="1" dirty="0" err="1">
                  <a:solidFill>
                    <a:srgbClr val="000000"/>
                  </a:solidFill>
                  <a:latin typeface="Arial" pitchFamily="34" charset="0"/>
                </a:rPr>
                <a:t>dụ</a:t>
              </a:r>
              <a:r>
                <a:rPr lang="en-US" sz="2800" b="1" dirty="0">
                  <a:solidFill>
                    <a:srgbClr val="000000"/>
                  </a:solidFill>
                  <a:latin typeface="Arial" pitchFamily="34" charset="0"/>
                </a:rPr>
                <a:t> </a:t>
              </a:r>
              <a:r>
                <a:rPr lang="en-US" sz="2800" b="1" dirty="0" err="1">
                  <a:solidFill>
                    <a:srgbClr val="000000"/>
                  </a:solidFill>
                  <a:latin typeface="Arial" pitchFamily="34" charset="0"/>
                </a:rPr>
                <a:t>về</a:t>
              </a:r>
              <a:r>
                <a:rPr lang="en-US" sz="2800" b="1" dirty="0">
                  <a:solidFill>
                    <a:srgbClr val="000000"/>
                  </a:solidFill>
                  <a:latin typeface="Arial" pitchFamily="34" charset="0"/>
                </a:rPr>
                <a:t> </a:t>
              </a:r>
              <a:r>
                <a:rPr lang="en-US" sz="2800" b="1" dirty="0" err="1">
                  <a:solidFill>
                    <a:srgbClr val="000000"/>
                  </a:solidFill>
                  <a:latin typeface="Arial" pitchFamily="34" charset="0"/>
                </a:rPr>
                <a:t>sinh</a:t>
              </a:r>
              <a:r>
                <a:rPr lang="en-US" sz="2800" b="1" dirty="0">
                  <a:solidFill>
                    <a:srgbClr val="000000"/>
                  </a:solidFill>
                  <a:latin typeface="Arial" pitchFamily="34" charset="0"/>
                </a:rPr>
                <a:t> </a:t>
              </a:r>
              <a:r>
                <a:rPr lang="en-US" sz="2800" b="1" dirty="0" err="1">
                  <a:solidFill>
                    <a:srgbClr val="000000"/>
                  </a:solidFill>
                  <a:latin typeface="Arial" pitchFamily="34" charset="0"/>
                </a:rPr>
                <a:t>vật</a:t>
              </a:r>
              <a:r>
                <a:rPr lang="en-US" sz="2800" b="1" dirty="0">
                  <a:solidFill>
                    <a:srgbClr val="000000"/>
                  </a:solidFill>
                  <a:latin typeface="Arial" pitchFamily="34" charset="0"/>
                </a:rPr>
                <a:t> ở </a:t>
              </a:r>
              <a:r>
                <a:rPr lang="en-US" sz="2800" b="1" dirty="0" err="1">
                  <a:solidFill>
                    <a:srgbClr val="000000"/>
                  </a:solidFill>
                  <a:latin typeface="Arial" pitchFamily="34" charset="0"/>
                </a:rPr>
                <a:t>các</a:t>
              </a:r>
              <a:r>
                <a:rPr lang="en-US" sz="2800" b="1" dirty="0">
                  <a:solidFill>
                    <a:srgbClr val="000000"/>
                  </a:solidFill>
                  <a:latin typeface="Arial" pitchFamily="34" charset="0"/>
                </a:rPr>
                <a:t> </a:t>
              </a:r>
              <a:r>
                <a:rPr lang="en-US" sz="2800" b="1" dirty="0" err="1">
                  <a:solidFill>
                    <a:srgbClr val="000000"/>
                  </a:solidFill>
                  <a:latin typeface="Arial" pitchFamily="34" charset="0"/>
                </a:rPr>
                <a:t>khu</a:t>
              </a:r>
              <a:r>
                <a:rPr lang="en-US" sz="2800" b="1" dirty="0">
                  <a:solidFill>
                    <a:srgbClr val="000000"/>
                  </a:solidFill>
                  <a:latin typeface="Arial" pitchFamily="34" charset="0"/>
                </a:rPr>
                <a:t> </a:t>
              </a:r>
              <a:r>
                <a:rPr lang="en-US" sz="2800" b="1" dirty="0" err="1">
                  <a:solidFill>
                    <a:srgbClr val="000000"/>
                  </a:solidFill>
                  <a:latin typeface="Arial" pitchFamily="34" charset="0"/>
                </a:rPr>
                <a:t>sinh</a:t>
              </a:r>
              <a:r>
                <a:rPr lang="en-US" sz="2800" b="1" dirty="0">
                  <a:solidFill>
                    <a:srgbClr val="000000"/>
                  </a:solidFill>
                  <a:latin typeface="Arial" pitchFamily="34" charset="0"/>
                </a:rPr>
                <a:t> </a:t>
              </a:r>
              <a:r>
                <a:rPr lang="en-US" sz="2800" b="1" dirty="0" err="1">
                  <a:solidFill>
                    <a:srgbClr val="000000"/>
                  </a:solidFill>
                  <a:latin typeface="Arial" pitchFamily="34" charset="0"/>
                </a:rPr>
                <a:t>học</a:t>
              </a:r>
              <a:endParaRPr lang="en-US" sz="2800" b="1" dirty="0">
                <a:solidFill>
                  <a:srgbClr val="000000"/>
                </a:solidFill>
                <a:latin typeface="Arial" pitchFamily="34" charset="0"/>
              </a:endParaRPr>
            </a:p>
            <a:p>
              <a:r>
                <a:rPr lang="en-US" sz="2800" b="1" dirty="0">
                  <a:solidFill>
                    <a:srgbClr val="000000"/>
                  </a:solidFill>
                  <a:latin typeface="Arial" pitchFamily="34" charset="0"/>
                </a:rPr>
                <a:t/>
              </a:r>
              <a:br>
                <a:rPr lang="en-US" sz="2800" b="1" dirty="0">
                  <a:solidFill>
                    <a:srgbClr val="000000"/>
                  </a:solidFill>
                  <a:latin typeface="Arial" pitchFamily="34" charset="0"/>
                </a:rPr>
              </a:br>
              <a:endParaRPr lang="en-US" sz="2800" b="1" dirty="0">
                <a:solidFill>
                  <a:srgbClr val="000000"/>
                </a:solidFill>
                <a:latin typeface="Arial" pitchFamily="34" charset="0"/>
              </a:endParaRPr>
            </a:p>
          </p:txBody>
        </p:sp>
      </p:grpSp>
      <p:sp>
        <p:nvSpPr>
          <p:cNvPr id="12" name="TextBox 12"/>
          <p:cNvSpPr txBox="1"/>
          <p:nvPr/>
        </p:nvSpPr>
        <p:spPr>
          <a:xfrm>
            <a:off x="685620" y="287867"/>
            <a:ext cx="4646791" cy="423193"/>
          </a:xfrm>
          <a:prstGeom prst="rect">
            <a:avLst/>
          </a:prstGeom>
        </p:spPr>
        <p:txBody>
          <a:bodyPr wrap="square" lIns="0" tIns="0" rIns="0" bIns="0" rtlCol="0" anchor="t">
            <a:spAutoFit/>
          </a:bodyPr>
          <a:lstStyle/>
          <a:p>
            <a:pPr>
              <a:lnSpc>
                <a:spcPts val="3266"/>
              </a:lnSpc>
            </a:pPr>
            <a:r>
              <a:rPr lang="en-US" sz="2300" b="1" dirty="0">
                <a:solidFill>
                  <a:srgbClr val="000000"/>
                </a:solidFill>
                <a:latin typeface="Arial" pitchFamily="34" charset="0"/>
              </a:rPr>
              <a:t>II. CÁC KHU SINH HỌC CHỦ YẾU</a:t>
            </a:r>
          </a:p>
        </p:txBody>
      </p:sp>
      <p:sp>
        <p:nvSpPr>
          <p:cNvPr id="13" name="TextBox 13"/>
          <p:cNvSpPr txBox="1"/>
          <p:nvPr/>
        </p:nvSpPr>
        <p:spPr>
          <a:xfrm>
            <a:off x="685620" y="2434733"/>
            <a:ext cx="10817584" cy="810415"/>
          </a:xfrm>
          <a:prstGeom prst="rect">
            <a:avLst/>
          </a:prstGeom>
        </p:spPr>
        <p:txBody>
          <a:bodyPr wrap="square" lIns="0" tIns="0" rIns="0" bIns="0" rtlCol="0" anchor="t">
            <a:spAutoFit/>
          </a:bodyPr>
          <a:lstStyle/>
          <a:p>
            <a:pPr>
              <a:lnSpc>
                <a:spcPct val="120000"/>
              </a:lnSpc>
            </a:pPr>
            <a:r>
              <a:rPr lang="vi-VN" sz="2300" dirty="0" smtClean="0">
                <a:solidFill>
                  <a:srgbClr val="000000"/>
                </a:solidFill>
                <a:latin typeface="Arial" pitchFamily="34" charset="0"/>
              </a:rPr>
              <a:t>- </a:t>
            </a:r>
            <a:r>
              <a:rPr lang="vi-VN" sz="2300" dirty="0">
                <a:solidFill>
                  <a:srgbClr val="000000"/>
                </a:solidFill>
                <a:latin typeface="Arial" pitchFamily="34" charset="0"/>
              </a:rPr>
              <a:t>Khu sinh học rừng lá kim phương bắc: tùng, bách, thông, thỏ tuyết, linh miêu, chó sói, gấu</a:t>
            </a:r>
            <a:r>
              <a:rPr lang="vi-VN" sz="2300" dirty="0" smtClean="0">
                <a:solidFill>
                  <a:srgbClr val="000000"/>
                </a:solidFill>
                <a:latin typeface="Arial" pitchFamily="34" charset="0"/>
              </a:rPr>
              <a:t>,…</a:t>
            </a:r>
            <a:endParaRPr lang="en-US" sz="2300" dirty="0">
              <a:solidFill>
                <a:srgbClr val="000000"/>
              </a:solidFill>
              <a:latin typeface="Arial" pitchFamily="34" charset="0"/>
            </a:endParaRPr>
          </a:p>
        </p:txBody>
      </p:sp>
      <p:pic>
        <p:nvPicPr>
          <p:cNvPr id="3074" name="Picture 2" descr="Blogger bật mí rừng lá kim đẹp như tranh ở Đài Loan - VOV Du lịch - Trang  tin tức của Truyền hình VOVTV"/>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8877"/>
          <a:stretch/>
        </p:blipFill>
        <p:spPr bwMode="auto">
          <a:xfrm>
            <a:off x="685620" y="3514920"/>
            <a:ext cx="3427592" cy="281781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ói rừng – Wikipedia tiếng Việ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 r="22612"/>
          <a:stretch/>
        </p:blipFill>
        <p:spPr bwMode="auto">
          <a:xfrm>
            <a:off x="4341812" y="3514920"/>
            <a:ext cx="3276600" cy="281781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Пришвин «Көк қабықтық»: қысқаша. ақылды қоян туралы хикая"/>
          <p:cNvPicPr>
            <a:picLocks noChangeAspect="1" noChangeArrowheads="1"/>
          </p:cNvPicPr>
          <p:nvPr/>
        </p:nvPicPr>
        <p:blipFill rotWithShape="1">
          <a:blip r:embed="rId6">
            <a:extLst>
              <a:ext uri="{28A0092B-C50C-407E-A947-70E740481C1C}">
                <a14:useLocalDpi xmlns:a14="http://schemas.microsoft.com/office/drawing/2010/main" val="0"/>
              </a:ext>
            </a:extLst>
          </a:blip>
          <a:srcRect r="5309"/>
          <a:stretch/>
        </p:blipFill>
        <p:spPr bwMode="auto">
          <a:xfrm>
            <a:off x="7847013" y="3514920"/>
            <a:ext cx="3657600" cy="2817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9325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8"/>
                                        </p:tgtEl>
                                        <p:attrNameLst>
                                          <p:attrName>style.visibility</p:attrName>
                                        </p:attrNameLst>
                                      </p:cBhvr>
                                      <p:to>
                                        <p:strVal val="visible"/>
                                      </p:to>
                                    </p:set>
                                    <p:animEffect transition="in" filter="fade">
                                      <p:cBhvr>
                                        <p:cTn id="21" dur="1000"/>
                                        <p:tgtEl>
                                          <p:spTgt spid="3078"/>
                                        </p:tgtEl>
                                      </p:cBhvr>
                                    </p:animEffect>
                                    <p:anim calcmode="lin" valueType="num">
                                      <p:cBhvr>
                                        <p:cTn id="22" dur="1000" fill="hold"/>
                                        <p:tgtEl>
                                          <p:spTgt spid="3078"/>
                                        </p:tgtEl>
                                        <p:attrNameLst>
                                          <p:attrName>ppt_x</p:attrName>
                                        </p:attrNameLst>
                                      </p:cBhvr>
                                      <p:tavLst>
                                        <p:tav tm="0">
                                          <p:val>
                                            <p:strVal val="#ppt_x"/>
                                          </p:val>
                                        </p:tav>
                                        <p:tav tm="100000">
                                          <p:val>
                                            <p:strVal val="#ppt_x"/>
                                          </p:val>
                                        </p:tav>
                                      </p:tavLst>
                                    </p:anim>
                                    <p:anim calcmode="lin" valueType="num">
                                      <p:cBhvr>
                                        <p:cTn id="23" dur="1000" fill="hold"/>
                                        <p:tgtEl>
                                          <p:spTgt spid="307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076"/>
                                        </p:tgtEl>
                                        <p:attrNameLst>
                                          <p:attrName>style.visibility</p:attrName>
                                        </p:attrNameLst>
                                      </p:cBhvr>
                                      <p:to>
                                        <p:strVal val="visible"/>
                                      </p:to>
                                    </p:set>
                                    <p:animEffect transition="in" filter="fade">
                                      <p:cBhvr>
                                        <p:cTn id="26" dur="1000"/>
                                        <p:tgtEl>
                                          <p:spTgt spid="3076"/>
                                        </p:tgtEl>
                                      </p:cBhvr>
                                    </p:animEffect>
                                    <p:anim calcmode="lin" valueType="num">
                                      <p:cBhvr>
                                        <p:cTn id="27" dur="1000" fill="hold"/>
                                        <p:tgtEl>
                                          <p:spTgt spid="3076"/>
                                        </p:tgtEl>
                                        <p:attrNameLst>
                                          <p:attrName>ppt_x</p:attrName>
                                        </p:attrNameLst>
                                      </p:cBhvr>
                                      <p:tavLst>
                                        <p:tav tm="0">
                                          <p:val>
                                            <p:strVal val="#ppt_x"/>
                                          </p:val>
                                        </p:tav>
                                        <p:tav tm="100000">
                                          <p:val>
                                            <p:strVal val="#ppt_x"/>
                                          </p:val>
                                        </p:tav>
                                      </p:tavLst>
                                    </p:anim>
                                    <p:anim calcmode="lin" valueType="num">
                                      <p:cBhvr>
                                        <p:cTn id="28" dur="1000" fill="hold"/>
                                        <p:tgtEl>
                                          <p:spTgt spid="307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074"/>
                                        </p:tgtEl>
                                        <p:attrNameLst>
                                          <p:attrName>style.visibility</p:attrName>
                                        </p:attrNameLst>
                                      </p:cBhvr>
                                      <p:to>
                                        <p:strVal val="visible"/>
                                      </p:to>
                                    </p:set>
                                    <p:animEffect transition="in" filter="fade">
                                      <p:cBhvr>
                                        <p:cTn id="31" dur="1000"/>
                                        <p:tgtEl>
                                          <p:spTgt spid="3074"/>
                                        </p:tgtEl>
                                      </p:cBhvr>
                                    </p:animEffect>
                                    <p:anim calcmode="lin" valueType="num">
                                      <p:cBhvr>
                                        <p:cTn id="32" dur="1000" fill="hold"/>
                                        <p:tgtEl>
                                          <p:spTgt spid="3074"/>
                                        </p:tgtEl>
                                        <p:attrNameLst>
                                          <p:attrName>ppt_x</p:attrName>
                                        </p:attrNameLst>
                                      </p:cBhvr>
                                      <p:tavLst>
                                        <p:tav tm="0">
                                          <p:val>
                                            <p:strVal val="#ppt_x"/>
                                          </p:val>
                                        </p:tav>
                                        <p:tav tm="100000">
                                          <p:val>
                                            <p:strVal val="#ppt_x"/>
                                          </p:val>
                                        </p:tav>
                                      </p:tavLst>
                                    </p:anim>
                                    <p:anim calcmode="lin" valueType="num">
                                      <p:cBhvr>
                                        <p:cTn id="33"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0174" y="-1028700"/>
            <a:ext cx="14344819" cy="2057400"/>
            <a:chOff x="0" y="0"/>
            <a:chExt cx="5668565" cy="812800"/>
          </a:xfrm>
        </p:grpSpPr>
        <p:sp>
          <p:nvSpPr>
            <p:cNvPr id="3" name="Freeform 3"/>
            <p:cNvSpPr/>
            <p:nvPr/>
          </p:nvSpPr>
          <p:spPr>
            <a:xfrm>
              <a:off x="0" y="0"/>
              <a:ext cx="5668565" cy="812800"/>
            </a:xfrm>
            <a:custGeom>
              <a:avLst/>
              <a:gdLst/>
              <a:ahLst/>
              <a:cxnLst/>
              <a:rect l="l" t="t" r="r" b="b"/>
              <a:pathLst>
                <a:path w="5668565" h="812800">
                  <a:moveTo>
                    <a:pt x="0" y="0"/>
                  </a:moveTo>
                  <a:lnTo>
                    <a:pt x="5668565" y="0"/>
                  </a:lnTo>
                  <a:lnTo>
                    <a:pt x="5668565" y="812800"/>
                  </a:lnTo>
                  <a:lnTo>
                    <a:pt x="0" y="812800"/>
                  </a:lnTo>
                  <a:close/>
                </a:path>
              </a:pathLst>
            </a:custGeom>
            <a:gradFill rotWithShape="1">
              <a:gsLst>
                <a:gs pos="0">
                  <a:srgbClr val="0CC0DF">
                    <a:alpha val="100000"/>
                  </a:srgbClr>
                </a:gs>
                <a:gs pos="50000">
                  <a:srgbClr val="FFDE59">
                    <a:alpha val="100000"/>
                  </a:srgbClr>
                </a:gs>
                <a:gs pos="100000">
                  <a:srgbClr val="FA7B7B">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rot="-8979045">
            <a:off x="8864444" y="-1238001"/>
            <a:ext cx="4423364" cy="2743200"/>
          </a:xfrm>
          <a:custGeom>
            <a:avLst/>
            <a:gdLst/>
            <a:ahLst/>
            <a:cxnLst/>
            <a:rect l="l" t="t" r="r" b="b"/>
            <a:pathLst>
              <a:path w="6636774" h="4114800">
                <a:moveTo>
                  <a:pt x="0" y="0"/>
                </a:moveTo>
                <a:lnTo>
                  <a:pt x="6636774" y="0"/>
                </a:lnTo>
                <a:lnTo>
                  <a:pt x="6636774"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685622" y="1197932"/>
            <a:ext cx="10976452" cy="1577649"/>
            <a:chOff x="0" y="0"/>
            <a:chExt cx="21958623" cy="3155298"/>
          </a:xfrm>
        </p:grpSpPr>
        <p:grpSp>
          <p:nvGrpSpPr>
            <p:cNvPr id="7" name="Group 7"/>
            <p:cNvGrpSpPr/>
            <p:nvPr/>
          </p:nvGrpSpPr>
          <p:grpSpPr>
            <a:xfrm>
              <a:off x="0" y="0"/>
              <a:ext cx="21640800" cy="2136194"/>
              <a:chOff x="0" y="0"/>
              <a:chExt cx="4274726" cy="421964"/>
            </a:xfrm>
          </p:grpSpPr>
          <p:sp>
            <p:nvSpPr>
              <p:cNvPr id="8" name="Freeform 8"/>
              <p:cNvSpPr/>
              <p:nvPr/>
            </p:nvSpPr>
            <p:spPr>
              <a:xfrm>
                <a:off x="0" y="0"/>
                <a:ext cx="4274726" cy="421964"/>
              </a:xfrm>
              <a:custGeom>
                <a:avLst/>
                <a:gdLst/>
                <a:ahLst/>
                <a:cxnLst/>
                <a:rect l="l" t="t" r="r" b="b"/>
                <a:pathLst>
                  <a:path w="4274726" h="421964">
                    <a:moveTo>
                      <a:pt x="24327" y="0"/>
                    </a:moveTo>
                    <a:lnTo>
                      <a:pt x="4250399" y="0"/>
                    </a:lnTo>
                    <a:cubicBezTo>
                      <a:pt x="4263834" y="0"/>
                      <a:pt x="4274726" y="10891"/>
                      <a:pt x="4274726" y="24327"/>
                    </a:cubicBezTo>
                    <a:lnTo>
                      <a:pt x="4274726" y="397638"/>
                    </a:lnTo>
                    <a:cubicBezTo>
                      <a:pt x="4274726" y="411073"/>
                      <a:pt x="4263834" y="421964"/>
                      <a:pt x="4250399" y="421964"/>
                    </a:cubicBezTo>
                    <a:lnTo>
                      <a:pt x="24327" y="421964"/>
                    </a:lnTo>
                    <a:cubicBezTo>
                      <a:pt x="10891" y="421964"/>
                      <a:pt x="0" y="411073"/>
                      <a:pt x="0" y="397638"/>
                    </a:cubicBezTo>
                    <a:lnTo>
                      <a:pt x="0" y="24327"/>
                    </a:lnTo>
                    <a:cubicBezTo>
                      <a:pt x="0" y="10891"/>
                      <a:pt x="10891" y="0"/>
                      <a:pt x="24327" y="0"/>
                    </a:cubicBezTo>
                    <a:close/>
                  </a:path>
                </a:pathLst>
              </a:custGeom>
              <a:solidFill>
                <a:srgbClr val="FFDE59"/>
              </a:solidFill>
            </p:spPr>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0" name="TextBox 10"/>
            <p:cNvSpPr txBox="1"/>
            <p:nvPr/>
          </p:nvSpPr>
          <p:spPr>
            <a:xfrm>
              <a:off x="774504" y="569974"/>
              <a:ext cx="21184119" cy="2585324"/>
            </a:xfrm>
            <a:prstGeom prst="rect">
              <a:avLst/>
            </a:prstGeom>
          </p:spPr>
          <p:txBody>
            <a:bodyPr wrap="square" lIns="0" tIns="0" rIns="0" bIns="0" rtlCol="0" anchor="t">
              <a:spAutoFit/>
            </a:bodyPr>
            <a:lstStyle/>
            <a:p>
              <a:r>
                <a:rPr lang="en-US" sz="2800" b="1" dirty="0" err="1">
                  <a:solidFill>
                    <a:srgbClr val="000000"/>
                  </a:solidFill>
                  <a:latin typeface="Arial" pitchFamily="34" charset="0"/>
                </a:rPr>
                <a:t>Thảo</a:t>
              </a:r>
              <a:r>
                <a:rPr lang="en-US" sz="2800" b="1" dirty="0">
                  <a:solidFill>
                    <a:srgbClr val="000000"/>
                  </a:solidFill>
                  <a:latin typeface="Arial" pitchFamily="34" charset="0"/>
                </a:rPr>
                <a:t> </a:t>
              </a:r>
              <a:r>
                <a:rPr lang="en-US" sz="2800" b="1" dirty="0" err="1">
                  <a:solidFill>
                    <a:srgbClr val="000000"/>
                  </a:solidFill>
                  <a:latin typeface="Arial" pitchFamily="34" charset="0"/>
                </a:rPr>
                <a:t>luận</a:t>
              </a:r>
              <a:r>
                <a:rPr lang="en-US" sz="2800" b="1" dirty="0">
                  <a:solidFill>
                    <a:srgbClr val="000000"/>
                  </a:solidFill>
                  <a:latin typeface="Arial" pitchFamily="34" charset="0"/>
                </a:rPr>
                <a:t> </a:t>
              </a:r>
              <a:r>
                <a:rPr lang="en-US" sz="2800" b="1" dirty="0" err="1">
                  <a:solidFill>
                    <a:srgbClr val="000000"/>
                  </a:solidFill>
                  <a:latin typeface="Arial" pitchFamily="34" charset="0"/>
                </a:rPr>
                <a:t>nhóm</a:t>
              </a:r>
              <a:r>
                <a:rPr lang="en-US" sz="2800" b="1" dirty="0">
                  <a:solidFill>
                    <a:srgbClr val="000000"/>
                  </a:solidFill>
                  <a:latin typeface="Arial" pitchFamily="34" charset="0"/>
                </a:rPr>
                <a:t>, </a:t>
              </a:r>
              <a:r>
                <a:rPr lang="en-US" sz="2800" b="1" dirty="0" err="1">
                  <a:solidFill>
                    <a:srgbClr val="000000"/>
                  </a:solidFill>
                  <a:latin typeface="Arial" pitchFamily="34" charset="0"/>
                </a:rPr>
                <a:t>lấy</a:t>
              </a:r>
              <a:r>
                <a:rPr lang="en-US" sz="2800" b="1" dirty="0">
                  <a:solidFill>
                    <a:srgbClr val="000000"/>
                  </a:solidFill>
                  <a:latin typeface="Arial" pitchFamily="34" charset="0"/>
                </a:rPr>
                <a:t> </a:t>
              </a:r>
              <a:r>
                <a:rPr lang="en-US" sz="2800" b="1" dirty="0" err="1">
                  <a:solidFill>
                    <a:srgbClr val="000000"/>
                  </a:solidFill>
                  <a:latin typeface="Arial" pitchFamily="34" charset="0"/>
                </a:rPr>
                <a:t>ví</a:t>
              </a:r>
              <a:r>
                <a:rPr lang="en-US" sz="2800" b="1" dirty="0">
                  <a:solidFill>
                    <a:srgbClr val="000000"/>
                  </a:solidFill>
                  <a:latin typeface="Arial" pitchFamily="34" charset="0"/>
                </a:rPr>
                <a:t> </a:t>
              </a:r>
              <a:r>
                <a:rPr lang="en-US" sz="2800" b="1" dirty="0" err="1">
                  <a:solidFill>
                    <a:srgbClr val="000000"/>
                  </a:solidFill>
                  <a:latin typeface="Arial" pitchFamily="34" charset="0"/>
                </a:rPr>
                <a:t>dụ</a:t>
              </a:r>
              <a:r>
                <a:rPr lang="en-US" sz="2800" b="1" dirty="0">
                  <a:solidFill>
                    <a:srgbClr val="000000"/>
                  </a:solidFill>
                  <a:latin typeface="Arial" pitchFamily="34" charset="0"/>
                </a:rPr>
                <a:t> </a:t>
              </a:r>
              <a:r>
                <a:rPr lang="en-US" sz="2800" b="1" dirty="0" err="1">
                  <a:solidFill>
                    <a:srgbClr val="000000"/>
                  </a:solidFill>
                  <a:latin typeface="Arial" pitchFamily="34" charset="0"/>
                </a:rPr>
                <a:t>về</a:t>
              </a:r>
              <a:r>
                <a:rPr lang="en-US" sz="2800" b="1" dirty="0">
                  <a:solidFill>
                    <a:srgbClr val="000000"/>
                  </a:solidFill>
                  <a:latin typeface="Arial" pitchFamily="34" charset="0"/>
                </a:rPr>
                <a:t> </a:t>
              </a:r>
              <a:r>
                <a:rPr lang="en-US" sz="2800" b="1" dirty="0" err="1">
                  <a:solidFill>
                    <a:srgbClr val="000000"/>
                  </a:solidFill>
                  <a:latin typeface="Arial" pitchFamily="34" charset="0"/>
                </a:rPr>
                <a:t>sinh</a:t>
              </a:r>
              <a:r>
                <a:rPr lang="en-US" sz="2800" b="1" dirty="0">
                  <a:solidFill>
                    <a:srgbClr val="000000"/>
                  </a:solidFill>
                  <a:latin typeface="Arial" pitchFamily="34" charset="0"/>
                </a:rPr>
                <a:t> </a:t>
              </a:r>
              <a:r>
                <a:rPr lang="en-US" sz="2800" b="1" dirty="0" err="1">
                  <a:solidFill>
                    <a:srgbClr val="000000"/>
                  </a:solidFill>
                  <a:latin typeface="Arial" pitchFamily="34" charset="0"/>
                </a:rPr>
                <a:t>vật</a:t>
              </a:r>
              <a:r>
                <a:rPr lang="en-US" sz="2800" b="1" dirty="0">
                  <a:solidFill>
                    <a:srgbClr val="000000"/>
                  </a:solidFill>
                  <a:latin typeface="Arial" pitchFamily="34" charset="0"/>
                </a:rPr>
                <a:t> ở </a:t>
              </a:r>
              <a:r>
                <a:rPr lang="en-US" sz="2800" b="1" dirty="0" err="1">
                  <a:solidFill>
                    <a:srgbClr val="000000"/>
                  </a:solidFill>
                  <a:latin typeface="Arial" pitchFamily="34" charset="0"/>
                </a:rPr>
                <a:t>các</a:t>
              </a:r>
              <a:r>
                <a:rPr lang="en-US" sz="2800" b="1" dirty="0">
                  <a:solidFill>
                    <a:srgbClr val="000000"/>
                  </a:solidFill>
                  <a:latin typeface="Arial" pitchFamily="34" charset="0"/>
                </a:rPr>
                <a:t> </a:t>
              </a:r>
              <a:r>
                <a:rPr lang="en-US" sz="2800" b="1" dirty="0" err="1">
                  <a:solidFill>
                    <a:srgbClr val="000000"/>
                  </a:solidFill>
                  <a:latin typeface="Arial" pitchFamily="34" charset="0"/>
                </a:rPr>
                <a:t>khu</a:t>
              </a:r>
              <a:r>
                <a:rPr lang="en-US" sz="2800" b="1" dirty="0">
                  <a:solidFill>
                    <a:srgbClr val="000000"/>
                  </a:solidFill>
                  <a:latin typeface="Arial" pitchFamily="34" charset="0"/>
                </a:rPr>
                <a:t> </a:t>
              </a:r>
              <a:r>
                <a:rPr lang="en-US" sz="2800" b="1" dirty="0" err="1">
                  <a:solidFill>
                    <a:srgbClr val="000000"/>
                  </a:solidFill>
                  <a:latin typeface="Arial" pitchFamily="34" charset="0"/>
                </a:rPr>
                <a:t>sinh</a:t>
              </a:r>
              <a:r>
                <a:rPr lang="en-US" sz="2800" b="1" dirty="0">
                  <a:solidFill>
                    <a:srgbClr val="000000"/>
                  </a:solidFill>
                  <a:latin typeface="Arial" pitchFamily="34" charset="0"/>
                </a:rPr>
                <a:t> </a:t>
              </a:r>
              <a:r>
                <a:rPr lang="en-US" sz="2800" b="1" dirty="0" err="1">
                  <a:solidFill>
                    <a:srgbClr val="000000"/>
                  </a:solidFill>
                  <a:latin typeface="Arial" pitchFamily="34" charset="0"/>
                </a:rPr>
                <a:t>học</a:t>
              </a:r>
              <a:endParaRPr lang="en-US" sz="2800" b="1" dirty="0">
                <a:solidFill>
                  <a:srgbClr val="000000"/>
                </a:solidFill>
                <a:latin typeface="Arial" pitchFamily="34" charset="0"/>
              </a:endParaRPr>
            </a:p>
            <a:p>
              <a:r>
                <a:rPr lang="en-US" sz="2800" b="1" dirty="0">
                  <a:solidFill>
                    <a:srgbClr val="000000"/>
                  </a:solidFill>
                  <a:latin typeface="Arial" pitchFamily="34" charset="0"/>
                </a:rPr>
                <a:t/>
              </a:r>
              <a:br>
                <a:rPr lang="en-US" sz="2800" b="1" dirty="0">
                  <a:solidFill>
                    <a:srgbClr val="000000"/>
                  </a:solidFill>
                  <a:latin typeface="Arial" pitchFamily="34" charset="0"/>
                </a:rPr>
              </a:br>
              <a:endParaRPr lang="en-US" sz="2800" b="1" dirty="0">
                <a:solidFill>
                  <a:srgbClr val="000000"/>
                </a:solidFill>
                <a:latin typeface="Arial" pitchFamily="34" charset="0"/>
              </a:endParaRPr>
            </a:p>
          </p:txBody>
        </p:sp>
      </p:grpSp>
      <p:sp>
        <p:nvSpPr>
          <p:cNvPr id="12" name="TextBox 12"/>
          <p:cNvSpPr txBox="1"/>
          <p:nvPr/>
        </p:nvSpPr>
        <p:spPr>
          <a:xfrm>
            <a:off x="685620" y="287867"/>
            <a:ext cx="4646791" cy="423193"/>
          </a:xfrm>
          <a:prstGeom prst="rect">
            <a:avLst/>
          </a:prstGeom>
        </p:spPr>
        <p:txBody>
          <a:bodyPr wrap="square" lIns="0" tIns="0" rIns="0" bIns="0" rtlCol="0" anchor="t">
            <a:spAutoFit/>
          </a:bodyPr>
          <a:lstStyle/>
          <a:p>
            <a:pPr>
              <a:lnSpc>
                <a:spcPts val="3266"/>
              </a:lnSpc>
            </a:pPr>
            <a:r>
              <a:rPr lang="en-US" sz="2300" b="1" dirty="0">
                <a:solidFill>
                  <a:srgbClr val="000000"/>
                </a:solidFill>
                <a:latin typeface="Arial" pitchFamily="34" charset="0"/>
              </a:rPr>
              <a:t>II. CÁC KHU SINH HỌC CHỦ YẾU</a:t>
            </a:r>
          </a:p>
        </p:txBody>
      </p:sp>
      <p:sp>
        <p:nvSpPr>
          <p:cNvPr id="13" name="TextBox 13"/>
          <p:cNvSpPr txBox="1"/>
          <p:nvPr/>
        </p:nvSpPr>
        <p:spPr>
          <a:xfrm>
            <a:off x="685620" y="2434733"/>
            <a:ext cx="10817584" cy="1274195"/>
          </a:xfrm>
          <a:prstGeom prst="rect">
            <a:avLst/>
          </a:prstGeom>
        </p:spPr>
        <p:txBody>
          <a:bodyPr wrap="square" lIns="0" tIns="0" rIns="0" bIns="0" rtlCol="0" anchor="t">
            <a:spAutoFit/>
          </a:bodyPr>
          <a:lstStyle/>
          <a:p>
            <a:pPr>
              <a:lnSpc>
                <a:spcPct val="120000"/>
              </a:lnSpc>
            </a:pPr>
            <a:r>
              <a:rPr lang="vi-VN" sz="2300" dirty="0" smtClean="0">
                <a:solidFill>
                  <a:srgbClr val="000000"/>
                </a:solidFill>
                <a:latin typeface="Arial" pitchFamily="34" charset="0"/>
              </a:rPr>
              <a:t>- </a:t>
            </a:r>
            <a:r>
              <a:rPr lang="vi-VN" sz="2300" dirty="0">
                <a:solidFill>
                  <a:srgbClr val="000000"/>
                </a:solidFill>
                <a:latin typeface="Arial" pitchFamily="34" charset="0"/>
              </a:rPr>
              <a:t>Khu sinh học </a:t>
            </a:r>
            <a:r>
              <a:rPr lang="vi-VN" sz="2300" dirty="0" smtClean="0">
                <a:solidFill>
                  <a:srgbClr val="000000"/>
                </a:solidFill>
                <a:latin typeface="Arial" pitchFamily="34" charset="0"/>
              </a:rPr>
              <a:t>rừng ôn đới: </a:t>
            </a:r>
            <a:r>
              <a:rPr lang="vi-VN" sz="2300" dirty="0">
                <a:solidFill>
                  <a:srgbClr val="000000"/>
                </a:solidFill>
                <a:latin typeface="Arial" pitchFamily="34" charset="0"/>
              </a:rPr>
              <a:t>phong, sến đỏ, sồi, sóc, chim gõ kiến, hươu, lợn lòi, cáo, gấu.</a:t>
            </a:r>
            <a:br>
              <a:rPr lang="vi-VN" sz="2300" dirty="0">
                <a:solidFill>
                  <a:srgbClr val="000000"/>
                </a:solidFill>
                <a:latin typeface="Arial" pitchFamily="34" charset="0"/>
              </a:rPr>
            </a:br>
            <a:endParaRPr lang="en-US" sz="2300" dirty="0">
              <a:solidFill>
                <a:srgbClr val="000000"/>
              </a:solidFill>
              <a:latin typeface="Arial" pitchFamily="34" charset="0"/>
            </a:endParaRPr>
          </a:p>
        </p:txBody>
      </p:sp>
      <p:pic>
        <p:nvPicPr>
          <p:cNvPr id="4102" name="Picture 6" descr="Thế giới muôn màu của các loài chim gõ kiến Việt Nam - Báo Quảng Ninh điện  tử"/>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848"/>
          <a:stretch/>
        </p:blipFill>
        <p:spPr bwMode="auto">
          <a:xfrm>
            <a:off x="4784810" y="3346856"/>
            <a:ext cx="3384817" cy="305296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White Ash among the White Pines. Western Massachusetts. Ray Asselin, New  England Forests. | New england, Forest, State fore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619" y="3346856"/>
            <a:ext cx="3901007" cy="3052962"/>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Lợn rừng (lợn lòi): Bật mí 10 sự thật có thể bạn chưa biết"/>
          <p:cNvPicPr>
            <a:picLocks noChangeAspect="1" noChangeArrowheads="1"/>
          </p:cNvPicPr>
          <p:nvPr/>
        </p:nvPicPr>
        <p:blipFill rotWithShape="1">
          <a:blip r:embed="rId6">
            <a:extLst>
              <a:ext uri="{28A0092B-C50C-407E-A947-70E740481C1C}">
                <a14:useLocalDpi xmlns:a14="http://schemas.microsoft.com/office/drawing/2010/main" val="0"/>
              </a:ext>
            </a:extLst>
          </a:blip>
          <a:srcRect l="14372" t="589" r="14771"/>
          <a:stretch/>
        </p:blipFill>
        <p:spPr bwMode="auto">
          <a:xfrm>
            <a:off x="8377108" y="3346856"/>
            <a:ext cx="3126096" cy="3052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5351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106"/>
                                        </p:tgtEl>
                                        <p:attrNameLst>
                                          <p:attrName>style.visibility</p:attrName>
                                        </p:attrNameLst>
                                      </p:cBhvr>
                                      <p:to>
                                        <p:strVal val="visible"/>
                                      </p:to>
                                    </p:set>
                                    <p:animEffect transition="in" filter="fade">
                                      <p:cBhvr>
                                        <p:cTn id="21" dur="1000"/>
                                        <p:tgtEl>
                                          <p:spTgt spid="4106"/>
                                        </p:tgtEl>
                                      </p:cBhvr>
                                    </p:animEffect>
                                    <p:anim calcmode="lin" valueType="num">
                                      <p:cBhvr>
                                        <p:cTn id="22" dur="1000" fill="hold"/>
                                        <p:tgtEl>
                                          <p:spTgt spid="4106"/>
                                        </p:tgtEl>
                                        <p:attrNameLst>
                                          <p:attrName>ppt_x</p:attrName>
                                        </p:attrNameLst>
                                      </p:cBhvr>
                                      <p:tavLst>
                                        <p:tav tm="0">
                                          <p:val>
                                            <p:strVal val="#ppt_x"/>
                                          </p:val>
                                        </p:tav>
                                        <p:tav tm="100000">
                                          <p:val>
                                            <p:strVal val="#ppt_x"/>
                                          </p:val>
                                        </p:tav>
                                      </p:tavLst>
                                    </p:anim>
                                    <p:anim calcmode="lin" valueType="num">
                                      <p:cBhvr>
                                        <p:cTn id="23" dur="1000" fill="hold"/>
                                        <p:tgtEl>
                                          <p:spTgt spid="410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102"/>
                                        </p:tgtEl>
                                        <p:attrNameLst>
                                          <p:attrName>style.visibility</p:attrName>
                                        </p:attrNameLst>
                                      </p:cBhvr>
                                      <p:to>
                                        <p:strVal val="visible"/>
                                      </p:to>
                                    </p:set>
                                    <p:animEffect transition="in" filter="fade">
                                      <p:cBhvr>
                                        <p:cTn id="26" dur="1000"/>
                                        <p:tgtEl>
                                          <p:spTgt spid="4102"/>
                                        </p:tgtEl>
                                      </p:cBhvr>
                                    </p:animEffect>
                                    <p:anim calcmode="lin" valueType="num">
                                      <p:cBhvr>
                                        <p:cTn id="27" dur="1000" fill="hold"/>
                                        <p:tgtEl>
                                          <p:spTgt spid="4102"/>
                                        </p:tgtEl>
                                        <p:attrNameLst>
                                          <p:attrName>ppt_x</p:attrName>
                                        </p:attrNameLst>
                                      </p:cBhvr>
                                      <p:tavLst>
                                        <p:tav tm="0">
                                          <p:val>
                                            <p:strVal val="#ppt_x"/>
                                          </p:val>
                                        </p:tav>
                                        <p:tav tm="100000">
                                          <p:val>
                                            <p:strVal val="#ppt_x"/>
                                          </p:val>
                                        </p:tav>
                                      </p:tavLst>
                                    </p:anim>
                                    <p:anim calcmode="lin" valueType="num">
                                      <p:cBhvr>
                                        <p:cTn id="28" dur="1000" fill="hold"/>
                                        <p:tgtEl>
                                          <p:spTgt spid="4102"/>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104"/>
                                        </p:tgtEl>
                                        <p:attrNameLst>
                                          <p:attrName>style.visibility</p:attrName>
                                        </p:attrNameLst>
                                      </p:cBhvr>
                                      <p:to>
                                        <p:strVal val="visible"/>
                                      </p:to>
                                    </p:set>
                                    <p:animEffect transition="in" filter="fade">
                                      <p:cBhvr>
                                        <p:cTn id="31" dur="1000"/>
                                        <p:tgtEl>
                                          <p:spTgt spid="4104"/>
                                        </p:tgtEl>
                                      </p:cBhvr>
                                    </p:animEffect>
                                    <p:anim calcmode="lin" valueType="num">
                                      <p:cBhvr>
                                        <p:cTn id="32" dur="1000" fill="hold"/>
                                        <p:tgtEl>
                                          <p:spTgt spid="4104"/>
                                        </p:tgtEl>
                                        <p:attrNameLst>
                                          <p:attrName>ppt_x</p:attrName>
                                        </p:attrNameLst>
                                      </p:cBhvr>
                                      <p:tavLst>
                                        <p:tav tm="0">
                                          <p:val>
                                            <p:strVal val="#ppt_x"/>
                                          </p:val>
                                        </p:tav>
                                        <p:tav tm="100000">
                                          <p:val>
                                            <p:strVal val="#ppt_x"/>
                                          </p:val>
                                        </p:tav>
                                      </p:tavLst>
                                    </p:anim>
                                    <p:anim calcmode="lin" valueType="num">
                                      <p:cBhvr>
                                        <p:cTn id="33" dur="1000" fill="hold"/>
                                        <p:tgtEl>
                                          <p:spTgt spid="41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0174" y="-1028700"/>
            <a:ext cx="14344819" cy="2057400"/>
            <a:chOff x="0" y="0"/>
            <a:chExt cx="5668565" cy="812800"/>
          </a:xfrm>
        </p:grpSpPr>
        <p:sp>
          <p:nvSpPr>
            <p:cNvPr id="3" name="Freeform 3"/>
            <p:cNvSpPr/>
            <p:nvPr/>
          </p:nvSpPr>
          <p:spPr>
            <a:xfrm>
              <a:off x="0" y="0"/>
              <a:ext cx="5668565" cy="812800"/>
            </a:xfrm>
            <a:custGeom>
              <a:avLst/>
              <a:gdLst/>
              <a:ahLst/>
              <a:cxnLst/>
              <a:rect l="l" t="t" r="r" b="b"/>
              <a:pathLst>
                <a:path w="5668565" h="812800">
                  <a:moveTo>
                    <a:pt x="0" y="0"/>
                  </a:moveTo>
                  <a:lnTo>
                    <a:pt x="5668565" y="0"/>
                  </a:lnTo>
                  <a:lnTo>
                    <a:pt x="5668565" y="812800"/>
                  </a:lnTo>
                  <a:lnTo>
                    <a:pt x="0" y="812800"/>
                  </a:lnTo>
                  <a:close/>
                </a:path>
              </a:pathLst>
            </a:custGeom>
            <a:gradFill rotWithShape="1">
              <a:gsLst>
                <a:gs pos="0">
                  <a:srgbClr val="0CC0DF">
                    <a:alpha val="100000"/>
                  </a:srgbClr>
                </a:gs>
                <a:gs pos="50000">
                  <a:srgbClr val="FFDE59">
                    <a:alpha val="100000"/>
                  </a:srgbClr>
                </a:gs>
                <a:gs pos="100000">
                  <a:srgbClr val="FA7B7B">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rot="-8979045">
            <a:off x="8864444" y="-1238001"/>
            <a:ext cx="4423364" cy="2743200"/>
          </a:xfrm>
          <a:custGeom>
            <a:avLst/>
            <a:gdLst/>
            <a:ahLst/>
            <a:cxnLst/>
            <a:rect l="l" t="t" r="r" b="b"/>
            <a:pathLst>
              <a:path w="6636774" h="4114800">
                <a:moveTo>
                  <a:pt x="0" y="0"/>
                </a:moveTo>
                <a:lnTo>
                  <a:pt x="6636774" y="0"/>
                </a:lnTo>
                <a:lnTo>
                  <a:pt x="6636774"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685622" y="1197932"/>
            <a:ext cx="10976452" cy="1577649"/>
            <a:chOff x="0" y="0"/>
            <a:chExt cx="21958623" cy="3155298"/>
          </a:xfrm>
        </p:grpSpPr>
        <p:grpSp>
          <p:nvGrpSpPr>
            <p:cNvPr id="7" name="Group 7"/>
            <p:cNvGrpSpPr/>
            <p:nvPr/>
          </p:nvGrpSpPr>
          <p:grpSpPr>
            <a:xfrm>
              <a:off x="0" y="0"/>
              <a:ext cx="21640800" cy="2136194"/>
              <a:chOff x="0" y="0"/>
              <a:chExt cx="4274726" cy="421964"/>
            </a:xfrm>
          </p:grpSpPr>
          <p:sp>
            <p:nvSpPr>
              <p:cNvPr id="8" name="Freeform 8"/>
              <p:cNvSpPr/>
              <p:nvPr/>
            </p:nvSpPr>
            <p:spPr>
              <a:xfrm>
                <a:off x="0" y="0"/>
                <a:ext cx="4274726" cy="421964"/>
              </a:xfrm>
              <a:custGeom>
                <a:avLst/>
                <a:gdLst/>
                <a:ahLst/>
                <a:cxnLst/>
                <a:rect l="l" t="t" r="r" b="b"/>
                <a:pathLst>
                  <a:path w="4274726" h="421964">
                    <a:moveTo>
                      <a:pt x="24327" y="0"/>
                    </a:moveTo>
                    <a:lnTo>
                      <a:pt x="4250399" y="0"/>
                    </a:lnTo>
                    <a:cubicBezTo>
                      <a:pt x="4263834" y="0"/>
                      <a:pt x="4274726" y="10891"/>
                      <a:pt x="4274726" y="24327"/>
                    </a:cubicBezTo>
                    <a:lnTo>
                      <a:pt x="4274726" y="397638"/>
                    </a:lnTo>
                    <a:cubicBezTo>
                      <a:pt x="4274726" y="411073"/>
                      <a:pt x="4263834" y="421964"/>
                      <a:pt x="4250399" y="421964"/>
                    </a:cubicBezTo>
                    <a:lnTo>
                      <a:pt x="24327" y="421964"/>
                    </a:lnTo>
                    <a:cubicBezTo>
                      <a:pt x="10891" y="421964"/>
                      <a:pt x="0" y="411073"/>
                      <a:pt x="0" y="397638"/>
                    </a:cubicBezTo>
                    <a:lnTo>
                      <a:pt x="0" y="24327"/>
                    </a:lnTo>
                    <a:cubicBezTo>
                      <a:pt x="0" y="10891"/>
                      <a:pt x="10891" y="0"/>
                      <a:pt x="24327" y="0"/>
                    </a:cubicBezTo>
                    <a:close/>
                  </a:path>
                </a:pathLst>
              </a:custGeom>
              <a:solidFill>
                <a:srgbClr val="FFDE59"/>
              </a:solidFill>
            </p:spPr>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0" name="TextBox 10"/>
            <p:cNvSpPr txBox="1"/>
            <p:nvPr/>
          </p:nvSpPr>
          <p:spPr>
            <a:xfrm>
              <a:off x="774504" y="569974"/>
              <a:ext cx="21184119" cy="2585324"/>
            </a:xfrm>
            <a:prstGeom prst="rect">
              <a:avLst/>
            </a:prstGeom>
          </p:spPr>
          <p:txBody>
            <a:bodyPr wrap="square" lIns="0" tIns="0" rIns="0" bIns="0" rtlCol="0" anchor="t">
              <a:spAutoFit/>
            </a:bodyPr>
            <a:lstStyle/>
            <a:p>
              <a:r>
                <a:rPr lang="en-US" sz="2800" b="1" dirty="0" err="1">
                  <a:solidFill>
                    <a:srgbClr val="000000"/>
                  </a:solidFill>
                  <a:latin typeface="Arial" pitchFamily="34" charset="0"/>
                </a:rPr>
                <a:t>Thảo</a:t>
              </a:r>
              <a:r>
                <a:rPr lang="en-US" sz="2800" b="1" dirty="0">
                  <a:solidFill>
                    <a:srgbClr val="000000"/>
                  </a:solidFill>
                  <a:latin typeface="Arial" pitchFamily="34" charset="0"/>
                </a:rPr>
                <a:t> </a:t>
              </a:r>
              <a:r>
                <a:rPr lang="en-US" sz="2800" b="1" dirty="0" err="1">
                  <a:solidFill>
                    <a:srgbClr val="000000"/>
                  </a:solidFill>
                  <a:latin typeface="Arial" pitchFamily="34" charset="0"/>
                </a:rPr>
                <a:t>luận</a:t>
              </a:r>
              <a:r>
                <a:rPr lang="en-US" sz="2800" b="1" dirty="0">
                  <a:solidFill>
                    <a:srgbClr val="000000"/>
                  </a:solidFill>
                  <a:latin typeface="Arial" pitchFamily="34" charset="0"/>
                </a:rPr>
                <a:t> </a:t>
              </a:r>
              <a:r>
                <a:rPr lang="en-US" sz="2800" b="1" dirty="0" err="1">
                  <a:solidFill>
                    <a:srgbClr val="000000"/>
                  </a:solidFill>
                  <a:latin typeface="Arial" pitchFamily="34" charset="0"/>
                </a:rPr>
                <a:t>nhóm</a:t>
              </a:r>
              <a:r>
                <a:rPr lang="en-US" sz="2800" b="1" dirty="0">
                  <a:solidFill>
                    <a:srgbClr val="000000"/>
                  </a:solidFill>
                  <a:latin typeface="Arial" pitchFamily="34" charset="0"/>
                </a:rPr>
                <a:t>, </a:t>
              </a:r>
              <a:r>
                <a:rPr lang="en-US" sz="2800" b="1" dirty="0" err="1">
                  <a:solidFill>
                    <a:srgbClr val="000000"/>
                  </a:solidFill>
                  <a:latin typeface="Arial" pitchFamily="34" charset="0"/>
                </a:rPr>
                <a:t>lấy</a:t>
              </a:r>
              <a:r>
                <a:rPr lang="en-US" sz="2800" b="1" dirty="0">
                  <a:solidFill>
                    <a:srgbClr val="000000"/>
                  </a:solidFill>
                  <a:latin typeface="Arial" pitchFamily="34" charset="0"/>
                </a:rPr>
                <a:t> </a:t>
              </a:r>
              <a:r>
                <a:rPr lang="en-US" sz="2800" b="1" dirty="0" err="1">
                  <a:solidFill>
                    <a:srgbClr val="000000"/>
                  </a:solidFill>
                  <a:latin typeface="Arial" pitchFamily="34" charset="0"/>
                </a:rPr>
                <a:t>ví</a:t>
              </a:r>
              <a:r>
                <a:rPr lang="en-US" sz="2800" b="1" dirty="0">
                  <a:solidFill>
                    <a:srgbClr val="000000"/>
                  </a:solidFill>
                  <a:latin typeface="Arial" pitchFamily="34" charset="0"/>
                </a:rPr>
                <a:t> </a:t>
              </a:r>
              <a:r>
                <a:rPr lang="en-US" sz="2800" b="1" dirty="0" err="1">
                  <a:solidFill>
                    <a:srgbClr val="000000"/>
                  </a:solidFill>
                  <a:latin typeface="Arial" pitchFamily="34" charset="0"/>
                </a:rPr>
                <a:t>dụ</a:t>
              </a:r>
              <a:r>
                <a:rPr lang="en-US" sz="2800" b="1" dirty="0">
                  <a:solidFill>
                    <a:srgbClr val="000000"/>
                  </a:solidFill>
                  <a:latin typeface="Arial" pitchFamily="34" charset="0"/>
                </a:rPr>
                <a:t> </a:t>
              </a:r>
              <a:r>
                <a:rPr lang="en-US" sz="2800" b="1" dirty="0" err="1">
                  <a:solidFill>
                    <a:srgbClr val="000000"/>
                  </a:solidFill>
                  <a:latin typeface="Arial" pitchFamily="34" charset="0"/>
                </a:rPr>
                <a:t>về</a:t>
              </a:r>
              <a:r>
                <a:rPr lang="en-US" sz="2800" b="1" dirty="0">
                  <a:solidFill>
                    <a:srgbClr val="000000"/>
                  </a:solidFill>
                  <a:latin typeface="Arial" pitchFamily="34" charset="0"/>
                </a:rPr>
                <a:t> </a:t>
              </a:r>
              <a:r>
                <a:rPr lang="en-US" sz="2800" b="1" dirty="0" err="1">
                  <a:solidFill>
                    <a:srgbClr val="000000"/>
                  </a:solidFill>
                  <a:latin typeface="Arial" pitchFamily="34" charset="0"/>
                </a:rPr>
                <a:t>sinh</a:t>
              </a:r>
              <a:r>
                <a:rPr lang="en-US" sz="2800" b="1" dirty="0">
                  <a:solidFill>
                    <a:srgbClr val="000000"/>
                  </a:solidFill>
                  <a:latin typeface="Arial" pitchFamily="34" charset="0"/>
                </a:rPr>
                <a:t> </a:t>
              </a:r>
              <a:r>
                <a:rPr lang="en-US" sz="2800" b="1" dirty="0" err="1">
                  <a:solidFill>
                    <a:srgbClr val="000000"/>
                  </a:solidFill>
                  <a:latin typeface="Arial" pitchFamily="34" charset="0"/>
                </a:rPr>
                <a:t>vật</a:t>
              </a:r>
              <a:r>
                <a:rPr lang="en-US" sz="2800" b="1" dirty="0">
                  <a:solidFill>
                    <a:srgbClr val="000000"/>
                  </a:solidFill>
                  <a:latin typeface="Arial" pitchFamily="34" charset="0"/>
                </a:rPr>
                <a:t> ở </a:t>
              </a:r>
              <a:r>
                <a:rPr lang="en-US" sz="2800" b="1" dirty="0" err="1">
                  <a:solidFill>
                    <a:srgbClr val="000000"/>
                  </a:solidFill>
                  <a:latin typeface="Arial" pitchFamily="34" charset="0"/>
                </a:rPr>
                <a:t>các</a:t>
              </a:r>
              <a:r>
                <a:rPr lang="en-US" sz="2800" b="1" dirty="0">
                  <a:solidFill>
                    <a:srgbClr val="000000"/>
                  </a:solidFill>
                  <a:latin typeface="Arial" pitchFamily="34" charset="0"/>
                </a:rPr>
                <a:t> </a:t>
              </a:r>
              <a:r>
                <a:rPr lang="en-US" sz="2800" b="1" dirty="0" err="1">
                  <a:solidFill>
                    <a:srgbClr val="000000"/>
                  </a:solidFill>
                  <a:latin typeface="Arial" pitchFamily="34" charset="0"/>
                </a:rPr>
                <a:t>khu</a:t>
              </a:r>
              <a:r>
                <a:rPr lang="en-US" sz="2800" b="1" dirty="0">
                  <a:solidFill>
                    <a:srgbClr val="000000"/>
                  </a:solidFill>
                  <a:latin typeface="Arial" pitchFamily="34" charset="0"/>
                </a:rPr>
                <a:t> </a:t>
              </a:r>
              <a:r>
                <a:rPr lang="en-US" sz="2800" b="1" dirty="0" err="1">
                  <a:solidFill>
                    <a:srgbClr val="000000"/>
                  </a:solidFill>
                  <a:latin typeface="Arial" pitchFamily="34" charset="0"/>
                </a:rPr>
                <a:t>sinh</a:t>
              </a:r>
              <a:r>
                <a:rPr lang="en-US" sz="2800" b="1" dirty="0">
                  <a:solidFill>
                    <a:srgbClr val="000000"/>
                  </a:solidFill>
                  <a:latin typeface="Arial" pitchFamily="34" charset="0"/>
                </a:rPr>
                <a:t> </a:t>
              </a:r>
              <a:r>
                <a:rPr lang="en-US" sz="2800" b="1" dirty="0" err="1">
                  <a:solidFill>
                    <a:srgbClr val="000000"/>
                  </a:solidFill>
                  <a:latin typeface="Arial" pitchFamily="34" charset="0"/>
                </a:rPr>
                <a:t>học</a:t>
              </a:r>
              <a:endParaRPr lang="en-US" sz="2800" b="1" dirty="0">
                <a:solidFill>
                  <a:srgbClr val="000000"/>
                </a:solidFill>
                <a:latin typeface="Arial" pitchFamily="34" charset="0"/>
              </a:endParaRPr>
            </a:p>
            <a:p>
              <a:r>
                <a:rPr lang="en-US" sz="2800" b="1" dirty="0">
                  <a:solidFill>
                    <a:srgbClr val="000000"/>
                  </a:solidFill>
                  <a:latin typeface="Arial" pitchFamily="34" charset="0"/>
                </a:rPr>
                <a:t/>
              </a:r>
              <a:br>
                <a:rPr lang="en-US" sz="2800" b="1" dirty="0">
                  <a:solidFill>
                    <a:srgbClr val="000000"/>
                  </a:solidFill>
                  <a:latin typeface="Arial" pitchFamily="34" charset="0"/>
                </a:rPr>
              </a:br>
              <a:endParaRPr lang="en-US" sz="2800" b="1" dirty="0">
                <a:solidFill>
                  <a:srgbClr val="000000"/>
                </a:solidFill>
                <a:latin typeface="Arial" pitchFamily="34" charset="0"/>
              </a:endParaRPr>
            </a:p>
          </p:txBody>
        </p:sp>
      </p:grpSp>
      <p:sp>
        <p:nvSpPr>
          <p:cNvPr id="12" name="TextBox 12"/>
          <p:cNvSpPr txBox="1"/>
          <p:nvPr/>
        </p:nvSpPr>
        <p:spPr>
          <a:xfrm>
            <a:off x="685620" y="287867"/>
            <a:ext cx="4646791" cy="423193"/>
          </a:xfrm>
          <a:prstGeom prst="rect">
            <a:avLst/>
          </a:prstGeom>
        </p:spPr>
        <p:txBody>
          <a:bodyPr wrap="square" lIns="0" tIns="0" rIns="0" bIns="0" rtlCol="0" anchor="t">
            <a:spAutoFit/>
          </a:bodyPr>
          <a:lstStyle/>
          <a:p>
            <a:pPr>
              <a:lnSpc>
                <a:spcPts val="3266"/>
              </a:lnSpc>
            </a:pPr>
            <a:r>
              <a:rPr lang="en-US" sz="2300" b="1" dirty="0">
                <a:solidFill>
                  <a:srgbClr val="000000"/>
                </a:solidFill>
                <a:latin typeface="Arial" pitchFamily="34" charset="0"/>
              </a:rPr>
              <a:t>II. CÁC KHU SINH HỌC CHỦ YẾU</a:t>
            </a:r>
          </a:p>
        </p:txBody>
      </p:sp>
      <p:sp>
        <p:nvSpPr>
          <p:cNvPr id="13" name="TextBox 13"/>
          <p:cNvSpPr txBox="1"/>
          <p:nvPr/>
        </p:nvSpPr>
        <p:spPr>
          <a:xfrm>
            <a:off x="685620" y="2434733"/>
            <a:ext cx="10817584" cy="810415"/>
          </a:xfrm>
          <a:prstGeom prst="rect">
            <a:avLst/>
          </a:prstGeom>
        </p:spPr>
        <p:txBody>
          <a:bodyPr wrap="square" lIns="0" tIns="0" rIns="0" bIns="0" rtlCol="0" anchor="t">
            <a:spAutoFit/>
          </a:bodyPr>
          <a:lstStyle/>
          <a:p>
            <a:pPr>
              <a:lnSpc>
                <a:spcPct val="120000"/>
              </a:lnSpc>
            </a:pPr>
            <a:r>
              <a:rPr lang="vi-VN" sz="2300" dirty="0" smtClean="0">
                <a:solidFill>
                  <a:srgbClr val="000000"/>
                </a:solidFill>
                <a:latin typeface="Arial" pitchFamily="34" charset="0"/>
              </a:rPr>
              <a:t>- </a:t>
            </a:r>
            <a:r>
              <a:rPr lang="vi-VN" sz="2300" dirty="0">
                <a:solidFill>
                  <a:srgbClr val="000000"/>
                </a:solidFill>
                <a:latin typeface="Arial" pitchFamily="34" charset="0"/>
              </a:rPr>
              <a:t>Khu sinh học đồng cỏ ôn đới: cỏ thấp, ngựa, sóc, sói</a:t>
            </a:r>
            <a:r>
              <a:rPr lang="vi-VN" sz="2300" dirty="0" smtClean="0">
                <a:solidFill>
                  <a:srgbClr val="000000"/>
                </a:solidFill>
                <a:latin typeface="Arial" pitchFamily="34" charset="0"/>
              </a:rPr>
              <a:t>,…</a:t>
            </a:r>
            <a:br>
              <a:rPr lang="vi-VN" sz="2300" dirty="0" smtClean="0">
                <a:solidFill>
                  <a:srgbClr val="000000"/>
                </a:solidFill>
                <a:latin typeface="Arial" pitchFamily="34" charset="0"/>
              </a:rPr>
            </a:br>
            <a:endParaRPr lang="en-US" sz="2300" dirty="0">
              <a:solidFill>
                <a:srgbClr val="000000"/>
              </a:solidFill>
              <a:latin typeface="Arial" pitchFamily="34" charset="0"/>
            </a:endParaRPr>
          </a:p>
        </p:txBody>
      </p:sp>
      <p:pic>
        <p:nvPicPr>
          <p:cNvPr id="5122" name="Picture 2" descr="How do chipmunks prepare for and live through winter?"/>
          <p:cNvPicPr>
            <a:picLocks noChangeAspect="1" noChangeArrowheads="1"/>
          </p:cNvPicPr>
          <p:nvPr/>
        </p:nvPicPr>
        <p:blipFill rotWithShape="1">
          <a:blip r:embed="rId4">
            <a:extLst>
              <a:ext uri="{28A0092B-C50C-407E-A947-70E740481C1C}">
                <a14:useLocalDpi xmlns:a14="http://schemas.microsoft.com/office/drawing/2010/main" val="0"/>
              </a:ext>
            </a:extLst>
          </a:blip>
          <a:srcRect r="19406"/>
          <a:stretch/>
        </p:blipFill>
        <p:spPr bwMode="auto">
          <a:xfrm>
            <a:off x="687663" y="3204401"/>
            <a:ext cx="3425550" cy="288127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Dư lượng kháng sinh trong chất thải gia súc làm mất cân bằng hệ sinh thái  đất"/>
          <p:cNvPicPr>
            <a:picLocks noChangeAspect="1" noChangeArrowheads="1"/>
          </p:cNvPicPr>
          <p:nvPr/>
        </p:nvPicPr>
        <p:blipFill rotWithShape="1">
          <a:blip r:embed="rId5">
            <a:extLst>
              <a:ext uri="{28A0092B-C50C-407E-A947-70E740481C1C}">
                <a14:useLocalDpi xmlns:a14="http://schemas.microsoft.com/office/drawing/2010/main" val="0"/>
              </a:ext>
            </a:extLst>
          </a:blip>
          <a:srcRect l="23366"/>
          <a:stretch/>
        </p:blipFill>
        <p:spPr bwMode="auto">
          <a:xfrm>
            <a:off x="4256667" y="3204400"/>
            <a:ext cx="3652303" cy="2881273"/>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10 điều bạn chưa biết về ngựa hoang Mông Cổ - Migola Travel"/>
          <p:cNvPicPr>
            <a:picLocks noChangeAspect="1" noChangeArrowheads="1"/>
          </p:cNvPicPr>
          <p:nvPr/>
        </p:nvPicPr>
        <p:blipFill rotWithShape="1">
          <a:blip r:embed="rId6">
            <a:extLst>
              <a:ext uri="{28A0092B-C50C-407E-A947-70E740481C1C}">
                <a14:useLocalDpi xmlns:a14="http://schemas.microsoft.com/office/drawing/2010/main" val="0"/>
              </a:ext>
            </a:extLst>
          </a:blip>
          <a:srcRect l="8383" t="14571" r="18675" b="3861"/>
          <a:stretch/>
        </p:blipFill>
        <p:spPr bwMode="auto">
          <a:xfrm>
            <a:off x="8067840" y="3204400"/>
            <a:ext cx="3435364" cy="2881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5893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126"/>
                                        </p:tgtEl>
                                        <p:attrNameLst>
                                          <p:attrName>style.visibility</p:attrName>
                                        </p:attrNameLst>
                                      </p:cBhvr>
                                      <p:to>
                                        <p:strVal val="visible"/>
                                      </p:to>
                                    </p:set>
                                    <p:animEffect transition="in" filter="fade">
                                      <p:cBhvr>
                                        <p:cTn id="21" dur="1000"/>
                                        <p:tgtEl>
                                          <p:spTgt spid="5126"/>
                                        </p:tgtEl>
                                      </p:cBhvr>
                                    </p:animEffect>
                                    <p:anim calcmode="lin" valueType="num">
                                      <p:cBhvr>
                                        <p:cTn id="22" dur="1000" fill="hold"/>
                                        <p:tgtEl>
                                          <p:spTgt spid="5126"/>
                                        </p:tgtEl>
                                        <p:attrNameLst>
                                          <p:attrName>ppt_x</p:attrName>
                                        </p:attrNameLst>
                                      </p:cBhvr>
                                      <p:tavLst>
                                        <p:tav tm="0">
                                          <p:val>
                                            <p:strVal val="#ppt_x"/>
                                          </p:val>
                                        </p:tav>
                                        <p:tav tm="100000">
                                          <p:val>
                                            <p:strVal val="#ppt_x"/>
                                          </p:val>
                                        </p:tav>
                                      </p:tavLst>
                                    </p:anim>
                                    <p:anim calcmode="lin" valueType="num">
                                      <p:cBhvr>
                                        <p:cTn id="23" dur="1000" fill="hold"/>
                                        <p:tgtEl>
                                          <p:spTgt spid="512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122"/>
                                        </p:tgtEl>
                                        <p:attrNameLst>
                                          <p:attrName>style.visibility</p:attrName>
                                        </p:attrNameLst>
                                      </p:cBhvr>
                                      <p:to>
                                        <p:strVal val="visible"/>
                                      </p:to>
                                    </p:set>
                                    <p:animEffect transition="in" filter="fade">
                                      <p:cBhvr>
                                        <p:cTn id="26" dur="1000"/>
                                        <p:tgtEl>
                                          <p:spTgt spid="5122"/>
                                        </p:tgtEl>
                                      </p:cBhvr>
                                    </p:animEffect>
                                    <p:anim calcmode="lin" valueType="num">
                                      <p:cBhvr>
                                        <p:cTn id="27" dur="1000" fill="hold"/>
                                        <p:tgtEl>
                                          <p:spTgt spid="5122"/>
                                        </p:tgtEl>
                                        <p:attrNameLst>
                                          <p:attrName>ppt_x</p:attrName>
                                        </p:attrNameLst>
                                      </p:cBhvr>
                                      <p:tavLst>
                                        <p:tav tm="0">
                                          <p:val>
                                            <p:strVal val="#ppt_x"/>
                                          </p:val>
                                        </p:tav>
                                        <p:tav tm="100000">
                                          <p:val>
                                            <p:strVal val="#ppt_x"/>
                                          </p:val>
                                        </p:tav>
                                      </p:tavLst>
                                    </p:anim>
                                    <p:anim calcmode="lin" valueType="num">
                                      <p:cBhvr>
                                        <p:cTn id="28" dur="1000" fill="hold"/>
                                        <p:tgtEl>
                                          <p:spTgt spid="5122"/>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5132"/>
                                        </p:tgtEl>
                                        <p:attrNameLst>
                                          <p:attrName>style.visibility</p:attrName>
                                        </p:attrNameLst>
                                      </p:cBhvr>
                                      <p:to>
                                        <p:strVal val="visible"/>
                                      </p:to>
                                    </p:set>
                                    <p:animEffect transition="in" filter="fade">
                                      <p:cBhvr>
                                        <p:cTn id="31" dur="1000"/>
                                        <p:tgtEl>
                                          <p:spTgt spid="5132"/>
                                        </p:tgtEl>
                                      </p:cBhvr>
                                    </p:animEffect>
                                    <p:anim calcmode="lin" valueType="num">
                                      <p:cBhvr>
                                        <p:cTn id="32" dur="1000" fill="hold"/>
                                        <p:tgtEl>
                                          <p:spTgt spid="5132"/>
                                        </p:tgtEl>
                                        <p:attrNameLst>
                                          <p:attrName>ppt_x</p:attrName>
                                        </p:attrNameLst>
                                      </p:cBhvr>
                                      <p:tavLst>
                                        <p:tav tm="0">
                                          <p:val>
                                            <p:strVal val="#ppt_x"/>
                                          </p:val>
                                        </p:tav>
                                        <p:tav tm="100000">
                                          <p:val>
                                            <p:strVal val="#ppt_x"/>
                                          </p:val>
                                        </p:tav>
                                      </p:tavLst>
                                    </p:anim>
                                    <p:anim calcmode="lin" valueType="num">
                                      <p:cBhvr>
                                        <p:cTn id="33" dur="1000" fill="hold"/>
                                        <p:tgtEl>
                                          <p:spTgt spid="51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0174" y="-1028700"/>
            <a:ext cx="14344819" cy="2057400"/>
            <a:chOff x="0" y="0"/>
            <a:chExt cx="5668565" cy="812800"/>
          </a:xfrm>
        </p:grpSpPr>
        <p:sp>
          <p:nvSpPr>
            <p:cNvPr id="3" name="Freeform 3"/>
            <p:cNvSpPr/>
            <p:nvPr/>
          </p:nvSpPr>
          <p:spPr>
            <a:xfrm>
              <a:off x="0" y="0"/>
              <a:ext cx="5668565" cy="812800"/>
            </a:xfrm>
            <a:custGeom>
              <a:avLst/>
              <a:gdLst/>
              <a:ahLst/>
              <a:cxnLst/>
              <a:rect l="l" t="t" r="r" b="b"/>
              <a:pathLst>
                <a:path w="5668565" h="812800">
                  <a:moveTo>
                    <a:pt x="0" y="0"/>
                  </a:moveTo>
                  <a:lnTo>
                    <a:pt x="5668565" y="0"/>
                  </a:lnTo>
                  <a:lnTo>
                    <a:pt x="5668565" y="812800"/>
                  </a:lnTo>
                  <a:lnTo>
                    <a:pt x="0" y="812800"/>
                  </a:lnTo>
                  <a:close/>
                </a:path>
              </a:pathLst>
            </a:custGeom>
            <a:gradFill rotWithShape="1">
              <a:gsLst>
                <a:gs pos="0">
                  <a:srgbClr val="0CC0DF">
                    <a:alpha val="100000"/>
                  </a:srgbClr>
                </a:gs>
                <a:gs pos="50000">
                  <a:srgbClr val="FFDE59">
                    <a:alpha val="100000"/>
                  </a:srgbClr>
                </a:gs>
                <a:gs pos="100000">
                  <a:srgbClr val="FA7B7B">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rot="-8979045">
            <a:off x="8864444" y="-1238001"/>
            <a:ext cx="4423364" cy="2743200"/>
          </a:xfrm>
          <a:custGeom>
            <a:avLst/>
            <a:gdLst/>
            <a:ahLst/>
            <a:cxnLst/>
            <a:rect l="l" t="t" r="r" b="b"/>
            <a:pathLst>
              <a:path w="6636774" h="4114800">
                <a:moveTo>
                  <a:pt x="0" y="0"/>
                </a:moveTo>
                <a:lnTo>
                  <a:pt x="6636774" y="0"/>
                </a:lnTo>
                <a:lnTo>
                  <a:pt x="6636774"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685622" y="1197932"/>
            <a:ext cx="10976452" cy="1577649"/>
            <a:chOff x="0" y="0"/>
            <a:chExt cx="21958623" cy="3155298"/>
          </a:xfrm>
        </p:grpSpPr>
        <p:grpSp>
          <p:nvGrpSpPr>
            <p:cNvPr id="7" name="Group 7"/>
            <p:cNvGrpSpPr/>
            <p:nvPr/>
          </p:nvGrpSpPr>
          <p:grpSpPr>
            <a:xfrm>
              <a:off x="0" y="0"/>
              <a:ext cx="21640800" cy="2136194"/>
              <a:chOff x="0" y="0"/>
              <a:chExt cx="4274726" cy="421964"/>
            </a:xfrm>
          </p:grpSpPr>
          <p:sp>
            <p:nvSpPr>
              <p:cNvPr id="8" name="Freeform 8"/>
              <p:cNvSpPr/>
              <p:nvPr/>
            </p:nvSpPr>
            <p:spPr>
              <a:xfrm>
                <a:off x="0" y="0"/>
                <a:ext cx="4274726" cy="421964"/>
              </a:xfrm>
              <a:custGeom>
                <a:avLst/>
                <a:gdLst/>
                <a:ahLst/>
                <a:cxnLst/>
                <a:rect l="l" t="t" r="r" b="b"/>
                <a:pathLst>
                  <a:path w="4274726" h="421964">
                    <a:moveTo>
                      <a:pt x="24327" y="0"/>
                    </a:moveTo>
                    <a:lnTo>
                      <a:pt x="4250399" y="0"/>
                    </a:lnTo>
                    <a:cubicBezTo>
                      <a:pt x="4263834" y="0"/>
                      <a:pt x="4274726" y="10891"/>
                      <a:pt x="4274726" y="24327"/>
                    </a:cubicBezTo>
                    <a:lnTo>
                      <a:pt x="4274726" y="397638"/>
                    </a:lnTo>
                    <a:cubicBezTo>
                      <a:pt x="4274726" y="411073"/>
                      <a:pt x="4263834" y="421964"/>
                      <a:pt x="4250399" y="421964"/>
                    </a:cubicBezTo>
                    <a:lnTo>
                      <a:pt x="24327" y="421964"/>
                    </a:lnTo>
                    <a:cubicBezTo>
                      <a:pt x="10891" y="421964"/>
                      <a:pt x="0" y="411073"/>
                      <a:pt x="0" y="397638"/>
                    </a:cubicBezTo>
                    <a:lnTo>
                      <a:pt x="0" y="24327"/>
                    </a:lnTo>
                    <a:cubicBezTo>
                      <a:pt x="0" y="10891"/>
                      <a:pt x="10891" y="0"/>
                      <a:pt x="24327" y="0"/>
                    </a:cubicBezTo>
                    <a:close/>
                  </a:path>
                </a:pathLst>
              </a:custGeom>
              <a:solidFill>
                <a:srgbClr val="FFDE59"/>
              </a:solidFill>
            </p:spPr>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0" name="TextBox 10"/>
            <p:cNvSpPr txBox="1"/>
            <p:nvPr/>
          </p:nvSpPr>
          <p:spPr>
            <a:xfrm>
              <a:off x="774504" y="569974"/>
              <a:ext cx="21184119" cy="2585324"/>
            </a:xfrm>
            <a:prstGeom prst="rect">
              <a:avLst/>
            </a:prstGeom>
          </p:spPr>
          <p:txBody>
            <a:bodyPr wrap="square" lIns="0" tIns="0" rIns="0" bIns="0" rtlCol="0" anchor="t">
              <a:spAutoFit/>
            </a:bodyPr>
            <a:lstStyle/>
            <a:p>
              <a:r>
                <a:rPr lang="en-US" sz="2800" b="1" dirty="0" err="1">
                  <a:solidFill>
                    <a:srgbClr val="000000"/>
                  </a:solidFill>
                  <a:latin typeface="Arial" pitchFamily="34" charset="0"/>
                </a:rPr>
                <a:t>Thảo</a:t>
              </a:r>
              <a:r>
                <a:rPr lang="en-US" sz="2800" b="1" dirty="0">
                  <a:solidFill>
                    <a:srgbClr val="000000"/>
                  </a:solidFill>
                  <a:latin typeface="Arial" pitchFamily="34" charset="0"/>
                </a:rPr>
                <a:t> </a:t>
              </a:r>
              <a:r>
                <a:rPr lang="en-US" sz="2800" b="1" dirty="0" err="1">
                  <a:solidFill>
                    <a:srgbClr val="000000"/>
                  </a:solidFill>
                  <a:latin typeface="Arial" pitchFamily="34" charset="0"/>
                </a:rPr>
                <a:t>luận</a:t>
              </a:r>
              <a:r>
                <a:rPr lang="en-US" sz="2800" b="1" dirty="0">
                  <a:solidFill>
                    <a:srgbClr val="000000"/>
                  </a:solidFill>
                  <a:latin typeface="Arial" pitchFamily="34" charset="0"/>
                </a:rPr>
                <a:t> </a:t>
              </a:r>
              <a:r>
                <a:rPr lang="en-US" sz="2800" b="1" dirty="0" err="1">
                  <a:solidFill>
                    <a:srgbClr val="000000"/>
                  </a:solidFill>
                  <a:latin typeface="Arial" pitchFamily="34" charset="0"/>
                </a:rPr>
                <a:t>nhóm</a:t>
              </a:r>
              <a:r>
                <a:rPr lang="en-US" sz="2800" b="1" dirty="0">
                  <a:solidFill>
                    <a:srgbClr val="000000"/>
                  </a:solidFill>
                  <a:latin typeface="Arial" pitchFamily="34" charset="0"/>
                </a:rPr>
                <a:t>, </a:t>
              </a:r>
              <a:r>
                <a:rPr lang="en-US" sz="2800" b="1" dirty="0" err="1">
                  <a:solidFill>
                    <a:srgbClr val="000000"/>
                  </a:solidFill>
                  <a:latin typeface="Arial" pitchFamily="34" charset="0"/>
                </a:rPr>
                <a:t>lấy</a:t>
              </a:r>
              <a:r>
                <a:rPr lang="en-US" sz="2800" b="1" dirty="0">
                  <a:solidFill>
                    <a:srgbClr val="000000"/>
                  </a:solidFill>
                  <a:latin typeface="Arial" pitchFamily="34" charset="0"/>
                </a:rPr>
                <a:t> </a:t>
              </a:r>
              <a:r>
                <a:rPr lang="en-US" sz="2800" b="1" dirty="0" err="1">
                  <a:solidFill>
                    <a:srgbClr val="000000"/>
                  </a:solidFill>
                  <a:latin typeface="Arial" pitchFamily="34" charset="0"/>
                </a:rPr>
                <a:t>ví</a:t>
              </a:r>
              <a:r>
                <a:rPr lang="en-US" sz="2800" b="1" dirty="0">
                  <a:solidFill>
                    <a:srgbClr val="000000"/>
                  </a:solidFill>
                  <a:latin typeface="Arial" pitchFamily="34" charset="0"/>
                </a:rPr>
                <a:t> </a:t>
              </a:r>
              <a:r>
                <a:rPr lang="en-US" sz="2800" b="1" dirty="0" err="1">
                  <a:solidFill>
                    <a:srgbClr val="000000"/>
                  </a:solidFill>
                  <a:latin typeface="Arial" pitchFamily="34" charset="0"/>
                </a:rPr>
                <a:t>dụ</a:t>
              </a:r>
              <a:r>
                <a:rPr lang="en-US" sz="2800" b="1" dirty="0">
                  <a:solidFill>
                    <a:srgbClr val="000000"/>
                  </a:solidFill>
                  <a:latin typeface="Arial" pitchFamily="34" charset="0"/>
                </a:rPr>
                <a:t> </a:t>
              </a:r>
              <a:r>
                <a:rPr lang="en-US" sz="2800" b="1" dirty="0" err="1">
                  <a:solidFill>
                    <a:srgbClr val="000000"/>
                  </a:solidFill>
                  <a:latin typeface="Arial" pitchFamily="34" charset="0"/>
                </a:rPr>
                <a:t>về</a:t>
              </a:r>
              <a:r>
                <a:rPr lang="en-US" sz="2800" b="1" dirty="0">
                  <a:solidFill>
                    <a:srgbClr val="000000"/>
                  </a:solidFill>
                  <a:latin typeface="Arial" pitchFamily="34" charset="0"/>
                </a:rPr>
                <a:t> </a:t>
              </a:r>
              <a:r>
                <a:rPr lang="en-US" sz="2800" b="1" dirty="0" err="1">
                  <a:solidFill>
                    <a:srgbClr val="000000"/>
                  </a:solidFill>
                  <a:latin typeface="Arial" pitchFamily="34" charset="0"/>
                </a:rPr>
                <a:t>sinh</a:t>
              </a:r>
              <a:r>
                <a:rPr lang="en-US" sz="2800" b="1" dirty="0">
                  <a:solidFill>
                    <a:srgbClr val="000000"/>
                  </a:solidFill>
                  <a:latin typeface="Arial" pitchFamily="34" charset="0"/>
                </a:rPr>
                <a:t> </a:t>
              </a:r>
              <a:r>
                <a:rPr lang="en-US" sz="2800" b="1" dirty="0" err="1">
                  <a:solidFill>
                    <a:srgbClr val="000000"/>
                  </a:solidFill>
                  <a:latin typeface="Arial" pitchFamily="34" charset="0"/>
                </a:rPr>
                <a:t>vật</a:t>
              </a:r>
              <a:r>
                <a:rPr lang="en-US" sz="2800" b="1" dirty="0">
                  <a:solidFill>
                    <a:srgbClr val="000000"/>
                  </a:solidFill>
                  <a:latin typeface="Arial" pitchFamily="34" charset="0"/>
                </a:rPr>
                <a:t> ở </a:t>
              </a:r>
              <a:r>
                <a:rPr lang="en-US" sz="2800" b="1" dirty="0" err="1">
                  <a:solidFill>
                    <a:srgbClr val="000000"/>
                  </a:solidFill>
                  <a:latin typeface="Arial" pitchFamily="34" charset="0"/>
                </a:rPr>
                <a:t>các</a:t>
              </a:r>
              <a:r>
                <a:rPr lang="en-US" sz="2800" b="1" dirty="0">
                  <a:solidFill>
                    <a:srgbClr val="000000"/>
                  </a:solidFill>
                  <a:latin typeface="Arial" pitchFamily="34" charset="0"/>
                </a:rPr>
                <a:t> </a:t>
              </a:r>
              <a:r>
                <a:rPr lang="en-US" sz="2800" b="1" dirty="0" err="1">
                  <a:solidFill>
                    <a:srgbClr val="000000"/>
                  </a:solidFill>
                  <a:latin typeface="Arial" pitchFamily="34" charset="0"/>
                </a:rPr>
                <a:t>khu</a:t>
              </a:r>
              <a:r>
                <a:rPr lang="en-US" sz="2800" b="1" dirty="0">
                  <a:solidFill>
                    <a:srgbClr val="000000"/>
                  </a:solidFill>
                  <a:latin typeface="Arial" pitchFamily="34" charset="0"/>
                </a:rPr>
                <a:t> </a:t>
              </a:r>
              <a:r>
                <a:rPr lang="en-US" sz="2800" b="1" dirty="0" err="1">
                  <a:solidFill>
                    <a:srgbClr val="000000"/>
                  </a:solidFill>
                  <a:latin typeface="Arial" pitchFamily="34" charset="0"/>
                </a:rPr>
                <a:t>sinh</a:t>
              </a:r>
              <a:r>
                <a:rPr lang="en-US" sz="2800" b="1" dirty="0">
                  <a:solidFill>
                    <a:srgbClr val="000000"/>
                  </a:solidFill>
                  <a:latin typeface="Arial" pitchFamily="34" charset="0"/>
                </a:rPr>
                <a:t> </a:t>
              </a:r>
              <a:r>
                <a:rPr lang="en-US" sz="2800" b="1" dirty="0" err="1">
                  <a:solidFill>
                    <a:srgbClr val="000000"/>
                  </a:solidFill>
                  <a:latin typeface="Arial" pitchFamily="34" charset="0"/>
                </a:rPr>
                <a:t>học</a:t>
              </a:r>
              <a:endParaRPr lang="en-US" sz="2800" b="1" dirty="0">
                <a:solidFill>
                  <a:srgbClr val="000000"/>
                </a:solidFill>
                <a:latin typeface="Arial" pitchFamily="34" charset="0"/>
              </a:endParaRPr>
            </a:p>
            <a:p>
              <a:r>
                <a:rPr lang="en-US" sz="2800" b="1" dirty="0">
                  <a:solidFill>
                    <a:srgbClr val="000000"/>
                  </a:solidFill>
                  <a:latin typeface="Arial" pitchFamily="34" charset="0"/>
                </a:rPr>
                <a:t/>
              </a:r>
              <a:br>
                <a:rPr lang="en-US" sz="2800" b="1" dirty="0">
                  <a:solidFill>
                    <a:srgbClr val="000000"/>
                  </a:solidFill>
                  <a:latin typeface="Arial" pitchFamily="34" charset="0"/>
                </a:rPr>
              </a:br>
              <a:endParaRPr lang="en-US" sz="2800" b="1" dirty="0">
                <a:solidFill>
                  <a:srgbClr val="000000"/>
                </a:solidFill>
                <a:latin typeface="Arial" pitchFamily="34" charset="0"/>
              </a:endParaRPr>
            </a:p>
          </p:txBody>
        </p:sp>
      </p:grpSp>
      <p:sp>
        <p:nvSpPr>
          <p:cNvPr id="12" name="TextBox 12"/>
          <p:cNvSpPr txBox="1"/>
          <p:nvPr/>
        </p:nvSpPr>
        <p:spPr>
          <a:xfrm>
            <a:off x="685620" y="287867"/>
            <a:ext cx="4646791" cy="423193"/>
          </a:xfrm>
          <a:prstGeom prst="rect">
            <a:avLst/>
          </a:prstGeom>
        </p:spPr>
        <p:txBody>
          <a:bodyPr wrap="square" lIns="0" tIns="0" rIns="0" bIns="0" rtlCol="0" anchor="t">
            <a:spAutoFit/>
          </a:bodyPr>
          <a:lstStyle/>
          <a:p>
            <a:pPr>
              <a:lnSpc>
                <a:spcPts val="3266"/>
              </a:lnSpc>
            </a:pPr>
            <a:r>
              <a:rPr lang="en-US" sz="2300" b="1" dirty="0">
                <a:solidFill>
                  <a:srgbClr val="000000"/>
                </a:solidFill>
                <a:latin typeface="Arial" pitchFamily="34" charset="0"/>
              </a:rPr>
              <a:t>II. CÁC KHU SINH HỌC CHỦ YẾU</a:t>
            </a:r>
          </a:p>
        </p:txBody>
      </p:sp>
      <p:sp>
        <p:nvSpPr>
          <p:cNvPr id="13" name="TextBox 13"/>
          <p:cNvSpPr txBox="1"/>
          <p:nvPr/>
        </p:nvSpPr>
        <p:spPr>
          <a:xfrm>
            <a:off x="685620" y="2434733"/>
            <a:ext cx="10817584" cy="1235146"/>
          </a:xfrm>
          <a:prstGeom prst="rect">
            <a:avLst/>
          </a:prstGeom>
        </p:spPr>
        <p:txBody>
          <a:bodyPr wrap="square" lIns="0" tIns="0" rIns="0" bIns="0" rtlCol="0" anchor="t">
            <a:spAutoFit/>
          </a:bodyPr>
          <a:lstStyle/>
          <a:p>
            <a:pPr>
              <a:lnSpc>
                <a:spcPct val="120000"/>
              </a:lnSpc>
            </a:pPr>
            <a:r>
              <a:rPr lang="vi-VN" sz="2300" dirty="0" smtClean="0">
                <a:solidFill>
                  <a:srgbClr val="000000"/>
                </a:solidFill>
                <a:latin typeface="Arial" pitchFamily="34" charset="0"/>
              </a:rPr>
              <a:t>- Khu sinh học rừng mưa nhiệt đới: dương xỉ, nấm, các loại cây gỗ, cây hòa thảo, khỉ, rùa, rắn, báo đốm, dơi, hổ, côn trùng,…</a:t>
            </a:r>
            <a:br>
              <a:rPr lang="vi-VN" sz="2300" dirty="0" smtClean="0">
                <a:solidFill>
                  <a:srgbClr val="000000"/>
                </a:solidFill>
                <a:latin typeface="Arial" pitchFamily="34" charset="0"/>
              </a:rPr>
            </a:br>
            <a:endParaRPr lang="en-US" sz="2300" dirty="0">
              <a:solidFill>
                <a:srgbClr val="000000"/>
              </a:solidFill>
              <a:latin typeface="Arial" pitchFamily="34" charset="0"/>
            </a:endParaRPr>
          </a:p>
        </p:txBody>
      </p:sp>
      <p:pic>
        <p:nvPicPr>
          <p:cNvPr id="6146" name="Picture 2" descr="Joy Found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620" y="3534948"/>
            <a:ext cx="5561192" cy="294205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Những cánh rừng nguyên sinh ở Việt Nam và thế giới - Pháp Luật Môi Trường  Điện Tử"/>
          <p:cNvPicPr>
            <a:picLocks noChangeAspect="1" noChangeArrowheads="1"/>
          </p:cNvPicPr>
          <p:nvPr/>
        </p:nvPicPr>
        <p:blipFill rotWithShape="1">
          <a:blip r:embed="rId5">
            <a:extLst>
              <a:ext uri="{28A0092B-C50C-407E-A947-70E740481C1C}">
                <a14:useLocalDpi xmlns:a14="http://schemas.microsoft.com/office/drawing/2010/main" val="0"/>
              </a:ext>
            </a:extLst>
          </a:blip>
          <a:srcRect l="2000" t="3039" r="2002" b="3629"/>
          <a:stretch/>
        </p:blipFill>
        <p:spPr bwMode="auto">
          <a:xfrm>
            <a:off x="6627813" y="3534946"/>
            <a:ext cx="4875392" cy="2942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0724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48"/>
                                        </p:tgtEl>
                                        <p:attrNameLst>
                                          <p:attrName>style.visibility</p:attrName>
                                        </p:attrNameLst>
                                      </p:cBhvr>
                                      <p:to>
                                        <p:strVal val="visible"/>
                                      </p:to>
                                    </p:set>
                                    <p:animEffect transition="in" filter="fade">
                                      <p:cBhvr>
                                        <p:cTn id="21" dur="1000"/>
                                        <p:tgtEl>
                                          <p:spTgt spid="6148"/>
                                        </p:tgtEl>
                                      </p:cBhvr>
                                    </p:animEffect>
                                    <p:anim calcmode="lin" valueType="num">
                                      <p:cBhvr>
                                        <p:cTn id="22" dur="1000" fill="hold"/>
                                        <p:tgtEl>
                                          <p:spTgt spid="6148"/>
                                        </p:tgtEl>
                                        <p:attrNameLst>
                                          <p:attrName>ppt_x</p:attrName>
                                        </p:attrNameLst>
                                      </p:cBhvr>
                                      <p:tavLst>
                                        <p:tav tm="0">
                                          <p:val>
                                            <p:strVal val="#ppt_x"/>
                                          </p:val>
                                        </p:tav>
                                        <p:tav tm="100000">
                                          <p:val>
                                            <p:strVal val="#ppt_x"/>
                                          </p:val>
                                        </p:tav>
                                      </p:tavLst>
                                    </p:anim>
                                    <p:anim calcmode="lin" valueType="num">
                                      <p:cBhvr>
                                        <p:cTn id="23" dur="1000" fill="hold"/>
                                        <p:tgtEl>
                                          <p:spTgt spid="614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146"/>
                                        </p:tgtEl>
                                        <p:attrNameLst>
                                          <p:attrName>style.visibility</p:attrName>
                                        </p:attrNameLst>
                                      </p:cBhvr>
                                      <p:to>
                                        <p:strVal val="visible"/>
                                      </p:to>
                                    </p:set>
                                    <p:animEffect transition="in" filter="fade">
                                      <p:cBhvr>
                                        <p:cTn id="26" dur="1000"/>
                                        <p:tgtEl>
                                          <p:spTgt spid="6146"/>
                                        </p:tgtEl>
                                      </p:cBhvr>
                                    </p:animEffect>
                                    <p:anim calcmode="lin" valueType="num">
                                      <p:cBhvr>
                                        <p:cTn id="27" dur="1000" fill="hold"/>
                                        <p:tgtEl>
                                          <p:spTgt spid="6146"/>
                                        </p:tgtEl>
                                        <p:attrNameLst>
                                          <p:attrName>ppt_x</p:attrName>
                                        </p:attrNameLst>
                                      </p:cBhvr>
                                      <p:tavLst>
                                        <p:tav tm="0">
                                          <p:val>
                                            <p:strVal val="#ppt_x"/>
                                          </p:val>
                                        </p:tav>
                                        <p:tav tm="100000">
                                          <p:val>
                                            <p:strVal val="#ppt_x"/>
                                          </p:val>
                                        </p:tav>
                                      </p:tavLst>
                                    </p:anim>
                                    <p:anim calcmode="lin" valueType="num">
                                      <p:cBhvr>
                                        <p:cTn id="28"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57"/>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hỏi</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1</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936345" y="1119646"/>
            <a:ext cx="10426525" cy="2692095"/>
          </a:xfrm>
          <a:prstGeom prst="roundRect">
            <a:avLst>
              <a:gd name="adj" fmla="val 17818"/>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5"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367146" y="4196818"/>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181205" y="1533485"/>
            <a:ext cx="10181665" cy="1938608"/>
          </a:xfrm>
          <a:prstGeom prst="rect">
            <a:avLst/>
          </a:prstGeom>
          <a:noFill/>
          <a:ln>
            <a:noFill/>
          </a:ln>
        </p:spPr>
        <p:txBody>
          <a:bodyPr wrap="square">
            <a:spAutoFit/>
          </a:bodyPr>
          <a:lstStyle/>
          <a:p>
            <a:pPr algn="ctr"/>
            <a:r>
              <a:rPr lang="en-US" sz="3999" b="1" dirty="0" err="1">
                <a:solidFill>
                  <a:srgbClr val="EE4036"/>
                </a:solidFill>
                <a:latin typeface="Times New Roman" panose="02020603050405020304" pitchFamily="18" charset="0"/>
              </a:rPr>
              <a:t>Trong</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chuỗi</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thức</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ăn</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loài</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sinh</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vật</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có</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khả</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năng</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sử</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dụng</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ánh</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sáng</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mặt</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trời</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để</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quang</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hợp</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tạo</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chất</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hữu</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cơ</a:t>
            </a:r>
            <a:endParaRPr lang="en-US" sz="3999" b="1" dirty="0">
              <a:solidFill>
                <a:srgbClr val="EE4036"/>
              </a:solidFill>
              <a:latin typeface="Times New Roman" panose="02020603050405020304" pitchFamily="18" charset="0"/>
            </a:endParaRPr>
          </a:p>
        </p:txBody>
      </p:sp>
      <p:sp>
        <p:nvSpPr>
          <p:cNvPr id="86" name="!!o2b">
            <a:extLst>
              <a:ext uri="{FF2B5EF4-FFF2-40B4-BE49-F238E27FC236}">
                <a16:creationId xmlns:a16="http://schemas.microsoft.com/office/drawing/2014/main" id="{78069A1B-D926-4C5A-B89C-A303ADAD4239}"/>
              </a:ext>
            </a:extLst>
          </p:cNvPr>
          <p:cNvSpPr/>
          <p:nvPr/>
        </p:nvSpPr>
        <p:spPr>
          <a:xfrm>
            <a:off x="6625926" y="5403106"/>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p>
        </p:txBody>
      </p:sp>
      <p:sp>
        <p:nvSpPr>
          <p:cNvPr id="87" name="!!o2c">
            <a:extLst>
              <a:ext uri="{FF2B5EF4-FFF2-40B4-BE49-F238E27FC236}">
                <a16:creationId xmlns:a16="http://schemas.microsoft.com/office/drawing/2014/main" id="{25117B70-0FC6-4C2D-91BD-44B574FE73BA}"/>
              </a:ext>
            </a:extLst>
          </p:cNvPr>
          <p:cNvSpPr/>
          <p:nvPr/>
        </p:nvSpPr>
        <p:spPr>
          <a:xfrm>
            <a:off x="7770648" y="5403106"/>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p>
        </p:txBody>
      </p:sp>
      <p:sp>
        <p:nvSpPr>
          <p:cNvPr id="89" name="!!1b">
            <a:extLst>
              <a:ext uri="{FF2B5EF4-FFF2-40B4-BE49-F238E27FC236}">
                <a16:creationId xmlns:a16="http://schemas.microsoft.com/office/drawing/2014/main" id="{1CD069B4-5CF6-458A-B83D-7557A574044E}"/>
              </a:ext>
            </a:extLst>
          </p:cNvPr>
          <p:cNvSpPr txBox="1"/>
          <p:nvPr/>
        </p:nvSpPr>
        <p:spPr>
          <a:xfrm>
            <a:off x="6800396" y="5502367"/>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90" name="!!2c">
            <a:extLst>
              <a:ext uri="{FF2B5EF4-FFF2-40B4-BE49-F238E27FC236}">
                <a16:creationId xmlns:a16="http://schemas.microsoft.com/office/drawing/2014/main" id="{F4982626-B297-4298-81A0-46C7C0A1CACB}"/>
              </a:ext>
            </a:extLst>
          </p:cNvPr>
          <p:cNvSpPr txBox="1"/>
          <p:nvPr/>
        </p:nvSpPr>
        <p:spPr>
          <a:xfrm>
            <a:off x="7946833" y="5502367"/>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ấ</a:t>
            </a:r>
          </a:p>
        </p:txBody>
      </p:sp>
      <p:pic>
        <p:nvPicPr>
          <p:cNvPr id="91" name="Picture 90">
            <a:extLst>
              <a:ext uri="{FF2B5EF4-FFF2-40B4-BE49-F238E27FC236}">
                <a16:creationId xmlns:a16="http://schemas.microsoft.com/office/drawing/2014/main" id="{E2A24C98-35A3-45FF-9431-2BE835010581}"/>
              </a:ext>
            </a:extLst>
          </p:cNvPr>
          <p:cNvPicPr>
            <a:picLocks noChangeAspect="1"/>
          </p:cNvPicPr>
          <p:nvPr/>
        </p:nvPicPr>
        <p:blipFill>
          <a:blip r:embed="rId9"/>
          <a:stretch>
            <a:fillRect/>
          </a:stretch>
        </p:blipFill>
        <p:spPr>
          <a:xfrm>
            <a:off x="6510996" y="-1415540"/>
            <a:ext cx="359906" cy="214559"/>
          </a:xfrm>
          <a:prstGeom prst="rect">
            <a:avLst/>
          </a:prstGeom>
        </p:spPr>
      </p:pic>
      <p:pic>
        <p:nvPicPr>
          <p:cNvPr id="92" name="Picture 91">
            <a:extLst>
              <a:ext uri="{FF2B5EF4-FFF2-40B4-BE49-F238E27FC236}">
                <a16:creationId xmlns:a16="http://schemas.microsoft.com/office/drawing/2014/main" id="{6F0C86CA-0091-4117-BFEC-2073208776D8}"/>
              </a:ext>
            </a:extLst>
          </p:cNvPr>
          <p:cNvPicPr>
            <a:picLocks noChangeAspect="1"/>
          </p:cNvPicPr>
          <p:nvPr/>
        </p:nvPicPr>
        <p:blipFill>
          <a:blip r:embed="rId10"/>
          <a:stretch>
            <a:fillRect/>
          </a:stretch>
        </p:blipFill>
        <p:spPr>
          <a:xfrm>
            <a:off x="5045035" y="-1456874"/>
            <a:ext cx="359906" cy="214559"/>
          </a:xfrm>
          <a:prstGeom prst="rect">
            <a:avLst/>
          </a:prstGeom>
        </p:spPr>
      </p:pic>
      <p:pic>
        <p:nvPicPr>
          <p:cNvPr id="94" name="Picture 93">
            <a:extLst>
              <a:ext uri="{FF2B5EF4-FFF2-40B4-BE49-F238E27FC236}">
                <a16:creationId xmlns:a16="http://schemas.microsoft.com/office/drawing/2014/main" id="{0D814C9E-BF3B-4291-BE98-A970F732C6DC}"/>
              </a:ext>
            </a:extLst>
          </p:cNvPr>
          <p:cNvPicPr>
            <a:picLocks noChangeAspect="1"/>
          </p:cNvPicPr>
          <p:nvPr/>
        </p:nvPicPr>
        <p:blipFill>
          <a:blip r:embed="rId11"/>
          <a:stretch>
            <a:fillRect/>
          </a:stretch>
        </p:blipFill>
        <p:spPr>
          <a:xfrm>
            <a:off x="9536018" y="-1287254"/>
            <a:ext cx="359906" cy="218018"/>
          </a:xfrm>
          <a:prstGeom prst="rect">
            <a:avLst/>
          </a:prstGeom>
        </p:spPr>
      </p:pic>
      <p:pic>
        <p:nvPicPr>
          <p:cNvPr id="95" name="Picture 94">
            <a:extLst>
              <a:ext uri="{FF2B5EF4-FFF2-40B4-BE49-F238E27FC236}">
                <a16:creationId xmlns:a16="http://schemas.microsoft.com/office/drawing/2014/main" id="{1045EAEC-7CAA-4B81-B22A-BBDE414E6E99}"/>
              </a:ext>
            </a:extLst>
          </p:cNvPr>
          <p:cNvPicPr>
            <a:picLocks noChangeAspect="1"/>
          </p:cNvPicPr>
          <p:nvPr/>
        </p:nvPicPr>
        <p:blipFill>
          <a:blip r:embed="rId12"/>
          <a:stretch>
            <a:fillRect/>
          </a:stretch>
        </p:blipFill>
        <p:spPr>
          <a:xfrm>
            <a:off x="10148971" y="-649354"/>
            <a:ext cx="359906" cy="214559"/>
          </a:xfrm>
          <a:prstGeom prst="rect">
            <a:avLst/>
          </a:prstGeom>
        </p:spPr>
      </p:pic>
      <p:pic>
        <p:nvPicPr>
          <p:cNvPr id="96" name="Picture 95">
            <a:extLst>
              <a:ext uri="{FF2B5EF4-FFF2-40B4-BE49-F238E27FC236}">
                <a16:creationId xmlns:a16="http://schemas.microsoft.com/office/drawing/2014/main" id="{E1EAAEDC-5B63-4ABF-950D-A3661A34B2A3}"/>
              </a:ext>
            </a:extLst>
          </p:cNvPr>
          <p:cNvPicPr>
            <a:picLocks noChangeAspect="1"/>
          </p:cNvPicPr>
          <p:nvPr/>
        </p:nvPicPr>
        <p:blipFill>
          <a:blip r:embed="rId13"/>
          <a:stretch>
            <a:fillRect/>
          </a:stretch>
        </p:blipFill>
        <p:spPr>
          <a:xfrm>
            <a:off x="7476920" y="-1101053"/>
            <a:ext cx="359906" cy="218018"/>
          </a:xfrm>
          <a:prstGeom prst="rect">
            <a:avLst/>
          </a:prstGeom>
        </p:spPr>
      </p:pic>
      <p:pic>
        <p:nvPicPr>
          <p:cNvPr id="97" name="Picture 96">
            <a:extLst>
              <a:ext uri="{FF2B5EF4-FFF2-40B4-BE49-F238E27FC236}">
                <a16:creationId xmlns:a16="http://schemas.microsoft.com/office/drawing/2014/main" id="{396E1D2C-F1DE-4F25-81DA-6E6028E048F9}"/>
              </a:ext>
            </a:extLst>
          </p:cNvPr>
          <p:cNvPicPr>
            <a:picLocks noChangeAspect="1"/>
          </p:cNvPicPr>
          <p:nvPr/>
        </p:nvPicPr>
        <p:blipFill>
          <a:blip r:embed="rId14"/>
          <a:stretch>
            <a:fillRect/>
          </a:stretch>
        </p:blipFill>
        <p:spPr>
          <a:xfrm>
            <a:off x="8381505" y="-592875"/>
            <a:ext cx="359906" cy="214559"/>
          </a:xfrm>
          <a:prstGeom prst="rect">
            <a:avLst/>
          </a:prstGeom>
        </p:spPr>
      </p:pic>
      <p:pic>
        <p:nvPicPr>
          <p:cNvPr id="98" name="Picture 97">
            <a:extLst>
              <a:ext uri="{FF2B5EF4-FFF2-40B4-BE49-F238E27FC236}">
                <a16:creationId xmlns:a16="http://schemas.microsoft.com/office/drawing/2014/main" id="{C67324EB-D3F2-4F0B-B911-CDA7A8304F3D}"/>
              </a:ext>
            </a:extLst>
          </p:cNvPr>
          <p:cNvPicPr>
            <a:picLocks noChangeAspect="1"/>
          </p:cNvPicPr>
          <p:nvPr/>
        </p:nvPicPr>
        <p:blipFill>
          <a:blip r:embed="rId15"/>
          <a:stretch>
            <a:fillRect/>
          </a:stretch>
        </p:blipFill>
        <p:spPr>
          <a:xfrm>
            <a:off x="9156703" y="-634549"/>
            <a:ext cx="359906" cy="218018"/>
          </a:xfrm>
          <a:prstGeom prst="rect">
            <a:avLst/>
          </a:prstGeom>
        </p:spPr>
      </p:pic>
      <p:pic>
        <p:nvPicPr>
          <p:cNvPr id="99" name="Picture 98">
            <a:extLst>
              <a:ext uri="{FF2B5EF4-FFF2-40B4-BE49-F238E27FC236}">
                <a16:creationId xmlns:a16="http://schemas.microsoft.com/office/drawing/2014/main" id="{BDB067EA-AB66-4605-8786-F0BD17037F44}"/>
              </a:ext>
            </a:extLst>
          </p:cNvPr>
          <p:cNvPicPr>
            <a:picLocks noChangeAspect="1"/>
          </p:cNvPicPr>
          <p:nvPr/>
        </p:nvPicPr>
        <p:blipFill>
          <a:blip r:embed="rId16"/>
          <a:stretch>
            <a:fillRect/>
          </a:stretch>
        </p:blipFill>
        <p:spPr>
          <a:xfrm>
            <a:off x="6912564" y="-556051"/>
            <a:ext cx="359906" cy="218018"/>
          </a:xfrm>
          <a:prstGeom prst="rect">
            <a:avLst/>
          </a:prstGeom>
        </p:spPr>
      </p:pic>
      <p:pic>
        <p:nvPicPr>
          <p:cNvPr id="100" name="Picture 99">
            <a:extLst>
              <a:ext uri="{FF2B5EF4-FFF2-40B4-BE49-F238E27FC236}">
                <a16:creationId xmlns:a16="http://schemas.microsoft.com/office/drawing/2014/main" id="{D59F442C-9BB5-43D0-B284-8EFE7D9150AA}"/>
              </a:ext>
            </a:extLst>
          </p:cNvPr>
          <p:cNvPicPr>
            <a:picLocks noChangeAspect="1"/>
          </p:cNvPicPr>
          <p:nvPr/>
        </p:nvPicPr>
        <p:blipFill>
          <a:blip r:embed="rId17"/>
          <a:stretch>
            <a:fillRect/>
          </a:stretch>
        </p:blipFill>
        <p:spPr>
          <a:xfrm>
            <a:off x="1922891" y="-504049"/>
            <a:ext cx="359906" cy="218018"/>
          </a:xfrm>
          <a:prstGeom prst="rect">
            <a:avLst/>
          </a:prstGeom>
        </p:spPr>
      </p:pic>
      <p:pic>
        <p:nvPicPr>
          <p:cNvPr id="101" name="Picture 100">
            <a:extLst>
              <a:ext uri="{FF2B5EF4-FFF2-40B4-BE49-F238E27FC236}">
                <a16:creationId xmlns:a16="http://schemas.microsoft.com/office/drawing/2014/main" id="{7DB10253-8425-4F19-B995-DCA5C90F411A}"/>
              </a:ext>
            </a:extLst>
          </p:cNvPr>
          <p:cNvPicPr>
            <a:picLocks noChangeAspect="1"/>
          </p:cNvPicPr>
          <p:nvPr/>
        </p:nvPicPr>
        <p:blipFill>
          <a:blip r:embed="rId10"/>
          <a:stretch>
            <a:fillRect/>
          </a:stretch>
        </p:blipFill>
        <p:spPr>
          <a:xfrm>
            <a:off x="6870902" y="-853256"/>
            <a:ext cx="359906" cy="214559"/>
          </a:xfrm>
          <a:prstGeom prst="rect">
            <a:avLst/>
          </a:prstGeom>
        </p:spPr>
      </p:pic>
      <p:pic>
        <p:nvPicPr>
          <p:cNvPr id="102" name="Picture 101">
            <a:extLst>
              <a:ext uri="{FF2B5EF4-FFF2-40B4-BE49-F238E27FC236}">
                <a16:creationId xmlns:a16="http://schemas.microsoft.com/office/drawing/2014/main" id="{A9DFF7EA-3F47-420E-BAB4-B4D4EAC8CE20}"/>
              </a:ext>
            </a:extLst>
          </p:cNvPr>
          <p:cNvPicPr>
            <a:picLocks noChangeAspect="1"/>
          </p:cNvPicPr>
          <p:nvPr/>
        </p:nvPicPr>
        <p:blipFill>
          <a:blip r:embed="rId18"/>
          <a:stretch>
            <a:fillRect/>
          </a:stretch>
        </p:blipFill>
        <p:spPr>
          <a:xfrm>
            <a:off x="8410016" y="-1183672"/>
            <a:ext cx="359906" cy="218018"/>
          </a:xfrm>
          <a:prstGeom prst="rect">
            <a:avLst/>
          </a:prstGeom>
        </p:spPr>
      </p:pic>
      <p:pic>
        <p:nvPicPr>
          <p:cNvPr id="103" name="Picture 102">
            <a:extLst>
              <a:ext uri="{FF2B5EF4-FFF2-40B4-BE49-F238E27FC236}">
                <a16:creationId xmlns:a16="http://schemas.microsoft.com/office/drawing/2014/main" id="{CB19D85A-DBE2-4D1C-81E5-7D5F799CB541}"/>
              </a:ext>
            </a:extLst>
          </p:cNvPr>
          <p:cNvPicPr>
            <a:picLocks noChangeAspect="1"/>
          </p:cNvPicPr>
          <p:nvPr/>
        </p:nvPicPr>
        <p:blipFill>
          <a:blip r:embed="rId17"/>
          <a:stretch>
            <a:fillRect/>
          </a:stretch>
        </p:blipFill>
        <p:spPr>
          <a:xfrm>
            <a:off x="9644638" y="-944034"/>
            <a:ext cx="359906" cy="218018"/>
          </a:xfrm>
          <a:prstGeom prst="rect">
            <a:avLst/>
          </a:prstGeom>
        </p:spPr>
      </p:pic>
      <p:pic>
        <p:nvPicPr>
          <p:cNvPr id="104" name="Picture 103">
            <a:extLst>
              <a:ext uri="{FF2B5EF4-FFF2-40B4-BE49-F238E27FC236}">
                <a16:creationId xmlns:a16="http://schemas.microsoft.com/office/drawing/2014/main" id="{1571BFB6-F40C-4995-A85E-E041985AA4EE}"/>
              </a:ext>
            </a:extLst>
          </p:cNvPr>
          <p:cNvPicPr>
            <a:picLocks noChangeAspect="1"/>
          </p:cNvPicPr>
          <p:nvPr/>
        </p:nvPicPr>
        <p:blipFill>
          <a:blip r:embed="rId11"/>
          <a:stretch>
            <a:fillRect/>
          </a:stretch>
        </p:blipFill>
        <p:spPr>
          <a:xfrm>
            <a:off x="700152" y="-564631"/>
            <a:ext cx="359906" cy="218018"/>
          </a:xfrm>
          <a:prstGeom prst="rect">
            <a:avLst/>
          </a:prstGeom>
        </p:spPr>
      </p:pic>
      <p:pic>
        <p:nvPicPr>
          <p:cNvPr id="105" name="Picture 104">
            <a:extLst>
              <a:ext uri="{FF2B5EF4-FFF2-40B4-BE49-F238E27FC236}">
                <a16:creationId xmlns:a16="http://schemas.microsoft.com/office/drawing/2014/main" id="{4CE6C58B-82FB-4AC7-AD34-D55656BEEFAF}"/>
              </a:ext>
            </a:extLst>
          </p:cNvPr>
          <p:cNvPicPr>
            <a:picLocks noChangeAspect="1"/>
          </p:cNvPicPr>
          <p:nvPr/>
        </p:nvPicPr>
        <p:blipFill>
          <a:blip r:embed="rId12"/>
          <a:stretch>
            <a:fillRect/>
          </a:stretch>
        </p:blipFill>
        <p:spPr>
          <a:xfrm>
            <a:off x="1630835" y="-979817"/>
            <a:ext cx="359906" cy="214559"/>
          </a:xfrm>
          <a:prstGeom prst="rect">
            <a:avLst/>
          </a:prstGeom>
        </p:spPr>
      </p:pic>
      <p:pic>
        <p:nvPicPr>
          <p:cNvPr id="106" name="Picture 105">
            <a:extLst>
              <a:ext uri="{FF2B5EF4-FFF2-40B4-BE49-F238E27FC236}">
                <a16:creationId xmlns:a16="http://schemas.microsoft.com/office/drawing/2014/main" id="{669FFAF8-4030-42C1-8181-04368FB8726A}"/>
              </a:ext>
            </a:extLst>
          </p:cNvPr>
          <p:cNvPicPr>
            <a:picLocks noChangeAspect="1"/>
          </p:cNvPicPr>
          <p:nvPr/>
        </p:nvPicPr>
        <p:blipFill>
          <a:blip r:embed="rId13"/>
          <a:stretch>
            <a:fillRect/>
          </a:stretch>
        </p:blipFill>
        <p:spPr>
          <a:xfrm>
            <a:off x="2013883" y="-1125437"/>
            <a:ext cx="359906" cy="218018"/>
          </a:xfrm>
          <a:prstGeom prst="rect">
            <a:avLst/>
          </a:prstGeom>
        </p:spPr>
      </p:pic>
      <p:pic>
        <p:nvPicPr>
          <p:cNvPr id="107" name="Picture 106">
            <a:extLst>
              <a:ext uri="{FF2B5EF4-FFF2-40B4-BE49-F238E27FC236}">
                <a16:creationId xmlns:a16="http://schemas.microsoft.com/office/drawing/2014/main" id="{91E80C74-3176-4BBC-BD54-D2910A4B7BAC}"/>
              </a:ext>
            </a:extLst>
          </p:cNvPr>
          <p:cNvPicPr>
            <a:picLocks noChangeAspect="1"/>
          </p:cNvPicPr>
          <p:nvPr/>
        </p:nvPicPr>
        <p:blipFill>
          <a:blip r:embed="rId10"/>
          <a:stretch>
            <a:fillRect/>
          </a:stretch>
        </p:blipFill>
        <p:spPr>
          <a:xfrm>
            <a:off x="-339971" y="-660485"/>
            <a:ext cx="359906" cy="214559"/>
          </a:xfrm>
          <a:prstGeom prst="rect">
            <a:avLst/>
          </a:prstGeom>
        </p:spPr>
      </p:pic>
      <p:pic>
        <p:nvPicPr>
          <p:cNvPr id="108" name="Picture 107">
            <a:extLst>
              <a:ext uri="{FF2B5EF4-FFF2-40B4-BE49-F238E27FC236}">
                <a16:creationId xmlns:a16="http://schemas.microsoft.com/office/drawing/2014/main" id="{BF80EC7E-5859-465E-8871-B259D7CF0038}"/>
              </a:ext>
            </a:extLst>
          </p:cNvPr>
          <p:cNvPicPr>
            <a:picLocks noChangeAspect="1"/>
          </p:cNvPicPr>
          <p:nvPr/>
        </p:nvPicPr>
        <p:blipFill>
          <a:blip r:embed="rId18"/>
          <a:stretch>
            <a:fillRect/>
          </a:stretch>
        </p:blipFill>
        <p:spPr>
          <a:xfrm>
            <a:off x="10328924" y="-865631"/>
            <a:ext cx="359906" cy="218018"/>
          </a:xfrm>
          <a:prstGeom prst="rect">
            <a:avLst/>
          </a:prstGeom>
        </p:spPr>
      </p:pic>
      <p:pic>
        <p:nvPicPr>
          <p:cNvPr id="109" name="Picture 108">
            <a:extLst>
              <a:ext uri="{FF2B5EF4-FFF2-40B4-BE49-F238E27FC236}">
                <a16:creationId xmlns:a16="http://schemas.microsoft.com/office/drawing/2014/main" id="{CFCC4645-75D6-4985-BB16-8B625A7F7030}"/>
              </a:ext>
            </a:extLst>
          </p:cNvPr>
          <p:cNvPicPr>
            <a:picLocks noChangeAspect="1"/>
          </p:cNvPicPr>
          <p:nvPr/>
        </p:nvPicPr>
        <p:blipFill>
          <a:blip r:embed="rId17"/>
          <a:stretch>
            <a:fillRect/>
          </a:stretch>
        </p:blipFill>
        <p:spPr>
          <a:xfrm>
            <a:off x="2649981" y="-856947"/>
            <a:ext cx="359906" cy="218018"/>
          </a:xfrm>
          <a:prstGeom prst="rect">
            <a:avLst/>
          </a:prstGeom>
        </p:spPr>
      </p:pic>
      <p:pic>
        <p:nvPicPr>
          <p:cNvPr id="110" name="Picture 109">
            <a:extLst>
              <a:ext uri="{FF2B5EF4-FFF2-40B4-BE49-F238E27FC236}">
                <a16:creationId xmlns:a16="http://schemas.microsoft.com/office/drawing/2014/main" id="{2A628FAA-7798-4AE3-9E71-65587129DF17}"/>
              </a:ext>
            </a:extLst>
          </p:cNvPr>
          <p:cNvPicPr>
            <a:picLocks noChangeAspect="1"/>
          </p:cNvPicPr>
          <p:nvPr/>
        </p:nvPicPr>
        <p:blipFill>
          <a:blip r:embed="rId18"/>
          <a:stretch>
            <a:fillRect/>
          </a:stretch>
        </p:blipFill>
        <p:spPr>
          <a:xfrm>
            <a:off x="11092689" y="-1317850"/>
            <a:ext cx="359906" cy="218018"/>
          </a:xfrm>
          <a:prstGeom prst="rect">
            <a:avLst/>
          </a:prstGeom>
        </p:spPr>
      </p:pic>
      <p:pic>
        <p:nvPicPr>
          <p:cNvPr id="111" name="Picture 110">
            <a:extLst>
              <a:ext uri="{FF2B5EF4-FFF2-40B4-BE49-F238E27FC236}">
                <a16:creationId xmlns:a16="http://schemas.microsoft.com/office/drawing/2014/main" id="{9A00F9A9-3E3F-4628-9532-16A3E13760BC}"/>
              </a:ext>
            </a:extLst>
          </p:cNvPr>
          <p:cNvPicPr>
            <a:picLocks noChangeAspect="1"/>
          </p:cNvPicPr>
          <p:nvPr/>
        </p:nvPicPr>
        <p:blipFill>
          <a:blip r:embed="rId12"/>
          <a:stretch>
            <a:fillRect/>
          </a:stretch>
        </p:blipFill>
        <p:spPr>
          <a:xfrm>
            <a:off x="5036485" y="-1094622"/>
            <a:ext cx="359906" cy="214559"/>
          </a:xfrm>
          <a:prstGeom prst="rect">
            <a:avLst/>
          </a:prstGeom>
        </p:spPr>
      </p:pic>
      <p:pic>
        <p:nvPicPr>
          <p:cNvPr id="112" name="Picture 111">
            <a:extLst>
              <a:ext uri="{FF2B5EF4-FFF2-40B4-BE49-F238E27FC236}">
                <a16:creationId xmlns:a16="http://schemas.microsoft.com/office/drawing/2014/main" id="{177AA96B-48C8-4C60-B922-9ABA2EE54110}"/>
              </a:ext>
            </a:extLst>
          </p:cNvPr>
          <p:cNvPicPr>
            <a:picLocks noChangeAspect="1"/>
          </p:cNvPicPr>
          <p:nvPr/>
        </p:nvPicPr>
        <p:blipFill>
          <a:blip r:embed="rId13"/>
          <a:stretch>
            <a:fillRect/>
          </a:stretch>
        </p:blipFill>
        <p:spPr>
          <a:xfrm>
            <a:off x="3984180" y="-804928"/>
            <a:ext cx="359906" cy="218018"/>
          </a:xfrm>
          <a:prstGeom prst="rect">
            <a:avLst/>
          </a:prstGeom>
        </p:spPr>
      </p:pic>
      <p:pic>
        <p:nvPicPr>
          <p:cNvPr id="113" name="Picture 112">
            <a:extLst>
              <a:ext uri="{FF2B5EF4-FFF2-40B4-BE49-F238E27FC236}">
                <a16:creationId xmlns:a16="http://schemas.microsoft.com/office/drawing/2014/main" id="{7D34D429-619F-4567-AE95-0002F7F728BE}"/>
              </a:ext>
            </a:extLst>
          </p:cNvPr>
          <p:cNvPicPr>
            <a:picLocks noChangeAspect="1"/>
          </p:cNvPicPr>
          <p:nvPr/>
        </p:nvPicPr>
        <p:blipFill>
          <a:blip r:embed="rId18"/>
          <a:stretch>
            <a:fillRect/>
          </a:stretch>
        </p:blipFill>
        <p:spPr>
          <a:xfrm>
            <a:off x="11707976" y="-727772"/>
            <a:ext cx="359906" cy="218018"/>
          </a:xfrm>
          <a:prstGeom prst="rect">
            <a:avLst/>
          </a:prstGeom>
        </p:spPr>
      </p:pic>
      <p:pic>
        <p:nvPicPr>
          <p:cNvPr id="114" name="Picture 113">
            <a:extLst>
              <a:ext uri="{FF2B5EF4-FFF2-40B4-BE49-F238E27FC236}">
                <a16:creationId xmlns:a16="http://schemas.microsoft.com/office/drawing/2014/main" id="{77044C68-7973-4EA4-AFFF-3066205CECAF}"/>
              </a:ext>
            </a:extLst>
          </p:cNvPr>
          <p:cNvPicPr>
            <a:picLocks noChangeAspect="1"/>
          </p:cNvPicPr>
          <p:nvPr/>
        </p:nvPicPr>
        <p:blipFill>
          <a:blip r:embed="rId13"/>
          <a:stretch>
            <a:fillRect/>
          </a:stretch>
        </p:blipFill>
        <p:spPr>
          <a:xfrm>
            <a:off x="3387888" y="-1379396"/>
            <a:ext cx="359906" cy="218018"/>
          </a:xfrm>
          <a:prstGeom prst="rect">
            <a:avLst/>
          </a:prstGeom>
        </p:spPr>
      </p:pic>
      <p:pic>
        <p:nvPicPr>
          <p:cNvPr id="115" name="Picture 114">
            <a:extLst>
              <a:ext uri="{FF2B5EF4-FFF2-40B4-BE49-F238E27FC236}">
                <a16:creationId xmlns:a16="http://schemas.microsoft.com/office/drawing/2014/main" id="{B54F87DA-BE54-437B-85B3-5691899ADA41}"/>
              </a:ext>
            </a:extLst>
          </p:cNvPr>
          <p:cNvPicPr>
            <a:picLocks noChangeAspect="1"/>
          </p:cNvPicPr>
          <p:nvPr/>
        </p:nvPicPr>
        <p:blipFill>
          <a:blip r:embed="rId10"/>
          <a:stretch>
            <a:fillRect/>
          </a:stretch>
        </p:blipFill>
        <p:spPr>
          <a:xfrm>
            <a:off x="4552971" y="-329583"/>
            <a:ext cx="359906" cy="214559"/>
          </a:xfrm>
          <a:prstGeom prst="rect">
            <a:avLst/>
          </a:prstGeom>
        </p:spPr>
      </p:pic>
      <p:pic>
        <p:nvPicPr>
          <p:cNvPr id="116" name="Picture 115">
            <a:extLst>
              <a:ext uri="{FF2B5EF4-FFF2-40B4-BE49-F238E27FC236}">
                <a16:creationId xmlns:a16="http://schemas.microsoft.com/office/drawing/2014/main" id="{750F0249-3D57-4EA8-B6F3-CA5D1360BF14}"/>
              </a:ext>
            </a:extLst>
          </p:cNvPr>
          <p:cNvPicPr>
            <a:picLocks noChangeAspect="1"/>
          </p:cNvPicPr>
          <p:nvPr/>
        </p:nvPicPr>
        <p:blipFill>
          <a:blip r:embed="rId18"/>
          <a:stretch>
            <a:fillRect/>
          </a:stretch>
        </p:blipFill>
        <p:spPr>
          <a:xfrm>
            <a:off x="9018795" y="-1373010"/>
            <a:ext cx="359906" cy="218018"/>
          </a:xfrm>
          <a:prstGeom prst="rect">
            <a:avLst/>
          </a:prstGeom>
        </p:spPr>
      </p:pic>
      <p:pic>
        <p:nvPicPr>
          <p:cNvPr id="117" name="Picture 116">
            <a:extLst>
              <a:ext uri="{FF2B5EF4-FFF2-40B4-BE49-F238E27FC236}">
                <a16:creationId xmlns:a16="http://schemas.microsoft.com/office/drawing/2014/main" id="{8845B16D-EB99-4335-B391-498FC4C4C7E4}"/>
              </a:ext>
            </a:extLst>
          </p:cNvPr>
          <p:cNvPicPr>
            <a:picLocks noChangeAspect="1"/>
          </p:cNvPicPr>
          <p:nvPr/>
        </p:nvPicPr>
        <p:blipFill>
          <a:blip r:embed="rId17"/>
          <a:stretch>
            <a:fillRect/>
          </a:stretch>
        </p:blipFill>
        <p:spPr>
          <a:xfrm>
            <a:off x="5279766" y="-354830"/>
            <a:ext cx="359906" cy="218018"/>
          </a:xfrm>
          <a:prstGeom prst="rect">
            <a:avLst/>
          </a:prstGeom>
        </p:spPr>
      </p:pic>
      <p:pic>
        <p:nvPicPr>
          <p:cNvPr id="118" name="Picture 117">
            <a:extLst>
              <a:ext uri="{FF2B5EF4-FFF2-40B4-BE49-F238E27FC236}">
                <a16:creationId xmlns:a16="http://schemas.microsoft.com/office/drawing/2014/main" id="{1C125569-1989-4359-9AB3-9A5179BE08F7}"/>
              </a:ext>
            </a:extLst>
          </p:cNvPr>
          <p:cNvPicPr>
            <a:picLocks noChangeAspect="1"/>
          </p:cNvPicPr>
          <p:nvPr/>
        </p:nvPicPr>
        <p:blipFill>
          <a:blip r:embed="rId18"/>
          <a:stretch>
            <a:fillRect/>
          </a:stretch>
        </p:blipFill>
        <p:spPr>
          <a:xfrm>
            <a:off x="3407057" y="-1016428"/>
            <a:ext cx="359906" cy="218018"/>
          </a:xfrm>
          <a:prstGeom prst="rect">
            <a:avLst/>
          </a:prstGeom>
        </p:spPr>
      </p:pic>
      <p:pic>
        <p:nvPicPr>
          <p:cNvPr id="119" name="Picture 118">
            <a:extLst>
              <a:ext uri="{FF2B5EF4-FFF2-40B4-BE49-F238E27FC236}">
                <a16:creationId xmlns:a16="http://schemas.microsoft.com/office/drawing/2014/main" id="{292483AD-5130-449D-A62E-D13857C9C572}"/>
              </a:ext>
            </a:extLst>
          </p:cNvPr>
          <p:cNvPicPr>
            <a:picLocks noChangeAspect="1"/>
          </p:cNvPicPr>
          <p:nvPr/>
        </p:nvPicPr>
        <p:blipFill>
          <a:blip r:embed="rId18"/>
          <a:stretch>
            <a:fillRect/>
          </a:stretch>
        </p:blipFill>
        <p:spPr>
          <a:xfrm>
            <a:off x="533961" y="-1316502"/>
            <a:ext cx="359906" cy="218018"/>
          </a:xfrm>
          <a:prstGeom prst="rect">
            <a:avLst/>
          </a:prstGeom>
        </p:spPr>
      </p:pic>
      <p:sp>
        <p:nvSpPr>
          <p:cNvPr id="67" name="!!o2c">
            <a:extLst>
              <a:ext uri="{FF2B5EF4-FFF2-40B4-BE49-F238E27FC236}">
                <a16:creationId xmlns:a16="http://schemas.microsoft.com/office/drawing/2014/main" id="{25117B70-0FC6-4C2D-91BD-44B574FE73BA}"/>
              </a:ext>
            </a:extLst>
          </p:cNvPr>
          <p:cNvSpPr/>
          <p:nvPr/>
        </p:nvSpPr>
        <p:spPr>
          <a:xfrm>
            <a:off x="5479894" y="5403106"/>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p>
        </p:txBody>
      </p:sp>
      <p:sp>
        <p:nvSpPr>
          <p:cNvPr id="77" name="!!2c">
            <a:extLst>
              <a:ext uri="{FF2B5EF4-FFF2-40B4-BE49-F238E27FC236}">
                <a16:creationId xmlns:a16="http://schemas.microsoft.com/office/drawing/2014/main" id="{F4982626-B297-4298-81A0-46C7C0A1CACB}"/>
              </a:ext>
            </a:extLst>
          </p:cNvPr>
          <p:cNvSpPr txBox="1"/>
          <p:nvPr/>
        </p:nvSpPr>
        <p:spPr>
          <a:xfrm>
            <a:off x="5656079" y="5502367"/>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x</a:t>
            </a:r>
          </a:p>
        </p:txBody>
      </p:sp>
      <p:sp>
        <p:nvSpPr>
          <p:cNvPr id="55" name="!!o2c">
            <a:extLst>
              <a:ext uri="{FF2B5EF4-FFF2-40B4-BE49-F238E27FC236}">
                <a16:creationId xmlns:a16="http://schemas.microsoft.com/office/drawing/2014/main" id="{25117B70-0FC6-4C2D-91BD-44B574FE73BA}"/>
              </a:ext>
            </a:extLst>
          </p:cNvPr>
          <p:cNvSpPr/>
          <p:nvPr/>
        </p:nvSpPr>
        <p:spPr>
          <a:xfrm>
            <a:off x="8925346" y="5382391"/>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p>
        </p:txBody>
      </p:sp>
      <p:sp>
        <p:nvSpPr>
          <p:cNvPr id="56" name="!!2c">
            <a:extLst>
              <a:ext uri="{FF2B5EF4-FFF2-40B4-BE49-F238E27FC236}">
                <a16:creationId xmlns:a16="http://schemas.microsoft.com/office/drawing/2014/main" id="{F4982626-B297-4298-81A0-46C7C0A1CACB}"/>
              </a:ext>
            </a:extLst>
          </p:cNvPr>
          <p:cNvSpPr txBox="1"/>
          <p:nvPr/>
        </p:nvSpPr>
        <p:spPr>
          <a:xfrm>
            <a:off x="9101532" y="5481651"/>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57" name="!!o2b">
            <a:extLst>
              <a:ext uri="{FF2B5EF4-FFF2-40B4-BE49-F238E27FC236}">
                <a16:creationId xmlns:a16="http://schemas.microsoft.com/office/drawing/2014/main" id="{78069A1B-D926-4C5A-B89C-A303ADAD4239}"/>
              </a:ext>
            </a:extLst>
          </p:cNvPr>
          <p:cNvSpPr/>
          <p:nvPr/>
        </p:nvSpPr>
        <p:spPr>
          <a:xfrm>
            <a:off x="3189140" y="5403106"/>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p>
        </p:txBody>
      </p:sp>
      <p:sp>
        <p:nvSpPr>
          <p:cNvPr id="58" name="!!o2c">
            <a:extLst>
              <a:ext uri="{FF2B5EF4-FFF2-40B4-BE49-F238E27FC236}">
                <a16:creationId xmlns:a16="http://schemas.microsoft.com/office/drawing/2014/main" id="{25117B70-0FC6-4C2D-91BD-44B574FE73BA}"/>
              </a:ext>
            </a:extLst>
          </p:cNvPr>
          <p:cNvSpPr/>
          <p:nvPr/>
        </p:nvSpPr>
        <p:spPr>
          <a:xfrm>
            <a:off x="4333861" y="5403106"/>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p>
        </p:txBody>
      </p:sp>
      <p:sp>
        <p:nvSpPr>
          <p:cNvPr id="59" name="!!1b">
            <a:extLst>
              <a:ext uri="{FF2B5EF4-FFF2-40B4-BE49-F238E27FC236}">
                <a16:creationId xmlns:a16="http://schemas.microsoft.com/office/drawing/2014/main" id="{1CD069B4-5CF6-458A-B83D-7557A574044E}"/>
              </a:ext>
            </a:extLst>
          </p:cNvPr>
          <p:cNvSpPr txBox="1"/>
          <p:nvPr/>
        </p:nvSpPr>
        <p:spPr>
          <a:xfrm>
            <a:off x="3363609" y="5502367"/>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ả</a:t>
            </a:r>
          </a:p>
        </p:txBody>
      </p:sp>
      <p:sp>
        <p:nvSpPr>
          <p:cNvPr id="60" name="!!2c">
            <a:extLst>
              <a:ext uri="{FF2B5EF4-FFF2-40B4-BE49-F238E27FC236}">
                <a16:creationId xmlns:a16="http://schemas.microsoft.com/office/drawing/2014/main" id="{F4982626-B297-4298-81A0-46C7C0A1CACB}"/>
              </a:ext>
            </a:extLst>
          </p:cNvPr>
          <p:cNvSpPr txBox="1"/>
          <p:nvPr/>
        </p:nvSpPr>
        <p:spPr>
          <a:xfrm>
            <a:off x="4510047" y="5502367"/>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62" name="!!o2c">
            <a:extLst>
              <a:ext uri="{FF2B5EF4-FFF2-40B4-BE49-F238E27FC236}">
                <a16:creationId xmlns:a16="http://schemas.microsoft.com/office/drawing/2014/main" id="{25117B70-0FC6-4C2D-91BD-44B574FE73BA}"/>
              </a:ext>
            </a:extLst>
          </p:cNvPr>
          <p:cNvSpPr/>
          <p:nvPr/>
        </p:nvSpPr>
        <p:spPr>
          <a:xfrm>
            <a:off x="2043107" y="5403106"/>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p>
        </p:txBody>
      </p:sp>
      <p:sp>
        <p:nvSpPr>
          <p:cNvPr id="65" name="!!2c">
            <a:extLst>
              <a:ext uri="{FF2B5EF4-FFF2-40B4-BE49-F238E27FC236}">
                <a16:creationId xmlns:a16="http://schemas.microsoft.com/office/drawing/2014/main" id="{F4982626-B297-4298-81A0-46C7C0A1CACB}"/>
              </a:ext>
            </a:extLst>
          </p:cNvPr>
          <p:cNvSpPr txBox="1"/>
          <p:nvPr/>
        </p:nvSpPr>
        <p:spPr>
          <a:xfrm>
            <a:off x="2219292" y="5502367"/>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s</a:t>
            </a:r>
          </a:p>
        </p:txBody>
      </p:sp>
    </p:spTree>
    <p:extLst>
      <p:ext uri="{BB962C8B-B14F-4D97-AF65-F5344CB8AC3E}">
        <p14:creationId xmlns:p14="http://schemas.microsoft.com/office/powerpoint/2010/main" val="280636599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86"/>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p:cTn id="7" dur="500" fill="hold"/>
                                        <p:tgtEl>
                                          <p:spTgt spid="89"/>
                                        </p:tgtEl>
                                        <p:attrNameLst>
                                          <p:attrName>ppt_w</p:attrName>
                                        </p:attrNameLst>
                                      </p:cBhvr>
                                      <p:tavLst>
                                        <p:tav tm="0">
                                          <p:val>
                                            <p:fltVal val="0"/>
                                          </p:val>
                                        </p:tav>
                                        <p:tav tm="100000">
                                          <p:val>
                                            <p:strVal val="#ppt_w"/>
                                          </p:val>
                                        </p:tav>
                                      </p:tavLst>
                                    </p:anim>
                                    <p:anim calcmode="lin" valueType="num">
                                      <p:cBhvr>
                                        <p:cTn id="8" dur="500" fill="hold"/>
                                        <p:tgtEl>
                                          <p:spTgt spid="89"/>
                                        </p:tgtEl>
                                        <p:attrNameLst>
                                          <p:attrName>ppt_h</p:attrName>
                                        </p:attrNameLst>
                                      </p:cBhvr>
                                      <p:tavLst>
                                        <p:tav tm="0">
                                          <p:val>
                                            <p:fltVal val="0"/>
                                          </p:val>
                                        </p:tav>
                                        <p:tav tm="100000">
                                          <p:val>
                                            <p:strVal val="#ppt_h"/>
                                          </p:val>
                                        </p:tav>
                                      </p:tavLst>
                                    </p:anim>
                                    <p:animEffect transition="in" filter="fade">
                                      <p:cBhvr>
                                        <p:cTn id="9" dur="500"/>
                                        <p:tgtEl>
                                          <p:spTgt spid="89"/>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89"/>
                                        </p:tgtEl>
                                      </p:cBhvr>
                                    </p:animEffect>
                                    <p:animScale>
                                      <p:cBhvr>
                                        <p:cTn id="12" dur="250" autoRev="1" fill="hold"/>
                                        <p:tgtEl>
                                          <p:spTgt spid="89"/>
                                        </p:tgtEl>
                                      </p:cBhvr>
                                      <p:by x="105000" y="105000"/>
                                    </p:animScale>
                                  </p:childTnLst>
                                </p:cTn>
                              </p:par>
                            </p:childTnLst>
                          </p:cTn>
                        </p:par>
                      </p:childTnLst>
                    </p:cTn>
                  </p:par>
                </p:childTnLst>
              </p:cTn>
              <p:nextCondLst>
                <p:cond evt="onClick" delay="0">
                  <p:tgtEl>
                    <p:spTgt spid="86"/>
                  </p:tgtEl>
                </p:cond>
              </p:nextCondLst>
            </p:seq>
            <p:seq concurrent="1" nextAc="seek">
              <p:cTn id="13" restart="whenNotActive" fill="hold" evtFilter="cancelBubble" nodeType="interactiveSeq">
                <p:stCondLst>
                  <p:cond evt="onClick" delay="0">
                    <p:tgtEl>
                      <p:spTgt spid="87"/>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90"/>
                                        </p:tgtEl>
                                        <p:attrNameLst>
                                          <p:attrName>style.visibility</p:attrName>
                                        </p:attrNameLst>
                                      </p:cBhvr>
                                      <p:to>
                                        <p:strVal val="visible"/>
                                      </p:to>
                                    </p:set>
                                    <p:anim calcmode="lin" valueType="num">
                                      <p:cBhvr>
                                        <p:cTn id="18" dur="500" fill="hold"/>
                                        <p:tgtEl>
                                          <p:spTgt spid="90"/>
                                        </p:tgtEl>
                                        <p:attrNameLst>
                                          <p:attrName>ppt_w</p:attrName>
                                        </p:attrNameLst>
                                      </p:cBhvr>
                                      <p:tavLst>
                                        <p:tav tm="0">
                                          <p:val>
                                            <p:fltVal val="0"/>
                                          </p:val>
                                        </p:tav>
                                        <p:tav tm="100000">
                                          <p:val>
                                            <p:strVal val="#ppt_w"/>
                                          </p:val>
                                        </p:tav>
                                      </p:tavLst>
                                    </p:anim>
                                    <p:anim calcmode="lin" valueType="num">
                                      <p:cBhvr>
                                        <p:cTn id="19" dur="500" fill="hold"/>
                                        <p:tgtEl>
                                          <p:spTgt spid="90"/>
                                        </p:tgtEl>
                                        <p:attrNameLst>
                                          <p:attrName>ppt_h</p:attrName>
                                        </p:attrNameLst>
                                      </p:cBhvr>
                                      <p:tavLst>
                                        <p:tav tm="0">
                                          <p:val>
                                            <p:fltVal val="0"/>
                                          </p:val>
                                        </p:tav>
                                        <p:tav tm="100000">
                                          <p:val>
                                            <p:strVal val="#ppt_h"/>
                                          </p:val>
                                        </p:tav>
                                      </p:tavLst>
                                    </p:anim>
                                    <p:animEffect transition="in" filter="fade">
                                      <p:cBhvr>
                                        <p:cTn id="20" dur="500"/>
                                        <p:tgtEl>
                                          <p:spTgt spid="90"/>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90"/>
                                        </p:tgtEl>
                                      </p:cBhvr>
                                    </p:animEffect>
                                    <p:animScale>
                                      <p:cBhvr>
                                        <p:cTn id="23" dur="250" autoRev="1" fill="hold"/>
                                        <p:tgtEl>
                                          <p:spTgt spid="90"/>
                                        </p:tgtEl>
                                      </p:cBhvr>
                                      <p:by x="105000" y="105000"/>
                                    </p:animScale>
                                  </p:childTnLst>
                                </p:cTn>
                              </p:par>
                            </p:childTnLst>
                          </p:cTn>
                        </p:par>
                      </p:childTnLst>
                    </p:cTn>
                  </p:par>
                </p:childTnLst>
              </p:cTn>
              <p:nextCondLst>
                <p:cond evt="onClick" delay="0">
                  <p:tgtEl>
                    <p:spTgt spid="87"/>
                  </p:tgtEl>
                </p:cond>
              </p:nextCondLst>
            </p:seq>
            <p:seq concurrent="1" nextAc="seek">
              <p:cTn id="24" restart="whenNotActive" fill="hold" evtFilter="cancelBubble" nodeType="interactiveSeq">
                <p:stCondLst>
                  <p:cond evt="onClick" delay="0">
                    <p:tgtEl>
                      <p:spTgt spid="67"/>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77"/>
                                        </p:tgtEl>
                                        <p:attrNameLst>
                                          <p:attrName>style.visibility</p:attrName>
                                        </p:attrNameLst>
                                      </p:cBhvr>
                                      <p:to>
                                        <p:strVal val="visible"/>
                                      </p:to>
                                    </p:set>
                                    <p:anim calcmode="lin" valueType="num">
                                      <p:cBhvr>
                                        <p:cTn id="29" dur="500" fill="hold"/>
                                        <p:tgtEl>
                                          <p:spTgt spid="77"/>
                                        </p:tgtEl>
                                        <p:attrNameLst>
                                          <p:attrName>ppt_w</p:attrName>
                                        </p:attrNameLst>
                                      </p:cBhvr>
                                      <p:tavLst>
                                        <p:tav tm="0">
                                          <p:val>
                                            <p:fltVal val="0"/>
                                          </p:val>
                                        </p:tav>
                                        <p:tav tm="100000">
                                          <p:val>
                                            <p:strVal val="#ppt_w"/>
                                          </p:val>
                                        </p:tav>
                                      </p:tavLst>
                                    </p:anim>
                                    <p:anim calcmode="lin" valueType="num">
                                      <p:cBhvr>
                                        <p:cTn id="30" dur="500" fill="hold"/>
                                        <p:tgtEl>
                                          <p:spTgt spid="77"/>
                                        </p:tgtEl>
                                        <p:attrNameLst>
                                          <p:attrName>ppt_h</p:attrName>
                                        </p:attrNameLst>
                                      </p:cBhvr>
                                      <p:tavLst>
                                        <p:tav tm="0">
                                          <p:val>
                                            <p:fltVal val="0"/>
                                          </p:val>
                                        </p:tav>
                                        <p:tav tm="100000">
                                          <p:val>
                                            <p:strVal val="#ppt_h"/>
                                          </p:val>
                                        </p:tav>
                                      </p:tavLst>
                                    </p:anim>
                                    <p:animEffect transition="in" filter="fade">
                                      <p:cBhvr>
                                        <p:cTn id="31" dur="500"/>
                                        <p:tgtEl>
                                          <p:spTgt spid="77"/>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77"/>
                                        </p:tgtEl>
                                      </p:cBhvr>
                                    </p:animEffect>
                                    <p:animScale>
                                      <p:cBhvr>
                                        <p:cTn id="34" dur="250" autoRev="1" fill="hold"/>
                                        <p:tgtEl>
                                          <p:spTgt spid="77"/>
                                        </p:tgtEl>
                                      </p:cBhvr>
                                      <p:by x="105000" y="105000"/>
                                    </p:animScale>
                                  </p:childTnLst>
                                </p:cTn>
                              </p:par>
                            </p:childTnLst>
                          </p:cTn>
                        </p:par>
                      </p:childTnLst>
                    </p:cTn>
                  </p:par>
                </p:childTnLst>
              </p:cTn>
              <p:nextCondLst>
                <p:cond evt="onClick" delay="0">
                  <p:tgtEl>
                    <p:spTgt spid="67"/>
                  </p:tgtEl>
                </p:cond>
              </p:nextCondLst>
            </p:seq>
            <p:seq concurrent="1" nextAc="seek">
              <p:cTn id="35" restart="whenNotActive" fill="hold" evtFilter="cancelBubble" nodeType="interactiveSeq">
                <p:stCondLst>
                  <p:cond evt="onClick" delay="0">
                    <p:tgtEl>
                      <p:spTgt spid="55"/>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56"/>
                                        </p:tgtEl>
                                        <p:attrNameLst>
                                          <p:attrName>style.visibility</p:attrName>
                                        </p:attrNameLst>
                                      </p:cBhvr>
                                      <p:to>
                                        <p:strVal val="visible"/>
                                      </p:to>
                                    </p:set>
                                    <p:anim calcmode="lin" valueType="num">
                                      <p:cBhvr>
                                        <p:cTn id="40" dur="500" fill="hold"/>
                                        <p:tgtEl>
                                          <p:spTgt spid="56"/>
                                        </p:tgtEl>
                                        <p:attrNameLst>
                                          <p:attrName>ppt_w</p:attrName>
                                        </p:attrNameLst>
                                      </p:cBhvr>
                                      <p:tavLst>
                                        <p:tav tm="0">
                                          <p:val>
                                            <p:fltVal val="0"/>
                                          </p:val>
                                        </p:tav>
                                        <p:tav tm="100000">
                                          <p:val>
                                            <p:strVal val="#ppt_w"/>
                                          </p:val>
                                        </p:tav>
                                      </p:tavLst>
                                    </p:anim>
                                    <p:anim calcmode="lin" valueType="num">
                                      <p:cBhvr>
                                        <p:cTn id="41" dur="500" fill="hold"/>
                                        <p:tgtEl>
                                          <p:spTgt spid="56"/>
                                        </p:tgtEl>
                                        <p:attrNameLst>
                                          <p:attrName>ppt_h</p:attrName>
                                        </p:attrNameLst>
                                      </p:cBhvr>
                                      <p:tavLst>
                                        <p:tav tm="0">
                                          <p:val>
                                            <p:fltVal val="0"/>
                                          </p:val>
                                        </p:tav>
                                        <p:tav tm="100000">
                                          <p:val>
                                            <p:strVal val="#ppt_h"/>
                                          </p:val>
                                        </p:tav>
                                      </p:tavLst>
                                    </p:anim>
                                    <p:animEffect transition="in" filter="fade">
                                      <p:cBhvr>
                                        <p:cTn id="42" dur="500"/>
                                        <p:tgtEl>
                                          <p:spTgt spid="56"/>
                                        </p:tgtEl>
                                      </p:cBhvr>
                                    </p:animEffect>
                                  </p:childTnLst>
                                  <p:subTnLst>
                                    <p:audio>
                                      <p:cMediaNode>
                                        <p:cTn display="0" masterRel="sameClick">
                                          <p:stCondLst>
                                            <p:cond evt="begin" delay="0">
                                              <p:tn val="38"/>
                                            </p:cond>
                                          </p:stCondLst>
                                          <p:endCondLst>
                                            <p:cond evt="onStopAudio" delay="0">
                                              <p:tgtEl>
                                                <p:sldTgt/>
                                              </p:tgtEl>
                                            </p:cond>
                                          </p:endCondLst>
                                        </p:cTn>
                                        <p:tgtEl>
                                          <p:sndTgt r:embed="rId2"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56"/>
                                        </p:tgtEl>
                                      </p:cBhvr>
                                    </p:animEffect>
                                    <p:animScale>
                                      <p:cBhvr>
                                        <p:cTn id="45" dur="250" autoRev="1" fill="hold"/>
                                        <p:tgtEl>
                                          <p:spTgt spid="56"/>
                                        </p:tgtEl>
                                      </p:cBhvr>
                                      <p:by x="105000" y="105000"/>
                                    </p:animScale>
                                  </p:childTnLst>
                                </p:cTn>
                              </p:par>
                              <p:par>
                                <p:cTn id="4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7" dur="2000" fill="hold"/>
                                        <p:tgtEl>
                                          <p:spTgt spid="92"/>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9" dur="2000" fill="hold"/>
                                        <p:tgtEl>
                                          <p:spTgt spid="100"/>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51" dur="2000" fill="hold"/>
                                        <p:tgtEl>
                                          <p:spTgt spid="91"/>
                                        </p:tgtEl>
                                        <p:attrNameLst>
                                          <p:attrName>ppt_x</p:attrName>
                                          <p:attrName>ppt_y</p:attrName>
                                        </p:attrNameLst>
                                      </p:cBhvr>
                                    </p:animMotion>
                                  </p:childTnLst>
                                </p:cTn>
                              </p:par>
                              <p:par>
                                <p:cTn id="52"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53" dur="2000" fill="hold"/>
                                        <p:tgtEl>
                                          <p:spTgt spid="94"/>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55" dur="2000" fill="hold"/>
                                        <p:tgtEl>
                                          <p:spTgt spid="95"/>
                                        </p:tgtEl>
                                        <p:attrNameLst>
                                          <p:attrName>ppt_x</p:attrName>
                                          <p:attrName>ppt_y</p:attrName>
                                        </p:attrNameLst>
                                      </p:cBhvr>
                                      <p:rCtr x="-4792" y="65810"/>
                                    </p:animMotion>
                                  </p:childTnLst>
                                </p:cTn>
                              </p:par>
                              <p:par>
                                <p:cTn id="56"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57" dur="2000" fill="hold"/>
                                        <p:tgtEl>
                                          <p:spTgt spid="99"/>
                                        </p:tgtEl>
                                        <p:attrNameLst>
                                          <p:attrName>ppt_x</p:attrName>
                                          <p:attrName>ppt_y</p:attrName>
                                        </p:attrNameLst>
                                      </p:cBhvr>
                                    </p:animMotion>
                                  </p:childTnLst>
                                </p:cTn>
                              </p:par>
                              <p:par>
                                <p:cTn id="5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9" dur="2000" fill="hold"/>
                                        <p:tgtEl>
                                          <p:spTgt spid="96"/>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61" dur="2000" fill="hold"/>
                                        <p:tgtEl>
                                          <p:spTgt spid="97"/>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63" dur="2000" fill="hold"/>
                                        <p:tgtEl>
                                          <p:spTgt spid="98"/>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5" dur="2000" fill="hold"/>
                                        <p:tgtEl>
                                          <p:spTgt spid="101"/>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7" dur="2000" fill="hold"/>
                                        <p:tgtEl>
                                          <p:spTgt spid="103"/>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9" dur="2000" fill="hold"/>
                                        <p:tgtEl>
                                          <p:spTgt spid="102"/>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71" dur="2000" fill="hold"/>
                                        <p:tgtEl>
                                          <p:spTgt spid="104"/>
                                        </p:tgtEl>
                                        <p:attrNameLst>
                                          <p:attrName>ppt_x</p:attrName>
                                          <p:attrName>ppt_y</p:attrName>
                                        </p:attrNameLst>
                                      </p:cBhvr>
                                      <p:rCtr x="18750" y="58287"/>
                                    </p:animMotion>
                                  </p:childTnLst>
                                </p:cTn>
                              </p:par>
                              <p:par>
                                <p:cTn id="72"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3" dur="2000" fill="hold"/>
                                        <p:tgtEl>
                                          <p:spTgt spid="105"/>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5" dur="2000" fill="hold"/>
                                        <p:tgtEl>
                                          <p:spTgt spid="106"/>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7" dur="2000" fill="hold"/>
                                        <p:tgtEl>
                                          <p:spTgt spid="107"/>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9" dur="2000" fill="hold"/>
                                        <p:tgtEl>
                                          <p:spTgt spid="109"/>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1" dur="2000" fill="hold"/>
                                        <p:tgtEl>
                                          <p:spTgt spid="108"/>
                                        </p:tgtEl>
                                        <p:attrNameLst>
                                          <p:attrName>ppt_x</p:attrName>
                                          <p:attrName>ppt_y</p:attrName>
                                        </p:attrNameLst>
                                      </p:cBhvr>
                                    </p:animMotion>
                                  </p:childTnLst>
                                </p:cTn>
                              </p:par>
                              <p:par>
                                <p:cTn id="8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3" dur="2000" fill="hold"/>
                                        <p:tgtEl>
                                          <p:spTgt spid="110"/>
                                        </p:tgtEl>
                                        <p:attrNameLst>
                                          <p:attrName>ppt_x</p:attrName>
                                          <p:attrName>ppt_y</p:attrName>
                                        </p:attrNameLst>
                                      </p:cBhvr>
                                    </p:animMotion>
                                  </p:childTnLst>
                                </p:cTn>
                              </p:par>
                              <p:par>
                                <p:cTn id="8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85" dur="2000" fill="hold"/>
                                        <p:tgtEl>
                                          <p:spTgt spid="111"/>
                                        </p:tgtEl>
                                        <p:attrNameLst>
                                          <p:attrName>ppt_x</p:attrName>
                                          <p:attrName>ppt_y</p:attrName>
                                        </p:attrNameLst>
                                      </p:cBhvr>
                                    </p:animMotion>
                                  </p:childTnLst>
                                </p:cTn>
                              </p:par>
                              <p:par>
                                <p:cTn id="8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7" dur="2000" fill="hold"/>
                                        <p:tgtEl>
                                          <p:spTgt spid="112"/>
                                        </p:tgtEl>
                                        <p:attrNameLst>
                                          <p:attrName>ppt_x</p:attrName>
                                          <p:attrName>ppt_y</p:attrName>
                                        </p:attrNameLst>
                                      </p:cBhvr>
                                    </p:animMotion>
                                  </p:childTnLst>
                                </p:cTn>
                              </p:par>
                              <p:par>
                                <p:cTn id="8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9" dur="2000" fill="hold"/>
                                        <p:tgtEl>
                                          <p:spTgt spid="113"/>
                                        </p:tgtEl>
                                        <p:attrNameLst>
                                          <p:attrName>ppt_x</p:attrName>
                                          <p:attrName>ppt_y</p:attrName>
                                        </p:attrNameLst>
                                      </p:cBhvr>
                                    </p:animMotion>
                                  </p:childTnLst>
                                </p:cTn>
                              </p:par>
                              <p:par>
                                <p:cTn id="9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1" dur="2000" fill="hold"/>
                                        <p:tgtEl>
                                          <p:spTgt spid="114"/>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3" dur="2000" fill="hold"/>
                                        <p:tgtEl>
                                          <p:spTgt spid="115"/>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5" dur="2000" fill="hold"/>
                                        <p:tgtEl>
                                          <p:spTgt spid="117"/>
                                        </p:tgtEl>
                                        <p:attrNameLst>
                                          <p:attrName>ppt_x</p:attrName>
                                          <p:attrName>ppt_y</p:attrName>
                                        </p:attrNameLst>
                                      </p:cBhvr>
                                    </p:animMotion>
                                  </p:childTnLst>
                                </p:cTn>
                              </p:par>
                              <p:par>
                                <p:cTn id="9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7" dur="2000" fill="hold"/>
                                        <p:tgtEl>
                                          <p:spTgt spid="116"/>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9" dur="2000" fill="hold"/>
                                        <p:tgtEl>
                                          <p:spTgt spid="118"/>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1" dur="2000" fill="hold"/>
                                        <p:tgtEl>
                                          <p:spTgt spid="119"/>
                                        </p:tgtEl>
                                        <p:attrNameLst>
                                          <p:attrName>ppt_x</p:attrName>
                                          <p:attrName>ppt_y</p:attrName>
                                        </p:attrNameLst>
                                      </p:cBhvr>
                                    </p:animMotion>
                                  </p:childTnLst>
                                </p:cTn>
                              </p:par>
                            </p:childTnLst>
                          </p:cTn>
                        </p:par>
                      </p:childTnLst>
                    </p:cTn>
                  </p:par>
                </p:childTnLst>
              </p:cTn>
              <p:nextCondLst>
                <p:cond evt="onClick" delay="0">
                  <p:tgtEl>
                    <p:spTgt spid="55"/>
                  </p:tgtEl>
                </p:cond>
              </p:nextCondLst>
            </p:seq>
            <p:seq concurrent="1" nextAc="seek">
              <p:cTn id="102" restart="whenNotActive" fill="hold" evtFilter="cancelBubble" nodeType="interactiveSeq">
                <p:stCondLst>
                  <p:cond evt="onClick" delay="0">
                    <p:tgtEl>
                      <p:spTgt spid="57"/>
                    </p:tgtEl>
                  </p:cond>
                </p:stCondLst>
                <p:endSync evt="end" delay="0">
                  <p:rtn val="all"/>
                </p:endSync>
                <p:childTnLst>
                  <p:par>
                    <p:cTn id="103" fill="hold">
                      <p:stCondLst>
                        <p:cond delay="0"/>
                      </p:stCondLst>
                      <p:childTnLst>
                        <p:par>
                          <p:cTn id="104" fill="hold">
                            <p:stCondLst>
                              <p:cond delay="0"/>
                            </p:stCondLst>
                            <p:childTnLst>
                              <p:par>
                                <p:cTn id="105" presetID="53" presetClass="entr" presetSubtype="16" fill="hold" grpId="0" nodeType="withEffect">
                                  <p:stCondLst>
                                    <p:cond delay="0"/>
                                  </p:stCondLst>
                                  <p:childTnLst>
                                    <p:set>
                                      <p:cBhvr>
                                        <p:cTn id="106" dur="1" fill="hold">
                                          <p:stCondLst>
                                            <p:cond delay="0"/>
                                          </p:stCondLst>
                                        </p:cTn>
                                        <p:tgtEl>
                                          <p:spTgt spid="59"/>
                                        </p:tgtEl>
                                        <p:attrNameLst>
                                          <p:attrName>style.visibility</p:attrName>
                                        </p:attrNameLst>
                                      </p:cBhvr>
                                      <p:to>
                                        <p:strVal val="visible"/>
                                      </p:to>
                                    </p:set>
                                    <p:anim calcmode="lin" valueType="num">
                                      <p:cBhvr>
                                        <p:cTn id="107" dur="500" fill="hold"/>
                                        <p:tgtEl>
                                          <p:spTgt spid="59"/>
                                        </p:tgtEl>
                                        <p:attrNameLst>
                                          <p:attrName>ppt_w</p:attrName>
                                        </p:attrNameLst>
                                      </p:cBhvr>
                                      <p:tavLst>
                                        <p:tav tm="0">
                                          <p:val>
                                            <p:fltVal val="0"/>
                                          </p:val>
                                        </p:tav>
                                        <p:tav tm="100000">
                                          <p:val>
                                            <p:strVal val="#ppt_w"/>
                                          </p:val>
                                        </p:tav>
                                      </p:tavLst>
                                    </p:anim>
                                    <p:anim calcmode="lin" valueType="num">
                                      <p:cBhvr>
                                        <p:cTn id="108" dur="500" fill="hold"/>
                                        <p:tgtEl>
                                          <p:spTgt spid="59"/>
                                        </p:tgtEl>
                                        <p:attrNameLst>
                                          <p:attrName>ppt_h</p:attrName>
                                        </p:attrNameLst>
                                      </p:cBhvr>
                                      <p:tavLst>
                                        <p:tav tm="0">
                                          <p:val>
                                            <p:fltVal val="0"/>
                                          </p:val>
                                        </p:tav>
                                        <p:tav tm="100000">
                                          <p:val>
                                            <p:strVal val="#ppt_h"/>
                                          </p:val>
                                        </p:tav>
                                      </p:tavLst>
                                    </p:anim>
                                    <p:animEffect transition="in" filter="fade">
                                      <p:cBhvr>
                                        <p:cTn id="109" dur="500"/>
                                        <p:tgtEl>
                                          <p:spTgt spid="59"/>
                                        </p:tgtEl>
                                      </p:cBhvr>
                                    </p:animEffect>
                                  </p:childTnLst>
                                  <p:subTnLst>
                                    <p:audio>
                                      <p:cMediaNode>
                                        <p:cTn display="0" masterRel="sameClick">
                                          <p:stCondLst>
                                            <p:cond evt="begin" delay="0">
                                              <p:tn val="105"/>
                                            </p:cond>
                                          </p:stCondLst>
                                          <p:endCondLst>
                                            <p:cond evt="onStopAudio" delay="0">
                                              <p:tgtEl>
                                                <p:sldTgt/>
                                              </p:tgtEl>
                                            </p:cond>
                                          </p:endCondLst>
                                        </p:cTn>
                                        <p:tgtEl>
                                          <p:sndTgt r:embed="rId2" name="Bling.wav"/>
                                        </p:tgtEl>
                                      </p:cMediaNode>
                                    </p:audio>
                                  </p:subTnLst>
                                </p:cTn>
                              </p:par>
                              <p:par>
                                <p:cTn id="110" presetID="26" presetClass="emph" presetSubtype="0" fill="hold" grpId="1" nodeType="withEffect">
                                  <p:stCondLst>
                                    <p:cond delay="500"/>
                                  </p:stCondLst>
                                  <p:childTnLst>
                                    <p:animEffect transition="out" filter="fade">
                                      <p:cBhvr>
                                        <p:cTn id="111" dur="500" tmFilter="0, 0; .2, .5; .8, .5; 1, 0"/>
                                        <p:tgtEl>
                                          <p:spTgt spid="59"/>
                                        </p:tgtEl>
                                      </p:cBhvr>
                                    </p:animEffect>
                                    <p:animScale>
                                      <p:cBhvr>
                                        <p:cTn id="112" dur="250" autoRev="1" fill="hold"/>
                                        <p:tgtEl>
                                          <p:spTgt spid="59"/>
                                        </p:tgtEl>
                                      </p:cBhvr>
                                      <p:by x="105000" y="105000"/>
                                    </p:animScale>
                                  </p:childTnLst>
                                </p:cTn>
                              </p:par>
                            </p:childTnLst>
                          </p:cTn>
                        </p:par>
                      </p:childTnLst>
                    </p:cTn>
                  </p:par>
                </p:childTnLst>
              </p:cTn>
              <p:nextCondLst>
                <p:cond evt="onClick" delay="0">
                  <p:tgtEl>
                    <p:spTgt spid="57"/>
                  </p:tgtEl>
                </p:cond>
              </p:nextCondLst>
            </p:seq>
            <p:seq concurrent="1" nextAc="seek">
              <p:cTn id="113" restart="whenNotActive" fill="hold" evtFilter="cancelBubble" nodeType="interactiveSeq">
                <p:stCondLst>
                  <p:cond evt="onClick" delay="0">
                    <p:tgtEl>
                      <p:spTgt spid="58"/>
                    </p:tgtEl>
                  </p:cond>
                </p:stCondLst>
                <p:endSync evt="end" delay="0">
                  <p:rtn val="all"/>
                </p:endSync>
                <p:childTnLst>
                  <p:par>
                    <p:cTn id="114" fill="hold">
                      <p:stCondLst>
                        <p:cond delay="0"/>
                      </p:stCondLst>
                      <p:childTnLst>
                        <p:par>
                          <p:cTn id="115" fill="hold">
                            <p:stCondLst>
                              <p:cond delay="0"/>
                            </p:stCondLst>
                            <p:childTnLst>
                              <p:par>
                                <p:cTn id="116" presetID="53" presetClass="entr" presetSubtype="16" fill="hold" grpId="0" nodeType="withEffect">
                                  <p:stCondLst>
                                    <p:cond delay="0"/>
                                  </p:stCondLst>
                                  <p:childTnLst>
                                    <p:set>
                                      <p:cBhvr>
                                        <p:cTn id="117" dur="1" fill="hold">
                                          <p:stCondLst>
                                            <p:cond delay="0"/>
                                          </p:stCondLst>
                                        </p:cTn>
                                        <p:tgtEl>
                                          <p:spTgt spid="60"/>
                                        </p:tgtEl>
                                        <p:attrNameLst>
                                          <p:attrName>style.visibility</p:attrName>
                                        </p:attrNameLst>
                                      </p:cBhvr>
                                      <p:to>
                                        <p:strVal val="visible"/>
                                      </p:to>
                                    </p:set>
                                    <p:anim calcmode="lin" valueType="num">
                                      <p:cBhvr>
                                        <p:cTn id="118" dur="500" fill="hold"/>
                                        <p:tgtEl>
                                          <p:spTgt spid="60"/>
                                        </p:tgtEl>
                                        <p:attrNameLst>
                                          <p:attrName>ppt_w</p:attrName>
                                        </p:attrNameLst>
                                      </p:cBhvr>
                                      <p:tavLst>
                                        <p:tav tm="0">
                                          <p:val>
                                            <p:fltVal val="0"/>
                                          </p:val>
                                        </p:tav>
                                        <p:tav tm="100000">
                                          <p:val>
                                            <p:strVal val="#ppt_w"/>
                                          </p:val>
                                        </p:tav>
                                      </p:tavLst>
                                    </p:anim>
                                    <p:anim calcmode="lin" valueType="num">
                                      <p:cBhvr>
                                        <p:cTn id="119" dur="500" fill="hold"/>
                                        <p:tgtEl>
                                          <p:spTgt spid="60"/>
                                        </p:tgtEl>
                                        <p:attrNameLst>
                                          <p:attrName>ppt_h</p:attrName>
                                        </p:attrNameLst>
                                      </p:cBhvr>
                                      <p:tavLst>
                                        <p:tav tm="0">
                                          <p:val>
                                            <p:fltVal val="0"/>
                                          </p:val>
                                        </p:tav>
                                        <p:tav tm="100000">
                                          <p:val>
                                            <p:strVal val="#ppt_h"/>
                                          </p:val>
                                        </p:tav>
                                      </p:tavLst>
                                    </p:anim>
                                    <p:animEffect transition="in" filter="fade">
                                      <p:cBhvr>
                                        <p:cTn id="120" dur="500"/>
                                        <p:tgtEl>
                                          <p:spTgt spid="60"/>
                                        </p:tgtEl>
                                      </p:cBhvr>
                                    </p:animEffect>
                                  </p:childTnLst>
                                  <p:subTnLst>
                                    <p:audio>
                                      <p:cMediaNode>
                                        <p:cTn display="0" masterRel="sameClick">
                                          <p:stCondLst>
                                            <p:cond evt="begin" delay="0">
                                              <p:tn val="116"/>
                                            </p:cond>
                                          </p:stCondLst>
                                          <p:endCondLst>
                                            <p:cond evt="onStopAudio" delay="0">
                                              <p:tgtEl>
                                                <p:sldTgt/>
                                              </p:tgtEl>
                                            </p:cond>
                                          </p:endCondLst>
                                        </p:cTn>
                                        <p:tgtEl>
                                          <p:sndTgt r:embed="rId2" name="Bling.wav"/>
                                        </p:tgtEl>
                                      </p:cMediaNode>
                                    </p:audio>
                                  </p:subTnLst>
                                </p:cTn>
                              </p:par>
                              <p:par>
                                <p:cTn id="121" presetID="26" presetClass="emph" presetSubtype="0" fill="hold" grpId="1" nodeType="withEffect">
                                  <p:stCondLst>
                                    <p:cond delay="500"/>
                                  </p:stCondLst>
                                  <p:childTnLst>
                                    <p:animEffect transition="out" filter="fade">
                                      <p:cBhvr>
                                        <p:cTn id="122" dur="500" tmFilter="0, 0; .2, .5; .8, .5; 1, 0"/>
                                        <p:tgtEl>
                                          <p:spTgt spid="60"/>
                                        </p:tgtEl>
                                      </p:cBhvr>
                                    </p:animEffect>
                                    <p:animScale>
                                      <p:cBhvr>
                                        <p:cTn id="123" dur="250" autoRev="1" fill="hold"/>
                                        <p:tgtEl>
                                          <p:spTgt spid="60"/>
                                        </p:tgtEl>
                                      </p:cBhvr>
                                      <p:by x="105000" y="105000"/>
                                    </p:animScale>
                                  </p:childTnLst>
                                </p:cTn>
                              </p:par>
                            </p:childTnLst>
                          </p:cTn>
                        </p:par>
                      </p:childTnLst>
                    </p:cTn>
                  </p:par>
                </p:childTnLst>
              </p:cTn>
              <p:nextCondLst>
                <p:cond evt="onClick" delay="0">
                  <p:tgtEl>
                    <p:spTgt spid="58"/>
                  </p:tgtEl>
                </p:cond>
              </p:nextCondLst>
            </p:seq>
            <p:seq concurrent="1" nextAc="seek">
              <p:cTn id="124" restart="whenNotActive" fill="hold" evtFilter="cancelBubble" nodeType="interactiveSeq">
                <p:stCondLst>
                  <p:cond evt="onClick" delay="0">
                    <p:tgtEl>
                      <p:spTgt spid="62"/>
                    </p:tgtEl>
                  </p:cond>
                </p:stCondLst>
                <p:endSync evt="end" delay="0">
                  <p:rtn val="all"/>
                </p:endSync>
                <p:childTnLst>
                  <p:par>
                    <p:cTn id="125" fill="hold">
                      <p:stCondLst>
                        <p:cond delay="0"/>
                      </p:stCondLst>
                      <p:childTnLst>
                        <p:par>
                          <p:cTn id="126" fill="hold">
                            <p:stCondLst>
                              <p:cond delay="0"/>
                            </p:stCondLst>
                            <p:childTnLst>
                              <p:par>
                                <p:cTn id="127" presetID="53" presetClass="entr" presetSubtype="16" fill="hold" grpId="0" nodeType="withEffect">
                                  <p:stCondLst>
                                    <p:cond delay="0"/>
                                  </p:stCondLst>
                                  <p:childTnLst>
                                    <p:set>
                                      <p:cBhvr>
                                        <p:cTn id="128" dur="1" fill="hold">
                                          <p:stCondLst>
                                            <p:cond delay="0"/>
                                          </p:stCondLst>
                                        </p:cTn>
                                        <p:tgtEl>
                                          <p:spTgt spid="65"/>
                                        </p:tgtEl>
                                        <p:attrNameLst>
                                          <p:attrName>style.visibility</p:attrName>
                                        </p:attrNameLst>
                                      </p:cBhvr>
                                      <p:to>
                                        <p:strVal val="visible"/>
                                      </p:to>
                                    </p:set>
                                    <p:anim calcmode="lin" valueType="num">
                                      <p:cBhvr>
                                        <p:cTn id="129" dur="500" fill="hold"/>
                                        <p:tgtEl>
                                          <p:spTgt spid="65"/>
                                        </p:tgtEl>
                                        <p:attrNameLst>
                                          <p:attrName>ppt_w</p:attrName>
                                        </p:attrNameLst>
                                      </p:cBhvr>
                                      <p:tavLst>
                                        <p:tav tm="0">
                                          <p:val>
                                            <p:fltVal val="0"/>
                                          </p:val>
                                        </p:tav>
                                        <p:tav tm="100000">
                                          <p:val>
                                            <p:strVal val="#ppt_w"/>
                                          </p:val>
                                        </p:tav>
                                      </p:tavLst>
                                    </p:anim>
                                    <p:anim calcmode="lin" valueType="num">
                                      <p:cBhvr>
                                        <p:cTn id="130" dur="500" fill="hold"/>
                                        <p:tgtEl>
                                          <p:spTgt spid="65"/>
                                        </p:tgtEl>
                                        <p:attrNameLst>
                                          <p:attrName>ppt_h</p:attrName>
                                        </p:attrNameLst>
                                      </p:cBhvr>
                                      <p:tavLst>
                                        <p:tav tm="0">
                                          <p:val>
                                            <p:fltVal val="0"/>
                                          </p:val>
                                        </p:tav>
                                        <p:tav tm="100000">
                                          <p:val>
                                            <p:strVal val="#ppt_h"/>
                                          </p:val>
                                        </p:tav>
                                      </p:tavLst>
                                    </p:anim>
                                    <p:animEffect transition="in" filter="fade">
                                      <p:cBhvr>
                                        <p:cTn id="131" dur="500"/>
                                        <p:tgtEl>
                                          <p:spTgt spid="65"/>
                                        </p:tgtEl>
                                      </p:cBhvr>
                                    </p:animEffect>
                                  </p:childTnLst>
                                  <p:subTnLst>
                                    <p:audio>
                                      <p:cMediaNode>
                                        <p:cTn display="0" masterRel="sameClick">
                                          <p:stCondLst>
                                            <p:cond evt="begin" delay="0">
                                              <p:tn val="127"/>
                                            </p:cond>
                                          </p:stCondLst>
                                          <p:endCondLst>
                                            <p:cond evt="onStopAudio" delay="0">
                                              <p:tgtEl>
                                                <p:sldTgt/>
                                              </p:tgtEl>
                                            </p:cond>
                                          </p:endCondLst>
                                        </p:cTn>
                                        <p:tgtEl>
                                          <p:sndTgt r:embed="rId2" name="Bling.wav"/>
                                        </p:tgtEl>
                                      </p:cMediaNode>
                                    </p:audio>
                                  </p:subTnLst>
                                </p:cTn>
                              </p:par>
                              <p:par>
                                <p:cTn id="132" presetID="26" presetClass="emph" presetSubtype="0" fill="hold" grpId="1" nodeType="withEffect">
                                  <p:stCondLst>
                                    <p:cond delay="500"/>
                                  </p:stCondLst>
                                  <p:childTnLst>
                                    <p:animEffect transition="out" filter="fade">
                                      <p:cBhvr>
                                        <p:cTn id="133" dur="500" tmFilter="0, 0; .2, .5; .8, .5; 1, 0"/>
                                        <p:tgtEl>
                                          <p:spTgt spid="65"/>
                                        </p:tgtEl>
                                      </p:cBhvr>
                                    </p:animEffect>
                                    <p:animScale>
                                      <p:cBhvr>
                                        <p:cTn id="134" dur="250" autoRev="1" fill="hold"/>
                                        <p:tgtEl>
                                          <p:spTgt spid="65"/>
                                        </p:tgtEl>
                                      </p:cBhvr>
                                      <p:by x="105000" y="105000"/>
                                    </p:animScale>
                                  </p:childTnLst>
                                </p:cTn>
                              </p:par>
                            </p:childTnLst>
                          </p:cTn>
                        </p:par>
                      </p:childTnLst>
                    </p:cTn>
                  </p:par>
                </p:childTnLst>
              </p:cTn>
              <p:nextCondLst>
                <p:cond evt="onClick" delay="0">
                  <p:tgtEl>
                    <p:spTgt spid="62"/>
                  </p:tgtEl>
                </p:cond>
              </p:nextCondLst>
            </p:seq>
          </p:childTnLst>
        </p:cTn>
      </p:par>
    </p:tnLst>
    <p:bldLst>
      <p:bldP spid="89" grpId="0"/>
      <p:bldP spid="89" grpId="1"/>
      <p:bldP spid="90" grpId="0"/>
      <p:bldP spid="90" grpId="1"/>
      <p:bldP spid="77" grpId="0"/>
      <p:bldP spid="77" grpId="1"/>
      <p:bldP spid="56" grpId="0"/>
      <p:bldP spid="56" grpId="1"/>
      <p:bldP spid="59" grpId="0"/>
      <p:bldP spid="59" grpId="1"/>
      <p:bldP spid="60" grpId="0"/>
      <p:bldP spid="60" grpId="1"/>
      <p:bldP spid="65" grpId="0"/>
      <p:bldP spid="65"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0174" y="-1028700"/>
            <a:ext cx="14344819" cy="2057400"/>
            <a:chOff x="0" y="0"/>
            <a:chExt cx="5668565" cy="812800"/>
          </a:xfrm>
        </p:grpSpPr>
        <p:sp>
          <p:nvSpPr>
            <p:cNvPr id="3" name="Freeform 3"/>
            <p:cNvSpPr/>
            <p:nvPr/>
          </p:nvSpPr>
          <p:spPr>
            <a:xfrm>
              <a:off x="0" y="0"/>
              <a:ext cx="5668565" cy="812800"/>
            </a:xfrm>
            <a:custGeom>
              <a:avLst/>
              <a:gdLst/>
              <a:ahLst/>
              <a:cxnLst/>
              <a:rect l="l" t="t" r="r" b="b"/>
              <a:pathLst>
                <a:path w="5668565" h="812800">
                  <a:moveTo>
                    <a:pt x="0" y="0"/>
                  </a:moveTo>
                  <a:lnTo>
                    <a:pt x="5668565" y="0"/>
                  </a:lnTo>
                  <a:lnTo>
                    <a:pt x="5668565" y="812800"/>
                  </a:lnTo>
                  <a:lnTo>
                    <a:pt x="0" y="812800"/>
                  </a:lnTo>
                  <a:close/>
                </a:path>
              </a:pathLst>
            </a:custGeom>
            <a:gradFill rotWithShape="1">
              <a:gsLst>
                <a:gs pos="0">
                  <a:srgbClr val="0CC0DF">
                    <a:alpha val="100000"/>
                  </a:srgbClr>
                </a:gs>
                <a:gs pos="50000">
                  <a:srgbClr val="FFDE59">
                    <a:alpha val="100000"/>
                  </a:srgbClr>
                </a:gs>
                <a:gs pos="100000">
                  <a:srgbClr val="FA7B7B">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rot="-8979045">
            <a:off x="8864444" y="-1238001"/>
            <a:ext cx="4423364" cy="2743200"/>
          </a:xfrm>
          <a:custGeom>
            <a:avLst/>
            <a:gdLst/>
            <a:ahLst/>
            <a:cxnLst/>
            <a:rect l="l" t="t" r="r" b="b"/>
            <a:pathLst>
              <a:path w="6636774" h="4114800">
                <a:moveTo>
                  <a:pt x="0" y="0"/>
                </a:moveTo>
                <a:lnTo>
                  <a:pt x="6636774" y="0"/>
                </a:lnTo>
                <a:lnTo>
                  <a:pt x="6636774"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685622" y="1197932"/>
            <a:ext cx="10976452" cy="1577649"/>
            <a:chOff x="0" y="0"/>
            <a:chExt cx="21958623" cy="3155298"/>
          </a:xfrm>
        </p:grpSpPr>
        <p:grpSp>
          <p:nvGrpSpPr>
            <p:cNvPr id="7" name="Group 7"/>
            <p:cNvGrpSpPr/>
            <p:nvPr/>
          </p:nvGrpSpPr>
          <p:grpSpPr>
            <a:xfrm>
              <a:off x="0" y="0"/>
              <a:ext cx="21640800" cy="2136194"/>
              <a:chOff x="0" y="0"/>
              <a:chExt cx="4274726" cy="421964"/>
            </a:xfrm>
          </p:grpSpPr>
          <p:sp>
            <p:nvSpPr>
              <p:cNvPr id="8" name="Freeform 8"/>
              <p:cNvSpPr/>
              <p:nvPr/>
            </p:nvSpPr>
            <p:spPr>
              <a:xfrm>
                <a:off x="0" y="0"/>
                <a:ext cx="4274726" cy="421964"/>
              </a:xfrm>
              <a:custGeom>
                <a:avLst/>
                <a:gdLst/>
                <a:ahLst/>
                <a:cxnLst/>
                <a:rect l="l" t="t" r="r" b="b"/>
                <a:pathLst>
                  <a:path w="4274726" h="421964">
                    <a:moveTo>
                      <a:pt x="24327" y="0"/>
                    </a:moveTo>
                    <a:lnTo>
                      <a:pt x="4250399" y="0"/>
                    </a:lnTo>
                    <a:cubicBezTo>
                      <a:pt x="4263834" y="0"/>
                      <a:pt x="4274726" y="10891"/>
                      <a:pt x="4274726" y="24327"/>
                    </a:cubicBezTo>
                    <a:lnTo>
                      <a:pt x="4274726" y="397638"/>
                    </a:lnTo>
                    <a:cubicBezTo>
                      <a:pt x="4274726" y="411073"/>
                      <a:pt x="4263834" y="421964"/>
                      <a:pt x="4250399" y="421964"/>
                    </a:cubicBezTo>
                    <a:lnTo>
                      <a:pt x="24327" y="421964"/>
                    </a:lnTo>
                    <a:cubicBezTo>
                      <a:pt x="10891" y="421964"/>
                      <a:pt x="0" y="411073"/>
                      <a:pt x="0" y="397638"/>
                    </a:cubicBezTo>
                    <a:lnTo>
                      <a:pt x="0" y="24327"/>
                    </a:lnTo>
                    <a:cubicBezTo>
                      <a:pt x="0" y="10891"/>
                      <a:pt x="10891" y="0"/>
                      <a:pt x="24327" y="0"/>
                    </a:cubicBezTo>
                    <a:close/>
                  </a:path>
                </a:pathLst>
              </a:custGeom>
              <a:solidFill>
                <a:srgbClr val="FFDE59"/>
              </a:solidFill>
            </p:spPr>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0" name="TextBox 10"/>
            <p:cNvSpPr txBox="1"/>
            <p:nvPr/>
          </p:nvSpPr>
          <p:spPr>
            <a:xfrm>
              <a:off x="774504" y="569974"/>
              <a:ext cx="21184119" cy="2585324"/>
            </a:xfrm>
            <a:prstGeom prst="rect">
              <a:avLst/>
            </a:prstGeom>
          </p:spPr>
          <p:txBody>
            <a:bodyPr wrap="square" lIns="0" tIns="0" rIns="0" bIns="0" rtlCol="0" anchor="t">
              <a:spAutoFit/>
            </a:bodyPr>
            <a:lstStyle/>
            <a:p>
              <a:r>
                <a:rPr lang="en-US" sz="2800" b="1" dirty="0" err="1">
                  <a:solidFill>
                    <a:srgbClr val="000000"/>
                  </a:solidFill>
                  <a:latin typeface="Arial" pitchFamily="34" charset="0"/>
                </a:rPr>
                <a:t>Thảo</a:t>
              </a:r>
              <a:r>
                <a:rPr lang="en-US" sz="2800" b="1" dirty="0">
                  <a:solidFill>
                    <a:srgbClr val="000000"/>
                  </a:solidFill>
                  <a:latin typeface="Arial" pitchFamily="34" charset="0"/>
                </a:rPr>
                <a:t> </a:t>
              </a:r>
              <a:r>
                <a:rPr lang="en-US" sz="2800" b="1" dirty="0" err="1">
                  <a:solidFill>
                    <a:srgbClr val="000000"/>
                  </a:solidFill>
                  <a:latin typeface="Arial" pitchFamily="34" charset="0"/>
                </a:rPr>
                <a:t>luận</a:t>
              </a:r>
              <a:r>
                <a:rPr lang="en-US" sz="2800" b="1" dirty="0">
                  <a:solidFill>
                    <a:srgbClr val="000000"/>
                  </a:solidFill>
                  <a:latin typeface="Arial" pitchFamily="34" charset="0"/>
                </a:rPr>
                <a:t> </a:t>
              </a:r>
              <a:r>
                <a:rPr lang="en-US" sz="2800" b="1" dirty="0" err="1">
                  <a:solidFill>
                    <a:srgbClr val="000000"/>
                  </a:solidFill>
                  <a:latin typeface="Arial" pitchFamily="34" charset="0"/>
                </a:rPr>
                <a:t>nhóm</a:t>
              </a:r>
              <a:r>
                <a:rPr lang="en-US" sz="2800" b="1" dirty="0">
                  <a:solidFill>
                    <a:srgbClr val="000000"/>
                  </a:solidFill>
                  <a:latin typeface="Arial" pitchFamily="34" charset="0"/>
                </a:rPr>
                <a:t>, </a:t>
              </a:r>
              <a:r>
                <a:rPr lang="en-US" sz="2800" b="1" dirty="0" err="1">
                  <a:solidFill>
                    <a:srgbClr val="000000"/>
                  </a:solidFill>
                  <a:latin typeface="Arial" pitchFamily="34" charset="0"/>
                </a:rPr>
                <a:t>lấy</a:t>
              </a:r>
              <a:r>
                <a:rPr lang="en-US" sz="2800" b="1" dirty="0">
                  <a:solidFill>
                    <a:srgbClr val="000000"/>
                  </a:solidFill>
                  <a:latin typeface="Arial" pitchFamily="34" charset="0"/>
                </a:rPr>
                <a:t> </a:t>
              </a:r>
              <a:r>
                <a:rPr lang="en-US" sz="2800" b="1" dirty="0" err="1">
                  <a:solidFill>
                    <a:srgbClr val="000000"/>
                  </a:solidFill>
                  <a:latin typeface="Arial" pitchFamily="34" charset="0"/>
                </a:rPr>
                <a:t>ví</a:t>
              </a:r>
              <a:r>
                <a:rPr lang="en-US" sz="2800" b="1" dirty="0">
                  <a:solidFill>
                    <a:srgbClr val="000000"/>
                  </a:solidFill>
                  <a:latin typeface="Arial" pitchFamily="34" charset="0"/>
                </a:rPr>
                <a:t> </a:t>
              </a:r>
              <a:r>
                <a:rPr lang="en-US" sz="2800" b="1" dirty="0" err="1">
                  <a:solidFill>
                    <a:srgbClr val="000000"/>
                  </a:solidFill>
                  <a:latin typeface="Arial" pitchFamily="34" charset="0"/>
                </a:rPr>
                <a:t>dụ</a:t>
              </a:r>
              <a:r>
                <a:rPr lang="en-US" sz="2800" b="1" dirty="0">
                  <a:solidFill>
                    <a:srgbClr val="000000"/>
                  </a:solidFill>
                  <a:latin typeface="Arial" pitchFamily="34" charset="0"/>
                </a:rPr>
                <a:t> </a:t>
              </a:r>
              <a:r>
                <a:rPr lang="en-US" sz="2800" b="1" dirty="0" err="1">
                  <a:solidFill>
                    <a:srgbClr val="000000"/>
                  </a:solidFill>
                  <a:latin typeface="Arial" pitchFamily="34" charset="0"/>
                </a:rPr>
                <a:t>về</a:t>
              </a:r>
              <a:r>
                <a:rPr lang="en-US" sz="2800" b="1" dirty="0">
                  <a:solidFill>
                    <a:srgbClr val="000000"/>
                  </a:solidFill>
                  <a:latin typeface="Arial" pitchFamily="34" charset="0"/>
                </a:rPr>
                <a:t> </a:t>
              </a:r>
              <a:r>
                <a:rPr lang="en-US" sz="2800" b="1" dirty="0" err="1">
                  <a:solidFill>
                    <a:srgbClr val="000000"/>
                  </a:solidFill>
                  <a:latin typeface="Arial" pitchFamily="34" charset="0"/>
                </a:rPr>
                <a:t>sinh</a:t>
              </a:r>
              <a:r>
                <a:rPr lang="en-US" sz="2800" b="1" dirty="0">
                  <a:solidFill>
                    <a:srgbClr val="000000"/>
                  </a:solidFill>
                  <a:latin typeface="Arial" pitchFamily="34" charset="0"/>
                </a:rPr>
                <a:t> </a:t>
              </a:r>
              <a:r>
                <a:rPr lang="en-US" sz="2800" b="1" dirty="0" err="1">
                  <a:solidFill>
                    <a:srgbClr val="000000"/>
                  </a:solidFill>
                  <a:latin typeface="Arial" pitchFamily="34" charset="0"/>
                </a:rPr>
                <a:t>vật</a:t>
              </a:r>
              <a:r>
                <a:rPr lang="en-US" sz="2800" b="1" dirty="0">
                  <a:solidFill>
                    <a:srgbClr val="000000"/>
                  </a:solidFill>
                  <a:latin typeface="Arial" pitchFamily="34" charset="0"/>
                </a:rPr>
                <a:t> ở </a:t>
              </a:r>
              <a:r>
                <a:rPr lang="en-US" sz="2800" b="1" dirty="0" err="1">
                  <a:solidFill>
                    <a:srgbClr val="000000"/>
                  </a:solidFill>
                  <a:latin typeface="Arial" pitchFamily="34" charset="0"/>
                </a:rPr>
                <a:t>các</a:t>
              </a:r>
              <a:r>
                <a:rPr lang="en-US" sz="2800" b="1" dirty="0">
                  <a:solidFill>
                    <a:srgbClr val="000000"/>
                  </a:solidFill>
                  <a:latin typeface="Arial" pitchFamily="34" charset="0"/>
                </a:rPr>
                <a:t> </a:t>
              </a:r>
              <a:r>
                <a:rPr lang="en-US" sz="2800" b="1" dirty="0" err="1">
                  <a:solidFill>
                    <a:srgbClr val="000000"/>
                  </a:solidFill>
                  <a:latin typeface="Arial" pitchFamily="34" charset="0"/>
                </a:rPr>
                <a:t>khu</a:t>
              </a:r>
              <a:r>
                <a:rPr lang="en-US" sz="2800" b="1" dirty="0">
                  <a:solidFill>
                    <a:srgbClr val="000000"/>
                  </a:solidFill>
                  <a:latin typeface="Arial" pitchFamily="34" charset="0"/>
                </a:rPr>
                <a:t> </a:t>
              </a:r>
              <a:r>
                <a:rPr lang="en-US" sz="2800" b="1" dirty="0" err="1">
                  <a:solidFill>
                    <a:srgbClr val="000000"/>
                  </a:solidFill>
                  <a:latin typeface="Arial" pitchFamily="34" charset="0"/>
                </a:rPr>
                <a:t>sinh</a:t>
              </a:r>
              <a:r>
                <a:rPr lang="en-US" sz="2800" b="1" dirty="0">
                  <a:solidFill>
                    <a:srgbClr val="000000"/>
                  </a:solidFill>
                  <a:latin typeface="Arial" pitchFamily="34" charset="0"/>
                </a:rPr>
                <a:t> </a:t>
              </a:r>
              <a:r>
                <a:rPr lang="en-US" sz="2800" b="1" dirty="0" err="1">
                  <a:solidFill>
                    <a:srgbClr val="000000"/>
                  </a:solidFill>
                  <a:latin typeface="Arial" pitchFamily="34" charset="0"/>
                </a:rPr>
                <a:t>học</a:t>
              </a:r>
              <a:endParaRPr lang="en-US" sz="2800" b="1" dirty="0">
                <a:solidFill>
                  <a:srgbClr val="000000"/>
                </a:solidFill>
                <a:latin typeface="Arial" pitchFamily="34" charset="0"/>
              </a:endParaRPr>
            </a:p>
            <a:p>
              <a:r>
                <a:rPr lang="en-US" sz="2800" b="1" dirty="0">
                  <a:solidFill>
                    <a:srgbClr val="000000"/>
                  </a:solidFill>
                  <a:latin typeface="Arial" pitchFamily="34" charset="0"/>
                </a:rPr>
                <a:t/>
              </a:r>
              <a:br>
                <a:rPr lang="en-US" sz="2800" b="1" dirty="0">
                  <a:solidFill>
                    <a:srgbClr val="000000"/>
                  </a:solidFill>
                  <a:latin typeface="Arial" pitchFamily="34" charset="0"/>
                </a:rPr>
              </a:br>
              <a:endParaRPr lang="en-US" sz="2800" b="1" dirty="0">
                <a:solidFill>
                  <a:srgbClr val="000000"/>
                </a:solidFill>
                <a:latin typeface="Arial" pitchFamily="34" charset="0"/>
              </a:endParaRPr>
            </a:p>
          </p:txBody>
        </p:sp>
      </p:grpSp>
      <p:sp>
        <p:nvSpPr>
          <p:cNvPr id="12" name="TextBox 12"/>
          <p:cNvSpPr txBox="1"/>
          <p:nvPr/>
        </p:nvSpPr>
        <p:spPr>
          <a:xfrm>
            <a:off x="685620" y="287867"/>
            <a:ext cx="4646791" cy="423193"/>
          </a:xfrm>
          <a:prstGeom prst="rect">
            <a:avLst/>
          </a:prstGeom>
        </p:spPr>
        <p:txBody>
          <a:bodyPr wrap="square" lIns="0" tIns="0" rIns="0" bIns="0" rtlCol="0" anchor="t">
            <a:spAutoFit/>
          </a:bodyPr>
          <a:lstStyle/>
          <a:p>
            <a:pPr>
              <a:lnSpc>
                <a:spcPts val="3266"/>
              </a:lnSpc>
            </a:pPr>
            <a:r>
              <a:rPr lang="en-US" sz="2300" b="1" dirty="0">
                <a:solidFill>
                  <a:srgbClr val="000000"/>
                </a:solidFill>
                <a:latin typeface="Arial" pitchFamily="34" charset="0"/>
              </a:rPr>
              <a:t>II. CÁC KHU SINH HỌC CHỦ YẾU</a:t>
            </a:r>
          </a:p>
        </p:txBody>
      </p:sp>
      <p:sp>
        <p:nvSpPr>
          <p:cNvPr id="13" name="TextBox 13"/>
          <p:cNvSpPr txBox="1"/>
          <p:nvPr/>
        </p:nvSpPr>
        <p:spPr>
          <a:xfrm>
            <a:off x="685620" y="2434733"/>
            <a:ext cx="10817584" cy="810415"/>
          </a:xfrm>
          <a:prstGeom prst="rect">
            <a:avLst/>
          </a:prstGeom>
        </p:spPr>
        <p:txBody>
          <a:bodyPr wrap="square" lIns="0" tIns="0" rIns="0" bIns="0" rtlCol="0" anchor="t">
            <a:spAutoFit/>
          </a:bodyPr>
          <a:lstStyle/>
          <a:p>
            <a:pPr>
              <a:lnSpc>
                <a:spcPct val="120000"/>
              </a:lnSpc>
            </a:pPr>
            <a:r>
              <a:rPr lang="vi-VN" sz="2300" dirty="0" smtClean="0">
                <a:solidFill>
                  <a:srgbClr val="000000"/>
                </a:solidFill>
                <a:latin typeface="Arial" pitchFamily="34" charset="0"/>
              </a:rPr>
              <a:t>- Khu sinh học sa mạc và hoang mạc: xương rồng, cỏ lạc đà, ngải, lạc đà, thằn lằn, rắn, sâu bọ cánh cứng,…</a:t>
            </a:r>
            <a:endParaRPr lang="en-US" sz="2300" dirty="0">
              <a:solidFill>
                <a:srgbClr val="000000"/>
              </a:solidFill>
              <a:latin typeface="Arial" pitchFamily="34" charset="0"/>
            </a:endParaRPr>
          </a:p>
        </p:txBody>
      </p:sp>
      <p:pic>
        <p:nvPicPr>
          <p:cNvPr id="7170" name="Picture 2" descr="Đến giờ vẫn còn nhiều người không phân biệt được hoang mạc và sa mạc khác  nhau như thế nào"/>
          <p:cNvPicPr>
            <a:picLocks noChangeAspect="1" noChangeArrowheads="1"/>
          </p:cNvPicPr>
          <p:nvPr/>
        </p:nvPicPr>
        <p:blipFill rotWithShape="1">
          <a:blip r:embed="rId4">
            <a:extLst>
              <a:ext uri="{28A0092B-C50C-407E-A947-70E740481C1C}">
                <a14:useLocalDpi xmlns:a14="http://schemas.microsoft.com/office/drawing/2010/main" val="0"/>
              </a:ext>
            </a:extLst>
          </a:blip>
          <a:srcRect l="7400" t="8954" r="23889"/>
          <a:stretch/>
        </p:blipFill>
        <p:spPr bwMode="auto">
          <a:xfrm>
            <a:off x="685620" y="3529434"/>
            <a:ext cx="3505200" cy="301205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10 sa mạc - hoang mạc lớn trên thế giới - HỘI KỶ LỤC GIA VIỆT NAM - TỔ CHỨC  KỶ LỤC VIỆT NAM(VIETKINGS)"/>
          <p:cNvPicPr>
            <a:picLocks noChangeAspect="1" noChangeArrowheads="1"/>
          </p:cNvPicPr>
          <p:nvPr/>
        </p:nvPicPr>
        <p:blipFill rotWithShape="1">
          <a:blip r:embed="rId5">
            <a:extLst>
              <a:ext uri="{28A0092B-C50C-407E-A947-70E740481C1C}">
                <a14:useLocalDpi xmlns:a14="http://schemas.microsoft.com/office/drawing/2010/main" val="0"/>
              </a:ext>
            </a:extLst>
          </a:blip>
          <a:srcRect r="28762"/>
          <a:stretch/>
        </p:blipFill>
        <p:spPr bwMode="auto">
          <a:xfrm>
            <a:off x="4379912" y="3529433"/>
            <a:ext cx="3429000" cy="301205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on Thằn Lằn Sa Mạc - Ảnh miễn phí trên Pixabay - Pixabay"/>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356"/>
          <a:stretch/>
        </p:blipFill>
        <p:spPr bwMode="auto">
          <a:xfrm>
            <a:off x="7999411" y="3533968"/>
            <a:ext cx="3503793" cy="3032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92569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0174" y="-1028700"/>
            <a:ext cx="14344819" cy="2057400"/>
            <a:chOff x="0" y="0"/>
            <a:chExt cx="5668565" cy="812800"/>
          </a:xfrm>
        </p:grpSpPr>
        <p:sp>
          <p:nvSpPr>
            <p:cNvPr id="3" name="Freeform 3"/>
            <p:cNvSpPr/>
            <p:nvPr/>
          </p:nvSpPr>
          <p:spPr>
            <a:xfrm>
              <a:off x="0" y="0"/>
              <a:ext cx="5668565" cy="812800"/>
            </a:xfrm>
            <a:custGeom>
              <a:avLst/>
              <a:gdLst/>
              <a:ahLst/>
              <a:cxnLst/>
              <a:rect l="l" t="t" r="r" b="b"/>
              <a:pathLst>
                <a:path w="5668565" h="812800">
                  <a:moveTo>
                    <a:pt x="0" y="0"/>
                  </a:moveTo>
                  <a:lnTo>
                    <a:pt x="5668565" y="0"/>
                  </a:lnTo>
                  <a:lnTo>
                    <a:pt x="5668565" y="812800"/>
                  </a:lnTo>
                  <a:lnTo>
                    <a:pt x="0" y="812800"/>
                  </a:lnTo>
                  <a:close/>
                </a:path>
              </a:pathLst>
            </a:custGeom>
            <a:gradFill rotWithShape="1">
              <a:gsLst>
                <a:gs pos="0">
                  <a:srgbClr val="0CC0DF">
                    <a:alpha val="100000"/>
                  </a:srgbClr>
                </a:gs>
                <a:gs pos="50000">
                  <a:srgbClr val="FFDE59">
                    <a:alpha val="100000"/>
                  </a:srgbClr>
                </a:gs>
                <a:gs pos="100000">
                  <a:srgbClr val="FA7B7B">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rot="-8979045">
            <a:off x="8864444" y="-1238001"/>
            <a:ext cx="4423364" cy="2743200"/>
          </a:xfrm>
          <a:custGeom>
            <a:avLst/>
            <a:gdLst/>
            <a:ahLst/>
            <a:cxnLst/>
            <a:rect l="l" t="t" r="r" b="b"/>
            <a:pathLst>
              <a:path w="6636774" h="4114800">
                <a:moveTo>
                  <a:pt x="0" y="0"/>
                </a:moveTo>
                <a:lnTo>
                  <a:pt x="6636774" y="0"/>
                </a:lnTo>
                <a:lnTo>
                  <a:pt x="6636774"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2" name="TextBox 12"/>
          <p:cNvSpPr txBox="1"/>
          <p:nvPr/>
        </p:nvSpPr>
        <p:spPr>
          <a:xfrm>
            <a:off x="685620" y="287867"/>
            <a:ext cx="5256391" cy="423193"/>
          </a:xfrm>
          <a:prstGeom prst="rect">
            <a:avLst/>
          </a:prstGeom>
        </p:spPr>
        <p:txBody>
          <a:bodyPr wrap="square" lIns="0" tIns="0" rIns="0" bIns="0" rtlCol="0" anchor="t">
            <a:spAutoFit/>
          </a:bodyPr>
          <a:lstStyle/>
          <a:p>
            <a:pPr>
              <a:lnSpc>
                <a:spcPts val="3266"/>
              </a:lnSpc>
            </a:pPr>
            <a:r>
              <a:rPr lang="en-US" sz="2300" b="1" dirty="0">
                <a:solidFill>
                  <a:srgbClr val="000000"/>
                </a:solidFill>
                <a:latin typeface="Arial" pitchFamily="34" charset="0"/>
              </a:rPr>
              <a:t>II. CÁC KHU SINH HỌC CHỦ YẾU</a:t>
            </a:r>
          </a:p>
        </p:txBody>
      </p:sp>
      <p:grpSp>
        <p:nvGrpSpPr>
          <p:cNvPr id="15" name="Group 4"/>
          <p:cNvGrpSpPr/>
          <p:nvPr/>
        </p:nvGrpSpPr>
        <p:grpSpPr>
          <a:xfrm>
            <a:off x="336510" y="1437465"/>
            <a:ext cx="11211002" cy="4627669"/>
            <a:chOff x="-192146" y="-636408"/>
            <a:chExt cx="22427845" cy="9255340"/>
          </a:xfrm>
        </p:grpSpPr>
        <p:grpSp>
          <p:nvGrpSpPr>
            <p:cNvPr id="16" name="Group 5"/>
            <p:cNvGrpSpPr/>
            <p:nvPr/>
          </p:nvGrpSpPr>
          <p:grpSpPr>
            <a:xfrm>
              <a:off x="718730" y="1"/>
              <a:ext cx="21516969" cy="8618931"/>
              <a:chOff x="0" y="-125333"/>
              <a:chExt cx="6089324" cy="2439166"/>
            </a:xfrm>
          </p:grpSpPr>
          <p:sp>
            <p:nvSpPr>
              <p:cNvPr id="19" name="Freeform 6"/>
              <p:cNvSpPr/>
              <p:nvPr/>
            </p:nvSpPr>
            <p:spPr>
              <a:xfrm>
                <a:off x="0" y="-125333"/>
                <a:ext cx="6089324" cy="2439166"/>
              </a:xfrm>
              <a:custGeom>
                <a:avLst/>
                <a:gdLst/>
                <a:ahLst/>
                <a:cxnLst/>
                <a:rect l="l" t="t" r="r" b="b"/>
                <a:pathLst>
                  <a:path w="5920967" h="948430">
                    <a:moveTo>
                      <a:pt x="5796507" y="59690"/>
                    </a:moveTo>
                    <a:cubicBezTo>
                      <a:pt x="5832067" y="59690"/>
                      <a:pt x="5861277" y="88900"/>
                      <a:pt x="5861277" y="124460"/>
                    </a:cubicBezTo>
                    <a:lnTo>
                      <a:pt x="5861277" y="823970"/>
                    </a:lnTo>
                    <a:cubicBezTo>
                      <a:pt x="5861277" y="859530"/>
                      <a:pt x="5832067" y="888740"/>
                      <a:pt x="5796507" y="888740"/>
                    </a:cubicBezTo>
                    <a:lnTo>
                      <a:pt x="124460" y="888740"/>
                    </a:lnTo>
                    <a:cubicBezTo>
                      <a:pt x="88900" y="888740"/>
                      <a:pt x="59690" y="859530"/>
                      <a:pt x="59690" y="823970"/>
                    </a:cubicBezTo>
                    <a:lnTo>
                      <a:pt x="59690" y="124460"/>
                    </a:lnTo>
                    <a:cubicBezTo>
                      <a:pt x="59690" y="88900"/>
                      <a:pt x="88900" y="59690"/>
                      <a:pt x="124460" y="59690"/>
                    </a:cubicBezTo>
                    <a:lnTo>
                      <a:pt x="5796507" y="59690"/>
                    </a:lnTo>
                    <a:moveTo>
                      <a:pt x="5796507" y="0"/>
                    </a:moveTo>
                    <a:lnTo>
                      <a:pt x="124460" y="0"/>
                    </a:lnTo>
                    <a:cubicBezTo>
                      <a:pt x="55880" y="0"/>
                      <a:pt x="0" y="55880"/>
                      <a:pt x="0" y="124460"/>
                    </a:cubicBezTo>
                    <a:lnTo>
                      <a:pt x="0" y="823970"/>
                    </a:lnTo>
                    <a:cubicBezTo>
                      <a:pt x="0" y="892550"/>
                      <a:pt x="55880" y="948430"/>
                      <a:pt x="124460" y="948430"/>
                    </a:cubicBezTo>
                    <a:lnTo>
                      <a:pt x="5796507" y="948430"/>
                    </a:lnTo>
                    <a:cubicBezTo>
                      <a:pt x="5865087" y="948430"/>
                      <a:pt x="5920967" y="892550"/>
                      <a:pt x="5920967" y="823970"/>
                    </a:cubicBezTo>
                    <a:lnTo>
                      <a:pt x="5920967" y="124460"/>
                    </a:lnTo>
                    <a:cubicBezTo>
                      <a:pt x="5920967" y="55880"/>
                      <a:pt x="5865087" y="0"/>
                      <a:pt x="5796507" y="0"/>
                    </a:cubicBezTo>
                    <a:close/>
                  </a:path>
                </a:pathLst>
              </a:custGeom>
              <a:solidFill>
                <a:srgbClr val="00BF63"/>
              </a:solidFill>
            </p:spPr>
          </p:sp>
        </p:grpSp>
        <p:pic>
          <p:nvPicPr>
            <p:cNvPr id="17" name="Picture 7"/>
            <p:cNvPicPr>
              <a:picLocks noChangeAspect="1"/>
            </p:cNvPicPr>
            <p:nvPr/>
          </p:nvPicPr>
          <p:blipFill>
            <a:blip r:embed="rId4"/>
            <a:srcRect/>
            <a:stretch>
              <a:fillRect/>
            </a:stretch>
          </p:blipFill>
          <p:spPr>
            <a:xfrm>
              <a:off x="-192146" y="-636408"/>
              <a:ext cx="3582693" cy="3515519"/>
            </a:xfrm>
            <a:prstGeom prst="rect">
              <a:avLst/>
            </a:prstGeom>
          </p:spPr>
        </p:pic>
        <p:sp>
          <p:nvSpPr>
            <p:cNvPr id="18" name="TextBox 8"/>
            <p:cNvSpPr txBox="1"/>
            <p:nvPr/>
          </p:nvSpPr>
          <p:spPr>
            <a:xfrm>
              <a:off x="3390547" y="1102300"/>
              <a:ext cx="18235393" cy="6586933"/>
            </a:xfrm>
            <a:prstGeom prst="rect">
              <a:avLst/>
            </a:prstGeom>
          </p:spPr>
          <p:txBody>
            <a:bodyPr wrap="square" lIns="0" tIns="0" rIns="0" bIns="0" rtlCol="0" anchor="t">
              <a:spAutoFit/>
            </a:bodyPr>
            <a:lstStyle/>
            <a:p>
              <a:pPr>
                <a:lnSpc>
                  <a:spcPct val="120000"/>
                </a:lnSpc>
                <a:spcBef>
                  <a:spcPct val="0"/>
                </a:spcBef>
              </a:pP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Tính</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đa</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dạng</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của</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sinh</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vật</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là</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đặc</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trưng</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của</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sinh</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quyển</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Hiện</a:t>
              </a:r>
              <a:r>
                <a:rPr lang="en-US" sz="1800" i="1" dirty="0" smtClean="0">
                  <a:solidFill>
                    <a:srgbClr val="000000"/>
                  </a:solidFill>
                  <a:latin typeface="Arial" pitchFamily="34" charset="0"/>
                </a:rPr>
                <a:t> nay, </a:t>
              </a:r>
              <a:r>
                <a:rPr lang="en-US" sz="1800" i="1" dirty="0" err="1" smtClean="0">
                  <a:solidFill>
                    <a:srgbClr val="000000"/>
                  </a:solidFill>
                  <a:latin typeface="Arial" pitchFamily="34" charset="0"/>
                </a:rPr>
                <a:t>chưa</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có</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số</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liệu</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chính</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xác</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về</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số</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loài</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sinh</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vật</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đang</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tồn</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tại</a:t>
              </a:r>
              <a:r>
                <a:rPr lang="en-US" sz="1800" i="1" dirty="0">
                  <a:solidFill>
                    <a:srgbClr val="000000"/>
                  </a:solidFill>
                  <a:latin typeface="Arial" pitchFamily="34" charset="0"/>
                </a:rPr>
                <a:t> </a:t>
              </a:r>
              <a:r>
                <a:rPr lang="en-US" sz="1800" i="1" dirty="0" err="1" smtClean="0">
                  <a:solidFill>
                    <a:srgbClr val="000000"/>
                  </a:solidFill>
                  <a:latin typeface="Arial" pitchFamily="34" charset="0"/>
                </a:rPr>
                <a:t>và</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đã</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tuyệt</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chủng</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trên</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Trái</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Đất</a:t>
              </a:r>
              <a:r>
                <a:rPr lang="en-US" sz="1800" i="1" dirty="0" smtClean="0">
                  <a:solidFill>
                    <a:srgbClr val="000000"/>
                  </a:solidFill>
                  <a:latin typeface="Arial" pitchFamily="34" charset="0"/>
                </a:rPr>
                <a:t>. Theo </a:t>
              </a:r>
              <a:r>
                <a:rPr lang="en-US" sz="1800" i="1" dirty="0" err="1" smtClean="0">
                  <a:solidFill>
                    <a:srgbClr val="000000"/>
                  </a:solidFill>
                  <a:latin typeface="Arial" pitchFamily="34" charset="0"/>
                </a:rPr>
                <a:t>ước</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tính</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có</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khoảng</a:t>
              </a:r>
              <a:r>
                <a:rPr lang="en-US" sz="1800" i="1" dirty="0" smtClean="0">
                  <a:solidFill>
                    <a:srgbClr val="000000"/>
                  </a:solidFill>
                  <a:latin typeface="Arial" pitchFamily="34" charset="0"/>
                </a:rPr>
                <a:t> 3 </a:t>
              </a:r>
              <a:r>
                <a:rPr lang="en-US" sz="1800" i="1" dirty="0" err="1" smtClean="0">
                  <a:solidFill>
                    <a:srgbClr val="000000"/>
                  </a:solidFill>
                  <a:latin typeface="Arial" pitchFamily="34" charset="0"/>
                </a:rPr>
                <a:t>triệu</a:t>
              </a:r>
              <a:r>
                <a:rPr lang="en-US" sz="1800" i="1" dirty="0">
                  <a:solidFill>
                    <a:srgbClr val="000000"/>
                  </a:solidFill>
                  <a:latin typeface="Arial" pitchFamily="34" charset="0"/>
                </a:rPr>
                <a:t> </a:t>
              </a:r>
              <a:r>
                <a:rPr lang="en-US" sz="1800" i="1" dirty="0" err="1" smtClean="0">
                  <a:solidFill>
                    <a:srgbClr val="000000"/>
                  </a:solidFill>
                  <a:latin typeface="Arial" pitchFamily="34" charset="0"/>
                </a:rPr>
                <a:t>đến</a:t>
              </a:r>
              <a:r>
                <a:rPr lang="en-US" sz="1800" i="1" dirty="0" smtClean="0">
                  <a:solidFill>
                    <a:srgbClr val="000000"/>
                  </a:solidFill>
                  <a:latin typeface="Arial" pitchFamily="34" charset="0"/>
                </a:rPr>
                <a:t> 12 </a:t>
              </a:r>
              <a:r>
                <a:rPr lang="en-US" sz="1800" i="1" dirty="0" err="1" smtClean="0">
                  <a:solidFill>
                    <a:srgbClr val="000000"/>
                  </a:solidFill>
                  <a:latin typeface="Arial" pitchFamily="34" charset="0"/>
                </a:rPr>
                <a:t>triệu</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loài</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sinh</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vật</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đang</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tồn</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tại</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và</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khoản</a:t>
              </a:r>
              <a:r>
                <a:rPr lang="en-US" sz="1800" i="1" dirty="0" smtClean="0">
                  <a:solidFill>
                    <a:srgbClr val="000000"/>
                  </a:solidFill>
                  <a:latin typeface="Arial" pitchFamily="34" charset="0"/>
                </a:rPr>
                <a:t> 70 </a:t>
              </a:r>
              <a:r>
                <a:rPr lang="en-US" sz="1800" i="1" dirty="0" err="1" smtClean="0">
                  <a:solidFill>
                    <a:srgbClr val="000000"/>
                  </a:solidFill>
                  <a:latin typeface="Arial" pitchFamily="34" charset="0"/>
                </a:rPr>
                <a:t>triệu</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đến</a:t>
              </a:r>
              <a:r>
                <a:rPr lang="en-US" sz="1800" i="1" dirty="0" smtClean="0">
                  <a:solidFill>
                    <a:srgbClr val="000000"/>
                  </a:solidFill>
                  <a:latin typeface="Arial" pitchFamily="34" charset="0"/>
                </a:rPr>
                <a:t> 100 </a:t>
              </a:r>
              <a:r>
                <a:rPr lang="en-US" sz="1800" i="1" dirty="0" err="1" smtClean="0">
                  <a:solidFill>
                    <a:srgbClr val="000000"/>
                  </a:solidFill>
                  <a:latin typeface="Arial" pitchFamily="34" charset="0"/>
                </a:rPr>
                <a:t>triệu</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loài</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đã</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tuyệt</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chủng</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Đến</a:t>
              </a:r>
              <a:r>
                <a:rPr lang="en-US" sz="1800" i="1" dirty="0" smtClean="0">
                  <a:solidFill>
                    <a:srgbClr val="000000"/>
                  </a:solidFill>
                  <a:latin typeface="Arial" pitchFamily="34" charset="0"/>
                </a:rPr>
                <a:t> nay, </a:t>
              </a:r>
              <a:r>
                <a:rPr lang="en-US" sz="1800" i="1" dirty="0" err="1" smtClean="0">
                  <a:solidFill>
                    <a:srgbClr val="000000"/>
                  </a:solidFill>
                  <a:latin typeface="Arial" pitchFamily="34" charset="0"/>
                </a:rPr>
                <a:t>khoa</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học</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đã</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định</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tên</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được</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khoảng</a:t>
              </a:r>
              <a:r>
                <a:rPr lang="en-US" sz="1800" i="1" dirty="0" smtClean="0">
                  <a:solidFill>
                    <a:srgbClr val="000000"/>
                  </a:solidFill>
                  <a:latin typeface="Arial" pitchFamily="34" charset="0"/>
                </a:rPr>
                <a:t> 1,5 </a:t>
              </a:r>
              <a:r>
                <a:rPr lang="en-US" sz="1800" i="1" dirty="0" err="1" smtClean="0">
                  <a:solidFill>
                    <a:srgbClr val="000000"/>
                  </a:solidFill>
                  <a:latin typeface="Arial" pitchFamily="34" charset="0"/>
                </a:rPr>
                <a:t>triệu</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loài</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và</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khoảng</a:t>
              </a:r>
              <a:r>
                <a:rPr lang="en-US" sz="1800" i="1" dirty="0" smtClean="0">
                  <a:solidFill>
                    <a:srgbClr val="000000"/>
                  </a:solidFill>
                  <a:latin typeface="Arial" pitchFamily="34" charset="0"/>
                </a:rPr>
                <a:t> 0,4 </a:t>
              </a:r>
              <a:r>
                <a:rPr lang="en-US" sz="1800" i="1" dirty="0" err="1" smtClean="0">
                  <a:solidFill>
                    <a:srgbClr val="000000"/>
                  </a:solidFill>
                  <a:latin typeface="Arial" pitchFamily="34" charset="0"/>
                </a:rPr>
                <a:t>đến</a:t>
              </a:r>
              <a:r>
                <a:rPr lang="en-US" sz="1800" i="1" dirty="0" smtClean="0">
                  <a:solidFill>
                    <a:srgbClr val="000000"/>
                  </a:solidFill>
                  <a:latin typeface="Arial" pitchFamily="34" charset="0"/>
                </a:rPr>
                <a:t> 0,5 </a:t>
              </a:r>
              <a:r>
                <a:rPr lang="en-US" sz="1800" i="1" dirty="0" err="1" smtClean="0">
                  <a:solidFill>
                    <a:srgbClr val="000000"/>
                  </a:solidFill>
                  <a:latin typeface="Arial" pitchFamily="34" charset="0"/>
                </a:rPr>
                <a:t>triệu</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loài</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thực</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vật</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đang</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sống</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Nhiều</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nhóm</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phân</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loài</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lớn</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nhưng</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còn</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biết</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rất</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ít</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như</a:t>
              </a:r>
              <a:r>
                <a:rPr lang="en-US" sz="1800" i="1" dirty="0" smtClean="0">
                  <a:solidFill>
                    <a:srgbClr val="000000"/>
                  </a:solidFill>
                  <a:latin typeface="Arial" pitchFamily="34" charset="0"/>
                </a:rPr>
                <a:t> vi </a:t>
              </a:r>
              <a:r>
                <a:rPr lang="en-US" sz="1800" i="1" dirty="0" err="1" smtClean="0">
                  <a:solidFill>
                    <a:srgbClr val="000000"/>
                  </a:solidFill>
                  <a:latin typeface="Arial" pitchFamily="34" charset="0"/>
                </a:rPr>
                <a:t>sinh</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vật</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côn</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trùng</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và</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động</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vật</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không</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xương</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sống</a:t>
              </a:r>
              <a:r>
                <a:rPr lang="en-US" sz="1800" i="1" dirty="0" smtClean="0">
                  <a:solidFill>
                    <a:srgbClr val="000000"/>
                  </a:solidFill>
                  <a:latin typeface="Arial" pitchFamily="34" charset="0"/>
                </a:rPr>
                <a:t>.</a:t>
              </a:r>
            </a:p>
            <a:p>
              <a:pPr>
                <a:lnSpc>
                  <a:spcPct val="120000"/>
                </a:lnSpc>
                <a:spcBef>
                  <a:spcPct val="0"/>
                </a:spcBef>
              </a:pP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Thực</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vật</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phân</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bố</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trên</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Trái</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Đất</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tạo</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thành</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tấm</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thảm</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thực</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vật</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còn</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động</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vật</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phân</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bố</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rải</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rác</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trong</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thảm</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thực</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vật</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đó</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Tuy</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nhiên</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khoảng</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không</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gian</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mà</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động</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vật</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chiếm</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cứ</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nhiều</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gấp</a:t>
              </a:r>
              <a:r>
                <a:rPr lang="en-US" sz="1800" i="1" dirty="0" smtClean="0">
                  <a:solidFill>
                    <a:srgbClr val="000000"/>
                  </a:solidFill>
                  <a:latin typeface="Arial" pitchFamily="34" charset="0"/>
                </a:rPr>
                <a:t> 5 </a:t>
              </a:r>
              <a:r>
                <a:rPr lang="en-US" sz="1800" i="1" dirty="0" err="1" smtClean="0">
                  <a:solidFill>
                    <a:srgbClr val="000000"/>
                  </a:solidFill>
                  <a:latin typeface="Arial" pitchFamily="34" charset="0"/>
                </a:rPr>
                <a:t>lần</a:t>
              </a:r>
              <a:r>
                <a:rPr lang="en-US" sz="1800" i="1" dirty="0" smtClean="0">
                  <a:solidFill>
                    <a:srgbClr val="000000"/>
                  </a:solidFill>
                  <a:latin typeface="Arial" pitchFamily="34" charset="0"/>
                </a:rPr>
                <a:t> so </a:t>
              </a:r>
              <a:r>
                <a:rPr lang="en-US" sz="1800" i="1" dirty="0" err="1" smtClean="0">
                  <a:solidFill>
                    <a:srgbClr val="000000"/>
                  </a:solidFill>
                  <a:latin typeface="Arial" pitchFamily="34" charset="0"/>
                </a:rPr>
                <a:t>với</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thực</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vật</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vì</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nhiều</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nơi</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có</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động</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vật</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sinh</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sống</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nhưng</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lại</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không</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có</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hoặc</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có</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rất</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ít</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thực</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vật</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như</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dưới</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đáy</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biển</a:t>
              </a:r>
              <a:r>
                <a:rPr lang="en-US" sz="1800" i="1" dirty="0" smtClean="0">
                  <a:solidFill>
                    <a:srgbClr val="000000"/>
                  </a:solidFill>
                  <a:latin typeface="Arial" pitchFamily="34" charset="0"/>
                </a:rPr>
                <a:t> </a:t>
              </a:r>
              <a:r>
                <a:rPr lang="en-US" sz="1800" i="1" dirty="0" err="1" smtClean="0">
                  <a:solidFill>
                    <a:srgbClr val="000000"/>
                  </a:solidFill>
                  <a:latin typeface="Arial" pitchFamily="34" charset="0"/>
                </a:rPr>
                <a:t>sâu</a:t>
              </a:r>
              <a:r>
                <a:rPr lang="en-US" sz="1800" i="1" dirty="0" smtClean="0">
                  <a:solidFill>
                    <a:srgbClr val="000000"/>
                  </a:solidFill>
                  <a:latin typeface="Arial" pitchFamily="34" charset="0"/>
                </a:rPr>
                <a:t>.</a:t>
              </a:r>
              <a:endParaRPr lang="en-US" sz="1800" i="1" dirty="0">
                <a:solidFill>
                  <a:srgbClr val="000000"/>
                </a:solidFill>
                <a:latin typeface="Arial" pitchFamily="34" charset="0"/>
              </a:endParaRPr>
            </a:p>
          </p:txBody>
        </p:sp>
      </p:grpSp>
    </p:spTree>
    <p:extLst>
      <p:ext uri="{BB962C8B-B14F-4D97-AF65-F5344CB8AC3E}">
        <p14:creationId xmlns:p14="http://schemas.microsoft.com/office/powerpoint/2010/main" val="11584101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3212" y="533400"/>
            <a:ext cx="11643095" cy="5151036"/>
            <a:chOff x="0" y="-289322"/>
            <a:chExt cx="23292257" cy="10302071"/>
          </a:xfrm>
        </p:grpSpPr>
        <p:grpSp>
          <p:nvGrpSpPr>
            <p:cNvPr id="3" name="Group 3"/>
            <p:cNvGrpSpPr/>
            <p:nvPr/>
          </p:nvGrpSpPr>
          <p:grpSpPr>
            <a:xfrm>
              <a:off x="0" y="-289322"/>
              <a:ext cx="23292257" cy="10302071"/>
              <a:chOff x="0" y="-57150"/>
              <a:chExt cx="4600940" cy="2034977"/>
            </a:xfrm>
          </p:grpSpPr>
          <p:sp>
            <p:nvSpPr>
              <p:cNvPr id="4" name="Freeform 4"/>
              <p:cNvSpPr/>
              <p:nvPr/>
            </p:nvSpPr>
            <p:spPr>
              <a:xfrm>
                <a:off x="0" y="141501"/>
                <a:ext cx="4600940" cy="1836326"/>
              </a:xfrm>
              <a:custGeom>
                <a:avLst/>
                <a:gdLst/>
                <a:ahLst/>
                <a:cxnLst/>
                <a:rect l="l" t="t" r="r" b="b"/>
                <a:pathLst>
                  <a:path w="4600940" h="2330054">
                    <a:moveTo>
                      <a:pt x="44318" y="0"/>
                    </a:moveTo>
                    <a:lnTo>
                      <a:pt x="4556623" y="0"/>
                    </a:lnTo>
                    <a:cubicBezTo>
                      <a:pt x="4568377" y="0"/>
                      <a:pt x="4579649" y="4669"/>
                      <a:pt x="4587960" y="12980"/>
                    </a:cubicBezTo>
                    <a:cubicBezTo>
                      <a:pt x="4596271" y="21291"/>
                      <a:pt x="4600940" y="32564"/>
                      <a:pt x="4600940" y="44318"/>
                    </a:cubicBezTo>
                    <a:lnTo>
                      <a:pt x="4600940" y="2285736"/>
                    </a:lnTo>
                    <a:cubicBezTo>
                      <a:pt x="4600940" y="2297490"/>
                      <a:pt x="4596271" y="2308762"/>
                      <a:pt x="4587960" y="2317074"/>
                    </a:cubicBezTo>
                    <a:cubicBezTo>
                      <a:pt x="4579649" y="2325385"/>
                      <a:pt x="4568377" y="2330054"/>
                      <a:pt x="4556623" y="2330054"/>
                    </a:cubicBezTo>
                    <a:lnTo>
                      <a:pt x="44318" y="2330054"/>
                    </a:lnTo>
                    <a:cubicBezTo>
                      <a:pt x="19842" y="2330054"/>
                      <a:pt x="0" y="2310212"/>
                      <a:pt x="0" y="2285736"/>
                    </a:cubicBezTo>
                    <a:lnTo>
                      <a:pt x="0" y="44318"/>
                    </a:lnTo>
                    <a:cubicBezTo>
                      <a:pt x="0" y="19842"/>
                      <a:pt x="19842" y="0"/>
                      <a:pt x="44318" y="0"/>
                    </a:cubicBezTo>
                    <a:close/>
                  </a:path>
                </a:pathLst>
              </a:custGeom>
              <a:solidFill>
                <a:srgbClr val="F7CDD0">
                  <a:alpha val="60000"/>
                </a:srgbClr>
              </a:solidFill>
            </p:spPr>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grpSp>
          <p:nvGrpSpPr>
            <p:cNvPr id="6" name="Group 6"/>
            <p:cNvGrpSpPr/>
            <p:nvPr/>
          </p:nvGrpSpPr>
          <p:grpSpPr>
            <a:xfrm>
              <a:off x="618873" y="393862"/>
              <a:ext cx="782137" cy="2838673"/>
              <a:chOff x="13772" y="19050"/>
              <a:chExt cx="809174" cy="2936800"/>
            </a:xfrm>
          </p:grpSpPr>
          <p:sp>
            <p:nvSpPr>
              <p:cNvPr id="7" name="Freeform 7"/>
              <p:cNvSpPr/>
              <p:nvPr/>
            </p:nvSpPr>
            <p:spPr>
              <a:xfrm>
                <a:off x="13772" y="2143050"/>
                <a:ext cx="809174"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9" name="TextBox 9"/>
            <p:cNvSpPr txBox="1"/>
            <p:nvPr/>
          </p:nvSpPr>
          <p:spPr>
            <a:xfrm>
              <a:off x="2071794" y="2090266"/>
              <a:ext cx="20492866" cy="1698926"/>
            </a:xfrm>
            <a:prstGeom prst="rect">
              <a:avLst/>
            </a:prstGeom>
          </p:spPr>
          <p:txBody>
            <a:bodyPr lIns="0" tIns="0" rIns="0" bIns="0" rtlCol="0" anchor="t">
              <a:spAutoFit/>
            </a:bodyPr>
            <a:lstStyle/>
            <a:p>
              <a:pPr algn="just">
                <a:lnSpc>
                  <a:spcPct val="120000"/>
                </a:lnSpc>
                <a:spcBef>
                  <a:spcPct val="0"/>
                </a:spcBef>
              </a:pP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quyển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toàn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bộ</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vật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sống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trên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Trái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Đất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cùng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với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nhân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tố</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vô</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của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môi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trường</a:t>
              </a:r>
              <a:r>
                <a:rPr lang="en-US" sz="2300" b="1" dirty="0" smtClean="0">
                  <a:solidFill>
                    <a:srgbClr val="000000"/>
                  </a:solidFill>
                  <a:latin typeface="Arial" pitchFamily="34" charset="0"/>
                </a:rPr>
                <a:t>.</a:t>
              </a:r>
              <a:endParaRPr lang="en-US" sz="2300" b="1" dirty="0">
                <a:solidFill>
                  <a:srgbClr val="000000"/>
                </a:solidFill>
                <a:latin typeface="Arial" pitchFamily="34" charset="0"/>
              </a:endParaRPr>
            </a:p>
          </p:txBody>
        </p:sp>
        <p:grpSp>
          <p:nvGrpSpPr>
            <p:cNvPr id="10" name="Group 10"/>
            <p:cNvGrpSpPr/>
            <p:nvPr/>
          </p:nvGrpSpPr>
          <p:grpSpPr>
            <a:xfrm>
              <a:off x="618873" y="4779828"/>
              <a:ext cx="782137" cy="1545892"/>
              <a:chOff x="13772" y="19050"/>
              <a:chExt cx="809174" cy="1599330"/>
            </a:xfrm>
          </p:grpSpPr>
          <p:sp>
            <p:nvSpPr>
              <p:cNvPr id="11" name="Freeform 11"/>
              <p:cNvSpPr/>
              <p:nvPr/>
            </p:nvSpPr>
            <p:spPr>
              <a:xfrm>
                <a:off x="13772" y="805580"/>
                <a:ext cx="809174"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2" name="TextBox 12"/>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3" name="TextBox 13"/>
            <p:cNvSpPr txBox="1"/>
            <p:nvPr/>
          </p:nvSpPr>
          <p:spPr>
            <a:xfrm>
              <a:off x="2071794" y="4794862"/>
              <a:ext cx="20492866" cy="3397854"/>
            </a:xfrm>
            <a:prstGeom prst="rect">
              <a:avLst/>
            </a:prstGeom>
          </p:spPr>
          <p:txBody>
            <a:bodyPr lIns="0" tIns="0" rIns="0" bIns="0" rtlCol="0" anchor="t">
              <a:spAutoFit/>
            </a:bodyPr>
            <a:lstStyle/>
            <a:p>
              <a:pPr algn="just">
                <a:lnSpc>
                  <a:spcPct val="120000"/>
                </a:lnSpc>
                <a:spcBef>
                  <a:spcPct val="0"/>
                </a:spcBef>
              </a:pPr>
              <a:r>
                <a:rPr lang="en-US" sz="2300" b="1" dirty="0" err="1" smtClean="0">
                  <a:solidFill>
                    <a:srgbClr val="000000"/>
                  </a:solidFill>
                  <a:latin typeface="Arial" pitchFamily="34" charset="0"/>
                </a:rPr>
                <a:t>Trên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Trái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Đất</a:t>
              </a:r>
              <a:r>
                <a:rPr lang="en-US" sz="2300" b="1" dirty="0" smtClean="0">
                  <a:solidFill>
                    <a:srgbClr val="000000"/>
                  </a:solidFill>
                  <a:latin typeface="Arial" pitchFamily="34" charset="0"/>
                </a:rPr>
                <a:t>, ở </a:t>
              </a:r>
              <a:r>
                <a:rPr lang="en-US" sz="2300" b="1" dirty="0" err="1" smtClean="0">
                  <a:solidFill>
                    <a:srgbClr val="000000"/>
                  </a:solidFill>
                  <a:latin typeface="Arial" pitchFamily="34" charset="0"/>
                </a:rPr>
                <a:t>các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vùng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địa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lí</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nhau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điều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kiện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khí</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hậu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không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đồng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nhất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đã</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hình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thành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thái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đặc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trưng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vùng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gọi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học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bao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gồm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học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trên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cạn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học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nước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ngọt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học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biển</a:t>
              </a:r>
              <a:r>
                <a:rPr lang="en-US" sz="2300" b="1" dirty="0">
                  <a:solidFill>
                    <a:srgbClr val="000000"/>
                  </a:solidFill>
                  <a:latin typeface="Arial" pitchFamily="34" charset="0"/>
                </a:rPr>
                <a:t>.</a:t>
              </a:r>
            </a:p>
          </p:txBody>
        </p:sp>
        <p:sp>
          <p:nvSpPr>
            <p:cNvPr id="16" name="TextBox 16"/>
            <p:cNvSpPr txBox="1"/>
            <p:nvPr/>
          </p:nvSpPr>
          <p:spPr>
            <a:xfrm>
              <a:off x="679217" y="7429896"/>
              <a:ext cx="638334" cy="693576"/>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57"/>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hỏi</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2</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255182" y="1159844"/>
            <a:ext cx="9468396" cy="2576426"/>
          </a:xfrm>
          <a:prstGeom prst="roundRect">
            <a:avLst>
              <a:gd name="adj" fmla="val 10977"/>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a16="http://schemas.microsoft.com/office/drawing/2014/main" id="{63858ED7-2267-4CC5-88D9-750AC4B510B7}"/>
              </a:ext>
            </a:extLst>
          </p:cNvPr>
          <p:cNvGrpSpPr/>
          <p:nvPr/>
        </p:nvGrpSpPr>
        <p:grpSpPr>
          <a:xfrm>
            <a:off x="4515461" y="4111459"/>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sp>
        <p:nvSpPr>
          <p:cNvPr id="37" name="!!o2a">
            <a:extLst>
              <a:ext uri="{FF2B5EF4-FFF2-40B4-BE49-F238E27FC236}">
                <a16:creationId xmlns:a16="http://schemas.microsoft.com/office/drawing/2014/main" id="{6EC9969B-21CB-4D98-8627-337ABB761D81}"/>
              </a:ext>
            </a:extLst>
          </p:cNvPr>
          <p:cNvSpPr/>
          <p:nvPr/>
        </p:nvSpPr>
        <p:spPr>
          <a:xfrm>
            <a:off x="4427011" y="5366888"/>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p>
        </p:txBody>
      </p:sp>
      <p:sp>
        <p:nvSpPr>
          <p:cNvPr id="38" name="!!o2b">
            <a:extLst>
              <a:ext uri="{FF2B5EF4-FFF2-40B4-BE49-F238E27FC236}">
                <a16:creationId xmlns:a16="http://schemas.microsoft.com/office/drawing/2014/main" id="{78069A1B-D926-4C5A-B89C-A303ADAD4239}"/>
              </a:ext>
            </a:extLst>
          </p:cNvPr>
          <p:cNvSpPr/>
          <p:nvPr/>
        </p:nvSpPr>
        <p:spPr>
          <a:xfrm>
            <a:off x="5572552" y="5376495"/>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p>
        </p:txBody>
      </p:sp>
      <p:sp>
        <p:nvSpPr>
          <p:cNvPr id="39" name="!!o2c">
            <a:extLst>
              <a:ext uri="{FF2B5EF4-FFF2-40B4-BE49-F238E27FC236}">
                <a16:creationId xmlns:a16="http://schemas.microsoft.com/office/drawing/2014/main" id="{25117B70-0FC6-4C2D-91BD-44B574FE73BA}"/>
              </a:ext>
            </a:extLst>
          </p:cNvPr>
          <p:cNvSpPr/>
          <p:nvPr/>
        </p:nvSpPr>
        <p:spPr>
          <a:xfrm>
            <a:off x="6716581" y="5371692"/>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p>
        </p:txBody>
      </p:sp>
      <p:sp>
        <p:nvSpPr>
          <p:cNvPr id="40" name="!!2a">
            <a:extLst>
              <a:ext uri="{FF2B5EF4-FFF2-40B4-BE49-F238E27FC236}">
                <a16:creationId xmlns:a16="http://schemas.microsoft.com/office/drawing/2014/main" id="{BC6B0D28-E661-4560-AE7B-10549049C7B9}"/>
              </a:ext>
            </a:extLst>
          </p:cNvPr>
          <p:cNvSpPr txBox="1"/>
          <p:nvPr/>
        </p:nvSpPr>
        <p:spPr>
          <a:xfrm>
            <a:off x="4603196" y="5481135"/>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41" name="!!1b">
            <a:extLst>
              <a:ext uri="{FF2B5EF4-FFF2-40B4-BE49-F238E27FC236}">
                <a16:creationId xmlns:a16="http://schemas.microsoft.com/office/drawing/2014/main" id="{1CD069B4-5CF6-458A-B83D-7557A574044E}"/>
              </a:ext>
            </a:extLst>
          </p:cNvPr>
          <p:cNvSpPr txBox="1"/>
          <p:nvPr/>
        </p:nvSpPr>
        <p:spPr>
          <a:xfrm>
            <a:off x="5747021" y="5475755"/>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d</a:t>
            </a:r>
          </a:p>
        </p:txBody>
      </p:sp>
      <p:sp>
        <p:nvSpPr>
          <p:cNvPr id="42" name="!!2c">
            <a:extLst>
              <a:ext uri="{FF2B5EF4-FFF2-40B4-BE49-F238E27FC236}">
                <a16:creationId xmlns:a16="http://schemas.microsoft.com/office/drawing/2014/main" id="{F4982626-B297-4298-81A0-46C7C0A1CACB}"/>
              </a:ext>
            </a:extLst>
          </p:cNvPr>
          <p:cNvSpPr txBox="1"/>
          <p:nvPr/>
        </p:nvSpPr>
        <p:spPr>
          <a:xfrm>
            <a:off x="6892766" y="5470952"/>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ư</a:t>
            </a:r>
          </a:p>
        </p:txBody>
      </p:sp>
      <p:sp>
        <p:nvSpPr>
          <p:cNvPr id="78" name="TextBox 77">
            <a:extLst>
              <a:ext uri="{FF2B5EF4-FFF2-40B4-BE49-F238E27FC236}">
                <a16:creationId xmlns:a16="http://schemas.microsoft.com/office/drawing/2014/main" id="{32846A3D-BAE2-4FFE-B054-AE802C1398BF}"/>
              </a:ext>
            </a:extLst>
          </p:cNvPr>
          <p:cNvSpPr txBox="1"/>
          <p:nvPr/>
        </p:nvSpPr>
        <p:spPr>
          <a:xfrm>
            <a:off x="1360541" y="1541838"/>
            <a:ext cx="5489833" cy="1753942"/>
          </a:xfrm>
          <a:prstGeom prst="rect">
            <a:avLst/>
          </a:prstGeom>
          <a:noFill/>
          <a:ln>
            <a:noFill/>
          </a:ln>
        </p:spPr>
        <p:txBody>
          <a:bodyPr wrap="square">
            <a:spAutoFit/>
          </a:bodyPr>
          <a:lstStyle/>
          <a:p>
            <a:pPr algn="ctr"/>
            <a:r>
              <a:rPr lang="en-US" sz="3599" b="1" dirty="0">
                <a:solidFill>
                  <a:srgbClr val="EE4036"/>
                </a:solidFill>
                <a:latin typeface="Times New Roman" panose="02020603050405020304" pitchFamily="18" charset="0"/>
              </a:rPr>
              <a:t>Ý </a:t>
            </a:r>
            <a:r>
              <a:rPr lang="en-US" sz="3599" b="1" dirty="0" err="1">
                <a:solidFill>
                  <a:srgbClr val="EE4036"/>
                </a:solidFill>
                <a:latin typeface="Times New Roman" panose="02020603050405020304" pitchFamily="18" charset="0"/>
              </a:rPr>
              <a:t>nghĩa</a:t>
            </a:r>
            <a:r>
              <a:rPr lang="en-US" sz="3599" b="1" dirty="0">
                <a:solidFill>
                  <a:srgbClr val="EE4036"/>
                </a:solidFill>
                <a:latin typeface="Times New Roman" panose="02020603050405020304" pitchFamily="18" charset="0"/>
              </a:rPr>
              <a:t> </a:t>
            </a:r>
            <a:r>
              <a:rPr lang="en-US" sz="3599" b="1" dirty="0" err="1">
                <a:solidFill>
                  <a:srgbClr val="EE4036"/>
                </a:solidFill>
                <a:latin typeface="Times New Roman" panose="02020603050405020304" pitchFamily="18" charset="0"/>
              </a:rPr>
              <a:t>của</a:t>
            </a:r>
            <a:r>
              <a:rPr lang="en-US" sz="3599" b="1" dirty="0">
                <a:solidFill>
                  <a:srgbClr val="EE4036"/>
                </a:solidFill>
                <a:latin typeface="Times New Roman" panose="02020603050405020304" pitchFamily="18" charset="0"/>
              </a:rPr>
              <a:t> </a:t>
            </a:r>
            <a:r>
              <a:rPr lang="en-US" sz="3599" b="1" dirty="0" err="1">
                <a:solidFill>
                  <a:srgbClr val="EE4036"/>
                </a:solidFill>
                <a:latin typeface="Times New Roman" panose="02020603050405020304" pitchFamily="18" charset="0"/>
              </a:rPr>
              <a:t>các</a:t>
            </a:r>
            <a:r>
              <a:rPr lang="en-US" sz="3599" b="1" dirty="0">
                <a:solidFill>
                  <a:srgbClr val="EE4036"/>
                </a:solidFill>
                <a:latin typeface="Times New Roman" panose="02020603050405020304" pitchFamily="18" charset="0"/>
              </a:rPr>
              <a:t> </a:t>
            </a:r>
            <a:r>
              <a:rPr lang="en-US" sz="3599" b="1" dirty="0" err="1">
                <a:solidFill>
                  <a:srgbClr val="EE4036"/>
                </a:solidFill>
                <a:latin typeface="Times New Roman" panose="02020603050405020304" pitchFamily="18" charset="0"/>
              </a:rPr>
              <a:t>thành</a:t>
            </a:r>
            <a:r>
              <a:rPr lang="en-US" sz="3599" b="1" dirty="0">
                <a:solidFill>
                  <a:srgbClr val="EE4036"/>
                </a:solidFill>
                <a:latin typeface="Times New Roman" panose="02020603050405020304" pitchFamily="18" charset="0"/>
              </a:rPr>
              <a:t> </a:t>
            </a:r>
            <a:r>
              <a:rPr lang="en-US" sz="3599" b="1" dirty="0" err="1">
                <a:solidFill>
                  <a:srgbClr val="EE4036"/>
                </a:solidFill>
                <a:latin typeface="Times New Roman" panose="02020603050405020304" pitchFamily="18" charset="0"/>
              </a:rPr>
              <a:t>phần</a:t>
            </a:r>
            <a:r>
              <a:rPr lang="en-US" sz="3599" b="1" dirty="0">
                <a:solidFill>
                  <a:srgbClr val="EE4036"/>
                </a:solidFill>
                <a:latin typeface="Times New Roman" panose="02020603050405020304" pitchFamily="18" charset="0"/>
              </a:rPr>
              <a:t> </a:t>
            </a:r>
            <a:r>
              <a:rPr lang="en-US" sz="3599" b="1" dirty="0" err="1">
                <a:solidFill>
                  <a:srgbClr val="EE4036"/>
                </a:solidFill>
                <a:latin typeface="Times New Roman" panose="02020603050405020304" pitchFamily="18" charset="0"/>
              </a:rPr>
              <a:t>trong</a:t>
            </a:r>
            <a:r>
              <a:rPr lang="en-US" sz="3599" b="1" dirty="0">
                <a:solidFill>
                  <a:srgbClr val="EE4036"/>
                </a:solidFill>
                <a:latin typeface="Times New Roman" panose="02020603050405020304" pitchFamily="18" charset="0"/>
              </a:rPr>
              <a:t> </a:t>
            </a:r>
            <a:r>
              <a:rPr lang="en-US" sz="3599" b="1" dirty="0" err="1">
                <a:solidFill>
                  <a:srgbClr val="EE4036"/>
                </a:solidFill>
                <a:latin typeface="Times New Roman" panose="02020603050405020304" pitchFamily="18" charset="0"/>
              </a:rPr>
              <a:t>hệ</a:t>
            </a:r>
            <a:r>
              <a:rPr lang="en-US" sz="3599" b="1" dirty="0">
                <a:solidFill>
                  <a:srgbClr val="EE4036"/>
                </a:solidFill>
                <a:latin typeface="Times New Roman" panose="02020603050405020304" pitchFamily="18" charset="0"/>
              </a:rPr>
              <a:t> </a:t>
            </a:r>
            <a:r>
              <a:rPr lang="en-US" sz="3599" b="1" dirty="0" err="1">
                <a:solidFill>
                  <a:srgbClr val="EE4036"/>
                </a:solidFill>
                <a:latin typeface="Times New Roman" panose="02020603050405020304" pitchFamily="18" charset="0"/>
              </a:rPr>
              <a:t>sinh</a:t>
            </a:r>
            <a:r>
              <a:rPr lang="en-US" sz="3599" b="1" dirty="0">
                <a:solidFill>
                  <a:srgbClr val="EE4036"/>
                </a:solidFill>
                <a:latin typeface="Times New Roman" panose="02020603050405020304" pitchFamily="18" charset="0"/>
              </a:rPr>
              <a:t> </a:t>
            </a:r>
            <a:r>
              <a:rPr lang="en-US" sz="3599" b="1" dirty="0" err="1">
                <a:solidFill>
                  <a:srgbClr val="EE4036"/>
                </a:solidFill>
                <a:latin typeface="Times New Roman" panose="02020603050405020304" pitchFamily="18" charset="0"/>
              </a:rPr>
              <a:t>thái</a:t>
            </a:r>
            <a:r>
              <a:rPr lang="en-US" sz="3599" b="1" dirty="0">
                <a:solidFill>
                  <a:srgbClr val="EE4036"/>
                </a:solidFill>
                <a:latin typeface="Times New Roman" panose="02020603050405020304" pitchFamily="18" charset="0"/>
              </a:rPr>
              <a:t> </a:t>
            </a:r>
            <a:r>
              <a:rPr lang="en-US" sz="3599" b="1" dirty="0" err="1">
                <a:solidFill>
                  <a:srgbClr val="EE4036"/>
                </a:solidFill>
                <a:latin typeface="Times New Roman" panose="02020603050405020304" pitchFamily="18" charset="0"/>
              </a:rPr>
              <a:t>là</a:t>
            </a:r>
            <a:r>
              <a:rPr lang="en-US" sz="3599" b="1" dirty="0">
                <a:solidFill>
                  <a:srgbClr val="EE4036"/>
                </a:solidFill>
                <a:latin typeface="Times New Roman" panose="02020603050405020304" pitchFamily="18" charset="0"/>
              </a:rPr>
              <a:t> </a:t>
            </a:r>
            <a:r>
              <a:rPr lang="en-US" sz="3599" b="1" dirty="0" err="1">
                <a:solidFill>
                  <a:srgbClr val="EE4036"/>
                </a:solidFill>
                <a:latin typeface="Times New Roman" panose="02020603050405020304" pitchFamily="18" charset="0"/>
              </a:rPr>
              <a:t>đưa</a:t>
            </a:r>
            <a:r>
              <a:rPr lang="en-US" sz="3599" b="1" dirty="0">
                <a:solidFill>
                  <a:srgbClr val="EE4036"/>
                </a:solidFill>
                <a:latin typeface="Times New Roman" panose="02020603050405020304" pitchFamily="18" charset="0"/>
              </a:rPr>
              <a:t> </a:t>
            </a:r>
            <a:r>
              <a:rPr lang="en-US" sz="3599" b="1" dirty="0" err="1">
                <a:solidFill>
                  <a:srgbClr val="EE4036"/>
                </a:solidFill>
                <a:latin typeface="Times New Roman" panose="02020603050405020304" pitchFamily="18" charset="0"/>
              </a:rPr>
              <a:t>ra</a:t>
            </a:r>
            <a:r>
              <a:rPr lang="en-US" sz="3599" b="1" dirty="0">
                <a:solidFill>
                  <a:srgbClr val="EE4036"/>
                </a:solidFill>
                <a:latin typeface="Times New Roman" panose="02020603050405020304" pitchFamily="18" charset="0"/>
              </a:rPr>
              <a:t> </a:t>
            </a:r>
            <a:r>
              <a:rPr lang="en-US" sz="3599" b="1" dirty="0" err="1">
                <a:solidFill>
                  <a:srgbClr val="EE4036"/>
                </a:solidFill>
                <a:latin typeface="Times New Roman" panose="02020603050405020304" pitchFamily="18" charset="0"/>
              </a:rPr>
              <a:t>mối</a:t>
            </a:r>
            <a:r>
              <a:rPr lang="en-US" sz="3599" b="1" dirty="0">
                <a:solidFill>
                  <a:srgbClr val="EE4036"/>
                </a:solidFill>
                <a:latin typeface="Times New Roman" panose="02020603050405020304" pitchFamily="18" charset="0"/>
              </a:rPr>
              <a:t> </a:t>
            </a:r>
            <a:r>
              <a:rPr lang="en-US" sz="3599" b="1" dirty="0" err="1">
                <a:solidFill>
                  <a:srgbClr val="EE4036"/>
                </a:solidFill>
                <a:latin typeface="Times New Roman" panose="02020603050405020304" pitchFamily="18" charset="0"/>
              </a:rPr>
              <a:t>quan</a:t>
            </a:r>
            <a:r>
              <a:rPr lang="en-US" sz="3599" b="1" dirty="0">
                <a:solidFill>
                  <a:srgbClr val="EE4036"/>
                </a:solidFill>
                <a:latin typeface="Times New Roman" panose="02020603050405020304" pitchFamily="18" charset="0"/>
              </a:rPr>
              <a:t> </a:t>
            </a:r>
            <a:r>
              <a:rPr lang="en-US" sz="3599" b="1" dirty="0" err="1">
                <a:solidFill>
                  <a:srgbClr val="EE4036"/>
                </a:solidFill>
                <a:latin typeface="Times New Roman" panose="02020603050405020304" pitchFamily="18" charset="0"/>
              </a:rPr>
              <a:t>hệ</a:t>
            </a:r>
            <a:r>
              <a:rPr lang="en-US" sz="3599" b="1" dirty="0">
                <a:solidFill>
                  <a:srgbClr val="EE4036"/>
                </a:solidFill>
                <a:latin typeface="Times New Roman" panose="02020603050405020304" pitchFamily="18" charset="0"/>
              </a:rPr>
              <a:t> </a:t>
            </a:r>
            <a:r>
              <a:rPr lang="en-US" sz="3599" b="1" dirty="0" err="1">
                <a:solidFill>
                  <a:srgbClr val="EE4036"/>
                </a:solidFill>
                <a:latin typeface="Times New Roman" panose="02020603050405020304" pitchFamily="18" charset="0"/>
              </a:rPr>
              <a:t>về</a:t>
            </a:r>
            <a:r>
              <a:rPr lang="en-US" sz="3599" b="1" dirty="0">
                <a:solidFill>
                  <a:srgbClr val="EE4036"/>
                </a:solidFill>
                <a:latin typeface="Times New Roman" panose="02020603050405020304" pitchFamily="18" charset="0"/>
              </a:rPr>
              <a:t> </a:t>
            </a:r>
          </a:p>
        </p:txBody>
      </p:sp>
      <p:sp>
        <p:nvSpPr>
          <p:cNvPr id="86" name="!!o2b">
            <a:extLst>
              <a:ext uri="{FF2B5EF4-FFF2-40B4-BE49-F238E27FC236}">
                <a16:creationId xmlns:a16="http://schemas.microsoft.com/office/drawing/2014/main" id="{78069A1B-D926-4C5A-B89C-A303ADAD4239}"/>
              </a:ext>
            </a:extLst>
          </p:cNvPr>
          <p:cNvSpPr/>
          <p:nvPr/>
        </p:nvSpPr>
        <p:spPr>
          <a:xfrm>
            <a:off x="2137442" y="5366888"/>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p>
        </p:txBody>
      </p:sp>
      <p:sp>
        <p:nvSpPr>
          <p:cNvPr id="87" name="!!o2c">
            <a:extLst>
              <a:ext uri="{FF2B5EF4-FFF2-40B4-BE49-F238E27FC236}">
                <a16:creationId xmlns:a16="http://schemas.microsoft.com/office/drawing/2014/main" id="{25117B70-0FC6-4C2D-91BD-44B574FE73BA}"/>
              </a:ext>
            </a:extLst>
          </p:cNvPr>
          <p:cNvSpPr/>
          <p:nvPr/>
        </p:nvSpPr>
        <p:spPr>
          <a:xfrm>
            <a:off x="3285703" y="5366888"/>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p>
        </p:txBody>
      </p:sp>
      <p:sp>
        <p:nvSpPr>
          <p:cNvPr id="89" name="!!1b">
            <a:extLst>
              <a:ext uri="{FF2B5EF4-FFF2-40B4-BE49-F238E27FC236}">
                <a16:creationId xmlns:a16="http://schemas.microsoft.com/office/drawing/2014/main" id="{1CD069B4-5CF6-458A-B83D-7557A574044E}"/>
              </a:ext>
            </a:extLst>
          </p:cNvPr>
          <p:cNvSpPr txBox="1"/>
          <p:nvPr/>
        </p:nvSpPr>
        <p:spPr>
          <a:xfrm>
            <a:off x="2311911" y="5466149"/>
            <a:ext cx="695485" cy="830781"/>
          </a:xfrm>
          <a:prstGeom prst="rect">
            <a:avLst/>
          </a:prstGeom>
          <a:noFill/>
        </p:spPr>
        <p:txBody>
          <a:bodyPr wrap="square" rtlCol="0">
            <a:spAutoFit/>
          </a:bodyPr>
          <a:lstStyle/>
          <a:p>
            <a:pPr algn="ctr"/>
            <a:r>
              <a:rPr lang="en-US" sz="4799"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90" name="!!2c">
            <a:extLst>
              <a:ext uri="{FF2B5EF4-FFF2-40B4-BE49-F238E27FC236}">
                <a16:creationId xmlns:a16="http://schemas.microsoft.com/office/drawing/2014/main" id="{F4982626-B297-4298-81A0-46C7C0A1CACB}"/>
              </a:ext>
            </a:extLst>
          </p:cNvPr>
          <p:cNvSpPr txBox="1"/>
          <p:nvPr/>
        </p:nvSpPr>
        <p:spPr>
          <a:xfrm>
            <a:off x="3461888" y="5466149"/>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pic>
        <p:nvPicPr>
          <p:cNvPr id="91" name="Picture 90">
            <a:extLst>
              <a:ext uri="{FF2B5EF4-FFF2-40B4-BE49-F238E27FC236}">
                <a16:creationId xmlns:a16="http://schemas.microsoft.com/office/drawing/2014/main" id="{E2A24C98-35A3-45FF-9431-2BE835010581}"/>
              </a:ext>
            </a:extLst>
          </p:cNvPr>
          <p:cNvPicPr>
            <a:picLocks noChangeAspect="1"/>
          </p:cNvPicPr>
          <p:nvPr/>
        </p:nvPicPr>
        <p:blipFill>
          <a:blip r:embed="rId5"/>
          <a:stretch>
            <a:fillRect/>
          </a:stretch>
        </p:blipFill>
        <p:spPr>
          <a:xfrm>
            <a:off x="4296465" y="-631090"/>
            <a:ext cx="359906" cy="214559"/>
          </a:xfrm>
          <a:prstGeom prst="rect">
            <a:avLst/>
          </a:prstGeom>
        </p:spPr>
      </p:pic>
      <p:pic>
        <p:nvPicPr>
          <p:cNvPr id="92" name="Picture 91">
            <a:extLst>
              <a:ext uri="{FF2B5EF4-FFF2-40B4-BE49-F238E27FC236}">
                <a16:creationId xmlns:a16="http://schemas.microsoft.com/office/drawing/2014/main" id="{6F0C86CA-0091-4117-BFEC-2073208776D8}"/>
              </a:ext>
            </a:extLst>
          </p:cNvPr>
          <p:cNvPicPr>
            <a:picLocks noChangeAspect="1"/>
          </p:cNvPicPr>
          <p:nvPr/>
        </p:nvPicPr>
        <p:blipFill>
          <a:blip r:embed="rId6"/>
          <a:stretch>
            <a:fillRect/>
          </a:stretch>
        </p:blipFill>
        <p:spPr>
          <a:xfrm>
            <a:off x="2022362" y="-680213"/>
            <a:ext cx="359906" cy="214559"/>
          </a:xfrm>
          <a:prstGeom prst="rect">
            <a:avLst/>
          </a:prstGeom>
        </p:spPr>
      </p:pic>
      <p:pic>
        <p:nvPicPr>
          <p:cNvPr id="93" name="Picture 92">
            <a:extLst>
              <a:ext uri="{FF2B5EF4-FFF2-40B4-BE49-F238E27FC236}">
                <a16:creationId xmlns:a16="http://schemas.microsoft.com/office/drawing/2014/main" id="{68C8D11E-0AFE-4F7B-B87C-5545F5E6C086}"/>
              </a:ext>
            </a:extLst>
          </p:cNvPr>
          <p:cNvPicPr>
            <a:picLocks noChangeAspect="1"/>
          </p:cNvPicPr>
          <p:nvPr/>
        </p:nvPicPr>
        <p:blipFill>
          <a:blip r:embed="rId7"/>
          <a:stretch>
            <a:fillRect/>
          </a:stretch>
        </p:blipFill>
        <p:spPr>
          <a:xfrm>
            <a:off x="3561476" y="-1010630"/>
            <a:ext cx="359906" cy="218018"/>
          </a:xfrm>
          <a:prstGeom prst="rect">
            <a:avLst/>
          </a:prstGeom>
        </p:spPr>
      </p:pic>
      <p:pic>
        <p:nvPicPr>
          <p:cNvPr id="94" name="Picture 93">
            <a:extLst>
              <a:ext uri="{FF2B5EF4-FFF2-40B4-BE49-F238E27FC236}">
                <a16:creationId xmlns:a16="http://schemas.microsoft.com/office/drawing/2014/main" id="{0D814C9E-BF3B-4291-BE98-A970F732C6DC}"/>
              </a:ext>
            </a:extLst>
          </p:cNvPr>
          <p:cNvPicPr>
            <a:picLocks noChangeAspect="1"/>
          </p:cNvPicPr>
          <p:nvPr/>
        </p:nvPicPr>
        <p:blipFill>
          <a:blip r:embed="rId8"/>
          <a:stretch>
            <a:fillRect/>
          </a:stretch>
        </p:blipFill>
        <p:spPr>
          <a:xfrm>
            <a:off x="11166443" y="-347062"/>
            <a:ext cx="359906" cy="218018"/>
          </a:xfrm>
          <a:prstGeom prst="rect">
            <a:avLst/>
          </a:prstGeom>
        </p:spPr>
      </p:pic>
      <p:pic>
        <p:nvPicPr>
          <p:cNvPr id="95" name="Picture 94">
            <a:extLst>
              <a:ext uri="{FF2B5EF4-FFF2-40B4-BE49-F238E27FC236}">
                <a16:creationId xmlns:a16="http://schemas.microsoft.com/office/drawing/2014/main" id="{1045EAEC-7CAA-4B81-B22A-BBDE414E6E99}"/>
              </a:ext>
            </a:extLst>
          </p:cNvPr>
          <p:cNvPicPr>
            <a:picLocks noChangeAspect="1"/>
          </p:cNvPicPr>
          <p:nvPr/>
        </p:nvPicPr>
        <p:blipFill>
          <a:blip r:embed="rId9"/>
          <a:stretch>
            <a:fillRect/>
          </a:stretch>
        </p:blipFill>
        <p:spPr>
          <a:xfrm>
            <a:off x="10148971" y="-649354"/>
            <a:ext cx="359906" cy="214559"/>
          </a:xfrm>
          <a:prstGeom prst="rect">
            <a:avLst/>
          </a:prstGeom>
        </p:spPr>
      </p:pic>
      <p:pic>
        <p:nvPicPr>
          <p:cNvPr id="96" name="Picture 95">
            <a:extLst>
              <a:ext uri="{FF2B5EF4-FFF2-40B4-BE49-F238E27FC236}">
                <a16:creationId xmlns:a16="http://schemas.microsoft.com/office/drawing/2014/main" id="{E1EAAEDC-5B63-4ABF-950D-A3661A34B2A3}"/>
              </a:ext>
            </a:extLst>
          </p:cNvPr>
          <p:cNvPicPr>
            <a:picLocks noChangeAspect="1"/>
          </p:cNvPicPr>
          <p:nvPr/>
        </p:nvPicPr>
        <p:blipFill>
          <a:blip r:embed="rId10"/>
          <a:stretch>
            <a:fillRect/>
          </a:stretch>
        </p:blipFill>
        <p:spPr>
          <a:xfrm>
            <a:off x="7476920" y="-1101053"/>
            <a:ext cx="359906" cy="218018"/>
          </a:xfrm>
          <a:prstGeom prst="rect">
            <a:avLst/>
          </a:prstGeom>
        </p:spPr>
      </p:pic>
      <p:pic>
        <p:nvPicPr>
          <p:cNvPr id="97" name="Picture 96">
            <a:extLst>
              <a:ext uri="{FF2B5EF4-FFF2-40B4-BE49-F238E27FC236}">
                <a16:creationId xmlns:a16="http://schemas.microsoft.com/office/drawing/2014/main" id="{396E1D2C-F1DE-4F25-81DA-6E6028E048F9}"/>
              </a:ext>
            </a:extLst>
          </p:cNvPr>
          <p:cNvPicPr>
            <a:picLocks noChangeAspect="1"/>
          </p:cNvPicPr>
          <p:nvPr/>
        </p:nvPicPr>
        <p:blipFill>
          <a:blip r:embed="rId11"/>
          <a:stretch>
            <a:fillRect/>
          </a:stretch>
        </p:blipFill>
        <p:spPr>
          <a:xfrm>
            <a:off x="8381505" y="-592875"/>
            <a:ext cx="359906" cy="214559"/>
          </a:xfrm>
          <a:prstGeom prst="rect">
            <a:avLst/>
          </a:prstGeom>
        </p:spPr>
      </p:pic>
      <p:pic>
        <p:nvPicPr>
          <p:cNvPr id="98" name="Picture 97">
            <a:extLst>
              <a:ext uri="{FF2B5EF4-FFF2-40B4-BE49-F238E27FC236}">
                <a16:creationId xmlns:a16="http://schemas.microsoft.com/office/drawing/2014/main" id="{C67324EB-D3F2-4F0B-B911-CDA7A8304F3D}"/>
              </a:ext>
            </a:extLst>
          </p:cNvPr>
          <p:cNvPicPr>
            <a:picLocks noChangeAspect="1"/>
          </p:cNvPicPr>
          <p:nvPr/>
        </p:nvPicPr>
        <p:blipFill>
          <a:blip r:embed="rId12"/>
          <a:stretch>
            <a:fillRect/>
          </a:stretch>
        </p:blipFill>
        <p:spPr>
          <a:xfrm>
            <a:off x="9156703" y="-634549"/>
            <a:ext cx="359906" cy="218018"/>
          </a:xfrm>
          <a:prstGeom prst="rect">
            <a:avLst/>
          </a:prstGeom>
        </p:spPr>
      </p:pic>
      <p:pic>
        <p:nvPicPr>
          <p:cNvPr id="99" name="Picture 98">
            <a:extLst>
              <a:ext uri="{FF2B5EF4-FFF2-40B4-BE49-F238E27FC236}">
                <a16:creationId xmlns:a16="http://schemas.microsoft.com/office/drawing/2014/main" id="{BDB067EA-AB66-4605-8786-F0BD17037F44}"/>
              </a:ext>
            </a:extLst>
          </p:cNvPr>
          <p:cNvPicPr>
            <a:picLocks noChangeAspect="1"/>
          </p:cNvPicPr>
          <p:nvPr/>
        </p:nvPicPr>
        <p:blipFill>
          <a:blip r:embed="rId13"/>
          <a:stretch>
            <a:fillRect/>
          </a:stretch>
        </p:blipFill>
        <p:spPr>
          <a:xfrm>
            <a:off x="6912564" y="-556051"/>
            <a:ext cx="359906" cy="218018"/>
          </a:xfrm>
          <a:prstGeom prst="rect">
            <a:avLst/>
          </a:prstGeom>
        </p:spPr>
      </p:pic>
      <p:pic>
        <p:nvPicPr>
          <p:cNvPr id="100" name="Picture 99">
            <a:extLst>
              <a:ext uri="{FF2B5EF4-FFF2-40B4-BE49-F238E27FC236}">
                <a16:creationId xmlns:a16="http://schemas.microsoft.com/office/drawing/2014/main" id="{D59F442C-9BB5-43D0-B284-8EFE7D9150AA}"/>
              </a:ext>
            </a:extLst>
          </p:cNvPr>
          <p:cNvPicPr>
            <a:picLocks noChangeAspect="1"/>
          </p:cNvPicPr>
          <p:nvPr/>
        </p:nvPicPr>
        <p:blipFill>
          <a:blip r:embed="rId14"/>
          <a:stretch>
            <a:fillRect/>
          </a:stretch>
        </p:blipFill>
        <p:spPr>
          <a:xfrm>
            <a:off x="2749158" y="-705460"/>
            <a:ext cx="359906" cy="218018"/>
          </a:xfrm>
          <a:prstGeom prst="rect">
            <a:avLst/>
          </a:prstGeom>
        </p:spPr>
      </p:pic>
      <p:pic>
        <p:nvPicPr>
          <p:cNvPr id="101" name="Picture 100">
            <a:extLst>
              <a:ext uri="{FF2B5EF4-FFF2-40B4-BE49-F238E27FC236}">
                <a16:creationId xmlns:a16="http://schemas.microsoft.com/office/drawing/2014/main" id="{7DB10253-8425-4F19-B995-DCA5C90F411A}"/>
              </a:ext>
            </a:extLst>
          </p:cNvPr>
          <p:cNvPicPr>
            <a:picLocks noChangeAspect="1"/>
          </p:cNvPicPr>
          <p:nvPr/>
        </p:nvPicPr>
        <p:blipFill>
          <a:blip r:embed="rId6"/>
          <a:stretch>
            <a:fillRect/>
          </a:stretch>
        </p:blipFill>
        <p:spPr>
          <a:xfrm>
            <a:off x="11233995" y="-1294434"/>
            <a:ext cx="359906" cy="214559"/>
          </a:xfrm>
          <a:prstGeom prst="rect">
            <a:avLst/>
          </a:prstGeom>
        </p:spPr>
      </p:pic>
      <p:pic>
        <p:nvPicPr>
          <p:cNvPr id="102" name="Picture 101">
            <a:extLst>
              <a:ext uri="{FF2B5EF4-FFF2-40B4-BE49-F238E27FC236}">
                <a16:creationId xmlns:a16="http://schemas.microsoft.com/office/drawing/2014/main" id="{A9DFF7EA-3F47-420E-BAB4-B4D4EAC8CE20}"/>
              </a:ext>
            </a:extLst>
          </p:cNvPr>
          <p:cNvPicPr>
            <a:picLocks noChangeAspect="1"/>
          </p:cNvPicPr>
          <p:nvPr/>
        </p:nvPicPr>
        <p:blipFill>
          <a:blip r:embed="rId7"/>
          <a:stretch>
            <a:fillRect/>
          </a:stretch>
        </p:blipFill>
        <p:spPr>
          <a:xfrm>
            <a:off x="8410016" y="-1183672"/>
            <a:ext cx="359906" cy="218018"/>
          </a:xfrm>
          <a:prstGeom prst="rect">
            <a:avLst/>
          </a:prstGeom>
        </p:spPr>
      </p:pic>
      <p:pic>
        <p:nvPicPr>
          <p:cNvPr id="103" name="Picture 102">
            <a:extLst>
              <a:ext uri="{FF2B5EF4-FFF2-40B4-BE49-F238E27FC236}">
                <a16:creationId xmlns:a16="http://schemas.microsoft.com/office/drawing/2014/main" id="{CB19D85A-DBE2-4D1C-81E5-7D5F799CB541}"/>
              </a:ext>
            </a:extLst>
          </p:cNvPr>
          <p:cNvPicPr>
            <a:picLocks noChangeAspect="1"/>
          </p:cNvPicPr>
          <p:nvPr/>
        </p:nvPicPr>
        <p:blipFill>
          <a:blip r:embed="rId14"/>
          <a:stretch>
            <a:fillRect/>
          </a:stretch>
        </p:blipFill>
        <p:spPr>
          <a:xfrm>
            <a:off x="7597698" y="-878503"/>
            <a:ext cx="359906" cy="218018"/>
          </a:xfrm>
          <a:prstGeom prst="rect">
            <a:avLst/>
          </a:prstGeom>
        </p:spPr>
      </p:pic>
      <p:pic>
        <p:nvPicPr>
          <p:cNvPr id="104" name="Picture 103">
            <a:extLst>
              <a:ext uri="{FF2B5EF4-FFF2-40B4-BE49-F238E27FC236}">
                <a16:creationId xmlns:a16="http://schemas.microsoft.com/office/drawing/2014/main" id="{1571BFB6-F40C-4995-A85E-E041985AA4EE}"/>
              </a:ext>
            </a:extLst>
          </p:cNvPr>
          <p:cNvPicPr>
            <a:picLocks noChangeAspect="1"/>
          </p:cNvPicPr>
          <p:nvPr/>
        </p:nvPicPr>
        <p:blipFill>
          <a:blip r:embed="rId8"/>
          <a:stretch>
            <a:fillRect/>
          </a:stretch>
        </p:blipFill>
        <p:spPr>
          <a:xfrm>
            <a:off x="700152" y="-564631"/>
            <a:ext cx="359906" cy="218018"/>
          </a:xfrm>
          <a:prstGeom prst="rect">
            <a:avLst/>
          </a:prstGeom>
        </p:spPr>
      </p:pic>
      <p:pic>
        <p:nvPicPr>
          <p:cNvPr id="105" name="Picture 104">
            <a:extLst>
              <a:ext uri="{FF2B5EF4-FFF2-40B4-BE49-F238E27FC236}">
                <a16:creationId xmlns:a16="http://schemas.microsoft.com/office/drawing/2014/main" id="{4CE6C58B-82FB-4AC7-AD34-D55656BEEFAF}"/>
              </a:ext>
            </a:extLst>
          </p:cNvPr>
          <p:cNvPicPr>
            <a:picLocks noChangeAspect="1"/>
          </p:cNvPicPr>
          <p:nvPr/>
        </p:nvPicPr>
        <p:blipFill>
          <a:blip r:embed="rId9"/>
          <a:stretch>
            <a:fillRect/>
          </a:stretch>
        </p:blipFill>
        <p:spPr>
          <a:xfrm>
            <a:off x="1630835" y="-979817"/>
            <a:ext cx="359906" cy="214559"/>
          </a:xfrm>
          <a:prstGeom prst="rect">
            <a:avLst/>
          </a:prstGeom>
        </p:spPr>
      </p:pic>
      <p:pic>
        <p:nvPicPr>
          <p:cNvPr id="106" name="Picture 105">
            <a:extLst>
              <a:ext uri="{FF2B5EF4-FFF2-40B4-BE49-F238E27FC236}">
                <a16:creationId xmlns:a16="http://schemas.microsoft.com/office/drawing/2014/main" id="{669FFAF8-4030-42C1-8181-04368FB8726A}"/>
              </a:ext>
            </a:extLst>
          </p:cNvPr>
          <p:cNvPicPr>
            <a:picLocks noChangeAspect="1"/>
          </p:cNvPicPr>
          <p:nvPr/>
        </p:nvPicPr>
        <p:blipFill>
          <a:blip r:embed="rId10"/>
          <a:stretch>
            <a:fillRect/>
          </a:stretch>
        </p:blipFill>
        <p:spPr>
          <a:xfrm>
            <a:off x="2848765" y="-946625"/>
            <a:ext cx="359906" cy="218018"/>
          </a:xfrm>
          <a:prstGeom prst="rect">
            <a:avLst/>
          </a:prstGeom>
        </p:spPr>
      </p:pic>
      <p:pic>
        <p:nvPicPr>
          <p:cNvPr id="107" name="Picture 106">
            <a:extLst>
              <a:ext uri="{FF2B5EF4-FFF2-40B4-BE49-F238E27FC236}">
                <a16:creationId xmlns:a16="http://schemas.microsoft.com/office/drawing/2014/main" id="{91E80C74-3176-4BBC-BD54-D2910A4B7BAC}"/>
              </a:ext>
            </a:extLst>
          </p:cNvPr>
          <p:cNvPicPr>
            <a:picLocks noChangeAspect="1"/>
          </p:cNvPicPr>
          <p:nvPr/>
        </p:nvPicPr>
        <p:blipFill>
          <a:blip r:embed="rId6"/>
          <a:stretch>
            <a:fillRect/>
          </a:stretch>
        </p:blipFill>
        <p:spPr>
          <a:xfrm>
            <a:off x="2549588" y="-1377220"/>
            <a:ext cx="359906" cy="214559"/>
          </a:xfrm>
          <a:prstGeom prst="rect">
            <a:avLst/>
          </a:prstGeom>
        </p:spPr>
      </p:pic>
      <p:pic>
        <p:nvPicPr>
          <p:cNvPr id="108" name="Picture 107">
            <a:extLst>
              <a:ext uri="{FF2B5EF4-FFF2-40B4-BE49-F238E27FC236}">
                <a16:creationId xmlns:a16="http://schemas.microsoft.com/office/drawing/2014/main" id="{BF80EC7E-5859-465E-8871-B259D7CF0038}"/>
              </a:ext>
            </a:extLst>
          </p:cNvPr>
          <p:cNvPicPr>
            <a:picLocks noChangeAspect="1"/>
          </p:cNvPicPr>
          <p:nvPr/>
        </p:nvPicPr>
        <p:blipFill>
          <a:blip r:embed="rId7"/>
          <a:stretch>
            <a:fillRect/>
          </a:stretch>
        </p:blipFill>
        <p:spPr>
          <a:xfrm>
            <a:off x="11474631" y="-828067"/>
            <a:ext cx="359906" cy="218018"/>
          </a:xfrm>
          <a:prstGeom prst="rect">
            <a:avLst/>
          </a:prstGeom>
        </p:spPr>
      </p:pic>
      <p:pic>
        <p:nvPicPr>
          <p:cNvPr id="109" name="Picture 108">
            <a:extLst>
              <a:ext uri="{FF2B5EF4-FFF2-40B4-BE49-F238E27FC236}">
                <a16:creationId xmlns:a16="http://schemas.microsoft.com/office/drawing/2014/main" id="{CFCC4645-75D6-4985-BB16-8B625A7F7030}"/>
              </a:ext>
            </a:extLst>
          </p:cNvPr>
          <p:cNvPicPr>
            <a:picLocks noChangeAspect="1"/>
          </p:cNvPicPr>
          <p:nvPr/>
        </p:nvPicPr>
        <p:blipFill>
          <a:blip r:embed="rId14"/>
          <a:stretch>
            <a:fillRect/>
          </a:stretch>
        </p:blipFill>
        <p:spPr>
          <a:xfrm>
            <a:off x="3797467" y="-1573588"/>
            <a:ext cx="359906" cy="218018"/>
          </a:xfrm>
          <a:prstGeom prst="rect">
            <a:avLst/>
          </a:prstGeom>
        </p:spPr>
      </p:pic>
      <p:pic>
        <p:nvPicPr>
          <p:cNvPr id="110" name="Picture 109">
            <a:extLst>
              <a:ext uri="{FF2B5EF4-FFF2-40B4-BE49-F238E27FC236}">
                <a16:creationId xmlns:a16="http://schemas.microsoft.com/office/drawing/2014/main" id="{2A628FAA-7798-4AE3-9E71-65587129DF17}"/>
              </a:ext>
            </a:extLst>
          </p:cNvPr>
          <p:cNvPicPr>
            <a:picLocks noChangeAspect="1"/>
          </p:cNvPicPr>
          <p:nvPr/>
        </p:nvPicPr>
        <p:blipFill>
          <a:blip r:embed="rId7"/>
          <a:stretch>
            <a:fillRect/>
          </a:stretch>
        </p:blipFill>
        <p:spPr>
          <a:xfrm>
            <a:off x="5979548" y="-1009014"/>
            <a:ext cx="359906" cy="218018"/>
          </a:xfrm>
          <a:prstGeom prst="rect">
            <a:avLst/>
          </a:prstGeom>
        </p:spPr>
      </p:pic>
      <p:pic>
        <p:nvPicPr>
          <p:cNvPr id="111" name="Picture 110">
            <a:extLst>
              <a:ext uri="{FF2B5EF4-FFF2-40B4-BE49-F238E27FC236}">
                <a16:creationId xmlns:a16="http://schemas.microsoft.com/office/drawing/2014/main" id="{9A00F9A9-3E3F-4628-9532-16A3E13760BC}"/>
              </a:ext>
            </a:extLst>
          </p:cNvPr>
          <p:cNvPicPr>
            <a:picLocks noChangeAspect="1"/>
          </p:cNvPicPr>
          <p:nvPr/>
        </p:nvPicPr>
        <p:blipFill>
          <a:blip r:embed="rId9"/>
          <a:stretch>
            <a:fillRect/>
          </a:stretch>
        </p:blipFill>
        <p:spPr>
          <a:xfrm>
            <a:off x="4048907" y="-978201"/>
            <a:ext cx="359906" cy="214559"/>
          </a:xfrm>
          <a:prstGeom prst="rect">
            <a:avLst/>
          </a:prstGeom>
        </p:spPr>
      </p:pic>
      <p:pic>
        <p:nvPicPr>
          <p:cNvPr id="112" name="Picture 111">
            <a:extLst>
              <a:ext uri="{FF2B5EF4-FFF2-40B4-BE49-F238E27FC236}">
                <a16:creationId xmlns:a16="http://schemas.microsoft.com/office/drawing/2014/main" id="{177AA96B-48C8-4C60-B922-9ABA2EE54110}"/>
              </a:ext>
            </a:extLst>
          </p:cNvPr>
          <p:cNvPicPr>
            <a:picLocks noChangeAspect="1"/>
          </p:cNvPicPr>
          <p:nvPr/>
        </p:nvPicPr>
        <p:blipFill>
          <a:blip r:embed="rId10"/>
          <a:stretch>
            <a:fillRect/>
          </a:stretch>
        </p:blipFill>
        <p:spPr>
          <a:xfrm>
            <a:off x="5266837" y="-945010"/>
            <a:ext cx="359906" cy="218018"/>
          </a:xfrm>
          <a:prstGeom prst="rect">
            <a:avLst/>
          </a:prstGeom>
        </p:spPr>
      </p:pic>
      <p:pic>
        <p:nvPicPr>
          <p:cNvPr id="113" name="Picture 112">
            <a:extLst>
              <a:ext uri="{FF2B5EF4-FFF2-40B4-BE49-F238E27FC236}">
                <a16:creationId xmlns:a16="http://schemas.microsoft.com/office/drawing/2014/main" id="{7D34D429-619F-4567-AE95-0002F7F728BE}"/>
              </a:ext>
            </a:extLst>
          </p:cNvPr>
          <p:cNvPicPr>
            <a:picLocks noChangeAspect="1"/>
          </p:cNvPicPr>
          <p:nvPr/>
        </p:nvPicPr>
        <p:blipFill>
          <a:blip r:embed="rId7"/>
          <a:stretch>
            <a:fillRect/>
          </a:stretch>
        </p:blipFill>
        <p:spPr>
          <a:xfrm>
            <a:off x="9695147" y="-1325896"/>
            <a:ext cx="359906" cy="218018"/>
          </a:xfrm>
          <a:prstGeom prst="rect">
            <a:avLst/>
          </a:prstGeom>
        </p:spPr>
      </p:pic>
      <p:pic>
        <p:nvPicPr>
          <p:cNvPr id="114" name="Picture 113">
            <a:extLst>
              <a:ext uri="{FF2B5EF4-FFF2-40B4-BE49-F238E27FC236}">
                <a16:creationId xmlns:a16="http://schemas.microsoft.com/office/drawing/2014/main" id="{77044C68-7973-4EA4-AFFF-3066205CECAF}"/>
              </a:ext>
            </a:extLst>
          </p:cNvPr>
          <p:cNvPicPr>
            <a:picLocks noChangeAspect="1"/>
          </p:cNvPicPr>
          <p:nvPr/>
        </p:nvPicPr>
        <p:blipFill>
          <a:blip r:embed="rId10"/>
          <a:stretch>
            <a:fillRect/>
          </a:stretch>
        </p:blipFill>
        <p:spPr>
          <a:xfrm>
            <a:off x="7862121" y="-1437218"/>
            <a:ext cx="359906" cy="218018"/>
          </a:xfrm>
          <a:prstGeom prst="rect">
            <a:avLst/>
          </a:prstGeom>
        </p:spPr>
      </p:pic>
      <p:pic>
        <p:nvPicPr>
          <p:cNvPr id="115" name="Picture 114">
            <a:extLst>
              <a:ext uri="{FF2B5EF4-FFF2-40B4-BE49-F238E27FC236}">
                <a16:creationId xmlns:a16="http://schemas.microsoft.com/office/drawing/2014/main" id="{B54F87DA-BE54-437B-85B3-5691899ADA41}"/>
              </a:ext>
            </a:extLst>
          </p:cNvPr>
          <p:cNvPicPr>
            <a:picLocks noChangeAspect="1"/>
          </p:cNvPicPr>
          <p:nvPr/>
        </p:nvPicPr>
        <p:blipFill>
          <a:blip r:embed="rId6"/>
          <a:stretch>
            <a:fillRect/>
          </a:stretch>
        </p:blipFill>
        <p:spPr>
          <a:xfrm>
            <a:off x="4552971" y="-329583"/>
            <a:ext cx="359906" cy="214559"/>
          </a:xfrm>
          <a:prstGeom prst="rect">
            <a:avLst/>
          </a:prstGeom>
        </p:spPr>
      </p:pic>
      <p:pic>
        <p:nvPicPr>
          <p:cNvPr id="116" name="Picture 115">
            <a:extLst>
              <a:ext uri="{FF2B5EF4-FFF2-40B4-BE49-F238E27FC236}">
                <a16:creationId xmlns:a16="http://schemas.microsoft.com/office/drawing/2014/main" id="{750F0249-3D57-4EA8-B6F3-CA5D1360BF14}"/>
              </a:ext>
            </a:extLst>
          </p:cNvPr>
          <p:cNvPicPr>
            <a:picLocks noChangeAspect="1"/>
          </p:cNvPicPr>
          <p:nvPr/>
        </p:nvPicPr>
        <p:blipFill>
          <a:blip r:embed="rId7"/>
          <a:stretch>
            <a:fillRect/>
          </a:stretch>
        </p:blipFill>
        <p:spPr>
          <a:xfrm>
            <a:off x="6092085" y="-660000"/>
            <a:ext cx="359906" cy="218018"/>
          </a:xfrm>
          <a:prstGeom prst="rect">
            <a:avLst/>
          </a:prstGeom>
        </p:spPr>
      </p:pic>
      <p:pic>
        <p:nvPicPr>
          <p:cNvPr id="117" name="Picture 116">
            <a:extLst>
              <a:ext uri="{FF2B5EF4-FFF2-40B4-BE49-F238E27FC236}">
                <a16:creationId xmlns:a16="http://schemas.microsoft.com/office/drawing/2014/main" id="{8845B16D-EB99-4335-B391-498FC4C4C7E4}"/>
              </a:ext>
            </a:extLst>
          </p:cNvPr>
          <p:cNvPicPr>
            <a:picLocks noChangeAspect="1"/>
          </p:cNvPicPr>
          <p:nvPr/>
        </p:nvPicPr>
        <p:blipFill>
          <a:blip r:embed="rId14"/>
          <a:stretch>
            <a:fillRect/>
          </a:stretch>
        </p:blipFill>
        <p:spPr>
          <a:xfrm>
            <a:off x="5279766" y="-354830"/>
            <a:ext cx="359906" cy="218018"/>
          </a:xfrm>
          <a:prstGeom prst="rect">
            <a:avLst/>
          </a:prstGeom>
        </p:spPr>
      </p:pic>
      <p:pic>
        <p:nvPicPr>
          <p:cNvPr id="118" name="Picture 117">
            <a:extLst>
              <a:ext uri="{FF2B5EF4-FFF2-40B4-BE49-F238E27FC236}">
                <a16:creationId xmlns:a16="http://schemas.microsoft.com/office/drawing/2014/main" id="{1C125569-1989-4359-9AB3-9A5179BE08F7}"/>
              </a:ext>
            </a:extLst>
          </p:cNvPr>
          <p:cNvPicPr>
            <a:picLocks noChangeAspect="1"/>
          </p:cNvPicPr>
          <p:nvPr/>
        </p:nvPicPr>
        <p:blipFill>
          <a:blip r:embed="rId7"/>
          <a:stretch>
            <a:fillRect/>
          </a:stretch>
        </p:blipFill>
        <p:spPr>
          <a:xfrm>
            <a:off x="3661617" y="-485341"/>
            <a:ext cx="359906" cy="218018"/>
          </a:xfrm>
          <a:prstGeom prst="rect">
            <a:avLst/>
          </a:prstGeom>
        </p:spPr>
      </p:pic>
      <p:pic>
        <p:nvPicPr>
          <p:cNvPr id="119" name="Picture 118">
            <a:extLst>
              <a:ext uri="{FF2B5EF4-FFF2-40B4-BE49-F238E27FC236}">
                <a16:creationId xmlns:a16="http://schemas.microsoft.com/office/drawing/2014/main" id="{292483AD-5130-449D-A62E-D13857C9C572}"/>
              </a:ext>
            </a:extLst>
          </p:cNvPr>
          <p:cNvPicPr>
            <a:picLocks noChangeAspect="1"/>
          </p:cNvPicPr>
          <p:nvPr/>
        </p:nvPicPr>
        <p:blipFill>
          <a:blip r:embed="rId7"/>
          <a:stretch>
            <a:fillRect/>
          </a:stretch>
        </p:blipFill>
        <p:spPr>
          <a:xfrm>
            <a:off x="1423801" y="-1190107"/>
            <a:ext cx="359906" cy="218018"/>
          </a:xfrm>
          <a:prstGeom prst="rect">
            <a:avLst/>
          </a:prstGeom>
        </p:spPr>
      </p:pic>
      <p:sp>
        <p:nvSpPr>
          <p:cNvPr id="65" name="!!o2c">
            <a:extLst>
              <a:ext uri="{FF2B5EF4-FFF2-40B4-BE49-F238E27FC236}">
                <a16:creationId xmlns:a16="http://schemas.microsoft.com/office/drawing/2014/main" id="{25117B70-0FC6-4C2D-91BD-44B574FE73BA}"/>
              </a:ext>
            </a:extLst>
          </p:cNvPr>
          <p:cNvSpPr/>
          <p:nvPr/>
        </p:nvSpPr>
        <p:spPr>
          <a:xfrm>
            <a:off x="7862121" y="5376495"/>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p>
        </p:txBody>
      </p:sp>
      <p:sp>
        <p:nvSpPr>
          <p:cNvPr id="66" name="!!2c">
            <a:extLst>
              <a:ext uri="{FF2B5EF4-FFF2-40B4-BE49-F238E27FC236}">
                <a16:creationId xmlns:a16="http://schemas.microsoft.com/office/drawing/2014/main" id="{F4982626-B297-4298-81A0-46C7C0A1CACB}"/>
              </a:ext>
            </a:extLst>
          </p:cNvPr>
          <p:cNvSpPr txBox="1"/>
          <p:nvPr/>
        </p:nvSpPr>
        <p:spPr>
          <a:xfrm>
            <a:off x="8038307" y="5448052"/>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ỡ</a:t>
            </a:r>
          </a:p>
        </p:txBody>
      </p:sp>
      <p:sp>
        <p:nvSpPr>
          <p:cNvPr id="67" name="!!o2c">
            <a:extLst>
              <a:ext uri="{FF2B5EF4-FFF2-40B4-BE49-F238E27FC236}">
                <a16:creationId xmlns:a16="http://schemas.microsoft.com/office/drawing/2014/main" id="{25117B70-0FC6-4C2D-91BD-44B574FE73BA}"/>
              </a:ext>
            </a:extLst>
          </p:cNvPr>
          <p:cNvSpPr/>
          <p:nvPr/>
        </p:nvSpPr>
        <p:spPr>
          <a:xfrm>
            <a:off x="991409" y="5366888"/>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p>
        </p:txBody>
      </p:sp>
      <p:sp>
        <p:nvSpPr>
          <p:cNvPr id="77" name="!!2c">
            <a:extLst>
              <a:ext uri="{FF2B5EF4-FFF2-40B4-BE49-F238E27FC236}">
                <a16:creationId xmlns:a16="http://schemas.microsoft.com/office/drawing/2014/main" id="{F4982626-B297-4298-81A0-46C7C0A1CACB}"/>
              </a:ext>
            </a:extLst>
          </p:cNvPr>
          <p:cNvSpPr txBox="1"/>
          <p:nvPr/>
        </p:nvSpPr>
        <p:spPr>
          <a:xfrm>
            <a:off x="1152608" y="5466149"/>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d</a:t>
            </a:r>
          </a:p>
        </p:txBody>
      </p:sp>
      <p:sp>
        <p:nvSpPr>
          <p:cNvPr id="76" name="!!o2c">
            <a:extLst>
              <a:ext uri="{FF2B5EF4-FFF2-40B4-BE49-F238E27FC236}">
                <a16:creationId xmlns:a16="http://schemas.microsoft.com/office/drawing/2014/main" id="{25117B70-0FC6-4C2D-91BD-44B574FE73BA}"/>
              </a:ext>
            </a:extLst>
          </p:cNvPr>
          <p:cNvSpPr/>
          <p:nvPr/>
        </p:nvSpPr>
        <p:spPr>
          <a:xfrm>
            <a:off x="9003430" y="5366889"/>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p>
        </p:txBody>
      </p:sp>
      <p:sp>
        <p:nvSpPr>
          <p:cNvPr id="79" name="!!2c">
            <a:extLst>
              <a:ext uri="{FF2B5EF4-FFF2-40B4-BE49-F238E27FC236}">
                <a16:creationId xmlns:a16="http://schemas.microsoft.com/office/drawing/2014/main" id="{F4982626-B297-4298-81A0-46C7C0A1CACB}"/>
              </a:ext>
            </a:extLst>
          </p:cNvPr>
          <p:cNvSpPr txBox="1"/>
          <p:nvPr/>
        </p:nvSpPr>
        <p:spPr>
          <a:xfrm>
            <a:off x="9179615" y="5466150"/>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80" name="!!o2c">
            <a:extLst>
              <a:ext uri="{FF2B5EF4-FFF2-40B4-BE49-F238E27FC236}">
                <a16:creationId xmlns:a16="http://schemas.microsoft.com/office/drawing/2014/main" id="{25117B70-0FC6-4C2D-91BD-44B574FE73BA}"/>
              </a:ext>
            </a:extLst>
          </p:cNvPr>
          <p:cNvSpPr/>
          <p:nvPr/>
        </p:nvSpPr>
        <p:spPr>
          <a:xfrm>
            <a:off x="10148971" y="5371692"/>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p>
        </p:txBody>
      </p:sp>
      <p:sp>
        <p:nvSpPr>
          <p:cNvPr id="81" name="!!2c">
            <a:extLst>
              <a:ext uri="{FF2B5EF4-FFF2-40B4-BE49-F238E27FC236}">
                <a16:creationId xmlns:a16="http://schemas.microsoft.com/office/drawing/2014/main" id="{F4982626-B297-4298-81A0-46C7C0A1CACB}"/>
              </a:ext>
            </a:extLst>
          </p:cNvPr>
          <p:cNvSpPr txBox="1"/>
          <p:nvPr/>
        </p:nvSpPr>
        <p:spPr>
          <a:xfrm>
            <a:off x="10325156" y="5443250"/>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pic>
        <p:nvPicPr>
          <p:cNvPr id="82" name="Picture 2" descr="Đa dạng Động, đồ Họa hình Ảnh hệ sinh Thái - Môi trường tự nhiên png tải về - Miễn phí trong suốt Xanh png Tải về."/>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2037" b="100000" l="0" r="100000">
                        <a14:foregroundMark x1="93444" y1="49259" x2="93444" y2="49259"/>
                        <a14:foregroundMark x1="42000" y1="16667" x2="45556" y2="9444"/>
                        <a14:foregroundMark x1="42333" y1="14630" x2="34000" y2="15185"/>
                        <a14:backgroundMark x1="87111" y1="9815" x2="87111" y2="9815"/>
                        <a14:backgroundMark x1="55222" y1="7593" x2="99778" y2="15370"/>
                        <a14:backgroundMark x1="95333" y1="25741" x2="98444" y2="32407"/>
                        <a14:backgroundMark x1="98667" y1="39630" x2="99333" y2="43333"/>
                      </a14:backgroundRemoval>
                    </a14:imgEffect>
                  </a14:imgLayer>
                </a14:imgProps>
              </a:ext>
              <a:ext uri="{28A0092B-C50C-407E-A947-70E740481C1C}">
                <a14:useLocalDpi xmlns:a14="http://schemas.microsoft.com/office/drawing/2010/main" val="0"/>
              </a:ext>
            </a:extLst>
          </a:blip>
          <a:srcRect/>
          <a:stretch>
            <a:fillRect/>
          </a:stretch>
        </p:blipFill>
        <p:spPr bwMode="auto">
          <a:xfrm>
            <a:off x="6873720" y="1401780"/>
            <a:ext cx="3659169" cy="2195502"/>
          </a:xfrm>
          <a:prstGeom prst="rect">
            <a:avLst/>
          </a:prstGeom>
          <a:noFill/>
          <a:extLst>
            <a:ext uri="{909E8E84-426E-40DD-AFC4-6F175D3DCCD1}">
              <a14:hiddenFill xmlns:a14="http://schemas.microsoft.com/office/drawing/2010/main">
                <a:solidFill>
                  <a:srgbClr val="FFFFFF"/>
                </a:solidFill>
              </a14:hiddenFill>
            </a:ext>
          </a:extLst>
        </p:spPr>
      </p:pic>
      <p:grpSp>
        <p:nvGrpSpPr>
          <p:cNvPr id="83" name="Group 82">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84" name="!!MatThu1">
              <a:hlinkClick r:id="rId1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5" name="Graphic 62">
              <a:hlinkClick r:id="rId18"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406565302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0"/>
                                        </p:tgtEl>
                                      </p:cBhvr>
                                    </p:animEffect>
                                    <p:animScale>
                                      <p:cBhvr>
                                        <p:cTn id="12" dur="250" autoRev="1" fill="hold"/>
                                        <p:tgtEl>
                                          <p:spTgt spid="40"/>
                                        </p:tgtEl>
                                      </p:cBhvr>
                                      <p:by x="105000" y="105000"/>
                                    </p:animScale>
                                  </p:childTnLst>
                                </p:cTn>
                              </p:par>
                            </p:childTnLst>
                          </p:cTn>
                        </p:par>
                      </p:childTnLst>
                    </p:cTn>
                  </p:par>
                </p:childTnLst>
              </p:cTn>
              <p:nextCondLst>
                <p:cond evt="onClick" delay="0">
                  <p:tgtEl>
                    <p:spTgt spid="37"/>
                  </p:tgtEl>
                </p:cond>
              </p:nextCondLst>
            </p:seq>
            <p:seq concurrent="1" nextAc="seek">
              <p:cTn id="13" restart="whenNotActive" fill="hold" evtFilter="cancelBubble" nodeType="interactiveSeq">
                <p:stCondLst>
                  <p:cond evt="onClick" delay="0">
                    <p:tgtEl>
                      <p:spTgt spid="38"/>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41"/>
                                        </p:tgtEl>
                                      </p:cBhvr>
                                    </p:animEffect>
                                    <p:animScale>
                                      <p:cBhvr>
                                        <p:cTn id="23" dur="250" autoRev="1" fill="hold"/>
                                        <p:tgtEl>
                                          <p:spTgt spid="41"/>
                                        </p:tgtEl>
                                      </p:cBhvr>
                                      <p:by x="105000" y="105000"/>
                                    </p:animScale>
                                  </p:childTnLst>
                                </p:cTn>
                              </p:par>
                            </p:childTnLst>
                          </p:cTn>
                        </p:par>
                      </p:childTnLst>
                    </p:cTn>
                  </p:par>
                </p:childTnLst>
              </p:cTn>
              <p:nextCondLst>
                <p:cond evt="onClick" delay="0">
                  <p:tgtEl>
                    <p:spTgt spid="38"/>
                  </p:tgtEl>
                </p:cond>
              </p:nextCondLst>
            </p:seq>
            <p:seq concurrent="1" nextAc="seek">
              <p:cTn id="24" restart="whenNotActive" fill="hold" evtFilter="cancelBubble" nodeType="interactiveSeq">
                <p:stCondLst>
                  <p:cond evt="onClick" delay="0">
                    <p:tgtEl>
                      <p:spTgt spid="39"/>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 calcmode="lin" valueType="num">
                                      <p:cBhvr>
                                        <p:cTn id="29" dur="500" fill="hold"/>
                                        <p:tgtEl>
                                          <p:spTgt spid="42"/>
                                        </p:tgtEl>
                                        <p:attrNameLst>
                                          <p:attrName>ppt_w</p:attrName>
                                        </p:attrNameLst>
                                      </p:cBhvr>
                                      <p:tavLst>
                                        <p:tav tm="0">
                                          <p:val>
                                            <p:fltVal val="0"/>
                                          </p:val>
                                        </p:tav>
                                        <p:tav tm="100000">
                                          <p:val>
                                            <p:strVal val="#ppt_w"/>
                                          </p:val>
                                        </p:tav>
                                      </p:tavLst>
                                    </p:anim>
                                    <p:anim calcmode="lin" valueType="num">
                                      <p:cBhvr>
                                        <p:cTn id="30" dur="500" fill="hold"/>
                                        <p:tgtEl>
                                          <p:spTgt spid="42"/>
                                        </p:tgtEl>
                                        <p:attrNameLst>
                                          <p:attrName>ppt_h</p:attrName>
                                        </p:attrNameLst>
                                      </p:cBhvr>
                                      <p:tavLst>
                                        <p:tav tm="0">
                                          <p:val>
                                            <p:fltVal val="0"/>
                                          </p:val>
                                        </p:tav>
                                        <p:tav tm="100000">
                                          <p:val>
                                            <p:strVal val="#ppt_h"/>
                                          </p:val>
                                        </p:tav>
                                      </p:tavLst>
                                    </p:anim>
                                    <p:animEffect transition="in" filter="fade">
                                      <p:cBhvr>
                                        <p:cTn id="31" dur="500"/>
                                        <p:tgtEl>
                                          <p:spTgt spid="42"/>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42"/>
                                        </p:tgtEl>
                                      </p:cBhvr>
                                    </p:animEffect>
                                    <p:animScale>
                                      <p:cBhvr>
                                        <p:cTn id="34" dur="250" autoRev="1" fill="hold"/>
                                        <p:tgtEl>
                                          <p:spTgt spid="42"/>
                                        </p:tgtEl>
                                      </p:cBhvr>
                                      <p:by x="105000" y="105000"/>
                                    </p:animScale>
                                  </p:childTnLst>
                                </p:cTn>
                              </p:par>
                            </p:childTnLst>
                          </p:cTn>
                        </p:par>
                      </p:childTnLst>
                    </p:cTn>
                  </p:par>
                </p:childTnLst>
              </p:cTn>
              <p:nextCondLst>
                <p:cond evt="onClick" delay="0">
                  <p:tgtEl>
                    <p:spTgt spid="39"/>
                  </p:tgtEl>
                </p:cond>
              </p:nextCondLst>
            </p:seq>
            <p:seq concurrent="1" nextAc="seek">
              <p:cTn id="35" restart="whenNotActive" fill="hold" evtFilter="cancelBubble" nodeType="interactiveSeq">
                <p:stCondLst>
                  <p:cond evt="onClick" delay="0">
                    <p:tgtEl>
                      <p:spTgt spid="86"/>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89"/>
                                        </p:tgtEl>
                                        <p:attrNameLst>
                                          <p:attrName>style.visibility</p:attrName>
                                        </p:attrNameLst>
                                      </p:cBhvr>
                                      <p:to>
                                        <p:strVal val="visible"/>
                                      </p:to>
                                    </p:set>
                                    <p:anim calcmode="lin" valueType="num">
                                      <p:cBhvr>
                                        <p:cTn id="40" dur="500" fill="hold"/>
                                        <p:tgtEl>
                                          <p:spTgt spid="89"/>
                                        </p:tgtEl>
                                        <p:attrNameLst>
                                          <p:attrName>ppt_w</p:attrName>
                                        </p:attrNameLst>
                                      </p:cBhvr>
                                      <p:tavLst>
                                        <p:tav tm="0">
                                          <p:val>
                                            <p:fltVal val="0"/>
                                          </p:val>
                                        </p:tav>
                                        <p:tav tm="100000">
                                          <p:val>
                                            <p:strVal val="#ppt_w"/>
                                          </p:val>
                                        </p:tav>
                                      </p:tavLst>
                                    </p:anim>
                                    <p:anim calcmode="lin" valueType="num">
                                      <p:cBhvr>
                                        <p:cTn id="41" dur="500" fill="hold"/>
                                        <p:tgtEl>
                                          <p:spTgt spid="89"/>
                                        </p:tgtEl>
                                        <p:attrNameLst>
                                          <p:attrName>ppt_h</p:attrName>
                                        </p:attrNameLst>
                                      </p:cBhvr>
                                      <p:tavLst>
                                        <p:tav tm="0">
                                          <p:val>
                                            <p:fltVal val="0"/>
                                          </p:val>
                                        </p:tav>
                                        <p:tav tm="100000">
                                          <p:val>
                                            <p:strVal val="#ppt_h"/>
                                          </p:val>
                                        </p:tav>
                                      </p:tavLst>
                                    </p:anim>
                                    <p:animEffect transition="in" filter="fade">
                                      <p:cBhvr>
                                        <p:cTn id="42" dur="500"/>
                                        <p:tgtEl>
                                          <p:spTgt spid="89"/>
                                        </p:tgtEl>
                                      </p:cBhvr>
                                    </p:animEffect>
                                  </p:childTnLst>
                                  <p:subTnLst>
                                    <p:audio>
                                      <p:cMediaNode>
                                        <p:cTn display="0" masterRel="sameClick">
                                          <p:stCondLst>
                                            <p:cond evt="begin" delay="0">
                                              <p:tn val="38"/>
                                            </p:cond>
                                          </p:stCondLst>
                                          <p:endCondLst>
                                            <p:cond evt="onStopAudio" delay="0">
                                              <p:tgtEl>
                                                <p:sldTgt/>
                                              </p:tgtEl>
                                            </p:cond>
                                          </p:endCondLst>
                                        </p:cTn>
                                        <p:tgtEl>
                                          <p:sndTgt r:embed="rId2"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89"/>
                                        </p:tgtEl>
                                      </p:cBhvr>
                                    </p:animEffect>
                                    <p:animScale>
                                      <p:cBhvr>
                                        <p:cTn id="45" dur="250" autoRev="1" fill="hold"/>
                                        <p:tgtEl>
                                          <p:spTgt spid="89"/>
                                        </p:tgtEl>
                                      </p:cBhvr>
                                      <p:by x="105000" y="105000"/>
                                    </p:animScale>
                                  </p:childTnLst>
                                </p:cTn>
                              </p:par>
                            </p:childTnLst>
                          </p:cTn>
                        </p:par>
                      </p:childTnLst>
                    </p:cTn>
                  </p:par>
                </p:childTnLst>
              </p:cTn>
              <p:nextCondLst>
                <p:cond evt="onClick" delay="0">
                  <p:tgtEl>
                    <p:spTgt spid="86"/>
                  </p:tgtEl>
                </p:cond>
              </p:nextCondLst>
            </p:seq>
            <p:seq concurrent="1" nextAc="seek">
              <p:cTn id="46" restart="whenNotActive" fill="hold" evtFilter="cancelBubble" nodeType="interactiveSeq">
                <p:stCondLst>
                  <p:cond evt="onClick" delay="0">
                    <p:tgtEl>
                      <p:spTgt spid="87"/>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90"/>
                                        </p:tgtEl>
                                        <p:attrNameLst>
                                          <p:attrName>style.visibility</p:attrName>
                                        </p:attrNameLst>
                                      </p:cBhvr>
                                      <p:to>
                                        <p:strVal val="visible"/>
                                      </p:to>
                                    </p:set>
                                    <p:anim calcmode="lin" valueType="num">
                                      <p:cBhvr>
                                        <p:cTn id="51" dur="500" fill="hold"/>
                                        <p:tgtEl>
                                          <p:spTgt spid="90"/>
                                        </p:tgtEl>
                                        <p:attrNameLst>
                                          <p:attrName>ppt_w</p:attrName>
                                        </p:attrNameLst>
                                      </p:cBhvr>
                                      <p:tavLst>
                                        <p:tav tm="0">
                                          <p:val>
                                            <p:fltVal val="0"/>
                                          </p:val>
                                        </p:tav>
                                        <p:tav tm="100000">
                                          <p:val>
                                            <p:strVal val="#ppt_w"/>
                                          </p:val>
                                        </p:tav>
                                      </p:tavLst>
                                    </p:anim>
                                    <p:anim calcmode="lin" valueType="num">
                                      <p:cBhvr>
                                        <p:cTn id="52" dur="500" fill="hold"/>
                                        <p:tgtEl>
                                          <p:spTgt spid="90"/>
                                        </p:tgtEl>
                                        <p:attrNameLst>
                                          <p:attrName>ppt_h</p:attrName>
                                        </p:attrNameLst>
                                      </p:cBhvr>
                                      <p:tavLst>
                                        <p:tav tm="0">
                                          <p:val>
                                            <p:fltVal val="0"/>
                                          </p:val>
                                        </p:tav>
                                        <p:tav tm="100000">
                                          <p:val>
                                            <p:strVal val="#ppt_h"/>
                                          </p:val>
                                        </p:tav>
                                      </p:tavLst>
                                    </p:anim>
                                    <p:animEffect transition="in" filter="fade">
                                      <p:cBhvr>
                                        <p:cTn id="53" dur="500"/>
                                        <p:tgtEl>
                                          <p:spTgt spid="90"/>
                                        </p:tgtEl>
                                      </p:cBhvr>
                                    </p:animEffect>
                                  </p:childTnLst>
                                  <p:subTnLst>
                                    <p:audio>
                                      <p:cMediaNode>
                                        <p:cTn display="0" masterRel="sameClick">
                                          <p:stCondLst>
                                            <p:cond evt="begin" delay="0">
                                              <p:tn val="49"/>
                                            </p:cond>
                                          </p:stCondLst>
                                          <p:endCondLst>
                                            <p:cond evt="onStopAudio" delay="0">
                                              <p:tgtEl>
                                                <p:sldTgt/>
                                              </p:tgtEl>
                                            </p:cond>
                                          </p:endCondLst>
                                        </p:cTn>
                                        <p:tgtEl>
                                          <p:sndTgt r:embed="rId2"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90"/>
                                        </p:tgtEl>
                                      </p:cBhvr>
                                    </p:animEffect>
                                    <p:animScale>
                                      <p:cBhvr>
                                        <p:cTn id="56" dur="250" autoRev="1" fill="hold"/>
                                        <p:tgtEl>
                                          <p:spTgt spid="90"/>
                                        </p:tgtEl>
                                      </p:cBhvr>
                                      <p:by x="105000" y="105000"/>
                                    </p:animScale>
                                  </p:childTnLst>
                                </p:cTn>
                              </p:par>
                            </p:childTnLst>
                          </p:cTn>
                        </p:par>
                      </p:childTnLst>
                    </p:cTn>
                  </p:par>
                </p:childTnLst>
              </p:cTn>
              <p:nextCondLst>
                <p:cond evt="onClick" delay="0">
                  <p:tgtEl>
                    <p:spTgt spid="87"/>
                  </p:tgtEl>
                </p:cond>
              </p:nextCondLst>
            </p:seq>
            <p:seq concurrent="1" nextAc="seek">
              <p:cTn id="57" restart="whenNotActive" fill="hold" evtFilter="cancelBubble" nodeType="interactiveSeq">
                <p:stCondLst>
                  <p:cond evt="onClick" delay="0">
                    <p:tgtEl>
                      <p:spTgt spid="65"/>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66"/>
                                        </p:tgtEl>
                                        <p:attrNameLst>
                                          <p:attrName>style.visibility</p:attrName>
                                        </p:attrNameLst>
                                      </p:cBhvr>
                                      <p:to>
                                        <p:strVal val="visible"/>
                                      </p:to>
                                    </p:set>
                                    <p:anim calcmode="lin" valueType="num">
                                      <p:cBhvr>
                                        <p:cTn id="62" dur="500" fill="hold"/>
                                        <p:tgtEl>
                                          <p:spTgt spid="66"/>
                                        </p:tgtEl>
                                        <p:attrNameLst>
                                          <p:attrName>ppt_w</p:attrName>
                                        </p:attrNameLst>
                                      </p:cBhvr>
                                      <p:tavLst>
                                        <p:tav tm="0">
                                          <p:val>
                                            <p:fltVal val="0"/>
                                          </p:val>
                                        </p:tav>
                                        <p:tav tm="100000">
                                          <p:val>
                                            <p:strVal val="#ppt_w"/>
                                          </p:val>
                                        </p:tav>
                                      </p:tavLst>
                                    </p:anim>
                                    <p:anim calcmode="lin" valueType="num">
                                      <p:cBhvr>
                                        <p:cTn id="63" dur="500" fill="hold"/>
                                        <p:tgtEl>
                                          <p:spTgt spid="66"/>
                                        </p:tgtEl>
                                        <p:attrNameLst>
                                          <p:attrName>ppt_h</p:attrName>
                                        </p:attrNameLst>
                                      </p:cBhvr>
                                      <p:tavLst>
                                        <p:tav tm="0">
                                          <p:val>
                                            <p:fltVal val="0"/>
                                          </p:val>
                                        </p:tav>
                                        <p:tav tm="100000">
                                          <p:val>
                                            <p:strVal val="#ppt_h"/>
                                          </p:val>
                                        </p:tav>
                                      </p:tavLst>
                                    </p:anim>
                                    <p:animEffect transition="in" filter="fade">
                                      <p:cBhvr>
                                        <p:cTn id="64" dur="500"/>
                                        <p:tgtEl>
                                          <p:spTgt spid="66"/>
                                        </p:tgtEl>
                                      </p:cBhvr>
                                    </p:animEffect>
                                  </p:childTnLst>
                                  <p:subTnLst>
                                    <p:audio>
                                      <p:cMediaNode>
                                        <p:cTn display="0" masterRel="sameClick">
                                          <p:stCondLst>
                                            <p:cond evt="begin" delay="0">
                                              <p:tn val="60"/>
                                            </p:cond>
                                          </p:stCondLst>
                                          <p:endCondLst>
                                            <p:cond evt="onStopAudio" delay="0">
                                              <p:tgtEl>
                                                <p:sldTgt/>
                                              </p:tgtEl>
                                            </p:cond>
                                          </p:endCondLst>
                                        </p:cTn>
                                        <p:tgtEl>
                                          <p:sndTgt r:embed="rId2" name="Bling.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66"/>
                                        </p:tgtEl>
                                      </p:cBhvr>
                                    </p:animEffect>
                                    <p:animScale>
                                      <p:cBhvr>
                                        <p:cTn id="67" dur="250" autoRev="1" fill="hold"/>
                                        <p:tgtEl>
                                          <p:spTgt spid="66"/>
                                        </p:tgtEl>
                                      </p:cBhvr>
                                      <p:by x="105000" y="105000"/>
                                    </p:animScale>
                                  </p:childTnLst>
                                </p:cTn>
                              </p:par>
                            </p:childTnLst>
                          </p:cTn>
                        </p:par>
                      </p:childTnLst>
                    </p:cTn>
                  </p:par>
                </p:childTnLst>
              </p:cTn>
              <p:nextCondLst>
                <p:cond evt="onClick" delay="0">
                  <p:tgtEl>
                    <p:spTgt spid="65"/>
                  </p:tgtEl>
                </p:cond>
              </p:nextCondLst>
            </p:seq>
            <p:seq concurrent="1" nextAc="seek">
              <p:cTn id="68" restart="whenNotActive" fill="hold" evtFilter="cancelBubble" nodeType="interactiveSeq">
                <p:stCondLst>
                  <p:cond evt="onClick" delay="0">
                    <p:tgtEl>
                      <p:spTgt spid="67"/>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withEffect">
                                  <p:stCondLst>
                                    <p:cond delay="0"/>
                                  </p:stCondLst>
                                  <p:childTnLst>
                                    <p:set>
                                      <p:cBhvr>
                                        <p:cTn id="72" dur="1" fill="hold">
                                          <p:stCondLst>
                                            <p:cond delay="0"/>
                                          </p:stCondLst>
                                        </p:cTn>
                                        <p:tgtEl>
                                          <p:spTgt spid="77"/>
                                        </p:tgtEl>
                                        <p:attrNameLst>
                                          <p:attrName>style.visibility</p:attrName>
                                        </p:attrNameLst>
                                      </p:cBhvr>
                                      <p:to>
                                        <p:strVal val="visible"/>
                                      </p:to>
                                    </p:set>
                                    <p:anim calcmode="lin" valueType="num">
                                      <p:cBhvr>
                                        <p:cTn id="73" dur="500" fill="hold"/>
                                        <p:tgtEl>
                                          <p:spTgt spid="77"/>
                                        </p:tgtEl>
                                        <p:attrNameLst>
                                          <p:attrName>ppt_w</p:attrName>
                                        </p:attrNameLst>
                                      </p:cBhvr>
                                      <p:tavLst>
                                        <p:tav tm="0">
                                          <p:val>
                                            <p:fltVal val="0"/>
                                          </p:val>
                                        </p:tav>
                                        <p:tav tm="100000">
                                          <p:val>
                                            <p:strVal val="#ppt_w"/>
                                          </p:val>
                                        </p:tav>
                                      </p:tavLst>
                                    </p:anim>
                                    <p:anim calcmode="lin" valueType="num">
                                      <p:cBhvr>
                                        <p:cTn id="74" dur="500" fill="hold"/>
                                        <p:tgtEl>
                                          <p:spTgt spid="77"/>
                                        </p:tgtEl>
                                        <p:attrNameLst>
                                          <p:attrName>ppt_h</p:attrName>
                                        </p:attrNameLst>
                                      </p:cBhvr>
                                      <p:tavLst>
                                        <p:tav tm="0">
                                          <p:val>
                                            <p:fltVal val="0"/>
                                          </p:val>
                                        </p:tav>
                                        <p:tav tm="100000">
                                          <p:val>
                                            <p:strVal val="#ppt_h"/>
                                          </p:val>
                                        </p:tav>
                                      </p:tavLst>
                                    </p:anim>
                                    <p:animEffect transition="in" filter="fade">
                                      <p:cBhvr>
                                        <p:cTn id="75" dur="500"/>
                                        <p:tgtEl>
                                          <p:spTgt spid="77"/>
                                        </p:tgtEl>
                                      </p:cBhvr>
                                    </p:animEffect>
                                  </p:childTnLst>
                                  <p:subTnLst>
                                    <p:audio>
                                      <p:cMediaNode>
                                        <p:cTn display="0" masterRel="sameClick">
                                          <p:stCondLst>
                                            <p:cond evt="begin" delay="0">
                                              <p:tn val="71"/>
                                            </p:cond>
                                          </p:stCondLst>
                                          <p:endCondLst>
                                            <p:cond evt="onStopAudio" delay="0">
                                              <p:tgtEl>
                                                <p:sldTgt/>
                                              </p:tgtEl>
                                            </p:cond>
                                          </p:endCondLst>
                                        </p:cTn>
                                        <p:tgtEl>
                                          <p:sndTgt r:embed="rId2" name="Bling.wav"/>
                                        </p:tgtEl>
                                      </p:cMediaNode>
                                    </p:audio>
                                  </p:subTnLst>
                                </p:cTn>
                              </p:par>
                              <p:par>
                                <p:cTn id="76" presetID="26" presetClass="emph" presetSubtype="0" fill="hold" grpId="1" nodeType="withEffect">
                                  <p:stCondLst>
                                    <p:cond delay="500"/>
                                  </p:stCondLst>
                                  <p:childTnLst>
                                    <p:animEffect transition="out" filter="fade">
                                      <p:cBhvr>
                                        <p:cTn id="77" dur="500" tmFilter="0, 0; .2, .5; .8, .5; 1, 0"/>
                                        <p:tgtEl>
                                          <p:spTgt spid="77"/>
                                        </p:tgtEl>
                                      </p:cBhvr>
                                    </p:animEffect>
                                    <p:animScale>
                                      <p:cBhvr>
                                        <p:cTn id="78" dur="250" autoRev="1" fill="hold"/>
                                        <p:tgtEl>
                                          <p:spTgt spid="77"/>
                                        </p:tgtEl>
                                      </p:cBhvr>
                                      <p:by x="105000" y="105000"/>
                                    </p:animScale>
                                  </p:childTnLst>
                                </p:cTn>
                              </p:par>
                            </p:childTnLst>
                          </p:cTn>
                        </p:par>
                      </p:childTnLst>
                    </p:cTn>
                  </p:par>
                </p:childTnLst>
              </p:cTn>
              <p:nextCondLst>
                <p:cond evt="onClick" delay="0">
                  <p:tgtEl>
                    <p:spTgt spid="67"/>
                  </p:tgtEl>
                </p:cond>
              </p:nextCondLst>
            </p:seq>
            <p:seq concurrent="1" nextAc="seek">
              <p:cTn id="79" restart="whenNotActive" fill="hold" evtFilter="cancelBubble" nodeType="interactiveSeq">
                <p:stCondLst>
                  <p:cond evt="onClick" delay="0">
                    <p:tgtEl>
                      <p:spTgt spid="76"/>
                    </p:tgtEl>
                  </p:cond>
                </p:stCondLst>
                <p:endSync evt="end" delay="0">
                  <p:rtn val="all"/>
                </p:endSync>
                <p:childTnLst>
                  <p:par>
                    <p:cTn id="80" fill="hold">
                      <p:stCondLst>
                        <p:cond delay="0"/>
                      </p:stCondLst>
                      <p:childTnLst>
                        <p:par>
                          <p:cTn id="81" fill="hold">
                            <p:stCondLst>
                              <p:cond delay="0"/>
                            </p:stCondLst>
                            <p:childTnLst>
                              <p:par>
                                <p:cTn id="82" presetID="53" presetClass="entr" presetSubtype="16" fill="hold" grpId="0" nodeType="withEffect">
                                  <p:stCondLst>
                                    <p:cond delay="0"/>
                                  </p:stCondLst>
                                  <p:childTnLst>
                                    <p:set>
                                      <p:cBhvr>
                                        <p:cTn id="83" dur="1" fill="hold">
                                          <p:stCondLst>
                                            <p:cond delay="0"/>
                                          </p:stCondLst>
                                        </p:cTn>
                                        <p:tgtEl>
                                          <p:spTgt spid="79"/>
                                        </p:tgtEl>
                                        <p:attrNameLst>
                                          <p:attrName>style.visibility</p:attrName>
                                        </p:attrNameLst>
                                      </p:cBhvr>
                                      <p:to>
                                        <p:strVal val="visible"/>
                                      </p:to>
                                    </p:set>
                                    <p:anim calcmode="lin" valueType="num">
                                      <p:cBhvr>
                                        <p:cTn id="84" dur="500" fill="hold"/>
                                        <p:tgtEl>
                                          <p:spTgt spid="79"/>
                                        </p:tgtEl>
                                        <p:attrNameLst>
                                          <p:attrName>ppt_w</p:attrName>
                                        </p:attrNameLst>
                                      </p:cBhvr>
                                      <p:tavLst>
                                        <p:tav tm="0">
                                          <p:val>
                                            <p:fltVal val="0"/>
                                          </p:val>
                                        </p:tav>
                                        <p:tav tm="100000">
                                          <p:val>
                                            <p:strVal val="#ppt_w"/>
                                          </p:val>
                                        </p:tav>
                                      </p:tavLst>
                                    </p:anim>
                                    <p:anim calcmode="lin" valueType="num">
                                      <p:cBhvr>
                                        <p:cTn id="85" dur="500" fill="hold"/>
                                        <p:tgtEl>
                                          <p:spTgt spid="79"/>
                                        </p:tgtEl>
                                        <p:attrNameLst>
                                          <p:attrName>ppt_h</p:attrName>
                                        </p:attrNameLst>
                                      </p:cBhvr>
                                      <p:tavLst>
                                        <p:tav tm="0">
                                          <p:val>
                                            <p:fltVal val="0"/>
                                          </p:val>
                                        </p:tav>
                                        <p:tav tm="100000">
                                          <p:val>
                                            <p:strVal val="#ppt_h"/>
                                          </p:val>
                                        </p:tav>
                                      </p:tavLst>
                                    </p:anim>
                                    <p:animEffect transition="in" filter="fade">
                                      <p:cBhvr>
                                        <p:cTn id="86" dur="500"/>
                                        <p:tgtEl>
                                          <p:spTgt spid="79"/>
                                        </p:tgtEl>
                                      </p:cBhvr>
                                    </p:animEffect>
                                  </p:childTnLst>
                                  <p:subTnLst>
                                    <p:audio>
                                      <p:cMediaNode>
                                        <p:cTn display="0" masterRel="sameClick">
                                          <p:stCondLst>
                                            <p:cond evt="begin" delay="0">
                                              <p:tn val="82"/>
                                            </p:cond>
                                          </p:stCondLst>
                                          <p:endCondLst>
                                            <p:cond evt="onStopAudio" delay="0">
                                              <p:tgtEl>
                                                <p:sldTgt/>
                                              </p:tgtEl>
                                            </p:cond>
                                          </p:endCondLst>
                                        </p:cTn>
                                        <p:tgtEl>
                                          <p:sndTgt r:embed="rId2" name="Bling.wav"/>
                                        </p:tgtEl>
                                      </p:cMediaNode>
                                    </p:audio>
                                  </p:subTnLst>
                                </p:cTn>
                              </p:par>
                              <p:par>
                                <p:cTn id="87" presetID="26" presetClass="emph" presetSubtype="0" fill="hold" grpId="1" nodeType="withEffect">
                                  <p:stCondLst>
                                    <p:cond delay="500"/>
                                  </p:stCondLst>
                                  <p:childTnLst>
                                    <p:animEffect transition="out" filter="fade">
                                      <p:cBhvr>
                                        <p:cTn id="88" dur="500" tmFilter="0, 0; .2, .5; .8, .5; 1, 0"/>
                                        <p:tgtEl>
                                          <p:spTgt spid="79"/>
                                        </p:tgtEl>
                                      </p:cBhvr>
                                    </p:animEffect>
                                    <p:animScale>
                                      <p:cBhvr>
                                        <p:cTn id="89" dur="250" autoRev="1" fill="hold"/>
                                        <p:tgtEl>
                                          <p:spTgt spid="79"/>
                                        </p:tgtEl>
                                      </p:cBhvr>
                                      <p:by x="105000" y="105000"/>
                                    </p:animScale>
                                  </p:childTnLst>
                                </p:cTn>
                              </p:par>
                            </p:childTnLst>
                          </p:cTn>
                        </p:par>
                      </p:childTnLst>
                    </p:cTn>
                  </p:par>
                </p:childTnLst>
              </p:cTn>
              <p:nextCondLst>
                <p:cond evt="onClick" delay="0">
                  <p:tgtEl>
                    <p:spTgt spid="76"/>
                  </p:tgtEl>
                </p:cond>
              </p:nextCondLst>
            </p:seq>
            <p:seq concurrent="1" nextAc="seek">
              <p:cTn id="90" restart="whenNotActive" fill="hold" evtFilter="cancelBubble" nodeType="interactiveSeq">
                <p:stCondLst>
                  <p:cond evt="onClick" delay="0">
                    <p:tgtEl>
                      <p:spTgt spid="80"/>
                    </p:tgtEl>
                  </p:cond>
                </p:stCondLst>
                <p:endSync evt="end" delay="0">
                  <p:rtn val="all"/>
                </p:endSync>
                <p:childTnLst>
                  <p:par>
                    <p:cTn id="91" fill="hold">
                      <p:stCondLst>
                        <p:cond delay="0"/>
                      </p:stCondLst>
                      <p:childTnLst>
                        <p:par>
                          <p:cTn id="92" fill="hold">
                            <p:stCondLst>
                              <p:cond delay="0"/>
                            </p:stCondLst>
                            <p:childTnLst>
                              <p:par>
                                <p:cTn id="93" presetID="53" presetClass="entr" presetSubtype="16" fill="hold" grpId="0" nodeType="withEffect">
                                  <p:stCondLst>
                                    <p:cond delay="0"/>
                                  </p:stCondLst>
                                  <p:childTnLst>
                                    <p:set>
                                      <p:cBhvr>
                                        <p:cTn id="94" dur="1" fill="hold">
                                          <p:stCondLst>
                                            <p:cond delay="0"/>
                                          </p:stCondLst>
                                        </p:cTn>
                                        <p:tgtEl>
                                          <p:spTgt spid="81"/>
                                        </p:tgtEl>
                                        <p:attrNameLst>
                                          <p:attrName>style.visibility</p:attrName>
                                        </p:attrNameLst>
                                      </p:cBhvr>
                                      <p:to>
                                        <p:strVal val="visible"/>
                                      </p:to>
                                    </p:set>
                                    <p:anim calcmode="lin" valueType="num">
                                      <p:cBhvr>
                                        <p:cTn id="95" dur="500" fill="hold"/>
                                        <p:tgtEl>
                                          <p:spTgt spid="81"/>
                                        </p:tgtEl>
                                        <p:attrNameLst>
                                          <p:attrName>ppt_w</p:attrName>
                                        </p:attrNameLst>
                                      </p:cBhvr>
                                      <p:tavLst>
                                        <p:tav tm="0">
                                          <p:val>
                                            <p:fltVal val="0"/>
                                          </p:val>
                                        </p:tav>
                                        <p:tav tm="100000">
                                          <p:val>
                                            <p:strVal val="#ppt_w"/>
                                          </p:val>
                                        </p:tav>
                                      </p:tavLst>
                                    </p:anim>
                                    <p:anim calcmode="lin" valueType="num">
                                      <p:cBhvr>
                                        <p:cTn id="96" dur="500" fill="hold"/>
                                        <p:tgtEl>
                                          <p:spTgt spid="81"/>
                                        </p:tgtEl>
                                        <p:attrNameLst>
                                          <p:attrName>ppt_h</p:attrName>
                                        </p:attrNameLst>
                                      </p:cBhvr>
                                      <p:tavLst>
                                        <p:tav tm="0">
                                          <p:val>
                                            <p:fltVal val="0"/>
                                          </p:val>
                                        </p:tav>
                                        <p:tav tm="100000">
                                          <p:val>
                                            <p:strVal val="#ppt_h"/>
                                          </p:val>
                                        </p:tav>
                                      </p:tavLst>
                                    </p:anim>
                                    <p:animEffect transition="in" filter="fade">
                                      <p:cBhvr>
                                        <p:cTn id="97" dur="500"/>
                                        <p:tgtEl>
                                          <p:spTgt spid="81"/>
                                        </p:tgtEl>
                                      </p:cBhvr>
                                    </p:animEffect>
                                  </p:childTnLst>
                                  <p:subTnLst>
                                    <p:audio>
                                      <p:cMediaNode>
                                        <p:cTn display="0" masterRel="sameClick">
                                          <p:stCondLst>
                                            <p:cond evt="begin" delay="0">
                                              <p:tn val="93"/>
                                            </p:cond>
                                          </p:stCondLst>
                                          <p:endCondLst>
                                            <p:cond evt="onStopAudio" delay="0">
                                              <p:tgtEl>
                                                <p:sldTgt/>
                                              </p:tgtEl>
                                            </p:cond>
                                          </p:endCondLst>
                                        </p:cTn>
                                        <p:tgtEl>
                                          <p:sndTgt r:embed="rId2" name="Bling.wav"/>
                                        </p:tgtEl>
                                      </p:cMediaNode>
                                    </p:audio>
                                  </p:subTnLst>
                                </p:cTn>
                              </p:par>
                              <p:par>
                                <p:cTn id="98" presetID="26" presetClass="emph" presetSubtype="0" fill="hold" grpId="1" nodeType="withEffect">
                                  <p:stCondLst>
                                    <p:cond delay="500"/>
                                  </p:stCondLst>
                                  <p:childTnLst>
                                    <p:animEffect transition="out" filter="fade">
                                      <p:cBhvr>
                                        <p:cTn id="99" dur="500" tmFilter="0, 0; .2, .5; .8, .5; 1, 0"/>
                                        <p:tgtEl>
                                          <p:spTgt spid="81"/>
                                        </p:tgtEl>
                                      </p:cBhvr>
                                    </p:animEffect>
                                    <p:animScale>
                                      <p:cBhvr>
                                        <p:cTn id="100" dur="250" autoRev="1" fill="hold"/>
                                        <p:tgtEl>
                                          <p:spTgt spid="81"/>
                                        </p:tgtEl>
                                      </p:cBhvr>
                                      <p:by x="105000" y="105000"/>
                                    </p:animScale>
                                  </p:childTnLst>
                                </p:cTn>
                              </p:par>
                              <p:par>
                                <p:cTn id="101"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2" dur="2000" fill="hold"/>
                                        <p:tgtEl>
                                          <p:spTgt spid="92"/>
                                        </p:tgtEl>
                                        <p:attrNameLst>
                                          <p:attrName>ppt_x</p:attrName>
                                          <p:attrName>ppt_y</p:attrName>
                                        </p:attrNameLst>
                                      </p:cBhvr>
                                    </p:animMotion>
                                  </p:childTnLst>
                                </p:cTn>
                              </p:par>
                              <p:par>
                                <p:cTn id="103"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04" dur="2000" fill="hold"/>
                                        <p:tgtEl>
                                          <p:spTgt spid="100"/>
                                        </p:tgtEl>
                                        <p:attrNameLst>
                                          <p:attrName>ppt_x</p:attrName>
                                          <p:attrName>ppt_y</p:attrName>
                                        </p:attrNameLst>
                                      </p:cBhvr>
                                    </p:animMotion>
                                  </p:childTnLst>
                                </p:cTn>
                              </p:par>
                              <p:par>
                                <p:cTn id="10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6" dur="2000" fill="hold"/>
                                        <p:tgtEl>
                                          <p:spTgt spid="93"/>
                                        </p:tgtEl>
                                        <p:attrNameLst>
                                          <p:attrName>ppt_x</p:attrName>
                                          <p:attrName>ppt_y</p:attrName>
                                        </p:attrNameLst>
                                      </p:cBhvr>
                                    </p:animMotion>
                                  </p:childTnLst>
                                </p:cTn>
                              </p:par>
                              <p:par>
                                <p:cTn id="107"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08" dur="2000" fill="hold"/>
                                        <p:tgtEl>
                                          <p:spTgt spid="91"/>
                                        </p:tgtEl>
                                        <p:attrNameLst>
                                          <p:attrName>ppt_x</p:attrName>
                                          <p:attrName>ppt_y</p:attrName>
                                        </p:attrNameLst>
                                      </p:cBhvr>
                                    </p:animMotion>
                                  </p:childTnLst>
                                </p:cTn>
                              </p:par>
                              <p:par>
                                <p:cTn id="109"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10" dur="2000" fill="hold"/>
                                        <p:tgtEl>
                                          <p:spTgt spid="94"/>
                                        </p:tgtEl>
                                        <p:attrNameLst>
                                          <p:attrName>ppt_x</p:attrName>
                                          <p:attrName>ppt_y</p:attrName>
                                        </p:attrNameLst>
                                      </p:cBhvr>
                                    </p:animMotion>
                                  </p:childTnLst>
                                </p:cTn>
                              </p:par>
                              <p:par>
                                <p:cTn id="111"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12" dur="2000" fill="hold"/>
                                        <p:tgtEl>
                                          <p:spTgt spid="95"/>
                                        </p:tgtEl>
                                        <p:attrNameLst>
                                          <p:attrName>ppt_x</p:attrName>
                                          <p:attrName>ppt_y</p:attrName>
                                        </p:attrNameLst>
                                      </p:cBhvr>
                                      <p:rCtr x="-4792" y="65810"/>
                                    </p:animMotion>
                                  </p:childTnLst>
                                </p:cTn>
                              </p:par>
                              <p:par>
                                <p:cTn id="113"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14" dur="2000" fill="hold"/>
                                        <p:tgtEl>
                                          <p:spTgt spid="99"/>
                                        </p:tgtEl>
                                        <p:attrNameLst>
                                          <p:attrName>ppt_x</p:attrName>
                                          <p:attrName>ppt_y</p:attrName>
                                        </p:attrNameLst>
                                      </p:cBhvr>
                                    </p:animMotion>
                                  </p:childTnLst>
                                </p:cTn>
                              </p:par>
                              <p:par>
                                <p:cTn id="11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6" dur="2000" fill="hold"/>
                                        <p:tgtEl>
                                          <p:spTgt spid="96"/>
                                        </p:tgtEl>
                                        <p:attrNameLst>
                                          <p:attrName>ppt_x</p:attrName>
                                          <p:attrName>ppt_y</p:attrName>
                                        </p:attrNameLst>
                                      </p:cBhvr>
                                    </p:animMotion>
                                  </p:childTnLst>
                                </p:cTn>
                              </p:par>
                              <p:par>
                                <p:cTn id="117"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118" dur="2000" fill="hold"/>
                                        <p:tgtEl>
                                          <p:spTgt spid="97"/>
                                        </p:tgtEl>
                                        <p:attrNameLst>
                                          <p:attrName>ppt_x</p:attrName>
                                          <p:attrName>ppt_y</p:attrName>
                                        </p:attrNameLst>
                                      </p:cBhvr>
                                    </p:animMotion>
                                  </p:childTnLst>
                                </p:cTn>
                              </p:par>
                              <p:par>
                                <p:cTn id="119"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120" dur="2000" fill="hold"/>
                                        <p:tgtEl>
                                          <p:spTgt spid="98"/>
                                        </p:tgtEl>
                                        <p:attrNameLst>
                                          <p:attrName>ppt_x</p:attrName>
                                          <p:attrName>ppt_y</p:attrName>
                                        </p:attrNameLst>
                                      </p:cBhvr>
                                    </p:animMotion>
                                  </p:childTnLst>
                                </p:cTn>
                              </p:par>
                              <p:par>
                                <p:cTn id="121"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22" dur="2000" fill="hold"/>
                                        <p:tgtEl>
                                          <p:spTgt spid="101"/>
                                        </p:tgtEl>
                                        <p:attrNameLst>
                                          <p:attrName>ppt_x</p:attrName>
                                          <p:attrName>ppt_y</p:attrName>
                                        </p:attrNameLst>
                                      </p:cBhvr>
                                    </p:animMotion>
                                  </p:childTnLst>
                                </p:cTn>
                              </p:par>
                              <p:par>
                                <p:cTn id="123"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24" dur="2000" fill="hold"/>
                                        <p:tgtEl>
                                          <p:spTgt spid="103"/>
                                        </p:tgtEl>
                                        <p:attrNameLst>
                                          <p:attrName>ppt_x</p:attrName>
                                          <p:attrName>ppt_y</p:attrName>
                                        </p:attrNameLst>
                                      </p:cBhvr>
                                    </p:animMotion>
                                  </p:childTnLst>
                                </p:cTn>
                              </p:par>
                              <p:par>
                                <p:cTn id="12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6" dur="2000" fill="hold"/>
                                        <p:tgtEl>
                                          <p:spTgt spid="102"/>
                                        </p:tgtEl>
                                        <p:attrNameLst>
                                          <p:attrName>ppt_x</p:attrName>
                                          <p:attrName>ppt_y</p:attrName>
                                        </p:attrNameLst>
                                      </p:cBhvr>
                                    </p:animMotion>
                                  </p:childTnLst>
                                </p:cTn>
                              </p:par>
                              <p:par>
                                <p:cTn id="127"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128" dur="2000" fill="hold"/>
                                        <p:tgtEl>
                                          <p:spTgt spid="104"/>
                                        </p:tgtEl>
                                        <p:attrNameLst>
                                          <p:attrName>ppt_x</p:attrName>
                                          <p:attrName>ppt_y</p:attrName>
                                        </p:attrNameLst>
                                      </p:cBhvr>
                                      <p:rCtr x="18750" y="58287"/>
                                    </p:animMotion>
                                  </p:childTnLst>
                                </p:cTn>
                              </p:par>
                              <p:par>
                                <p:cTn id="129"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30" dur="2000" fill="hold"/>
                                        <p:tgtEl>
                                          <p:spTgt spid="105"/>
                                        </p:tgtEl>
                                        <p:attrNameLst>
                                          <p:attrName>ppt_x</p:attrName>
                                          <p:attrName>ppt_y</p:attrName>
                                        </p:attrNameLst>
                                      </p:cBhvr>
                                    </p:animMotion>
                                  </p:childTnLst>
                                </p:cTn>
                              </p:par>
                              <p:par>
                                <p:cTn id="13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32" dur="2000" fill="hold"/>
                                        <p:tgtEl>
                                          <p:spTgt spid="106"/>
                                        </p:tgtEl>
                                        <p:attrNameLst>
                                          <p:attrName>ppt_x</p:attrName>
                                          <p:attrName>ppt_y</p:attrName>
                                        </p:attrNameLst>
                                      </p:cBhvr>
                                    </p:animMotion>
                                  </p:childTnLst>
                                </p:cTn>
                              </p:par>
                              <p:par>
                                <p:cTn id="13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34" dur="2000" fill="hold"/>
                                        <p:tgtEl>
                                          <p:spTgt spid="107"/>
                                        </p:tgtEl>
                                        <p:attrNameLst>
                                          <p:attrName>ppt_x</p:attrName>
                                          <p:attrName>ppt_y</p:attrName>
                                        </p:attrNameLst>
                                      </p:cBhvr>
                                    </p:animMotion>
                                  </p:childTnLst>
                                </p:cTn>
                              </p:par>
                              <p:par>
                                <p:cTn id="13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36" dur="2000" fill="hold"/>
                                        <p:tgtEl>
                                          <p:spTgt spid="109"/>
                                        </p:tgtEl>
                                        <p:attrNameLst>
                                          <p:attrName>ppt_x</p:attrName>
                                          <p:attrName>ppt_y</p:attrName>
                                        </p:attrNameLst>
                                      </p:cBhvr>
                                    </p:animMotion>
                                  </p:childTnLst>
                                </p:cTn>
                              </p:par>
                              <p:par>
                                <p:cTn id="13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8" dur="2000" fill="hold"/>
                                        <p:tgtEl>
                                          <p:spTgt spid="108"/>
                                        </p:tgtEl>
                                        <p:attrNameLst>
                                          <p:attrName>ppt_x</p:attrName>
                                          <p:attrName>ppt_y</p:attrName>
                                        </p:attrNameLst>
                                      </p:cBhvr>
                                    </p:animMotion>
                                  </p:childTnLst>
                                </p:cTn>
                              </p:par>
                              <p:par>
                                <p:cTn id="13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40" dur="2000" fill="hold"/>
                                        <p:tgtEl>
                                          <p:spTgt spid="110"/>
                                        </p:tgtEl>
                                        <p:attrNameLst>
                                          <p:attrName>ppt_x</p:attrName>
                                          <p:attrName>ppt_y</p:attrName>
                                        </p:attrNameLst>
                                      </p:cBhvr>
                                    </p:animMotion>
                                  </p:childTnLst>
                                </p:cTn>
                              </p:par>
                              <p:par>
                                <p:cTn id="141"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42" dur="2000" fill="hold"/>
                                        <p:tgtEl>
                                          <p:spTgt spid="111"/>
                                        </p:tgtEl>
                                        <p:attrNameLst>
                                          <p:attrName>ppt_x</p:attrName>
                                          <p:attrName>ppt_y</p:attrName>
                                        </p:attrNameLst>
                                      </p:cBhvr>
                                    </p:animMotion>
                                  </p:childTnLst>
                                </p:cTn>
                              </p:par>
                              <p:par>
                                <p:cTn id="143"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44" dur="2000" fill="hold"/>
                                        <p:tgtEl>
                                          <p:spTgt spid="112"/>
                                        </p:tgtEl>
                                        <p:attrNameLst>
                                          <p:attrName>ppt_x</p:attrName>
                                          <p:attrName>ppt_y</p:attrName>
                                        </p:attrNameLst>
                                      </p:cBhvr>
                                    </p:animMotion>
                                  </p:childTnLst>
                                </p:cTn>
                              </p:par>
                              <p:par>
                                <p:cTn id="14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46" dur="2000" fill="hold"/>
                                        <p:tgtEl>
                                          <p:spTgt spid="113"/>
                                        </p:tgtEl>
                                        <p:attrNameLst>
                                          <p:attrName>ppt_x</p:attrName>
                                          <p:attrName>ppt_y</p:attrName>
                                        </p:attrNameLst>
                                      </p:cBhvr>
                                    </p:animMotion>
                                  </p:childTnLst>
                                </p:cTn>
                              </p:par>
                              <p:par>
                                <p:cTn id="14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48" dur="2000" fill="hold"/>
                                        <p:tgtEl>
                                          <p:spTgt spid="114"/>
                                        </p:tgtEl>
                                        <p:attrNameLst>
                                          <p:attrName>ppt_x</p:attrName>
                                          <p:attrName>ppt_y</p:attrName>
                                        </p:attrNameLst>
                                      </p:cBhvr>
                                    </p:animMotion>
                                  </p:childTnLst>
                                </p:cTn>
                              </p:par>
                              <p:par>
                                <p:cTn id="149"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50" dur="2000" fill="hold"/>
                                        <p:tgtEl>
                                          <p:spTgt spid="115"/>
                                        </p:tgtEl>
                                        <p:attrNameLst>
                                          <p:attrName>ppt_x</p:attrName>
                                          <p:attrName>ppt_y</p:attrName>
                                        </p:attrNameLst>
                                      </p:cBhvr>
                                    </p:animMotion>
                                  </p:childTnLst>
                                </p:cTn>
                              </p:par>
                              <p:par>
                                <p:cTn id="151"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52" dur="2000" fill="hold"/>
                                        <p:tgtEl>
                                          <p:spTgt spid="117"/>
                                        </p:tgtEl>
                                        <p:attrNameLst>
                                          <p:attrName>ppt_x</p:attrName>
                                          <p:attrName>ppt_y</p:attrName>
                                        </p:attrNameLst>
                                      </p:cBhvr>
                                    </p:animMotion>
                                  </p:childTnLst>
                                </p:cTn>
                              </p:par>
                              <p:par>
                                <p:cTn id="15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54" dur="2000" fill="hold"/>
                                        <p:tgtEl>
                                          <p:spTgt spid="116"/>
                                        </p:tgtEl>
                                        <p:attrNameLst>
                                          <p:attrName>ppt_x</p:attrName>
                                          <p:attrName>ppt_y</p:attrName>
                                        </p:attrNameLst>
                                      </p:cBhvr>
                                    </p:animMotion>
                                  </p:childTnLst>
                                </p:cTn>
                              </p:par>
                              <p:par>
                                <p:cTn id="15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56" dur="2000" fill="hold"/>
                                        <p:tgtEl>
                                          <p:spTgt spid="118"/>
                                        </p:tgtEl>
                                        <p:attrNameLst>
                                          <p:attrName>ppt_x</p:attrName>
                                          <p:attrName>ppt_y</p:attrName>
                                        </p:attrNameLst>
                                      </p:cBhvr>
                                    </p:animMotion>
                                  </p:childTnLst>
                                </p:cTn>
                              </p:par>
                              <p:par>
                                <p:cTn id="15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58" dur="2000" fill="hold"/>
                                        <p:tgtEl>
                                          <p:spTgt spid="119"/>
                                        </p:tgtEl>
                                        <p:attrNameLst>
                                          <p:attrName>ppt_x</p:attrName>
                                          <p:attrName>ppt_y</p:attrName>
                                        </p:attrNameLst>
                                      </p:cBhvr>
                                    </p:animMotion>
                                  </p:childTnLst>
                                </p:cTn>
                              </p:par>
                            </p:childTnLst>
                          </p:cTn>
                        </p:par>
                      </p:childTnLst>
                    </p:cTn>
                  </p:par>
                </p:childTnLst>
              </p:cTn>
              <p:nextCondLst>
                <p:cond evt="onClick" delay="0">
                  <p:tgtEl>
                    <p:spTgt spid="80"/>
                  </p:tgtEl>
                </p:cond>
              </p:nextCondLst>
            </p:seq>
          </p:childTnLst>
        </p:cTn>
      </p:par>
    </p:tnLst>
    <p:bldLst>
      <p:bldP spid="40" grpId="0"/>
      <p:bldP spid="40" grpId="1"/>
      <p:bldP spid="41" grpId="0"/>
      <p:bldP spid="41" grpId="1"/>
      <p:bldP spid="42" grpId="0"/>
      <p:bldP spid="42" grpId="1"/>
      <p:bldP spid="89" grpId="0"/>
      <p:bldP spid="89" grpId="1"/>
      <p:bldP spid="90" grpId="0"/>
      <p:bldP spid="90" grpId="1"/>
      <p:bldP spid="66" grpId="0"/>
      <p:bldP spid="66" grpId="1"/>
      <p:bldP spid="77" grpId="0"/>
      <p:bldP spid="77" grpId="1"/>
      <p:bldP spid="79" grpId="0"/>
      <p:bldP spid="79" grpId="1"/>
      <p:bldP spid="81" grpId="0"/>
      <p:bldP spid="81"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57"/>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hỏi</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3</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83596" y="361127"/>
            <a:ext cx="394383" cy="256587"/>
          </a:xfrm>
          <a:prstGeom prst="rect">
            <a:avLst/>
          </a:prstGeom>
        </p:spPr>
      </p:pic>
      <p:sp>
        <p:nvSpPr>
          <p:cNvPr id="9" name="!!o1a">
            <a:extLst>
              <a:ext uri="{FF2B5EF4-FFF2-40B4-BE49-F238E27FC236}">
                <a16:creationId xmlns:a16="http://schemas.microsoft.com/office/drawing/2014/main" id="{55FE51F7-7B24-4A4A-8D9C-8AEE53BF7AB9}"/>
              </a:ext>
            </a:extLst>
          </p:cNvPr>
          <p:cNvSpPr/>
          <p:nvPr/>
        </p:nvSpPr>
        <p:spPr>
          <a:xfrm>
            <a:off x="4718481" y="5575249"/>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10" name="!!o1b">
            <a:extLst>
              <a:ext uri="{FF2B5EF4-FFF2-40B4-BE49-F238E27FC236}">
                <a16:creationId xmlns:a16="http://schemas.microsoft.com/office/drawing/2014/main" id="{F94139EE-3B91-45F5-9EAB-4B3DEDD4EAD1}"/>
              </a:ext>
            </a:extLst>
          </p:cNvPr>
          <p:cNvSpPr/>
          <p:nvPr/>
        </p:nvSpPr>
        <p:spPr>
          <a:xfrm>
            <a:off x="5770520" y="5575249"/>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11" name="!!o1c">
            <a:extLst>
              <a:ext uri="{FF2B5EF4-FFF2-40B4-BE49-F238E27FC236}">
                <a16:creationId xmlns:a16="http://schemas.microsoft.com/office/drawing/2014/main" id="{0221DB76-7F2C-42A3-A927-475C39E693E0}"/>
              </a:ext>
            </a:extLst>
          </p:cNvPr>
          <p:cNvSpPr/>
          <p:nvPr/>
        </p:nvSpPr>
        <p:spPr>
          <a:xfrm>
            <a:off x="6822559" y="5575249"/>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30" name="!!1a">
            <a:extLst>
              <a:ext uri="{FF2B5EF4-FFF2-40B4-BE49-F238E27FC236}">
                <a16:creationId xmlns:a16="http://schemas.microsoft.com/office/drawing/2014/main" id="{79DC2306-18A4-4D25-89F9-322ED89913A6}"/>
              </a:ext>
            </a:extLst>
          </p:cNvPr>
          <p:cNvSpPr txBox="1"/>
          <p:nvPr/>
        </p:nvSpPr>
        <p:spPr>
          <a:xfrm>
            <a:off x="4935584" y="5607988"/>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31" name="!!1b">
            <a:extLst>
              <a:ext uri="{FF2B5EF4-FFF2-40B4-BE49-F238E27FC236}">
                <a16:creationId xmlns:a16="http://schemas.microsoft.com/office/drawing/2014/main" id="{43A3519C-897D-4399-B468-322CC4AD5493}"/>
              </a:ext>
            </a:extLst>
          </p:cNvPr>
          <p:cNvSpPr txBox="1"/>
          <p:nvPr/>
        </p:nvSpPr>
        <p:spPr>
          <a:xfrm>
            <a:off x="5987623" y="5607988"/>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32" name="!!1c">
            <a:extLst>
              <a:ext uri="{FF2B5EF4-FFF2-40B4-BE49-F238E27FC236}">
                <a16:creationId xmlns:a16="http://schemas.microsoft.com/office/drawing/2014/main" id="{B63E422B-70F3-44E6-9626-6465118873E0}"/>
              </a:ext>
            </a:extLst>
          </p:cNvPr>
          <p:cNvSpPr txBox="1"/>
          <p:nvPr/>
        </p:nvSpPr>
        <p:spPr>
          <a:xfrm>
            <a:off x="7039662" y="5607988"/>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29" name="Rectangle: Rounded Corners 28">
            <a:extLst>
              <a:ext uri="{FF2B5EF4-FFF2-40B4-BE49-F238E27FC236}">
                <a16:creationId xmlns:a16="http://schemas.microsoft.com/office/drawing/2014/main" id="{79081DE3-25B1-4AC5-88E2-CA1A582D540E}"/>
              </a:ext>
            </a:extLst>
          </p:cNvPr>
          <p:cNvSpPr/>
          <p:nvPr/>
        </p:nvSpPr>
        <p:spPr>
          <a:xfrm>
            <a:off x="1060648" y="1238935"/>
            <a:ext cx="10208141" cy="2747544"/>
          </a:xfrm>
          <a:prstGeom prst="roundRect">
            <a:avLst>
              <a:gd name="adj" fmla="val 968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a16="http://schemas.microsoft.com/office/drawing/2014/main" id="{63858ED7-2267-4CC5-88D9-750AC4B510B7}"/>
              </a:ext>
            </a:extLst>
          </p:cNvPr>
          <p:cNvGrpSpPr/>
          <p:nvPr/>
        </p:nvGrpSpPr>
        <p:grpSpPr>
          <a:xfrm>
            <a:off x="4064446" y="4404927"/>
            <a:ext cx="3464850" cy="898397"/>
            <a:chOff x="4037538" y="4547895"/>
            <a:chExt cx="3465753" cy="898631"/>
          </a:xfrm>
        </p:grpSpPr>
        <p:sp>
          <p:nvSpPr>
            <p:cNvPr id="69" name="!!Ques3">
              <a:extLst>
                <a:ext uri="{FF2B5EF4-FFF2-40B4-BE49-F238E27FC236}">
                  <a16:creationId xmlns:a16="http://schemas.microsoft.com/office/drawing/2014/main" id="{314ADFB0-1525-4AD3-A5A1-47427C8A33F9}"/>
                </a:ext>
              </a:extLst>
            </p:cNvPr>
            <p:cNvSpPr/>
            <p:nvPr/>
          </p:nvSpPr>
          <p:spPr>
            <a:xfrm>
              <a:off x="4037538" y="4566056"/>
              <a:ext cx="3432505"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767970" y="4726521"/>
              <a:ext cx="2735321" cy="523220"/>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5796871" y="1745288"/>
            <a:ext cx="5027473" cy="1754326"/>
          </a:xfrm>
          <a:prstGeom prst="rect">
            <a:avLst/>
          </a:prstGeom>
          <a:noFill/>
          <a:ln>
            <a:noFill/>
          </a:ln>
        </p:spPr>
        <p:txBody>
          <a:bodyPr wrap="square">
            <a:spAutoFit/>
          </a:bodyPr>
          <a:lstStyle/>
          <a:p>
            <a:pPr algn="ctr"/>
            <a:r>
              <a:rPr lang="vi-VN" sz="3600" b="1" dirty="0">
                <a:solidFill>
                  <a:srgbClr val="EE4036"/>
                </a:solidFill>
                <a:latin typeface="Times New Roman" panose="02020603050405020304" pitchFamily="18" charset="0"/>
              </a:rPr>
              <a:t>Ví dụ hệ sinh thái nước đứng ở một ao, </a:t>
            </a:r>
            <a:r>
              <a:rPr lang="en-US" sz="3600" b="1" dirty="0" err="1">
                <a:solidFill>
                  <a:srgbClr val="EE4036"/>
                </a:solidFill>
                <a:latin typeface="Times New Roman" panose="02020603050405020304" pitchFamily="18" charset="0"/>
              </a:rPr>
              <a:t>có</a:t>
            </a:r>
            <a:r>
              <a:rPr lang="en-US" sz="3600" b="1" dirty="0">
                <a:solidFill>
                  <a:srgbClr val="EE4036"/>
                </a:solidFill>
                <a:latin typeface="Times New Roman" panose="02020603050405020304" pitchFamily="18" charset="0"/>
              </a:rPr>
              <a:t> </a:t>
            </a:r>
            <a:r>
              <a:rPr lang="en-US" sz="3600" b="1" dirty="0" err="1">
                <a:solidFill>
                  <a:srgbClr val="EE4036"/>
                </a:solidFill>
                <a:latin typeface="Times New Roman" panose="02020603050405020304" pitchFamily="18" charset="0"/>
              </a:rPr>
              <a:t>các</a:t>
            </a:r>
            <a:r>
              <a:rPr lang="en-US" sz="3600" b="1" dirty="0">
                <a:solidFill>
                  <a:srgbClr val="EE4036"/>
                </a:solidFill>
                <a:latin typeface="Times New Roman" panose="02020603050405020304" pitchFamily="18" charset="0"/>
              </a:rPr>
              <a:t> </a:t>
            </a:r>
            <a:r>
              <a:rPr lang="en-US" sz="3600" b="1" dirty="0" err="1">
                <a:solidFill>
                  <a:srgbClr val="EE4036"/>
                </a:solidFill>
                <a:latin typeface="Times New Roman" panose="02020603050405020304" pitchFamily="18" charset="0"/>
              </a:rPr>
              <a:t>sinh</a:t>
            </a:r>
            <a:r>
              <a:rPr lang="en-US" sz="3600" b="1" dirty="0">
                <a:solidFill>
                  <a:srgbClr val="EE4036"/>
                </a:solidFill>
                <a:latin typeface="Times New Roman" panose="02020603050405020304" pitchFamily="18" charset="0"/>
              </a:rPr>
              <a:t> </a:t>
            </a:r>
            <a:r>
              <a:rPr lang="en-US" sz="3600" b="1" dirty="0" err="1">
                <a:solidFill>
                  <a:srgbClr val="EE4036"/>
                </a:solidFill>
                <a:latin typeface="Times New Roman" panose="02020603050405020304" pitchFamily="18" charset="0"/>
              </a:rPr>
              <a:t>vật</a:t>
            </a:r>
            <a:r>
              <a:rPr lang="en-US" sz="3600" b="1" dirty="0">
                <a:solidFill>
                  <a:srgbClr val="EE4036"/>
                </a:solidFill>
                <a:latin typeface="Times New Roman" panose="02020603050405020304" pitchFamily="18" charset="0"/>
              </a:rPr>
              <a:t> </a:t>
            </a:r>
            <a:r>
              <a:rPr lang="en-US" sz="3600" b="1" dirty="0" err="1">
                <a:solidFill>
                  <a:srgbClr val="EE4036"/>
                </a:solidFill>
                <a:latin typeface="Times New Roman" panose="02020603050405020304" pitchFamily="18" charset="0"/>
              </a:rPr>
              <a:t>sản</a:t>
            </a:r>
            <a:r>
              <a:rPr lang="en-US" sz="3600" b="1" dirty="0">
                <a:solidFill>
                  <a:srgbClr val="EE4036"/>
                </a:solidFill>
                <a:latin typeface="Times New Roman" panose="02020603050405020304" pitchFamily="18" charset="0"/>
              </a:rPr>
              <a:t> </a:t>
            </a:r>
            <a:r>
              <a:rPr lang="en-US" sz="3600" b="1" dirty="0" err="1">
                <a:solidFill>
                  <a:srgbClr val="EE4036"/>
                </a:solidFill>
                <a:latin typeface="Times New Roman" panose="02020603050405020304" pitchFamily="18" charset="0"/>
              </a:rPr>
              <a:t>xuất</a:t>
            </a:r>
            <a:r>
              <a:rPr lang="en-US" sz="3600" b="1" dirty="0">
                <a:solidFill>
                  <a:srgbClr val="EE4036"/>
                </a:solidFill>
                <a:latin typeface="Times New Roman" panose="02020603050405020304" pitchFamily="18" charset="0"/>
              </a:rPr>
              <a:t> </a:t>
            </a:r>
            <a:r>
              <a:rPr lang="en-US" sz="3600" b="1" dirty="0" err="1">
                <a:solidFill>
                  <a:srgbClr val="EE4036"/>
                </a:solidFill>
                <a:latin typeface="Times New Roman" panose="02020603050405020304" pitchFamily="18" charset="0"/>
              </a:rPr>
              <a:t>như</a:t>
            </a:r>
            <a:endParaRPr lang="en-US" sz="3600" b="1" dirty="0">
              <a:solidFill>
                <a:srgbClr val="EE4036"/>
              </a:solidFill>
              <a:latin typeface="Times New Roman" panose="02020603050405020304" pitchFamily="18" charset="0"/>
            </a:endParaRPr>
          </a:p>
        </p:txBody>
      </p:sp>
      <p:pic>
        <p:nvPicPr>
          <p:cNvPr id="136" name="Picture 135">
            <a:extLst>
              <a:ext uri="{FF2B5EF4-FFF2-40B4-BE49-F238E27FC236}">
                <a16:creationId xmlns:a16="http://schemas.microsoft.com/office/drawing/2014/main" id="{E2A24C98-35A3-45FF-9431-2BE835010581}"/>
              </a:ext>
            </a:extLst>
          </p:cNvPr>
          <p:cNvPicPr>
            <a:picLocks noChangeAspect="1"/>
          </p:cNvPicPr>
          <p:nvPr/>
        </p:nvPicPr>
        <p:blipFill>
          <a:blip r:embed="rId5"/>
          <a:stretch>
            <a:fillRect/>
          </a:stretch>
        </p:blipFill>
        <p:spPr>
          <a:xfrm>
            <a:off x="4296465" y="-631090"/>
            <a:ext cx="359906" cy="214559"/>
          </a:xfrm>
          <a:prstGeom prst="rect">
            <a:avLst/>
          </a:prstGeom>
        </p:spPr>
      </p:pic>
      <p:pic>
        <p:nvPicPr>
          <p:cNvPr id="137" name="Picture 136">
            <a:extLst>
              <a:ext uri="{FF2B5EF4-FFF2-40B4-BE49-F238E27FC236}">
                <a16:creationId xmlns:a16="http://schemas.microsoft.com/office/drawing/2014/main" id="{6F0C86CA-0091-4117-BFEC-2073208776D8}"/>
              </a:ext>
            </a:extLst>
          </p:cNvPr>
          <p:cNvPicPr>
            <a:picLocks noChangeAspect="1"/>
          </p:cNvPicPr>
          <p:nvPr/>
        </p:nvPicPr>
        <p:blipFill>
          <a:blip r:embed="rId6"/>
          <a:stretch>
            <a:fillRect/>
          </a:stretch>
        </p:blipFill>
        <p:spPr>
          <a:xfrm>
            <a:off x="2022362" y="-680213"/>
            <a:ext cx="359906" cy="214559"/>
          </a:xfrm>
          <a:prstGeom prst="rect">
            <a:avLst/>
          </a:prstGeom>
        </p:spPr>
      </p:pic>
      <p:pic>
        <p:nvPicPr>
          <p:cNvPr id="138" name="Picture 137">
            <a:extLst>
              <a:ext uri="{FF2B5EF4-FFF2-40B4-BE49-F238E27FC236}">
                <a16:creationId xmlns:a16="http://schemas.microsoft.com/office/drawing/2014/main" id="{68C8D11E-0AFE-4F7B-B87C-5545F5E6C086}"/>
              </a:ext>
            </a:extLst>
          </p:cNvPr>
          <p:cNvPicPr>
            <a:picLocks noChangeAspect="1"/>
          </p:cNvPicPr>
          <p:nvPr/>
        </p:nvPicPr>
        <p:blipFill>
          <a:blip r:embed="rId7"/>
          <a:stretch>
            <a:fillRect/>
          </a:stretch>
        </p:blipFill>
        <p:spPr>
          <a:xfrm>
            <a:off x="3561476" y="-1010630"/>
            <a:ext cx="359906" cy="218018"/>
          </a:xfrm>
          <a:prstGeom prst="rect">
            <a:avLst/>
          </a:prstGeom>
        </p:spPr>
      </p:pic>
      <p:pic>
        <p:nvPicPr>
          <p:cNvPr id="139" name="Picture 138">
            <a:extLst>
              <a:ext uri="{FF2B5EF4-FFF2-40B4-BE49-F238E27FC236}">
                <a16:creationId xmlns:a16="http://schemas.microsoft.com/office/drawing/2014/main" id="{0D814C9E-BF3B-4291-BE98-A970F732C6DC}"/>
              </a:ext>
            </a:extLst>
          </p:cNvPr>
          <p:cNvPicPr>
            <a:picLocks noChangeAspect="1"/>
          </p:cNvPicPr>
          <p:nvPr/>
        </p:nvPicPr>
        <p:blipFill>
          <a:blip r:embed="rId8"/>
          <a:stretch>
            <a:fillRect/>
          </a:stretch>
        </p:blipFill>
        <p:spPr>
          <a:xfrm>
            <a:off x="5328308" y="-719058"/>
            <a:ext cx="359906" cy="218018"/>
          </a:xfrm>
          <a:prstGeom prst="rect">
            <a:avLst/>
          </a:prstGeom>
        </p:spPr>
      </p:pic>
      <p:pic>
        <p:nvPicPr>
          <p:cNvPr id="140" name="Picture 139">
            <a:extLst>
              <a:ext uri="{FF2B5EF4-FFF2-40B4-BE49-F238E27FC236}">
                <a16:creationId xmlns:a16="http://schemas.microsoft.com/office/drawing/2014/main" id="{1045EAEC-7CAA-4B81-B22A-BBDE414E6E99}"/>
              </a:ext>
            </a:extLst>
          </p:cNvPr>
          <p:cNvPicPr>
            <a:picLocks noChangeAspect="1"/>
          </p:cNvPicPr>
          <p:nvPr/>
        </p:nvPicPr>
        <p:blipFill>
          <a:blip r:embed="rId9"/>
          <a:stretch>
            <a:fillRect/>
          </a:stretch>
        </p:blipFill>
        <p:spPr>
          <a:xfrm>
            <a:off x="10148971" y="-649354"/>
            <a:ext cx="359906" cy="214559"/>
          </a:xfrm>
          <a:prstGeom prst="rect">
            <a:avLst/>
          </a:prstGeom>
        </p:spPr>
      </p:pic>
      <p:pic>
        <p:nvPicPr>
          <p:cNvPr id="141" name="Picture 140">
            <a:extLst>
              <a:ext uri="{FF2B5EF4-FFF2-40B4-BE49-F238E27FC236}">
                <a16:creationId xmlns:a16="http://schemas.microsoft.com/office/drawing/2014/main" id="{E1EAAEDC-5B63-4ABF-950D-A3661A34B2A3}"/>
              </a:ext>
            </a:extLst>
          </p:cNvPr>
          <p:cNvPicPr>
            <a:picLocks noChangeAspect="1"/>
          </p:cNvPicPr>
          <p:nvPr/>
        </p:nvPicPr>
        <p:blipFill>
          <a:blip r:embed="rId10"/>
          <a:stretch>
            <a:fillRect/>
          </a:stretch>
        </p:blipFill>
        <p:spPr>
          <a:xfrm>
            <a:off x="7476920" y="-1101053"/>
            <a:ext cx="359906" cy="218018"/>
          </a:xfrm>
          <a:prstGeom prst="rect">
            <a:avLst/>
          </a:prstGeom>
        </p:spPr>
      </p:pic>
      <p:pic>
        <p:nvPicPr>
          <p:cNvPr id="142" name="Picture 141">
            <a:extLst>
              <a:ext uri="{FF2B5EF4-FFF2-40B4-BE49-F238E27FC236}">
                <a16:creationId xmlns:a16="http://schemas.microsoft.com/office/drawing/2014/main" id="{396E1D2C-F1DE-4F25-81DA-6E6028E048F9}"/>
              </a:ext>
            </a:extLst>
          </p:cNvPr>
          <p:cNvPicPr>
            <a:picLocks noChangeAspect="1"/>
          </p:cNvPicPr>
          <p:nvPr/>
        </p:nvPicPr>
        <p:blipFill>
          <a:blip r:embed="rId11"/>
          <a:stretch>
            <a:fillRect/>
          </a:stretch>
        </p:blipFill>
        <p:spPr>
          <a:xfrm>
            <a:off x="8381505" y="-592875"/>
            <a:ext cx="359906" cy="214559"/>
          </a:xfrm>
          <a:prstGeom prst="rect">
            <a:avLst/>
          </a:prstGeom>
        </p:spPr>
      </p:pic>
      <p:pic>
        <p:nvPicPr>
          <p:cNvPr id="143" name="Picture 142">
            <a:extLst>
              <a:ext uri="{FF2B5EF4-FFF2-40B4-BE49-F238E27FC236}">
                <a16:creationId xmlns:a16="http://schemas.microsoft.com/office/drawing/2014/main" id="{C67324EB-D3F2-4F0B-B911-CDA7A8304F3D}"/>
              </a:ext>
            </a:extLst>
          </p:cNvPr>
          <p:cNvPicPr>
            <a:picLocks noChangeAspect="1"/>
          </p:cNvPicPr>
          <p:nvPr/>
        </p:nvPicPr>
        <p:blipFill>
          <a:blip r:embed="rId12"/>
          <a:stretch>
            <a:fillRect/>
          </a:stretch>
        </p:blipFill>
        <p:spPr>
          <a:xfrm>
            <a:off x="9156703" y="-634549"/>
            <a:ext cx="359906" cy="218018"/>
          </a:xfrm>
          <a:prstGeom prst="rect">
            <a:avLst/>
          </a:prstGeom>
        </p:spPr>
      </p:pic>
      <p:pic>
        <p:nvPicPr>
          <p:cNvPr id="144" name="Picture 143">
            <a:extLst>
              <a:ext uri="{FF2B5EF4-FFF2-40B4-BE49-F238E27FC236}">
                <a16:creationId xmlns:a16="http://schemas.microsoft.com/office/drawing/2014/main" id="{BDB067EA-AB66-4605-8786-F0BD17037F44}"/>
              </a:ext>
            </a:extLst>
          </p:cNvPr>
          <p:cNvPicPr>
            <a:picLocks noChangeAspect="1"/>
          </p:cNvPicPr>
          <p:nvPr/>
        </p:nvPicPr>
        <p:blipFill>
          <a:blip r:embed="rId13"/>
          <a:stretch>
            <a:fillRect/>
          </a:stretch>
        </p:blipFill>
        <p:spPr>
          <a:xfrm>
            <a:off x="6912564" y="-556051"/>
            <a:ext cx="359906" cy="218018"/>
          </a:xfrm>
          <a:prstGeom prst="rect">
            <a:avLst/>
          </a:prstGeom>
        </p:spPr>
      </p:pic>
      <p:pic>
        <p:nvPicPr>
          <p:cNvPr id="145" name="Picture 144">
            <a:extLst>
              <a:ext uri="{FF2B5EF4-FFF2-40B4-BE49-F238E27FC236}">
                <a16:creationId xmlns:a16="http://schemas.microsoft.com/office/drawing/2014/main" id="{D59F442C-9BB5-43D0-B284-8EFE7D9150AA}"/>
              </a:ext>
            </a:extLst>
          </p:cNvPr>
          <p:cNvPicPr>
            <a:picLocks noChangeAspect="1"/>
          </p:cNvPicPr>
          <p:nvPr/>
        </p:nvPicPr>
        <p:blipFill>
          <a:blip r:embed="rId14"/>
          <a:stretch>
            <a:fillRect/>
          </a:stretch>
        </p:blipFill>
        <p:spPr>
          <a:xfrm>
            <a:off x="2749158" y="-705460"/>
            <a:ext cx="359906" cy="218018"/>
          </a:xfrm>
          <a:prstGeom prst="rect">
            <a:avLst/>
          </a:prstGeom>
        </p:spPr>
      </p:pic>
      <p:pic>
        <p:nvPicPr>
          <p:cNvPr id="146" name="Picture 145">
            <a:extLst>
              <a:ext uri="{FF2B5EF4-FFF2-40B4-BE49-F238E27FC236}">
                <a16:creationId xmlns:a16="http://schemas.microsoft.com/office/drawing/2014/main" id="{7DB10253-8425-4F19-B995-DCA5C90F411A}"/>
              </a:ext>
            </a:extLst>
          </p:cNvPr>
          <p:cNvPicPr>
            <a:picLocks noChangeAspect="1"/>
          </p:cNvPicPr>
          <p:nvPr/>
        </p:nvPicPr>
        <p:blipFill>
          <a:blip r:embed="rId6"/>
          <a:stretch>
            <a:fillRect/>
          </a:stretch>
        </p:blipFill>
        <p:spPr>
          <a:xfrm>
            <a:off x="6870902" y="-853256"/>
            <a:ext cx="359906" cy="214559"/>
          </a:xfrm>
          <a:prstGeom prst="rect">
            <a:avLst/>
          </a:prstGeom>
        </p:spPr>
      </p:pic>
      <p:pic>
        <p:nvPicPr>
          <p:cNvPr id="147" name="Picture 146">
            <a:extLst>
              <a:ext uri="{FF2B5EF4-FFF2-40B4-BE49-F238E27FC236}">
                <a16:creationId xmlns:a16="http://schemas.microsoft.com/office/drawing/2014/main" id="{A9DFF7EA-3F47-420E-BAB4-B4D4EAC8CE20}"/>
              </a:ext>
            </a:extLst>
          </p:cNvPr>
          <p:cNvPicPr>
            <a:picLocks noChangeAspect="1"/>
          </p:cNvPicPr>
          <p:nvPr/>
        </p:nvPicPr>
        <p:blipFill>
          <a:blip r:embed="rId7"/>
          <a:stretch>
            <a:fillRect/>
          </a:stretch>
        </p:blipFill>
        <p:spPr>
          <a:xfrm>
            <a:off x="8410016" y="-1183672"/>
            <a:ext cx="359906" cy="218018"/>
          </a:xfrm>
          <a:prstGeom prst="rect">
            <a:avLst/>
          </a:prstGeom>
        </p:spPr>
      </p:pic>
      <p:pic>
        <p:nvPicPr>
          <p:cNvPr id="148" name="Picture 147">
            <a:extLst>
              <a:ext uri="{FF2B5EF4-FFF2-40B4-BE49-F238E27FC236}">
                <a16:creationId xmlns:a16="http://schemas.microsoft.com/office/drawing/2014/main" id="{CB19D85A-DBE2-4D1C-81E5-7D5F799CB541}"/>
              </a:ext>
            </a:extLst>
          </p:cNvPr>
          <p:cNvPicPr>
            <a:picLocks noChangeAspect="1"/>
          </p:cNvPicPr>
          <p:nvPr/>
        </p:nvPicPr>
        <p:blipFill>
          <a:blip r:embed="rId14"/>
          <a:stretch>
            <a:fillRect/>
          </a:stretch>
        </p:blipFill>
        <p:spPr>
          <a:xfrm>
            <a:off x="7597698" y="-878503"/>
            <a:ext cx="359906" cy="218018"/>
          </a:xfrm>
          <a:prstGeom prst="rect">
            <a:avLst/>
          </a:prstGeom>
        </p:spPr>
      </p:pic>
      <p:pic>
        <p:nvPicPr>
          <p:cNvPr id="149" name="Picture 148">
            <a:extLst>
              <a:ext uri="{FF2B5EF4-FFF2-40B4-BE49-F238E27FC236}">
                <a16:creationId xmlns:a16="http://schemas.microsoft.com/office/drawing/2014/main" id="{1571BFB6-F40C-4995-A85E-E041985AA4EE}"/>
              </a:ext>
            </a:extLst>
          </p:cNvPr>
          <p:cNvPicPr>
            <a:picLocks noChangeAspect="1"/>
          </p:cNvPicPr>
          <p:nvPr/>
        </p:nvPicPr>
        <p:blipFill>
          <a:blip r:embed="rId8"/>
          <a:stretch>
            <a:fillRect/>
          </a:stretch>
        </p:blipFill>
        <p:spPr>
          <a:xfrm>
            <a:off x="700152" y="-564631"/>
            <a:ext cx="359906" cy="218018"/>
          </a:xfrm>
          <a:prstGeom prst="rect">
            <a:avLst/>
          </a:prstGeom>
        </p:spPr>
      </p:pic>
      <p:pic>
        <p:nvPicPr>
          <p:cNvPr id="150" name="Picture 149">
            <a:extLst>
              <a:ext uri="{FF2B5EF4-FFF2-40B4-BE49-F238E27FC236}">
                <a16:creationId xmlns:a16="http://schemas.microsoft.com/office/drawing/2014/main" id="{4CE6C58B-82FB-4AC7-AD34-D55656BEEFAF}"/>
              </a:ext>
            </a:extLst>
          </p:cNvPr>
          <p:cNvPicPr>
            <a:picLocks noChangeAspect="1"/>
          </p:cNvPicPr>
          <p:nvPr/>
        </p:nvPicPr>
        <p:blipFill>
          <a:blip r:embed="rId9"/>
          <a:stretch>
            <a:fillRect/>
          </a:stretch>
        </p:blipFill>
        <p:spPr>
          <a:xfrm>
            <a:off x="1630835" y="-979817"/>
            <a:ext cx="359906" cy="214559"/>
          </a:xfrm>
          <a:prstGeom prst="rect">
            <a:avLst/>
          </a:prstGeom>
        </p:spPr>
      </p:pic>
      <p:pic>
        <p:nvPicPr>
          <p:cNvPr id="151" name="Picture 150">
            <a:extLst>
              <a:ext uri="{FF2B5EF4-FFF2-40B4-BE49-F238E27FC236}">
                <a16:creationId xmlns:a16="http://schemas.microsoft.com/office/drawing/2014/main" id="{669FFAF8-4030-42C1-8181-04368FB8726A}"/>
              </a:ext>
            </a:extLst>
          </p:cNvPr>
          <p:cNvPicPr>
            <a:picLocks noChangeAspect="1"/>
          </p:cNvPicPr>
          <p:nvPr/>
        </p:nvPicPr>
        <p:blipFill>
          <a:blip r:embed="rId10"/>
          <a:stretch>
            <a:fillRect/>
          </a:stretch>
        </p:blipFill>
        <p:spPr>
          <a:xfrm>
            <a:off x="2848765" y="-946625"/>
            <a:ext cx="359906" cy="218018"/>
          </a:xfrm>
          <a:prstGeom prst="rect">
            <a:avLst/>
          </a:prstGeom>
        </p:spPr>
      </p:pic>
      <p:pic>
        <p:nvPicPr>
          <p:cNvPr id="152" name="Picture 151">
            <a:extLst>
              <a:ext uri="{FF2B5EF4-FFF2-40B4-BE49-F238E27FC236}">
                <a16:creationId xmlns:a16="http://schemas.microsoft.com/office/drawing/2014/main" id="{91E80C74-3176-4BBC-BD54-D2910A4B7BAC}"/>
              </a:ext>
            </a:extLst>
          </p:cNvPr>
          <p:cNvPicPr>
            <a:picLocks noChangeAspect="1"/>
          </p:cNvPicPr>
          <p:nvPr/>
        </p:nvPicPr>
        <p:blipFill>
          <a:blip r:embed="rId6"/>
          <a:stretch>
            <a:fillRect/>
          </a:stretch>
        </p:blipFill>
        <p:spPr>
          <a:xfrm>
            <a:off x="2242746" y="-698828"/>
            <a:ext cx="359906" cy="214559"/>
          </a:xfrm>
          <a:prstGeom prst="rect">
            <a:avLst/>
          </a:prstGeom>
        </p:spPr>
      </p:pic>
      <p:pic>
        <p:nvPicPr>
          <p:cNvPr id="153" name="Picture 152">
            <a:extLst>
              <a:ext uri="{FF2B5EF4-FFF2-40B4-BE49-F238E27FC236}">
                <a16:creationId xmlns:a16="http://schemas.microsoft.com/office/drawing/2014/main" id="{BF80EC7E-5859-465E-8871-B259D7CF0038}"/>
              </a:ext>
            </a:extLst>
          </p:cNvPr>
          <p:cNvPicPr>
            <a:picLocks noChangeAspect="1"/>
          </p:cNvPicPr>
          <p:nvPr/>
        </p:nvPicPr>
        <p:blipFill>
          <a:blip r:embed="rId7"/>
          <a:stretch>
            <a:fillRect/>
          </a:stretch>
        </p:blipFill>
        <p:spPr>
          <a:xfrm>
            <a:off x="3781861" y="-1029245"/>
            <a:ext cx="359906" cy="218018"/>
          </a:xfrm>
          <a:prstGeom prst="rect">
            <a:avLst/>
          </a:prstGeom>
        </p:spPr>
      </p:pic>
      <p:pic>
        <p:nvPicPr>
          <p:cNvPr id="154" name="Picture 153">
            <a:extLst>
              <a:ext uri="{FF2B5EF4-FFF2-40B4-BE49-F238E27FC236}">
                <a16:creationId xmlns:a16="http://schemas.microsoft.com/office/drawing/2014/main" id="{CFCC4645-75D6-4985-BB16-8B625A7F7030}"/>
              </a:ext>
            </a:extLst>
          </p:cNvPr>
          <p:cNvPicPr>
            <a:picLocks noChangeAspect="1"/>
          </p:cNvPicPr>
          <p:nvPr/>
        </p:nvPicPr>
        <p:blipFill>
          <a:blip r:embed="rId14"/>
          <a:stretch>
            <a:fillRect/>
          </a:stretch>
        </p:blipFill>
        <p:spPr>
          <a:xfrm>
            <a:off x="2969542" y="-724075"/>
            <a:ext cx="359906" cy="218018"/>
          </a:xfrm>
          <a:prstGeom prst="rect">
            <a:avLst/>
          </a:prstGeom>
        </p:spPr>
      </p:pic>
      <p:pic>
        <p:nvPicPr>
          <p:cNvPr id="155" name="Picture 154">
            <a:extLst>
              <a:ext uri="{FF2B5EF4-FFF2-40B4-BE49-F238E27FC236}">
                <a16:creationId xmlns:a16="http://schemas.microsoft.com/office/drawing/2014/main" id="{2A628FAA-7798-4AE3-9E71-65587129DF17}"/>
              </a:ext>
            </a:extLst>
          </p:cNvPr>
          <p:cNvPicPr>
            <a:picLocks noChangeAspect="1"/>
          </p:cNvPicPr>
          <p:nvPr/>
        </p:nvPicPr>
        <p:blipFill>
          <a:blip r:embed="rId7"/>
          <a:stretch>
            <a:fillRect/>
          </a:stretch>
        </p:blipFill>
        <p:spPr>
          <a:xfrm>
            <a:off x="5979548" y="-1009014"/>
            <a:ext cx="359906" cy="218018"/>
          </a:xfrm>
          <a:prstGeom prst="rect">
            <a:avLst/>
          </a:prstGeom>
        </p:spPr>
      </p:pic>
      <p:pic>
        <p:nvPicPr>
          <p:cNvPr id="156" name="Picture 155">
            <a:extLst>
              <a:ext uri="{FF2B5EF4-FFF2-40B4-BE49-F238E27FC236}">
                <a16:creationId xmlns:a16="http://schemas.microsoft.com/office/drawing/2014/main" id="{9A00F9A9-3E3F-4628-9532-16A3E13760BC}"/>
              </a:ext>
            </a:extLst>
          </p:cNvPr>
          <p:cNvPicPr>
            <a:picLocks noChangeAspect="1"/>
          </p:cNvPicPr>
          <p:nvPr/>
        </p:nvPicPr>
        <p:blipFill>
          <a:blip r:embed="rId9"/>
          <a:stretch>
            <a:fillRect/>
          </a:stretch>
        </p:blipFill>
        <p:spPr>
          <a:xfrm>
            <a:off x="4048907" y="-978201"/>
            <a:ext cx="359906" cy="214559"/>
          </a:xfrm>
          <a:prstGeom prst="rect">
            <a:avLst/>
          </a:prstGeom>
        </p:spPr>
      </p:pic>
      <p:pic>
        <p:nvPicPr>
          <p:cNvPr id="157" name="Picture 156">
            <a:extLst>
              <a:ext uri="{FF2B5EF4-FFF2-40B4-BE49-F238E27FC236}">
                <a16:creationId xmlns:a16="http://schemas.microsoft.com/office/drawing/2014/main" id="{177AA96B-48C8-4C60-B922-9ABA2EE54110}"/>
              </a:ext>
            </a:extLst>
          </p:cNvPr>
          <p:cNvPicPr>
            <a:picLocks noChangeAspect="1"/>
          </p:cNvPicPr>
          <p:nvPr/>
        </p:nvPicPr>
        <p:blipFill>
          <a:blip r:embed="rId10"/>
          <a:stretch>
            <a:fillRect/>
          </a:stretch>
        </p:blipFill>
        <p:spPr>
          <a:xfrm>
            <a:off x="5266837" y="-945010"/>
            <a:ext cx="359906" cy="218018"/>
          </a:xfrm>
          <a:prstGeom prst="rect">
            <a:avLst/>
          </a:prstGeom>
        </p:spPr>
      </p:pic>
      <p:pic>
        <p:nvPicPr>
          <p:cNvPr id="158" name="Picture 157">
            <a:extLst>
              <a:ext uri="{FF2B5EF4-FFF2-40B4-BE49-F238E27FC236}">
                <a16:creationId xmlns:a16="http://schemas.microsoft.com/office/drawing/2014/main" id="{7D34D429-619F-4567-AE95-0002F7F728BE}"/>
              </a:ext>
            </a:extLst>
          </p:cNvPr>
          <p:cNvPicPr>
            <a:picLocks noChangeAspect="1"/>
          </p:cNvPicPr>
          <p:nvPr/>
        </p:nvPicPr>
        <p:blipFill>
          <a:blip r:embed="rId7"/>
          <a:stretch>
            <a:fillRect/>
          </a:stretch>
        </p:blipFill>
        <p:spPr>
          <a:xfrm>
            <a:off x="6199933" y="-1027629"/>
            <a:ext cx="359906" cy="218018"/>
          </a:xfrm>
          <a:prstGeom prst="rect">
            <a:avLst/>
          </a:prstGeom>
        </p:spPr>
      </p:pic>
      <p:pic>
        <p:nvPicPr>
          <p:cNvPr id="159" name="Picture 158">
            <a:extLst>
              <a:ext uri="{FF2B5EF4-FFF2-40B4-BE49-F238E27FC236}">
                <a16:creationId xmlns:a16="http://schemas.microsoft.com/office/drawing/2014/main" id="{77044C68-7973-4EA4-AFFF-3066205CECAF}"/>
              </a:ext>
            </a:extLst>
          </p:cNvPr>
          <p:cNvPicPr>
            <a:picLocks noChangeAspect="1"/>
          </p:cNvPicPr>
          <p:nvPr/>
        </p:nvPicPr>
        <p:blipFill>
          <a:blip r:embed="rId10"/>
          <a:stretch>
            <a:fillRect/>
          </a:stretch>
        </p:blipFill>
        <p:spPr>
          <a:xfrm>
            <a:off x="5158989" y="-577380"/>
            <a:ext cx="359906" cy="218018"/>
          </a:xfrm>
          <a:prstGeom prst="rect">
            <a:avLst/>
          </a:prstGeom>
        </p:spPr>
      </p:pic>
      <p:pic>
        <p:nvPicPr>
          <p:cNvPr id="160" name="Picture 159">
            <a:extLst>
              <a:ext uri="{FF2B5EF4-FFF2-40B4-BE49-F238E27FC236}">
                <a16:creationId xmlns:a16="http://schemas.microsoft.com/office/drawing/2014/main" id="{B54F87DA-BE54-437B-85B3-5691899ADA41}"/>
              </a:ext>
            </a:extLst>
          </p:cNvPr>
          <p:cNvPicPr>
            <a:picLocks noChangeAspect="1"/>
          </p:cNvPicPr>
          <p:nvPr/>
        </p:nvPicPr>
        <p:blipFill>
          <a:blip r:embed="rId6"/>
          <a:stretch>
            <a:fillRect/>
          </a:stretch>
        </p:blipFill>
        <p:spPr>
          <a:xfrm>
            <a:off x="4552971" y="-329583"/>
            <a:ext cx="359906" cy="214559"/>
          </a:xfrm>
          <a:prstGeom prst="rect">
            <a:avLst/>
          </a:prstGeom>
        </p:spPr>
      </p:pic>
      <p:pic>
        <p:nvPicPr>
          <p:cNvPr id="161" name="Picture 160">
            <a:extLst>
              <a:ext uri="{FF2B5EF4-FFF2-40B4-BE49-F238E27FC236}">
                <a16:creationId xmlns:a16="http://schemas.microsoft.com/office/drawing/2014/main" id="{750F0249-3D57-4EA8-B6F3-CA5D1360BF14}"/>
              </a:ext>
            </a:extLst>
          </p:cNvPr>
          <p:cNvPicPr>
            <a:picLocks noChangeAspect="1"/>
          </p:cNvPicPr>
          <p:nvPr/>
        </p:nvPicPr>
        <p:blipFill>
          <a:blip r:embed="rId7"/>
          <a:stretch>
            <a:fillRect/>
          </a:stretch>
        </p:blipFill>
        <p:spPr>
          <a:xfrm>
            <a:off x="6092085" y="-660000"/>
            <a:ext cx="359906" cy="218018"/>
          </a:xfrm>
          <a:prstGeom prst="rect">
            <a:avLst/>
          </a:prstGeom>
        </p:spPr>
      </p:pic>
      <p:pic>
        <p:nvPicPr>
          <p:cNvPr id="162" name="Picture 161">
            <a:extLst>
              <a:ext uri="{FF2B5EF4-FFF2-40B4-BE49-F238E27FC236}">
                <a16:creationId xmlns:a16="http://schemas.microsoft.com/office/drawing/2014/main" id="{8845B16D-EB99-4335-B391-498FC4C4C7E4}"/>
              </a:ext>
            </a:extLst>
          </p:cNvPr>
          <p:cNvPicPr>
            <a:picLocks noChangeAspect="1"/>
          </p:cNvPicPr>
          <p:nvPr/>
        </p:nvPicPr>
        <p:blipFill>
          <a:blip r:embed="rId14"/>
          <a:stretch>
            <a:fillRect/>
          </a:stretch>
        </p:blipFill>
        <p:spPr>
          <a:xfrm>
            <a:off x="5279766" y="-354830"/>
            <a:ext cx="359906" cy="218018"/>
          </a:xfrm>
          <a:prstGeom prst="rect">
            <a:avLst/>
          </a:prstGeom>
        </p:spPr>
      </p:pic>
      <p:pic>
        <p:nvPicPr>
          <p:cNvPr id="163" name="Picture 162">
            <a:extLst>
              <a:ext uri="{FF2B5EF4-FFF2-40B4-BE49-F238E27FC236}">
                <a16:creationId xmlns:a16="http://schemas.microsoft.com/office/drawing/2014/main" id="{1C125569-1989-4359-9AB3-9A5179BE08F7}"/>
              </a:ext>
            </a:extLst>
          </p:cNvPr>
          <p:cNvPicPr>
            <a:picLocks noChangeAspect="1"/>
          </p:cNvPicPr>
          <p:nvPr/>
        </p:nvPicPr>
        <p:blipFill>
          <a:blip r:embed="rId7"/>
          <a:stretch>
            <a:fillRect/>
          </a:stretch>
        </p:blipFill>
        <p:spPr>
          <a:xfrm>
            <a:off x="3661617" y="-485341"/>
            <a:ext cx="359906" cy="218018"/>
          </a:xfrm>
          <a:prstGeom prst="rect">
            <a:avLst/>
          </a:prstGeom>
        </p:spPr>
      </p:pic>
      <p:pic>
        <p:nvPicPr>
          <p:cNvPr id="164" name="Picture 163">
            <a:extLst>
              <a:ext uri="{FF2B5EF4-FFF2-40B4-BE49-F238E27FC236}">
                <a16:creationId xmlns:a16="http://schemas.microsoft.com/office/drawing/2014/main" id="{292483AD-5130-449D-A62E-D13857C9C572}"/>
              </a:ext>
            </a:extLst>
          </p:cNvPr>
          <p:cNvPicPr>
            <a:picLocks noChangeAspect="1"/>
          </p:cNvPicPr>
          <p:nvPr/>
        </p:nvPicPr>
        <p:blipFill>
          <a:blip r:embed="rId7"/>
          <a:stretch>
            <a:fillRect/>
          </a:stretch>
        </p:blipFill>
        <p:spPr>
          <a:xfrm>
            <a:off x="3882001" y="-503957"/>
            <a:ext cx="359906" cy="218018"/>
          </a:xfrm>
          <a:prstGeom prst="rect">
            <a:avLst/>
          </a:prstGeom>
        </p:spPr>
      </p:pic>
      <p:sp>
        <p:nvSpPr>
          <p:cNvPr id="55" name="!!o1a">
            <a:extLst>
              <a:ext uri="{FF2B5EF4-FFF2-40B4-BE49-F238E27FC236}">
                <a16:creationId xmlns:a16="http://schemas.microsoft.com/office/drawing/2014/main" id="{55FE51F7-7B24-4A4A-8D9C-8AEE53BF7AB9}"/>
              </a:ext>
            </a:extLst>
          </p:cNvPr>
          <p:cNvSpPr/>
          <p:nvPr/>
        </p:nvSpPr>
        <p:spPr>
          <a:xfrm>
            <a:off x="3664710" y="5575249"/>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56" name="!!1a">
            <a:extLst>
              <a:ext uri="{FF2B5EF4-FFF2-40B4-BE49-F238E27FC236}">
                <a16:creationId xmlns:a16="http://schemas.microsoft.com/office/drawing/2014/main" id="{79DC2306-18A4-4D25-89F9-322ED89913A6}"/>
              </a:ext>
            </a:extLst>
          </p:cNvPr>
          <p:cNvSpPr txBox="1"/>
          <p:nvPr/>
        </p:nvSpPr>
        <p:spPr>
          <a:xfrm>
            <a:off x="3881813" y="5607988"/>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r</a:t>
            </a:r>
          </a:p>
        </p:txBody>
      </p:sp>
      <p:pic>
        <p:nvPicPr>
          <p:cNvPr id="57" name="Picture 2" descr="Garden pond Vectors &amp; Illustrations for Free Download | Freepik"/>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59853" y="1349505"/>
            <a:ext cx="4637018" cy="2541086"/>
          </a:xfrm>
          <a:prstGeom prst="rect">
            <a:avLst/>
          </a:prstGeom>
          <a:noFill/>
          <a:extLst>
            <a:ext uri="{909E8E84-426E-40DD-AFC4-6F175D3DCCD1}">
              <a14:hiddenFill xmlns:a14="http://schemas.microsoft.com/office/drawing/2010/main">
                <a:solidFill>
                  <a:srgbClr val="FFFFFF"/>
                </a:solidFill>
              </a14:hiddenFill>
            </a:ext>
          </a:extLst>
        </p:spPr>
      </p:pic>
      <p:grpSp>
        <p:nvGrpSpPr>
          <p:cNvPr id="58" name="Group 57">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59" name="!!MatThu1">
              <a:hlinkClick r:id="rId1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Graphic 62">
              <a:hlinkClick r:id="rId17"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40427785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30"/>
                                        </p:tgtEl>
                                      </p:cBhvr>
                                    </p:animEffect>
                                    <p:animScale>
                                      <p:cBhvr>
                                        <p:cTn id="12" dur="250" autoRev="1" fill="hold"/>
                                        <p:tgtEl>
                                          <p:spTgt spid="30"/>
                                        </p:tgtEl>
                                      </p:cBhvr>
                                      <p:by x="105000" y="105000"/>
                                    </p:animScale>
                                  </p:childTnLst>
                                </p:cTn>
                              </p:par>
                            </p:childTnLst>
                          </p:cTn>
                        </p:par>
                      </p:childTnLst>
                    </p:cTn>
                  </p:par>
                </p:childTnLst>
              </p:cTn>
              <p:nextCondLst>
                <p:cond evt="onClick" delay="0">
                  <p:tgtEl>
                    <p:spTgt spid="9"/>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p:cTn id="18" dur="500" fill="hold"/>
                                        <p:tgtEl>
                                          <p:spTgt spid="31"/>
                                        </p:tgtEl>
                                        <p:attrNameLst>
                                          <p:attrName>ppt_w</p:attrName>
                                        </p:attrNameLst>
                                      </p:cBhvr>
                                      <p:tavLst>
                                        <p:tav tm="0">
                                          <p:val>
                                            <p:fltVal val="0"/>
                                          </p:val>
                                        </p:tav>
                                        <p:tav tm="100000">
                                          <p:val>
                                            <p:strVal val="#ppt_w"/>
                                          </p:val>
                                        </p:tav>
                                      </p:tavLst>
                                    </p:anim>
                                    <p:anim calcmode="lin" valueType="num">
                                      <p:cBhvr>
                                        <p:cTn id="19" dur="500" fill="hold"/>
                                        <p:tgtEl>
                                          <p:spTgt spid="31"/>
                                        </p:tgtEl>
                                        <p:attrNameLst>
                                          <p:attrName>ppt_h</p:attrName>
                                        </p:attrNameLst>
                                      </p:cBhvr>
                                      <p:tavLst>
                                        <p:tav tm="0">
                                          <p:val>
                                            <p:fltVal val="0"/>
                                          </p:val>
                                        </p:tav>
                                        <p:tav tm="100000">
                                          <p:val>
                                            <p:strVal val="#ppt_h"/>
                                          </p:val>
                                        </p:tav>
                                      </p:tavLst>
                                    </p:anim>
                                    <p:animEffect transition="in" filter="fade">
                                      <p:cBhvr>
                                        <p:cTn id="20" dur="500"/>
                                        <p:tgtEl>
                                          <p:spTgt spid="31"/>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31"/>
                                        </p:tgtEl>
                                      </p:cBhvr>
                                    </p:animEffect>
                                    <p:animScale>
                                      <p:cBhvr>
                                        <p:cTn id="23" dur="250" autoRev="1" fill="hold"/>
                                        <p:tgtEl>
                                          <p:spTgt spid="31"/>
                                        </p:tgtEl>
                                      </p:cBhvr>
                                      <p:by x="105000" y="105000"/>
                                    </p:animScale>
                                  </p:childTnLst>
                                </p:cTn>
                              </p:par>
                            </p:childTnLst>
                          </p:cTn>
                        </p:par>
                      </p:childTnLst>
                    </p:cTn>
                  </p:par>
                </p:childTnLst>
              </p:cTn>
              <p:nextCondLst>
                <p:cond evt="onClick" delay="0">
                  <p:tgtEl>
                    <p:spTgt spid="10"/>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 calcmode="lin" valueType="num">
                                      <p:cBhvr>
                                        <p:cTn id="29" dur="500" fill="hold"/>
                                        <p:tgtEl>
                                          <p:spTgt spid="32"/>
                                        </p:tgtEl>
                                        <p:attrNameLst>
                                          <p:attrName>ppt_w</p:attrName>
                                        </p:attrNameLst>
                                      </p:cBhvr>
                                      <p:tavLst>
                                        <p:tav tm="0">
                                          <p:val>
                                            <p:fltVal val="0"/>
                                          </p:val>
                                        </p:tav>
                                        <p:tav tm="100000">
                                          <p:val>
                                            <p:strVal val="#ppt_w"/>
                                          </p:val>
                                        </p:tav>
                                      </p:tavLst>
                                    </p:anim>
                                    <p:anim calcmode="lin" valueType="num">
                                      <p:cBhvr>
                                        <p:cTn id="30" dur="500" fill="hold"/>
                                        <p:tgtEl>
                                          <p:spTgt spid="32"/>
                                        </p:tgtEl>
                                        <p:attrNameLst>
                                          <p:attrName>ppt_h</p:attrName>
                                        </p:attrNameLst>
                                      </p:cBhvr>
                                      <p:tavLst>
                                        <p:tav tm="0">
                                          <p:val>
                                            <p:fltVal val="0"/>
                                          </p:val>
                                        </p:tav>
                                        <p:tav tm="100000">
                                          <p:val>
                                            <p:strVal val="#ppt_h"/>
                                          </p:val>
                                        </p:tav>
                                      </p:tavLst>
                                    </p:anim>
                                    <p:animEffect transition="in" filter="fade">
                                      <p:cBhvr>
                                        <p:cTn id="31" dur="500"/>
                                        <p:tgtEl>
                                          <p:spTgt spid="32"/>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32"/>
                                        </p:tgtEl>
                                      </p:cBhvr>
                                    </p:animEffect>
                                    <p:animScale>
                                      <p:cBhvr>
                                        <p:cTn id="34" dur="250" autoRev="1" fill="hold"/>
                                        <p:tgtEl>
                                          <p:spTgt spid="32"/>
                                        </p:tgtEl>
                                      </p:cBhvr>
                                      <p:by x="105000" y="105000"/>
                                    </p:animScale>
                                  </p:childTnLst>
                                </p:cTn>
                              </p:par>
                              <p:par>
                                <p:cTn id="3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6" dur="2000" fill="hold"/>
                                        <p:tgtEl>
                                          <p:spTgt spid="137"/>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8" dur="2000" fill="hold"/>
                                        <p:tgtEl>
                                          <p:spTgt spid="145"/>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0" dur="2000" fill="hold"/>
                                        <p:tgtEl>
                                          <p:spTgt spid="138"/>
                                        </p:tgtEl>
                                        <p:attrNameLst>
                                          <p:attrName>ppt_x</p:attrName>
                                          <p:attrName>ppt_y</p:attrName>
                                        </p:attrNameLst>
                                      </p:cBhvr>
                                    </p:animMotion>
                                  </p:childTnLst>
                                </p:cTn>
                              </p:par>
                              <p:par>
                                <p:cTn id="41"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42" dur="2000" fill="hold"/>
                                        <p:tgtEl>
                                          <p:spTgt spid="136"/>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44" dur="2000" fill="hold"/>
                                        <p:tgtEl>
                                          <p:spTgt spid="139"/>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46" dur="2000" fill="hold"/>
                                        <p:tgtEl>
                                          <p:spTgt spid="140"/>
                                        </p:tgtEl>
                                        <p:attrNameLst>
                                          <p:attrName>ppt_x</p:attrName>
                                          <p:attrName>ppt_y</p:attrName>
                                        </p:attrNameLst>
                                      </p:cBhvr>
                                      <p:rCtr x="-4792" y="65810"/>
                                    </p:animMotion>
                                  </p:childTnLst>
                                </p:cTn>
                              </p:par>
                              <p:par>
                                <p:cTn id="47"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48" dur="2000" fill="hold"/>
                                        <p:tgtEl>
                                          <p:spTgt spid="144"/>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0" dur="2000" fill="hold"/>
                                        <p:tgtEl>
                                          <p:spTgt spid="141"/>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52" dur="2000" fill="hold"/>
                                        <p:tgtEl>
                                          <p:spTgt spid="142"/>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54" dur="2000" fill="hold"/>
                                        <p:tgtEl>
                                          <p:spTgt spid="143"/>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6" dur="2000" fill="hold"/>
                                        <p:tgtEl>
                                          <p:spTgt spid="146"/>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8" dur="2000" fill="hold"/>
                                        <p:tgtEl>
                                          <p:spTgt spid="148"/>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2000" fill="hold"/>
                                        <p:tgtEl>
                                          <p:spTgt spid="147"/>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62" dur="2000" fill="hold"/>
                                        <p:tgtEl>
                                          <p:spTgt spid="149"/>
                                        </p:tgtEl>
                                        <p:attrNameLst>
                                          <p:attrName>ppt_x</p:attrName>
                                          <p:attrName>ppt_y</p:attrName>
                                        </p:attrNameLst>
                                      </p:cBhvr>
                                      <p:rCtr x="18750" y="58287"/>
                                    </p:animMotion>
                                  </p:childTnLst>
                                </p:cTn>
                              </p:par>
                              <p:par>
                                <p:cTn id="6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4" dur="2000" fill="hold"/>
                                        <p:tgtEl>
                                          <p:spTgt spid="150"/>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6" dur="2000" fill="hold"/>
                                        <p:tgtEl>
                                          <p:spTgt spid="151"/>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8" dur="2000" fill="hold"/>
                                        <p:tgtEl>
                                          <p:spTgt spid="152"/>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0" dur="2000" fill="hold"/>
                                        <p:tgtEl>
                                          <p:spTgt spid="154"/>
                                        </p:tgtEl>
                                        <p:attrNameLst>
                                          <p:attrName>ppt_x</p:attrName>
                                          <p:attrName>ppt_y</p:attrName>
                                        </p:attrNameLst>
                                      </p:cBhvr>
                                    </p:animMotion>
                                  </p:childTnLst>
                                </p:cTn>
                              </p:par>
                              <p:par>
                                <p:cTn id="7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2" dur="2000" fill="hold"/>
                                        <p:tgtEl>
                                          <p:spTgt spid="153"/>
                                        </p:tgtEl>
                                        <p:attrNameLst>
                                          <p:attrName>ppt_x</p:attrName>
                                          <p:attrName>ppt_y</p:attrName>
                                        </p:attrNameLst>
                                      </p:cBhvr>
                                    </p:animMotion>
                                  </p:childTnLst>
                                </p:cTn>
                              </p:par>
                              <p:par>
                                <p:cTn id="7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4" dur="2000" fill="hold"/>
                                        <p:tgtEl>
                                          <p:spTgt spid="155"/>
                                        </p:tgtEl>
                                        <p:attrNameLst>
                                          <p:attrName>ppt_x</p:attrName>
                                          <p:attrName>ppt_y</p:attrName>
                                        </p:attrNameLst>
                                      </p:cBhvr>
                                    </p:animMotion>
                                  </p:childTnLst>
                                </p:cTn>
                              </p:par>
                              <p:par>
                                <p:cTn id="7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6" dur="2000" fill="hold"/>
                                        <p:tgtEl>
                                          <p:spTgt spid="156"/>
                                        </p:tgtEl>
                                        <p:attrNameLst>
                                          <p:attrName>ppt_x</p:attrName>
                                          <p:attrName>ppt_y</p:attrName>
                                        </p:attrNameLst>
                                      </p:cBhvr>
                                    </p:animMotion>
                                  </p:childTnLst>
                                </p:cTn>
                              </p:par>
                              <p:par>
                                <p:cTn id="7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8" dur="2000" fill="hold"/>
                                        <p:tgtEl>
                                          <p:spTgt spid="157"/>
                                        </p:tgtEl>
                                        <p:attrNameLst>
                                          <p:attrName>ppt_x</p:attrName>
                                          <p:attrName>ppt_y</p:attrName>
                                        </p:attrNameLst>
                                      </p:cBhvr>
                                    </p:animMotion>
                                  </p:childTnLst>
                                </p:cTn>
                              </p:par>
                              <p:par>
                                <p:cTn id="7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0" dur="2000" fill="hold"/>
                                        <p:tgtEl>
                                          <p:spTgt spid="158"/>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2" dur="2000" fill="hold"/>
                                        <p:tgtEl>
                                          <p:spTgt spid="159"/>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4" dur="2000" fill="hold"/>
                                        <p:tgtEl>
                                          <p:spTgt spid="160"/>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6" dur="2000" fill="hold"/>
                                        <p:tgtEl>
                                          <p:spTgt spid="162"/>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8" dur="2000" fill="hold"/>
                                        <p:tgtEl>
                                          <p:spTgt spid="161"/>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0" dur="2000" fill="hold"/>
                                        <p:tgtEl>
                                          <p:spTgt spid="163"/>
                                        </p:tgtEl>
                                        <p:attrNameLst>
                                          <p:attrName>ppt_x</p:attrName>
                                          <p:attrName>ppt_y</p:attrName>
                                        </p:attrNameLst>
                                      </p:cBhvr>
                                    </p:animMotion>
                                  </p:childTnLst>
                                </p:cTn>
                              </p:par>
                              <p:par>
                                <p:cTn id="9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2" dur="2000" fill="hold"/>
                                        <p:tgtEl>
                                          <p:spTgt spid="164"/>
                                        </p:tgtEl>
                                        <p:attrNameLst>
                                          <p:attrName>ppt_x</p:attrName>
                                          <p:attrName>ppt_y</p:attrName>
                                        </p:attrNameLst>
                                      </p:cBhvr>
                                    </p:animMotion>
                                  </p:childTnLst>
                                </p:cTn>
                              </p:par>
                            </p:childTnLst>
                          </p:cTn>
                        </p:par>
                      </p:childTnLst>
                    </p:cTn>
                  </p:par>
                </p:childTnLst>
              </p:cTn>
              <p:nextCondLst>
                <p:cond evt="onClick" delay="0">
                  <p:tgtEl>
                    <p:spTgt spid="11"/>
                  </p:tgtEl>
                </p:cond>
              </p:nextCondLst>
            </p:seq>
            <p:seq concurrent="1" nextAc="seek">
              <p:cTn id="93" restart="whenNotActive" fill="hold" evtFilter="cancelBubble" nodeType="interactiveSeq">
                <p:stCondLst>
                  <p:cond evt="onClick" delay="0">
                    <p:tgtEl>
                      <p:spTgt spid="55"/>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56"/>
                                        </p:tgtEl>
                                        <p:attrNameLst>
                                          <p:attrName>style.visibility</p:attrName>
                                        </p:attrNameLst>
                                      </p:cBhvr>
                                      <p:to>
                                        <p:strVal val="visible"/>
                                      </p:to>
                                    </p:set>
                                    <p:anim calcmode="lin" valueType="num">
                                      <p:cBhvr>
                                        <p:cTn id="98" dur="500" fill="hold"/>
                                        <p:tgtEl>
                                          <p:spTgt spid="56"/>
                                        </p:tgtEl>
                                        <p:attrNameLst>
                                          <p:attrName>ppt_w</p:attrName>
                                        </p:attrNameLst>
                                      </p:cBhvr>
                                      <p:tavLst>
                                        <p:tav tm="0">
                                          <p:val>
                                            <p:fltVal val="0"/>
                                          </p:val>
                                        </p:tav>
                                        <p:tav tm="100000">
                                          <p:val>
                                            <p:strVal val="#ppt_w"/>
                                          </p:val>
                                        </p:tav>
                                      </p:tavLst>
                                    </p:anim>
                                    <p:anim calcmode="lin" valueType="num">
                                      <p:cBhvr>
                                        <p:cTn id="99" dur="500" fill="hold"/>
                                        <p:tgtEl>
                                          <p:spTgt spid="56"/>
                                        </p:tgtEl>
                                        <p:attrNameLst>
                                          <p:attrName>ppt_h</p:attrName>
                                        </p:attrNameLst>
                                      </p:cBhvr>
                                      <p:tavLst>
                                        <p:tav tm="0">
                                          <p:val>
                                            <p:fltVal val="0"/>
                                          </p:val>
                                        </p:tav>
                                        <p:tav tm="100000">
                                          <p:val>
                                            <p:strVal val="#ppt_h"/>
                                          </p:val>
                                        </p:tav>
                                      </p:tavLst>
                                    </p:anim>
                                    <p:animEffect transition="in" filter="fade">
                                      <p:cBhvr>
                                        <p:cTn id="100" dur="500"/>
                                        <p:tgtEl>
                                          <p:spTgt spid="56"/>
                                        </p:tgtEl>
                                      </p:cBhvr>
                                    </p:animEffect>
                                  </p:childTnLst>
                                  <p:subTnLst>
                                    <p:audio>
                                      <p:cMediaNode>
                                        <p:cTn display="0" masterRel="sameClick">
                                          <p:stCondLst>
                                            <p:cond evt="begin" delay="0">
                                              <p:tn val="96"/>
                                            </p:cond>
                                          </p:stCondLst>
                                          <p:endCondLst>
                                            <p:cond evt="onStopAudio" delay="0">
                                              <p:tgtEl>
                                                <p:sldTgt/>
                                              </p:tgtEl>
                                            </p:cond>
                                          </p:endCondLst>
                                        </p:cTn>
                                        <p:tgtEl>
                                          <p:sndTgt r:embed="rId2"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56"/>
                                        </p:tgtEl>
                                      </p:cBhvr>
                                    </p:animEffect>
                                    <p:animScale>
                                      <p:cBhvr>
                                        <p:cTn id="103" dur="250" autoRev="1" fill="hold"/>
                                        <p:tgtEl>
                                          <p:spTgt spid="56"/>
                                        </p:tgtEl>
                                      </p:cBhvr>
                                      <p:by x="105000" y="105000"/>
                                    </p:animScale>
                                  </p:childTnLst>
                                </p:cTn>
                              </p:par>
                            </p:childTnLst>
                          </p:cTn>
                        </p:par>
                      </p:childTnLst>
                    </p:cTn>
                  </p:par>
                </p:childTnLst>
              </p:cTn>
              <p:nextCondLst>
                <p:cond evt="onClick" delay="0">
                  <p:tgtEl>
                    <p:spTgt spid="55"/>
                  </p:tgtEl>
                </p:cond>
              </p:nextCondLst>
            </p:seq>
          </p:childTnLst>
        </p:cTn>
      </p:par>
    </p:tnLst>
    <p:bldLst>
      <p:bldP spid="30" grpId="0"/>
      <p:bldP spid="30" grpId="1"/>
      <p:bldP spid="31" grpId="0"/>
      <p:bldP spid="31" grpId="1"/>
      <p:bldP spid="32" grpId="0"/>
      <p:bldP spid="32" grpId="1"/>
      <p:bldP spid="56" grpId="0"/>
      <p:bldP spid="5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57"/>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hỏi</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4</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83596" y="361127"/>
            <a:ext cx="394383" cy="256587"/>
          </a:xfrm>
          <a:prstGeom prst="rect">
            <a:avLst/>
          </a:prstGeom>
        </p:spPr>
      </p:pic>
      <p:pic>
        <p:nvPicPr>
          <p:cNvPr id="49" name="Picture 48">
            <a:extLst>
              <a:ext uri="{FF2B5EF4-FFF2-40B4-BE49-F238E27FC236}">
                <a16:creationId xmlns:a16="http://schemas.microsoft.com/office/drawing/2014/main" id="{A622DB69-83C4-42B9-BF1A-09C8614ACEE6}"/>
              </a:ext>
            </a:extLst>
          </p:cNvPr>
          <p:cNvPicPr>
            <a:picLocks noChangeAspect="1"/>
          </p:cNvPicPr>
          <p:nvPr/>
        </p:nvPicPr>
        <p:blipFill>
          <a:blip r:embed="rId5"/>
          <a:stretch>
            <a:fillRect/>
          </a:stretch>
        </p:blipFill>
        <p:spPr>
          <a:xfrm>
            <a:off x="4296465" y="-631090"/>
            <a:ext cx="359906" cy="214559"/>
          </a:xfrm>
          <a:prstGeom prst="rect">
            <a:avLst/>
          </a:prstGeom>
        </p:spPr>
      </p:pic>
      <p:pic>
        <p:nvPicPr>
          <p:cNvPr id="50" name="Picture 49">
            <a:extLst>
              <a:ext uri="{FF2B5EF4-FFF2-40B4-BE49-F238E27FC236}">
                <a16:creationId xmlns:a16="http://schemas.microsoft.com/office/drawing/2014/main" id="{5BF8BEEB-A48C-43E1-9B90-E647CFBF4F9B}"/>
              </a:ext>
            </a:extLst>
          </p:cNvPr>
          <p:cNvPicPr>
            <a:picLocks noChangeAspect="1"/>
          </p:cNvPicPr>
          <p:nvPr/>
        </p:nvPicPr>
        <p:blipFill>
          <a:blip r:embed="rId6"/>
          <a:stretch>
            <a:fillRect/>
          </a:stretch>
        </p:blipFill>
        <p:spPr>
          <a:xfrm>
            <a:off x="2022362" y="-680213"/>
            <a:ext cx="359906" cy="214559"/>
          </a:xfrm>
          <a:prstGeom prst="rect">
            <a:avLst/>
          </a:prstGeom>
        </p:spPr>
      </p:pic>
      <p:pic>
        <p:nvPicPr>
          <p:cNvPr id="51" name="Picture 50">
            <a:extLst>
              <a:ext uri="{FF2B5EF4-FFF2-40B4-BE49-F238E27FC236}">
                <a16:creationId xmlns:a16="http://schemas.microsoft.com/office/drawing/2014/main" id="{D8306303-3CA0-4A15-A5D2-00B46E91203A}"/>
              </a:ext>
            </a:extLst>
          </p:cNvPr>
          <p:cNvPicPr>
            <a:picLocks noChangeAspect="1"/>
          </p:cNvPicPr>
          <p:nvPr/>
        </p:nvPicPr>
        <p:blipFill>
          <a:blip r:embed="rId7"/>
          <a:stretch>
            <a:fillRect/>
          </a:stretch>
        </p:blipFill>
        <p:spPr>
          <a:xfrm>
            <a:off x="3561476" y="-1010630"/>
            <a:ext cx="359906" cy="218018"/>
          </a:xfrm>
          <a:prstGeom prst="rect">
            <a:avLst/>
          </a:prstGeom>
        </p:spPr>
      </p:pic>
      <p:pic>
        <p:nvPicPr>
          <p:cNvPr id="52" name="Picture 51">
            <a:extLst>
              <a:ext uri="{FF2B5EF4-FFF2-40B4-BE49-F238E27FC236}">
                <a16:creationId xmlns:a16="http://schemas.microsoft.com/office/drawing/2014/main" id="{81E161F3-E538-4677-B51A-922707270534}"/>
              </a:ext>
            </a:extLst>
          </p:cNvPr>
          <p:cNvPicPr>
            <a:picLocks noChangeAspect="1"/>
          </p:cNvPicPr>
          <p:nvPr/>
        </p:nvPicPr>
        <p:blipFill>
          <a:blip r:embed="rId8"/>
          <a:stretch>
            <a:fillRect/>
          </a:stretch>
        </p:blipFill>
        <p:spPr>
          <a:xfrm>
            <a:off x="5328308" y="-719058"/>
            <a:ext cx="359906" cy="218018"/>
          </a:xfrm>
          <a:prstGeom prst="rect">
            <a:avLst/>
          </a:prstGeom>
        </p:spPr>
      </p:pic>
      <p:pic>
        <p:nvPicPr>
          <p:cNvPr id="53" name="Picture 52">
            <a:extLst>
              <a:ext uri="{FF2B5EF4-FFF2-40B4-BE49-F238E27FC236}">
                <a16:creationId xmlns:a16="http://schemas.microsoft.com/office/drawing/2014/main" id="{6D55CD44-ED35-4210-9941-1F51C694E62B}"/>
              </a:ext>
            </a:extLst>
          </p:cNvPr>
          <p:cNvPicPr>
            <a:picLocks noChangeAspect="1"/>
          </p:cNvPicPr>
          <p:nvPr/>
        </p:nvPicPr>
        <p:blipFill>
          <a:blip r:embed="rId9"/>
          <a:stretch>
            <a:fillRect/>
          </a:stretch>
        </p:blipFill>
        <p:spPr>
          <a:xfrm>
            <a:off x="10148971" y="-649354"/>
            <a:ext cx="359906" cy="214559"/>
          </a:xfrm>
          <a:prstGeom prst="rect">
            <a:avLst/>
          </a:prstGeom>
        </p:spPr>
      </p:pic>
      <p:pic>
        <p:nvPicPr>
          <p:cNvPr id="54" name="Picture 53">
            <a:extLst>
              <a:ext uri="{FF2B5EF4-FFF2-40B4-BE49-F238E27FC236}">
                <a16:creationId xmlns:a16="http://schemas.microsoft.com/office/drawing/2014/main" id="{803FEA7D-2513-4EEA-811C-84B5F78E6A20}"/>
              </a:ext>
            </a:extLst>
          </p:cNvPr>
          <p:cNvPicPr>
            <a:picLocks noChangeAspect="1"/>
          </p:cNvPicPr>
          <p:nvPr/>
        </p:nvPicPr>
        <p:blipFill>
          <a:blip r:embed="rId10"/>
          <a:stretch>
            <a:fillRect/>
          </a:stretch>
        </p:blipFill>
        <p:spPr>
          <a:xfrm>
            <a:off x="7476920" y="-1101053"/>
            <a:ext cx="359906" cy="218018"/>
          </a:xfrm>
          <a:prstGeom prst="rect">
            <a:avLst/>
          </a:prstGeom>
        </p:spPr>
      </p:pic>
      <p:pic>
        <p:nvPicPr>
          <p:cNvPr id="55" name="Picture 54">
            <a:extLst>
              <a:ext uri="{FF2B5EF4-FFF2-40B4-BE49-F238E27FC236}">
                <a16:creationId xmlns:a16="http://schemas.microsoft.com/office/drawing/2014/main" id="{447AD84C-8CF9-4056-A4E3-B74CB05DF278}"/>
              </a:ext>
            </a:extLst>
          </p:cNvPr>
          <p:cNvPicPr>
            <a:picLocks noChangeAspect="1"/>
          </p:cNvPicPr>
          <p:nvPr/>
        </p:nvPicPr>
        <p:blipFill>
          <a:blip r:embed="rId11"/>
          <a:stretch>
            <a:fillRect/>
          </a:stretch>
        </p:blipFill>
        <p:spPr>
          <a:xfrm>
            <a:off x="8381505" y="-592875"/>
            <a:ext cx="359906" cy="214559"/>
          </a:xfrm>
          <a:prstGeom prst="rect">
            <a:avLst/>
          </a:prstGeom>
        </p:spPr>
      </p:pic>
      <p:pic>
        <p:nvPicPr>
          <p:cNvPr id="56" name="Picture 55">
            <a:extLst>
              <a:ext uri="{FF2B5EF4-FFF2-40B4-BE49-F238E27FC236}">
                <a16:creationId xmlns:a16="http://schemas.microsoft.com/office/drawing/2014/main" id="{C7CB4E12-983D-46E2-A8A3-DBC4BCD99F70}"/>
              </a:ext>
            </a:extLst>
          </p:cNvPr>
          <p:cNvPicPr>
            <a:picLocks noChangeAspect="1"/>
          </p:cNvPicPr>
          <p:nvPr/>
        </p:nvPicPr>
        <p:blipFill>
          <a:blip r:embed="rId12"/>
          <a:stretch>
            <a:fillRect/>
          </a:stretch>
        </p:blipFill>
        <p:spPr>
          <a:xfrm>
            <a:off x="9156703" y="-634549"/>
            <a:ext cx="359906" cy="218018"/>
          </a:xfrm>
          <a:prstGeom prst="rect">
            <a:avLst/>
          </a:prstGeom>
        </p:spPr>
      </p:pic>
      <p:pic>
        <p:nvPicPr>
          <p:cNvPr id="57" name="Picture 56">
            <a:extLst>
              <a:ext uri="{FF2B5EF4-FFF2-40B4-BE49-F238E27FC236}">
                <a16:creationId xmlns:a16="http://schemas.microsoft.com/office/drawing/2014/main" id="{074C1201-0AA7-42CC-9513-433A8C9E6614}"/>
              </a:ext>
            </a:extLst>
          </p:cNvPr>
          <p:cNvPicPr>
            <a:picLocks noChangeAspect="1"/>
          </p:cNvPicPr>
          <p:nvPr/>
        </p:nvPicPr>
        <p:blipFill>
          <a:blip r:embed="rId13"/>
          <a:stretch>
            <a:fillRect/>
          </a:stretch>
        </p:blipFill>
        <p:spPr>
          <a:xfrm>
            <a:off x="6912564" y="-556051"/>
            <a:ext cx="359906" cy="218018"/>
          </a:xfrm>
          <a:prstGeom prst="rect">
            <a:avLst/>
          </a:prstGeom>
        </p:spPr>
      </p:pic>
      <p:pic>
        <p:nvPicPr>
          <p:cNvPr id="58" name="Picture 57">
            <a:extLst>
              <a:ext uri="{FF2B5EF4-FFF2-40B4-BE49-F238E27FC236}">
                <a16:creationId xmlns:a16="http://schemas.microsoft.com/office/drawing/2014/main" id="{6A00323E-38CF-4CCA-A2E6-343E499AEBFB}"/>
              </a:ext>
            </a:extLst>
          </p:cNvPr>
          <p:cNvPicPr>
            <a:picLocks noChangeAspect="1"/>
          </p:cNvPicPr>
          <p:nvPr/>
        </p:nvPicPr>
        <p:blipFill>
          <a:blip r:embed="rId14"/>
          <a:stretch>
            <a:fillRect/>
          </a:stretch>
        </p:blipFill>
        <p:spPr>
          <a:xfrm>
            <a:off x="2749158" y="-705460"/>
            <a:ext cx="359906" cy="218018"/>
          </a:xfrm>
          <a:prstGeom prst="rect">
            <a:avLst/>
          </a:prstGeom>
        </p:spPr>
      </p:pic>
      <p:pic>
        <p:nvPicPr>
          <p:cNvPr id="59" name="Picture 58">
            <a:extLst>
              <a:ext uri="{FF2B5EF4-FFF2-40B4-BE49-F238E27FC236}">
                <a16:creationId xmlns:a16="http://schemas.microsoft.com/office/drawing/2014/main" id="{0B46CDDD-69A9-4645-94A4-567D04EB420D}"/>
              </a:ext>
            </a:extLst>
          </p:cNvPr>
          <p:cNvPicPr>
            <a:picLocks noChangeAspect="1"/>
          </p:cNvPicPr>
          <p:nvPr/>
        </p:nvPicPr>
        <p:blipFill>
          <a:blip r:embed="rId6"/>
          <a:stretch>
            <a:fillRect/>
          </a:stretch>
        </p:blipFill>
        <p:spPr>
          <a:xfrm>
            <a:off x="6870902" y="-853256"/>
            <a:ext cx="359906" cy="214559"/>
          </a:xfrm>
          <a:prstGeom prst="rect">
            <a:avLst/>
          </a:prstGeom>
        </p:spPr>
      </p:pic>
      <p:pic>
        <p:nvPicPr>
          <p:cNvPr id="60" name="Picture 59">
            <a:extLst>
              <a:ext uri="{FF2B5EF4-FFF2-40B4-BE49-F238E27FC236}">
                <a16:creationId xmlns:a16="http://schemas.microsoft.com/office/drawing/2014/main" id="{DA36CFA9-0C47-47D7-9FD5-57E438988A26}"/>
              </a:ext>
            </a:extLst>
          </p:cNvPr>
          <p:cNvPicPr>
            <a:picLocks noChangeAspect="1"/>
          </p:cNvPicPr>
          <p:nvPr/>
        </p:nvPicPr>
        <p:blipFill>
          <a:blip r:embed="rId7"/>
          <a:stretch>
            <a:fillRect/>
          </a:stretch>
        </p:blipFill>
        <p:spPr>
          <a:xfrm>
            <a:off x="8410016" y="-1183672"/>
            <a:ext cx="359906" cy="218018"/>
          </a:xfrm>
          <a:prstGeom prst="rect">
            <a:avLst/>
          </a:prstGeom>
        </p:spPr>
      </p:pic>
      <p:pic>
        <p:nvPicPr>
          <p:cNvPr id="62" name="Picture 61">
            <a:extLst>
              <a:ext uri="{FF2B5EF4-FFF2-40B4-BE49-F238E27FC236}">
                <a16:creationId xmlns:a16="http://schemas.microsoft.com/office/drawing/2014/main" id="{96BBE5BE-2B84-4213-AAB1-15810189E3B4}"/>
              </a:ext>
            </a:extLst>
          </p:cNvPr>
          <p:cNvPicPr>
            <a:picLocks noChangeAspect="1"/>
          </p:cNvPicPr>
          <p:nvPr/>
        </p:nvPicPr>
        <p:blipFill>
          <a:blip r:embed="rId14"/>
          <a:stretch>
            <a:fillRect/>
          </a:stretch>
        </p:blipFill>
        <p:spPr>
          <a:xfrm>
            <a:off x="7597698" y="-878503"/>
            <a:ext cx="359906" cy="218018"/>
          </a:xfrm>
          <a:prstGeom prst="rect">
            <a:avLst/>
          </a:prstGeom>
        </p:spPr>
      </p:pic>
      <p:pic>
        <p:nvPicPr>
          <p:cNvPr id="65" name="Picture 64">
            <a:extLst>
              <a:ext uri="{FF2B5EF4-FFF2-40B4-BE49-F238E27FC236}">
                <a16:creationId xmlns:a16="http://schemas.microsoft.com/office/drawing/2014/main" id="{3B1EBC2A-07B3-4489-BB55-F9E223A786D6}"/>
              </a:ext>
            </a:extLst>
          </p:cNvPr>
          <p:cNvPicPr>
            <a:picLocks noChangeAspect="1"/>
          </p:cNvPicPr>
          <p:nvPr/>
        </p:nvPicPr>
        <p:blipFill>
          <a:blip r:embed="rId8"/>
          <a:stretch>
            <a:fillRect/>
          </a:stretch>
        </p:blipFill>
        <p:spPr>
          <a:xfrm>
            <a:off x="700152" y="-564631"/>
            <a:ext cx="359906" cy="218018"/>
          </a:xfrm>
          <a:prstGeom prst="rect">
            <a:avLst/>
          </a:prstGeom>
        </p:spPr>
      </p:pic>
      <p:pic>
        <p:nvPicPr>
          <p:cNvPr id="66" name="Picture 65">
            <a:extLst>
              <a:ext uri="{FF2B5EF4-FFF2-40B4-BE49-F238E27FC236}">
                <a16:creationId xmlns:a16="http://schemas.microsoft.com/office/drawing/2014/main" id="{67B84497-920B-4E47-BED9-F2CB48D342D3}"/>
              </a:ext>
            </a:extLst>
          </p:cNvPr>
          <p:cNvPicPr>
            <a:picLocks noChangeAspect="1"/>
          </p:cNvPicPr>
          <p:nvPr/>
        </p:nvPicPr>
        <p:blipFill>
          <a:blip r:embed="rId9"/>
          <a:stretch>
            <a:fillRect/>
          </a:stretch>
        </p:blipFill>
        <p:spPr>
          <a:xfrm>
            <a:off x="1630835" y="-979817"/>
            <a:ext cx="359906" cy="214559"/>
          </a:xfrm>
          <a:prstGeom prst="rect">
            <a:avLst/>
          </a:prstGeom>
        </p:spPr>
      </p:pic>
      <p:pic>
        <p:nvPicPr>
          <p:cNvPr id="67" name="Picture 66">
            <a:extLst>
              <a:ext uri="{FF2B5EF4-FFF2-40B4-BE49-F238E27FC236}">
                <a16:creationId xmlns:a16="http://schemas.microsoft.com/office/drawing/2014/main" id="{C52600BB-4B52-467E-825D-99BFF7CBBD89}"/>
              </a:ext>
            </a:extLst>
          </p:cNvPr>
          <p:cNvPicPr>
            <a:picLocks noChangeAspect="1"/>
          </p:cNvPicPr>
          <p:nvPr/>
        </p:nvPicPr>
        <p:blipFill>
          <a:blip r:embed="rId10"/>
          <a:stretch>
            <a:fillRect/>
          </a:stretch>
        </p:blipFill>
        <p:spPr>
          <a:xfrm>
            <a:off x="2848765" y="-946625"/>
            <a:ext cx="359906" cy="218018"/>
          </a:xfrm>
          <a:prstGeom prst="rect">
            <a:avLst/>
          </a:prstGeom>
        </p:spPr>
      </p:pic>
      <p:pic>
        <p:nvPicPr>
          <p:cNvPr id="76" name="Picture 75">
            <a:extLst>
              <a:ext uri="{FF2B5EF4-FFF2-40B4-BE49-F238E27FC236}">
                <a16:creationId xmlns:a16="http://schemas.microsoft.com/office/drawing/2014/main" id="{18EE2317-3213-4F96-865F-314FF8EDA669}"/>
              </a:ext>
            </a:extLst>
          </p:cNvPr>
          <p:cNvPicPr>
            <a:picLocks noChangeAspect="1"/>
          </p:cNvPicPr>
          <p:nvPr/>
        </p:nvPicPr>
        <p:blipFill>
          <a:blip r:embed="rId6"/>
          <a:stretch>
            <a:fillRect/>
          </a:stretch>
        </p:blipFill>
        <p:spPr>
          <a:xfrm>
            <a:off x="2242746" y="-698828"/>
            <a:ext cx="359906" cy="214559"/>
          </a:xfrm>
          <a:prstGeom prst="rect">
            <a:avLst/>
          </a:prstGeom>
        </p:spPr>
      </p:pic>
      <p:pic>
        <p:nvPicPr>
          <p:cNvPr id="77" name="Picture 76">
            <a:extLst>
              <a:ext uri="{FF2B5EF4-FFF2-40B4-BE49-F238E27FC236}">
                <a16:creationId xmlns:a16="http://schemas.microsoft.com/office/drawing/2014/main" id="{2D5A3EEA-595D-41A6-882E-2C950A342B76}"/>
              </a:ext>
            </a:extLst>
          </p:cNvPr>
          <p:cNvPicPr>
            <a:picLocks noChangeAspect="1"/>
          </p:cNvPicPr>
          <p:nvPr/>
        </p:nvPicPr>
        <p:blipFill>
          <a:blip r:embed="rId7"/>
          <a:stretch>
            <a:fillRect/>
          </a:stretch>
        </p:blipFill>
        <p:spPr>
          <a:xfrm>
            <a:off x="3781861" y="-1029245"/>
            <a:ext cx="359906" cy="218018"/>
          </a:xfrm>
          <a:prstGeom prst="rect">
            <a:avLst/>
          </a:prstGeom>
        </p:spPr>
      </p:pic>
      <p:pic>
        <p:nvPicPr>
          <p:cNvPr id="79" name="Picture 78">
            <a:extLst>
              <a:ext uri="{FF2B5EF4-FFF2-40B4-BE49-F238E27FC236}">
                <a16:creationId xmlns:a16="http://schemas.microsoft.com/office/drawing/2014/main" id="{43AB6967-D67C-4566-82B1-C051B5D2323C}"/>
              </a:ext>
            </a:extLst>
          </p:cNvPr>
          <p:cNvPicPr>
            <a:picLocks noChangeAspect="1"/>
          </p:cNvPicPr>
          <p:nvPr/>
        </p:nvPicPr>
        <p:blipFill>
          <a:blip r:embed="rId14"/>
          <a:stretch>
            <a:fillRect/>
          </a:stretch>
        </p:blipFill>
        <p:spPr>
          <a:xfrm>
            <a:off x="2969542" y="-724075"/>
            <a:ext cx="359906" cy="218018"/>
          </a:xfrm>
          <a:prstGeom prst="rect">
            <a:avLst/>
          </a:prstGeom>
        </p:spPr>
      </p:pic>
      <p:pic>
        <p:nvPicPr>
          <p:cNvPr id="80" name="Picture 79">
            <a:extLst>
              <a:ext uri="{FF2B5EF4-FFF2-40B4-BE49-F238E27FC236}">
                <a16:creationId xmlns:a16="http://schemas.microsoft.com/office/drawing/2014/main" id="{E6F59F5D-5110-4FA2-8DF5-EED47CE2946E}"/>
              </a:ext>
            </a:extLst>
          </p:cNvPr>
          <p:cNvPicPr>
            <a:picLocks noChangeAspect="1"/>
          </p:cNvPicPr>
          <p:nvPr/>
        </p:nvPicPr>
        <p:blipFill>
          <a:blip r:embed="rId7"/>
          <a:stretch>
            <a:fillRect/>
          </a:stretch>
        </p:blipFill>
        <p:spPr>
          <a:xfrm>
            <a:off x="5979548" y="-1009014"/>
            <a:ext cx="359906" cy="218018"/>
          </a:xfrm>
          <a:prstGeom prst="rect">
            <a:avLst/>
          </a:prstGeom>
        </p:spPr>
      </p:pic>
      <p:pic>
        <p:nvPicPr>
          <p:cNvPr id="81" name="Picture 80">
            <a:extLst>
              <a:ext uri="{FF2B5EF4-FFF2-40B4-BE49-F238E27FC236}">
                <a16:creationId xmlns:a16="http://schemas.microsoft.com/office/drawing/2014/main" id="{F2DECD46-F2CD-4D72-A1C1-97C80B70E8C1}"/>
              </a:ext>
            </a:extLst>
          </p:cNvPr>
          <p:cNvPicPr>
            <a:picLocks noChangeAspect="1"/>
          </p:cNvPicPr>
          <p:nvPr/>
        </p:nvPicPr>
        <p:blipFill>
          <a:blip r:embed="rId9"/>
          <a:stretch>
            <a:fillRect/>
          </a:stretch>
        </p:blipFill>
        <p:spPr>
          <a:xfrm>
            <a:off x="4048907" y="-978201"/>
            <a:ext cx="359906" cy="214559"/>
          </a:xfrm>
          <a:prstGeom prst="rect">
            <a:avLst/>
          </a:prstGeom>
        </p:spPr>
      </p:pic>
      <p:pic>
        <p:nvPicPr>
          <p:cNvPr id="82" name="Picture 81">
            <a:extLst>
              <a:ext uri="{FF2B5EF4-FFF2-40B4-BE49-F238E27FC236}">
                <a16:creationId xmlns:a16="http://schemas.microsoft.com/office/drawing/2014/main" id="{53097E2F-0CEB-4AD1-A885-C217F1BE53EC}"/>
              </a:ext>
            </a:extLst>
          </p:cNvPr>
          <p:cNvPicPr>
            <a:picLocks noChangeAspect="1"/>
          </p:cNvPicPr>
          <p:nvPr/>
        </p:nvPicPr>
        <p:blipFill>
          <a:blip r:embed="rId10"/>
          <a:stretch>
            <a:fillRect/>
          </a:stretch>
        </p:blipFill>
        <p:spPr>
          <a:xfrm>
            <a:off x="5266837" y="-945010"/>
            <a:ext cx="359906" cy="218018"/>
          </a:xfrm>
          <a:prstGeom prst="rect">
            <a:avLst/>
          </a:prstGeom>
        </p:spPr>
      </p:pic>
      <p:pic>
        <p:nvPicPr>
          <p:cNvPr id="83" name="Picture 82">
            <a:extLst>
              <a:ext uri="{FF2B5EF4-FFF2-40B4-BE49-F238E27FC236}">
                <a16:creationId xmlns:a16="http://schemas.microsoft.com/office/drawing/2014/main" id="{439C4804-B1FC-46A1-AB14-4A65343C55A3}"/>
              </a:ext>
            </a:extLst>
          </p:cNvPr>
          <p:cNvPicPr>
            <a:picLocks noChangeAspect="1"/>
          </p:cNvPicPr>
          <p:nvPr/>
        </p:nvPicPr>
        <p:blipFill>
          <a:blip r:embed="rId7"/>
          <a:stretch>
            <a:fillRect/>
          </a:stretch>
        </p:blipFill>
        <p:spPr>
          <a:xfrm>
            <a:off x="6199933" y="-1027629"/>
            <a:ext cx="359906" cy="218018"/>
          </a:xfrm>
          <a:prstGeom prst="rect">
            <a:avLst/>
          </a:prstGeom>
        </p:spPr>
      </p:pic>
      <p:pic>
        <p:nvPicPr>
          <p:cNvPr id="84" name="Picture 83">
            <a:extLst>
              <a:ext uri="{FF2B5EF4-FFF2-40B4-BE49-F238E27FC236}">
                <a16:creationId xmlns:a16="http://schemas.microsoft.com/office/drawing/2014/main" id="{AA0FCB71-EBCE-4D07-B1CC-FDC97F460F27}"/>
              </a:ext>
            </a:extLst>
          </p:cNvPr>
          <p:cNvPicPr>
            <a:picLocks noChangeAspect="1"/>
          </p:cNvPicPr>
          <p:nvPr/>
        </p:nvPicPr>
        <p:blipFill>
          <a:blip r:embed="rId10"/>
          <a:stretch>
            <a:fillRect/>
          </a:stretch>
        </p:blipFill>
        <p:spPr>
          <a:xfrm>
            <a:off x="5158989" y="-577380"/>
            <a:ext cx="359906" cy="218018"/>
          </a:xfrm>
          <a:prstGeom prst="rect">
            <a:avLst/>
          </a:prstGeom>
        </p:spPr>
      </p:pic>
      <p:pic>
        <p:nvPicPr>
          <p:cNvPr id="85" name="Picture 84">
            <a:extLst>
              <a:ext uri="{FF2B5EF4-FFF2-40B4-BE49-F238E27FC236}">
                <a16:creationId xmlns:a16="http://schemas.microsoft.com/office/drawing/2014/main" id="{6734A123-4F32-42E9-A337-CBF64C21052C}"/>
              </a:ext>
            </a:extLst>
          </p:cNvPr>
          <p:cNvPicPr>
            <a:picLocks noChangeAspect="1"/>
          </p:cNvPicPr>
          <p:nvPr/>
        </p:nvPicPr>
        <p:blipFill>
          <a:blip r:embed="rId6"/>
          <a:stretch>
            <a:fillRect/>
          </a:stretch>
        </p:blipFill>
        <p:spPr>
          <a:xfrm>
            <a:off x="4552971" y="-329583"/>
            <a:ext cx="359906" cy="214559"/>
          </a:xfrm>
          <a:prstGeom prst="rect">
            <a:avLst/>
          </a:prstGeom>
        </p:spPr>
      </p:pic>
      <p:pic>
        <p:nvPicPr>
          <p:cNvPr id="86" name="Picture 85">
            <a:extLst>
              <a:ext uri="{FF2B5EF4-FFF2-40B4-BE49-F238E27FC236}">
                <a16:creationId xmlns:a16="http://schemas.microsoft.com/office/drawing/2014/main" id="{4F5F9C32-2E71-4152-A738-7CC4AECC50CE}"/>
              </a:ext>
            </a:extLst>
          </p:cNvPr>
          <p:cNvPicPr>
            <a:picLocks noChangeAspect="1"/>
          </p:cNvPicPr>
          <p:nvPr/>
        </p:nvPicPr>
        <p:blipFill>
          <a:blip r:embed="rId7"/>
          <a:stretch>
            <a:fillRect/>
          </a:stretch>
        </p:blipFill>
        <p:spPr>
          <a:xfrm>
            <a:off x="6092085" y="-660000"/>
            <a:ext cx="359906" cy="218018"/>
          </a:xfrm>
          <a:prstGeom prst="rect">
            <a:avLst/>
          </a:prstGeom>
        </p:spPr>
      </p:pic>
      <p:pic>
        <p:nvPicPr>
          <p:cNvPr id="87" name="Picture 86">
            <a:extLst>
              <a:ext uri="{FF2B5EF4-FFF2-40B4-BE49-F238E27FC236}">
                <a16:creationId xmlns:a16="http://schemas.microsoft.com/office/drawing/2014/main" id="{C1012CB1-D862-4BAD-A05D-2A2C76D59774}"/>
              </a:ext>
            </a:extLst>
          </p:cNvPr>
          <p:cNvPicPr>
            <a:picLocks noChangeAspect="1"/>
          </p:cNvPicPr>
          <p:nvPr/>
        </p:nvPicPr>
        <p:blipFill>
          <a:blip r:embed="rId14"/>
          <a:stretch>
            <a:fillRect/>
          </a:stretch>
        </p:blipFill>
        <p:spPr>
          <a:xfrm>
            <a:off x="5279766" y="-354830"/>
            <a:ext cx="359906" cy="218018"/>
          </a:xfrm>
          <a:prstGeom prst="rect">
            <a:avLst/>
          </a:prstGeom>
        </p:spPr>
      </p:pic>
      <p:pic>
        <p:nvPicPr>
          <p:cNvPr id="88" name="Picture 87">
            <a:extLst>
              <a:ext uri="{FF2B5EF4-FFF2-40B4-BE49-F238E27FC236}">
                <a16:creationId xmlns:a16="http://schemas.microsoft.com/office/drawing/2014/main" id="{21E93066-09E5-413A-8070-237C2CD7732E}"/>
              </a:ext>
            </a:extLst>
          </p:cNvPr>
          <p:cNvPicPr>
            <a:picLocks noChangeAspect="1"/>
          </p:cNvPicPr>
          <p:nvPr/>
        </p:nvPicPr>
        <p:blipFill>
          <a:blip r:embed="rId7"/>
          <a:stretch>
            <a:fillRect/>
          </a:stretch>
        </p:blipFill>
        <p:spPr>
          <a:xfrm>
            <a:off x="3661617" y="-485341"/>
            <a:ext cx="359906" cy="218018"/>
          </a:xfrm>
          <a:prstGeom prst="rect">
            <a:avLst/>
          </a:prstGeom>
        </p:spPr>
      </p:pic>
      <p:pic>
        <p:nvPicPr>
          <p:cNvPr id="89" name="Picture 88">
            <a:extLst>
              <a:ext uri="{FF2B5EF4-FFF2-40B4-BE49-F238E27FC236}">
                <a16:creationId xmlns:a16="http://schemas.microsoft.com/office/drawing/2014/main" id="{5196AEB6-7919-4831-BB5B-79C09EDB2CB3}"/>
              </a:ext>
            </a:extLst>
          </p:cNvPr>
          <p:cNvPicPr>
            <a:picLocks noChangeAspect="1"/>
          </p:cNvPicPr>
          <p:nvPr/>
        </p:nvPicPr>
        <p:blipFill>
          <a:blip r:embed="rId7"/>
          <a:stretch>
            <a:fillRect/>
          </a:stretch>
        </p:blipFill>
        <p:spPr>
          <a:xfrm>
            <a:off x="3882001" y="-503957"/>
            <a:ext cx="359906" cy="218018"/>
          </a:xfrm>
          <a:prstGeom prst="rect">
            <a:avLst/>
          </a:prstGeom>
        </p:spPr>
      </p:pic>
      <p:sp>
        <p:nvSpPr>
          <p:cNvPr id="91" name="Rectangle: Rounded Corners 28">
            <a:extLst>
              <a:ext uri="{FF2B5EF4-FFF2-40B4-BE49-F238E27FC236}">
                <a16:creationId xmlns:a16="http://schemas.microsoft.com/office/drawing/2014/main" id="{79081DE3-25B1-4AC5-88E2-CA1A582D540E}"/>
              </a:ext>
            </a:extLst>
          </p:cNvPr>
          <p:cNvSpPr/>
          <p:nvPr/>
        </p:nvSpPr>
        <p:spPr>
          <a:xfrm>
            <a:off x="1392795" y="977295"/>
            <a:ext cx="9452488" cy="3171366"/>
          </a:xfrm>
          <a:prstGeom prst="roundRect">
            <a:avLst>
              <a:gd name="adj" fmla="val 10761"/>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91">
            <a:extLst>
              <a:ext uri="{FF2B5EF4-FFF2-40B4-BE49-F238E27FC236}">
                <a16:creationId xmlns:a16="http://schemas.microsoft.com/office/drawing/2014/main" id="{63858ED7-2267-4CC5-88D9-750AC4B510B7}"/>
              </a:ext>
            </a:extLst>
          </p:cNvPr>
          <p:cNvGrpSpPr/>
          <p:nvPr/>
        </p:nvGrpSpPr>
        <p:grpSpPr>
          <a:xfrm>
            <a:off x="4177373" y="4336969"/>
            <a:ext cx="3288080" cy="880242"/>
            <a:chOff x="4037538" y="4547895"/>
            <a:chExt cx="3288936" cy="880471"/>
          </a:xfrm>
        </p:grpSpPr>
        <p:sp>
          <p:nvSpPr>
            <p:cNvPr id="93"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99"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100"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1" name="Group 100">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102"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103"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104" name="TextBox 103">
            <a:extLst>
              <a:ext uri="{FF2B5EF4-FFF2-40B4-BE49-F238E27FC236}">
                <a16:creationId xmlns:a16="http://schemas.microsoft.com/office/drawing/2014/main" id="{32846A3D-BAE2-4FFE-B054-AE802C1398BF}"/>
              </a:ext>
            </a:extLst>
          </p:cNvPr>
          <p:cNvSpPr txBox="1"/>
          <p:nvPr/>
        </p:nvSpPr>
        <p:spPr>
          <a:xfrm>
            <a:off x="1474581" y="1389975"/>
            <a:ext cx="9288915" cy="2400016"/>
          </a:xfrm>
          <a:prstGeom prst="rect">
            <a:avLst/>
          </a:prstGeom>
          <a:noFill/>
          <a:ln>
            <a:noFill/>
          </a:ln>
        </p:spPr>
        <p:txBody>
          <a:bodyPr wrap="square">
            <a:spAutoFit/>
          </a:bodyPr>
          <a:lstStyle/>
          <a:p>
            <a:pPr algn="ctr"/>
            <a:r>
              <a:rPr lang="en-US" sz="2999" b="1" dirty="0">
                <a:solidFill>
                  <a:srgbClr val="EE4036"/>
                </a:solidFill>
                <a:latin typeface="Times New Roman" panose="02020603050405020304" pitchFamily="18" charset="0"/>
              </a:rPr>
              <a:t>T</a:t>
            </a:r>
            <a:r>
              <a:rPr lang="vi-VN" sz="2999" b="1" dirty="0">
                <a:solidFill>
                  <a:srgbClr val="EE4036"/>
                </a:solidFill>
                <a:latin typeface="Times New Roman" panose="02020603050405020304" pitchFamily="18" charset="0"/>
              </a:rPr>
              <a:t>ổng diện tích sinh thái cần thiết để tạo ra các nguồn tài nguyên được tiêu thụ bởi một người dân trung bình của một cộng đồng người nhất định, cũng như cần thiết để hấp thụ chất thải mà nó tạo ra, bất kể vị trí của các khu vực này</a:t>
            </a:r>
            <a:r>
              <a:rPr lang="en-US" sz="2999" b="1" dirty="0">
                <a:solidFill>
                  <a:srgbClr val="EE4036"/>
                </a:solidFill>
                <a:latin typeface="Times New Roman" panose="02020603050405020304" pitchFamily="18" charset="0"/>
              </a:rPr>
              <a:t> </a:t>
            </a:r>
            <a:r>
              <a:rPr lang="en-US" sz="2999" b="1" dirty="0" err="1">
                <a:solidFill>
                  <a:srgbClr val="EE4036"/>
                </a:solidFill>
                <a:latin typeface="Times New Roman" panose="02020603050405020304" pitchFamily="18" charset="0"/>
              </a:rPr>
              <a:t>là</a:t>
            </a:r>
            <a:r>
              <a:rPr lang="en-US" sz="2999" b="1" dirty="0">
                <a:solidFill>
                  <a:srgbClr val="EE4036"/>
                </a:solidFill>
                <a:latin typeface="Times New Roman" panose="02020603050405020304" pitchFamily="18" charset="0"/>
              </a:rPr>
              <a:t> </a:t>
            </a:r>
            <a:r>
              <a:rPr lang="en-US" sz="2999" b="1" dirty="0" err="1">
                <a:solidFill>
                  <a:srgbClr val="EE4036"/>
                </a:solidFill>
                <a:latin typeface="Times New Roman" panose="02020603050405020304" pitchFamily="18" charset="0"/>
              </a:rPr>
              <a:t>định</a:t>
            </a:r>
            <a:r>
              <a:rPr lang="en-US" sz="2999" b="1" dirty="0">
                <a:solidFill>
                  <a:srgbClr val="EE4036"/>
                </a:solidFill>
                <a:latin typeface="Times New Roman" panose="02020603050405020304" pitchFamily="18" charset="0"/>
              </a:rPr>
              <a:t> </a:t>
            </a:r>
            <a:r>
              <a:rPr lang="en-US" sz="2999" b="1" dirty="0" err="1">
                <a:solidFill>
                  <a:srgbClr val="EE4036"/>
                </a:solidFill>
                <a:latin typeface="Times New Roman" panose="02020603050405020304" pitchFamily="18" charset="0"/>
              </a:rPr>
              <a:t>nghĩa</a:t>
            </a:r>
            <a:r>
              <a:rPr lang="en-US" sz="2999" b="1" dirty="0">
                <a:solidFill>
                  <a:srgbClr val="EE4036"/>
                </a:solidFill>
                <a:latin typeface="Times New Roman" panose="02020603050405020304" pitchFamily="18" charset="0"/>
              </a:rPr>
              <a:t> </a:t>
            </a:r>
            <a:r>
              <a:rPr lang="en-US" sz="2999" b="1" dirty="0" err="1">
                <a:solidFill>
                  <a:srgbClr val="EE4036"/>
                </a:solidFill>
                <a:latin typeface="Times New Roman" panose="02020603050405020304" pitchFamily="18" charset="0"/>
              </a:rPr>
              <a:t>của</a:t>
            </a:r>
            <a:r>
              <a:rPr lang="en-US" sz="2999" b="1" dirty="0">
                <a:solidFill>
                  <a:srgbClr val="EE4036"/>
                </a:solidFill>
                <a:latin typeface="Times New Roman" panose="02020603050405020304" pitchFamily="18" charset="0"/>
              </a:rPr>
              <a:t>____ </a:t>
            </a:r>
            <a:r>
              <a:rPr lang="en-US" sz="2999" b="1" dirty="0" err="1">
                <a:solidFill>
                  <a:srgbClr val="EE4036"/>
                </a:solidFill>
                <a:latin typeface="Times New Roman" panose="02020603050405020304" pitchFamily="18" charset="0"/>
              </a:rPr>
              <a:t>sinh</a:t>
            </a:r>
            <a:r>
              <a:rPr lang="en-US" sz="2999" b="1" dirty="0">
                <a:solidFill>
                  <a:srgbClr val="EE4036"/>
                </a:solidFill>
                <a:latin typeface="Times New Roman" panose="02020603050405020304" pitchFamily="18" charset="0"/>
              </a:rPr>
              <a:t> </a:t>
            </a:r>
            <a:r>
              <a:rPr lang="en-US" sz="2999" b="1" dirty="0" err="1">
                <a:solidFill>
                  <a:srgbClr val="EE4036"/>
                </a:solidFill>
                <a:latin typeface="Times New Roman" panose="02020603050405020304" pitchFamily="18" charset="0"/>
              </a:rPr>
              <a:t>thái</a:t>
            </a:r>
            <a:r>
              <a:rPr lang="en-US" sz="2999" b="1" dirty="0">
                <a:solidFill>
                  <a:srgbClr val="EE4036"/>
                </a:solidFill>
                <a:latin typeface="Times New Roman" panose="02020603050405020304" pitchFamily="18" charset="0"/>
              </a:rPr>
              <a:t>.</a:t>
            </a:r>
          </a:p>
        </p:txBody>
      </p:sp>
      <p:sp>
        <p:nvSpPr>
          <p:cNvPr id="105" name="!!o4b">
            <a:extLst>
              <a:ext uri="{FF2B5EF4-FFF2-40B4-BE49-F238E27FC236}">
                <a16:creationId xmlns:a16="http://schemas.microsoft.com/office/drawing/2014/main" id="{6F40FFA8-451A-4BC0-BD18-CD55C51FC9A2}"/>
              </a:ext>
            </a:extLst>
          </p:cNvPr>
          <p:cNvSpPr/>
          <p:nvPr/>
        </p:nvSpPr>
        <p:spPr>
          <a:xfrm>
            <a:off x="4159264" y="5495767"/>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6" name="!!o4a">
            <a:extLst>
              <a:ext uri="{FF2B5EF4-FFF2-40B4-BE49-F238E27FC236}">
                <a16:creationId xmlns:a16="http://schemas.microsoft.com/office/drawing/2014/main" id="{03CD02AD-A0B0-4461-82E4-ADE45F3505A9}"/>
              </a:ext>
            </a:extLst>
          </p:cNvPr>
          <p:cNvSpPr/>
          <p:nvPr/>
        </p:nvSpPr>
        <p:spPr>
          <a:xfrm>
            <a:off x="3054100" y="5495767"/>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7" name="!!o4e">
            <a:extLst>
              <a:ext uri="{FF2B5EF4-FFF2-40B4-BE49-F238E27FC236}">
                <a16:creationId xmlns:a16="http://schemas.microsoft.com/office/drawing/2014/main" id="{2B69F630-790F-40F1-9409-5FED05C643CC}"/>
              </a:ext>
            </a:extLst>
          </p:cNvPr>
          <p:cNvSpPr/>
          <p:nvPr/>
        </p:nvSpPr>
        <p:spPr>
          <a:xfrm>
            <a:off x="5278280" y="5495767"/>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8" name="!!o4f">
            <a:extLst>
              <a:ext uri="{FF2B5EF4-FFF2-40B4-BE49-F238E27FC236}">
                <a16:creationId xmlns:a16="http://schemas.microsoft.com/office/drawing/2014/main" id="{5DA15074-0AD1-49F9-B1B2-60C4CCFB051C}"/>
              </a:ext>
            </a:extLst>
          </p:cNvPr>
          <p:cNvSpPr/>
          <p:nvPr/>
        </p:nvSpPr>
        <p:spPr>
          <a:xfrm>
            <a:off x="6395589" y="5495767"/>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9" name="!!4a">
            <a:extLst>
              <a:ext uri="{FF2B5EF4-FFF2-40B4-BE49-F238E27FC236}">
                <a16:creationId xmlns:a16="http://schemas.microsoft.com/office/drawing/2014/main" id="{7D7392F9-B328-40CF-A436-C3974F476E3C}"/>
              </a:ext>
            </a:extLst>
          </p:cNvPr>
          <p:cNvSpPr txBox="1"/>
          <p:nvPr/>
        </p:nvSpPr>
        <p:spPr>
          <a:xfrm>
            <a:off x="3229398" y="5546281"/>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ấ</a:t>
            </a:r>
          </a:p>
        </p:txBody>
      </p:sp>
      <p:sp>
        <p:nvSpPr>
          <p:cNvPr id="110" name="!!4b">
            <a:extLst>
              <a:ext uri="{FF2B5EF4-FFF2-40B4-BE49-F238E27FC236}">
                <a16:creationId xmlns:a16="http://schemas.microsoft.com/office/drawing/2014/main" id="{FF091EC5-DEE3-4725-BA96-0C98047169DD}"/>
              </a:ext>
            </a:extLst>
          </p:cNvPr>
          <p:cNvSpPr txBox="1"/>
          <p:nvPr/>
        </p:nvSpPr>
        <p:spPr>
          <a:xfrm>
            <a:off x="4332855" y="5546281"/>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111" name="!!4f">
            <a:extLst>
              <a:ext uri="{FF2B5EF4-FFF2-40B4-BE49-F238E27FC236}">
                <a16:creationId xmlns:a16="http://schemas.microsoft.com/office/drawing/2014/main" id="{C51BF43D-E7F7-4679-A159-E9B548C3F170}"/>
              </a:ext>
            </a:extLst>
          </p:cNvPr>
          <p:cNvSpPr txBox="1"/>
          <p:nvPr/>
        </p:nvSpPr>
        <p:spPr>
          <a:xfrm>
            <a:off x="6561657" y="5546281"/>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112" name="!!4e">
            <a:extLst>
              <a:ext uri="{FF2B5EF4-FFF2-40B4-BE49-F238E27FC236}">
                <a16:creationId xmlns:a16="http://schemas.microsoft.com/office/drawing/2014/main" id="{20739767-18F8-4699-B60F-D6CFC7127DDF}"/>
              </a:ext>
            </a:extLst>
          </p:cNvPr>
          <p:cNvSpPr txBox="1"/>
          <p:nvPr/>
        </p:nvSpPr>
        <p:spPr>
          <a:xfrm>
            <a:off x="5451170" y="5546281"/>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113" name="!!o4a">
            <a:extLst>
              <a:ext uri="{FF2B5EF4-FFF2-40B4-BE49-F238E27FC236}">
                <a16:creationId xmlns:a16="http://schemas.microsoft.com/office/drawing/2014/main" id="{03CD02AD-A0B0-4461-82E4-ADE45F3505A9}"/>
              </a:ext>
            </a:extLst>
          </p:cNvPr>
          <p:cNvSpPr/>
          <p:nvPr/>
        </p:nvSpPr>
        <p:spPr>
          <a:xfrm>
            <a:off x="1937633" y="550961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4" name="!!4a">
            <a:extLst>
              <a:ext uri="{FF2B5EF4-FFF2-40B4-BE49-F238E27FC236}">
                <a16:creationId xmlns:a16="http://schemas.microsoft.com/office/drawing/2014/main" id="{7D7392F9-B328-40CF-A436-C3974F476E3C}"/>
              </a:ext>
            </a:extLst>
          </p:cNvPr>
          <p:cNvSpPr txBox="1"/>
          <p:nvPr/>
        </p:nvSpPr>
        <p:spPr>
          <a:xfrm>
            <a:off x="2112932" y="5560133"/>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d</a:t>
            </a:r>
          </a:p>
        </p:txBody>
      </p:sp>
      <p:sp>
        <p:nvSpPr>
          <p:cNvPr id="115" name="!!o4e">
            <a:extLst>
              <a:ext uri="{FF2B5EF4-FFF2-40B4-BE49-F238E27FC236}">
                <a16:creationId xmlns:a16="http://schemas.microsoft.com/office/drawing/2014/main" id="{2B69F630-790F-40F1-9409-5FED05C643CC}"/>
              </a:ext>
            </a:extLst>
          </p:cNvPr>
          <p:cNvSpPr/>
          <p:nvPr/>
        </p:nvSpPr>
        <p:spPr>
          <a:xfrm>
            <a:off x="8631915" y="5495767"/>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6" name="!!o4d">
            <a:extLst>
              <a:ext uri="{FF2B5EF4-FFF2-40B4-BE49-F238E27FC236}">
                <a16:creationId xmlns:a16="http://schemas.microsoft.com/office/drawing/2014/main" id="{4F25EBDF-CBF5-41AC-B842-A65F65CAC58C}"/>
              </a:ext>
            </a:extLst>
          </p:cNvPr>
          <p:cNvSpPr/>
          <p:nvPr/>
        </p:nvSpPr>
        <p:spPr>
          <a:xfrm>
            <a:off x="7512898" y="5495767"/>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7" name="!!4d">
            <a:extLst>
              <a:ext uri="{FF2B5EF4-FFF2-40B4-BE49-F238E27FC236}">
                <a16:creationId xmlns:a16="http://schemas.microsoft.com/office/drawing/2014/main" id="{F1D91E72-6B13-4F75-B80B-E69921871F06}"/>
              </a:ext>
            </a:extLst>
          </p:cNvPr>
          <p:cNvSpPr txBox="1"/>
          <p:nvPr/>
        </p:nvSpPr>
        <p:spPr>
          <a:xfrm>
            <a:off x="7684082" y="5546281"/>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â</a:t>
            </a:r>
          </a:p>
        </p:txBody>
      </p:sp>
      <p:sp>
        <p:nvSpPr>
          <p:cNvPr id="118" name="!!4e">
            <a:extLst>
              <a:ext uri="{FF2B5EF4-FFF2-40B4-BE49-F238E27FC236}">
                <a16:creationId xmlns:a16="http://schemas.microsoft.com/office/drawing/2014/main" id="{20739767-18F8-4699-B60F-D6CFC7127DDF}"/>
              </a:ext>
            </a:extLst>
          </p:cNvPr>
          <p:cNvSpPr txBox="1"/>
          <p:nvPr/>
        </p:nvSpPr>
        <p:spPr>
          <a:xfrm>
            <a:off x="8804804" y="5546281"/>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grpSp>
        <p:nvGrpSpPr>
          <p:cNvPr id="68" name="Group 67">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9" name="!!MatThu1">
              <a:hlinkClick r:id="rId15"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Graphic 62">
              <a:hlinkClick r:id="rId1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321866481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06"/>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9"/>
                                        </p:tgtEl>
                                        <p:attrNameLst>
                                          <p:attrName>style.visibility</p:attrName>
                                        </p:attrNameLst>
                                      </p:cBhvr>
                                      <p:to>
                                        <p:strVal val="visible"/>
                                      </p:to>
                                    </p:set>
                                    <p:anim calcmode="lin" valueType="num">
                                      <p:cBhvr>
                                        <p:cTn id="7" dur="500" fill="hold"/>
                                        <p:tgtEl>
                                          <p:spTgt spid="109"/>
                                        </p:tgtEl>
                                        <p:attrNameLst>
                                          <p:attrName>ppt_w</p:attrName>
                                        </p:attrNameLst>
                                      </p:cBhvr>
                                      <p:tavLst>
                                        <p:tav tm="0">
                                          <p:val>
                                            <p:fltVal val="0"/>
                                          </p:val>
                                        </p:tav>
                                        <p:tav tm="100000">
                                          <p:val>
                                            <p:strVal val="#ppt_w"/>
                                          </p:val>
                                        </p:tav>
                                      </p:tavLst>
                                    </p:anim>
                                    <p:anim calcmode="lin" valueType="num">
                                      <p:cBhvr>
                                        <p:cTn id="8" dur="500" fill="hold"/>
                                        <p:tgtEl>
                                          <p:spTgt spid="109"/>
                                        </p:tgtEl>
                                        <p:attrNameLst>
                                          <p:attrName>ppt_h</p:attrName>
                                        </p:attrNameLst>
                                      </p:cBhvr>
                                      <p:tavLst>
                                        <p:tav tm="0">
                                          <p:val>
                                            <p:fltVal val="0"/>
                                          </p:val>
                                        </p:tav>
                                        <p:tav tm="100000">
                                          <p:val>
                                            <p:strVal val="#ppt_h"/>
                                          </p:val>
                                        </p:tav>
                                      </p:tavLst>
                                    </p:anim>
                                    <p:animEffect transition="in" filter="fade">
                                      <p:cBhvr>
                                        <p:cTn id="9" dur="500"/>
                                        <p:tgtEl>
                                          <p:spTgt spid="109"/>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09"/>
                                        </p:tgtEl>
                                      </p:cBhvr>
                                    </p:animEffect>
                                    <p:animScale>
                                      <p:cBhvr>
                                        <p:cTn id="12" dur="250" autoRev="1" fill="hold"/>
                                        <p:tgtEl>
                                          <p:spTgt spid="109"/>
                                        </p:tgtEl>
                                      </p:cBhvr>
                                      <p:by x="105000" y="105000"/>
                                    </p:animScale>
                                  </p:childTnLst>
                                </p:cTn>
                              </p:par>
                            </p:childTnLst>
                          </p:cTn>
                        </p:par>
                      </p:childTnLst>
                    </p:cTn>
                  </p:par>
                </p:childTnLst>
              </p:cTn>
              <p:nextCondLst>
                <p:cond evt="onClick" delay="0">
                  <p:tgtEl>
                    <p:spTgt spid="106"/>
                  </p:tgtEl>
                </p:cond>
              </p:nextCondLst>
            </p:seq>
            <p:seq concurrent="1" nextAc="seek">
              <p:cTn id="13" restart="whenNotActive" fill="hold" evtFilter="cancelBubble" nodeType="interactiveSeq">
                <p:stCondLst>
                  <p:cond evt="onClick" delay="0">
                    <p:tgtEl>
                      <p:spTgt spid="105"/>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10"/>
                                        </p:tgtEl>
                                        <p:attrNameLst>
                                          <p:attrName>style.visibility</p:attrName>
                                        </p:attrNameLst>
                                      </p:cBhvr>
                                      <p:to>
                                        <p:strVal val="visible"/>
                                      </p:to>
                                    </p:set>
                                    <p:anim calcmode="lin" valueType="num">
                                      <p:cBhvr>
                                        <p:cTn id="18" dur="500" fill="hold"/>
                                        <p:tgtEl>
                                          <p:spTgt spid="110"/>
                                        </p:tgtEl>
                                        <p:attrNameLst>
                                          <p:attrName>ppt_w</p:attrName>
                                        </p:attrNameLst>
                                      </p:cBhvr>
                                      <p:tavLst>
                                        <p:tav tm="0">
                                          <p:val>
                                            <p:fltVal val="0"/>
                                          </p:val>
                                        </p:tav>
                                        <p:tav tm="100000">
                                          <p:val>
                                            <p:strVal val="#ppt_w"/>
                                          </p:val>
                                        </p:tav>
                                      </p:tavLst>
                                    </p:anim>
                                    <p:anim calcmode="lin" valueType="num">
                                      <p:cBhvr>
                                        <p:cTn id="19" dur="500" fill="hold"/>
                                        <p:tgtEl>
                                          <p:spTgt spid="110"/>
                                        </p:tgtEl>
                                        <p:attrNameLst>
                                          <p:attrName>ppt_h</p:attrName>
                                        </p:attrNameLst>
                                      </p:cBhvr>
                                      <p:tavLst>
                                        <p:tav tm="0">
                                          <p:val>
                                            <p:fltVal val="0"/>
                                          </p:val>
                                        </p:tav>
                                        <p:tav tm="100000">
                                          <p:val>
                                            <p:strVal val="#ppt_h"/>
                                          </p:val>
                                        </p:tav>
                                      </p:tavLst>
                                    </p:anim>
                                    <p:animEffect transition="in" filter="fade">
                                      <p:cBhvr>
                                        <p:cTn id="20" dur="500"/>
                                        <p:tgtEl>
                                          <p:spTgt spid="110"/>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10"/>
                                        </p:tgtEl>
                                      </p:cBhvr>
                                    </p:animEffect>
                                    <p:animScale>
                                      <p:cBhvr>
                                        <p:cTn id="23" dur="250" autoRev="1" fill="hold"/>
                                        <p:tgtEl>
                                          <p:spTgt spid="110"/>
                                        </p:tgtEl>
                                      </p:cBhvr>
                                      <p:by x="105000" y="105000"/>
                                    </p:animScale>
                                  </p:childTnLst>
                                </p:cTn>
                              </p:par>
                            </p:childTnLst>
                          </p:cTn>
                        </p:par>
                      </p:childTnLst>
                    </p:cTn>
                  </p:par>
                </p:childTnLst>
              </p:cTn>
              <p:nextCondLst>
                <p:cond evt="onClick" delay="0">
                  <p:tgtEl>
                    <p:spTgt spid="105"/>
                  </p:tgtEl>
                </p:cond>
              </p:nextCondLst>
            </p:seq>
            <p:seq concurrent="1" nextAc="seek">
              <p:cTn id="24" restart="whenNotActive" fill="hold" evtFilter="cancelBubble" nodeType="interactiveSeq">
                <p:stCondLst>
                  <p:cond evt="onClick" delay="0">
                    <p:tgtEl>
                      <p:spTgt spid="107"/>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12"/>
                                        </p:tgtEl>
                                        <p:attrNameLst>
                                          <p:attrName>style.visibility</p:attrName>
                                        </p:attrNameLst>
                                      </p:cBhvr>
                                      <p:to>
                                        <p:strVal val="visible"/>
                                      </p:to>
                                    </p:set>
                                    <p:anim calcmode="lin" valueType="num">
                                      <p:cBhvr>
                                        <p:cTn id="29" dur="500" fill="hold"/>
                                        <p:tgtEl>
                                          <p:spTgt spid="112"/>
                                        </p:tgtEl>
                                        <p:attrNameLst>
                                          <p:attrName>ppt_w</p:attrName>
                                        </p:attrNameLst>
                                      </p:cBhvr>
                                      <p:tavLst>
                                        <p:tav tm="0">
                                          <p:val>
                                            <p:fltVal val="0"/>
                                          </p:val>
                                        </p:tav>
                                        <p:tav tm="100000">
                                          <p:val>
                                            <p:strVal val="#ppt_w"/>
                                          </p:val>
                                        </p:tav>
                                      </p:tavLst>
                                    </p:anim>
                                    <p:anim calcmode="lin" valueType="num">
                                      <p:cBhvr>
                                        <p:cTn id="30" dur="500" fill="hold"/>
                                        <p:tgtEl>
                                          <p:spTgt spid="112"/>
                                        </p:tgtEl>
                                        <p:attrNameLst>
                                          <p:attrName>ppt_h</p:attrName>
                                        </p:attrNameLst>
                                      </p:cBhvr>
                                      <p:tavLst>
                                        <p:tav tm="0">
                                          <p:val>
                                            <p:fltVal val="0"/>
                                          </p:val>
                                        </p:tav>
                                        <p:tav tm="100000">
                                          <p:val>
                                            <p:strVal val="#ppt_h"/>
                                          </p:val>
                                        </p:tav>
                                      </p:tavLst>
                                    </p:anim>
                                    <p:animEffect transition="in" filter="fade">
                                      <p:cBhvr>
                                        <p:cTn id="31" dur="500"/>
                                        <p:tgtEl>
                                          <p:spTgt spid="112"/>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12"/>
                                        </p:tgtEl>
                                      </p:cBhvr>
                                    </p:animEffect>
                                    <p:animScale>
                                      <p:cBhvr>
                                        <p:cTn id="34" dur="250" autoRev="1" fill="hold"/>
                                        <p:tgtEl>
                                          <p:spTgt spid="112"/>
                                        </p:tgtEl>
                                      </p:cBhvr>
                                      <p:by x="105000" y="105000"/>
                                    </p:animScale>
                                  </p:childTnLst>
                                </p:cTn>
                              </p:par>
                            </p:childTnLst>
                          </p:cTn>
                        </p:par>
                      </p:childTnLst>
                    </p:cTn>
                  </p:par>
                </p:childTnLst>
              </p:cTn>
              <p:nextCondLst>
                <p:cond evt="onClick" delay="0">
                  <p:tgtEl>
                    <p:spTgt spid="107"/>
                  </p:tgtEl>
                </p:cond>
              </p:nextCondLst>
            </p:seq>
            <p:seq concurrent="1" nextAc="seek">
              <p:cTn id="35" restart="whenNotActive" fill="hold" evtFilter="cancelBubble" nodeType="interactiveSeq">
                <p:stCondLst>
                  <p:cond evt="onClick" delay="0">
                    <p:tgtEl>
                      <p:spTgt spid="108"/>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111"/>
                                        </p:tgtEl>
                                        <p:attrNameLst>
                                          <p:attrName>style.visibility</p:attrName>
                                        </p:attrNameLst>
                                      </p:cBhvr>
                                      <p:to>
                                        <p:strVal val="visible"/>
                                      </p:to>
                                    </p:set>
                                    <p:anim calcmode="lin" valueType="num">
                                      <p:cBhvr>
                                        <p:cTn id="40" dur="500" fill="hold"/>
                                        <p:tgtEl>
                                          <p:spTgt spid="111"/>
                                        </p:tgtEl>
                                        <p:attrNameLst>
                                          <p:attrName>ppt_w</p:attrName>
                                        </p:attrNameLst>
                                      </p:cBhvr>
                                      <p:tavLst>
                                        <p:tav tm="0">
                                          <p:val>
                                            <p:fltVal val="0"/>
                                          </p:val>
                                        </p:tav>
                                        <p:tav tm="100000">
                                          <p:val>
                                            <p:strVal val="#ppt_w"/>
                                          </p:val>
                                        </p:tav>
                                      </p:tavLst>
                                    </p:anim>
                                    <p:anim calcmode="lin" valueType="num">
                                      <p:cBhvr>
                                        <p:cTn id="41" dur="500" fill="hold"/>
                                        <p:tgtEl>
                                          <p:spTgt spid="111"/>
                                        </p:tgtEl>
                                        <p:attrNameLst>
                                          <p:attrName>ppt_h</p:attrName>
                                        </p:attrNameLst>
                                      </p:cBhvr>
                                      <p:tavLst>
                                        <p:tav tm="0">
                                          <p:val>
                                            <p:fltVal val="0"/>
                                          </p:val>
                                        </p:tav>
                                        <p:tav tm="100000">
                                          <p:val>
                                            <p:strVal val="#ppt_h"/>
                                          </p:val>
                                        </p:tav>
                                      </p:tavLst>
                                    </p:anim>
                                    <p:animEffect transition="in" filter="fade">
                                      <p:cBhvr>
                                        <p:cTn id="42" dur="500"/>
                                        <p:tgtEl>
                                          <p:spTgt spid="111"/>
                                        </p:tgtEl>
                                      </p:cBhvr>
                                    </p:animEffect>
                                  </p:childTnLst>
                                  <p:subTnLst>
                                    <p:audio>
                                      <p:cMediaNode>
                                        <p:cTn display="0" masterRel="sameClick">
                                          <p:stCondLst>
                                            <p:cond evt="begin" delay="0">
                                              <p:tn val="38"/>
                                            </p:cond>
                                          </p:stCondLst>
                                          <p:endCondLst>
                                            <p:cond evt="onStopAudio" delay="0">
                                              <p:tgtEl>
                                                <p:sldTgt/>
                                              </p:tgtEl>
                                            </p:cond>
                                          </p:endCondLst>
                                        </p:cTn>
                                        <p:tgtEl>
                                          <p:sndTgt r:embed="rId2"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111"/>
                                        </p:tgtEl>
                                      </p:cBhvr>
                                    </p:animEffect>
                                    <p:animScale>
                                      <p:cBhvr>
                                        <p:cTn id="45" dur="250" autoRev="1" fill="hold"/>
                                        <p:tgtEl>
                                          <p:spTgt spid="111"/>
                                        </p:tgtEl>
                                      </p:cBhvr>
                                      <p:by x="105000" y="105000"/>
                                    </p:animScale>
                                  </p:childTnLst>
                                </p:cTn>
                              </p:par>
                            </p:childTnLst>
                          </p:cTn>
                        </p:par>
                      </p:childTnLst>
                    </p:cTn>
                  </p:par>
                </p:childTnLst>
              </p:cTn>
              <p:nextCondLst>
                <p:cond evt="onClick" delay="0">
                  <p:tgtEl>
                    <p:spTgt spid="108"/>
                  </p:tgtEl>
                </p:cond>
              </p:nextCondLst>
            </p:seq>
            <p:seq concurrent="1" nextAc="seek">
              <p:cTn id="46" restart="whenNotActive" fill="hold" evtFilter="cancelBubble" nodeType="interactiveSeq">
                <p:stCondLst>
                  <p:cond evt="onClick" delay="0">
                    <p:tgtEl>
                      <p:spTgt spid="113"/>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114"/>
                                        </p:tgtEl>
                                        <p:attrNameLst>
                                          <p:attrName>style.visibility</p:attrName>
                                        </p:attrNameLst>
                                      </p:cBhvr>
                                      <p:to>
                                        <p:strVal val="visible"/>
                                      </p:to>
                                    </p:set>
                                    <p:anim calcmode="lin" valueType="num">
                                      <p:cBhvr>
                                        <p:cTn id="51" dur="500" fill="hold"/>
                                        <p:tgtEl>
                                          <p:spTgt spid="114"/>
                                        </p:tgtEl>
                                        <p:attrNameLst>
                                          <p:attrName>ppt_w</p:attrName>
                                        </p:attrNameLst>
                                      </p:cBhvr>
                                      <p:tavLst>
                                        <p:tav tm="0">
                                          <p:val>
                                            <p:fltVal val="0"/>
                                          </p:val>
                                        </p:tav>
                                        <p:tav tm="100000">
                                          <p:val>
                                            <p:strVal val="#ppt_w"/>
                                          </p:val>
                                        </p:tav>
                                      </p:tavLst>
                                    </p:anim>
                                    <p:anim calcmode="lin" valueType="num">
                                      <p:cBhvr>
                                        <p:cTn id="52" dur="500" fill="hold"/>
                                        <p:tgtEl>
                                          <p:spTgt spid="114"/>
                                        </p:tgtEl>
                                        <p:attrNameLst>
                                          <p:attrName>ppt_h</p:attrName>
                                        </p:attrNameLst>
                                      </p:cBhvr>
                                      <p:tavLst>
                                        <p:tav tm="0">
                                          <p:val>
                                            <p:fltVal val="0"/>
                                          </p:val>
                                        </p:tav>
                                        <p:tav tm="100000">
                                          <p:val>
                                            <p:strVal val="#ppt_h"/>
                                          </p:val>
                                        </p:tav>
                                      </p:tavLst>
                                    </p:anim>
                                    <p:animEffect transition="in" filter="fade">
                                      <p:cBhvr>
                                        <p:cTn id="53" dur="500"/>
                                        <p:tgtEl>
                                          <p:spTgt spid="114"/>
                                        </p:tgtEl>
                                      </p:cBhvr>
                                    </p:animEffect>
                                  </p:childTnLst>
                                  <p:subTnLst>
                                    <p:audio>
                                      <p:cMediaNode>
                                        <p:cTn display="0" masterRel="sameClick">
                                          <p:stCondLst>
                                            <p:cond evt="begin" delay="0">
                                              <p:tn val="49"/>
                                            </p:cond>
                                          </p:stCondLst>
                                          <p:endCondLst>
                                            <p:cond evt="onStopAudio" delay="0">
                                              <p:tgtEl>
                                                <p:sldTgt/>
                                              </p:tgtEl>
                                            </p:cond>
                                          </p:endCondLst>
                                        </p:cTn>
                                        <p:tgtEl>
                                          <p:sndTgt r:embed="rId2"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114"/>
                                        </p:tgtEl>
                                      </p:cBhvr>
                                    </p:animEffect>
                                    <p:animScale>
                                      <p:cBhvr>
                                        <p:cTn id="56" dur="250" autoRev="1" fill="hold"/>
                                        <p:tgtEl>
                                          <p:spTgt spid="114"/>
                                        </p:tgtEl>
                                      </p:cBhvr>
                                      <p:by x="105000" y="105000"/>
                                    </p:animScale>
                                  </p:childTnLst>
                                </p:cTn>
                              </p:par>
                            </p:childTnLst>
                          </p:cTn>
                        </p:par>
                      </p:childTnLst>
                    </p:cTn>
                  </p:par>
                </p:childTnLst>
              </p:cTn>
              <p:nextCondLst>
                <p:cond evt="onClick" delay="0">
                  <p:tgtEl>
                    <p:spTgt spid="113"/>
                  </p:tgtEl>
                </p:cond>
              </p:nextCondLst>
            </p:seq>
            <p:seq concurrent="1" nextAc="seek">
              <p:cTn id="57" restart="whenNotActive" fill="hold" evtFilter="cancelBubble" nodeType="interactiveSeq">
                <p:stCondLst>
                  <p:cond evt="onClick" delay="0">
                    <p:tgtEl>
                      <p:spTgt spid="116"/>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117"/>
                                        </p:tgtEl>
                                        <p:attrNameLst>
                                          <p:attrName>style.visibility</p:attrName>
                                        </p:attrNameLst>
                                      </p:cBhvr>
                                      <p:to>
                                        <p:strVal val="visible"/>
                                      </p:to>
                                    </p:set>
                                    <p:anim calcmode="lin" valueType="num">
                                      <p:cBhvr>
                                        <p:cTn id="62" dur="500" fill="hold"/>
                                        <p:tgtEl>
                                          <p:spTgt spid="117"/>
                                        </p:tgtEl>
                                        <p:attrNameLst>
                                          <p:attrName>ppt_w</p:attrName>
                                        </p:attrNameLst>
                                      </p:cBhvr>
                                      <p:tavLst>
                                        <p:tav tm="0">
                                          <p:val>
                                            <p:fltVal val="0"/>
                                          </p:val>
                                        </p:tav>
                                        <p:tav tm="100000">
                                          <p:val>
                                            <p:strVal val="#ppt_w"/>
                                          </p:val>
                                        </p:tav>
                                      </p:tavLst>
                                    </p:anim>
                                    <p:anim calcmode="lin" valueType="num">
                                      <p:cBhvr>
                                        <p:cTn id="63" dur="500" fill="hold"/>
                                        <p:tgtEl>
                                          <p:spTgt spid="117"/>
                                        </p:tgtEl>
                                        <p:attrNameLst>
                                          <p:attrName>ppt_h</p:attrName>
                                        </p:attrNameLst>
                                      </p:cBhvr>
                                      <p:tavLst>
                                        <p:tav tm="0">
                                          <p:val>
                                            <p:fltVal val="0"/>
                                          </p:val>
                                        </p:tav>
                                        <p:tav tm="100000">
                                          <p:val>
                                            <p:strVal val="#ppt_h"/>
                                          </p:val>
                                        </p:tav>
                                      </p:tavLst>
                                    </p:anim>
                                    <p:animEffect transition="in" filter="fade">
                                      <p:cBhvr>
                                        <p:cTn id="64" dur="500"/>
                                        <p:tgtEl>
                                          <p:spTgt spid="117"/>
                                        </p:tgtEl>
                                      </p:cBhvr>
                                    </p:animEffect>
                                  </p:childTnLst>
                                  <p:subTnLst>
                                    <p:audio>
                                      <p:cMediaNode>
                                        <p:cTn display="0" masterRel="sameClick">
                                          <p:stCondLst>
                                            <p:cond evt="begin" delay="0">
                                              <p:tn val="60"/>
                                            </p:cond>
                                          </p:stCondLst>
                                          <p:endCondLst>
                                            <p:cond evt="onStopAudio" delay="0">
                                              <p:tgtEl>
                                                <p:sldTgt/>
                                              </p:tgtEl>
                                            </p:cond>
                                          </p:endCondLst>
                                        </p:cTn>
                                        <p:tgtEl>
                                          <p:sndTgt r:embed="rId2" name="Bling.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117"/>
                                        </p:tgtEl>
                                      </p:cBhvr>
                                    </p:animEffect>
                                    <p:animScale>
                                      <p:cBhvr>
                                        <p:cTn id="67" dur="250" autoRev="1" fill="hold"/>
                                        <p:tgtEl>
                                          <p:spTgt spid="117"/>
                                        </p:tgtEl>
                                      </p:cBhvr>
                                      <p:by x="105000" y="105000"/>
                                    </p:animScale>
                                  </p:childTnLst>
                                </p:cTn>
                              </p:par>
                            </p:childTnLst>
                          </p:cTn>
                        </p:par>
                      </p:childTnLst>
                    </p:cTn>
                  </p:par>
                </p:childTnLst>
              </p:cTn>
              <p:nextCondLst>
                <p:cond evt="onClick" delay="0">
                  <p:tgtEl>
                    <p:spTgt spid="116"/>
                  </p:tgtEl>
                </p:cond>
              </p:nextCondLst>
            </p:seq>
            <p:seq concurrent="1" nextAc="seek">
              <p:cTn id="68" restart="whenNotActive" fill="hold" evtFilter="cancelBubble" nodeType="interactiveSeq">
                <p:stCondLst>
                  <p:cond evt="onClick" delay="0">
                    <p:tgtEl>
                      <p:spTgt spid="115"/>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withEffect">
                                  <p:stCondLst>
                                    <p:cond delay="0"/>
                                  </p:stCondLst>
                                  <p:childTnLst>
                                    <p:set>
                                      <p:cBhvr>
                                        <p:cTn id="72" dur="1" fill="hold">
                                          <p:stCondLst>
                                            <p:cond delay="0"/>
                                          </p:stCondLst>
                                        </p:cTn>
                                        <p:tgtEl>
                                          <p:spTgt spid="118"/>
                                        </p:tgtEl>
                                        <p:attrNameLst>
                                          <p:attrName>style.visibility</p:attrName>
                                        </p:attrNameLst>
                                      </p:cBhvr>
                                      <p:to>
                                        <p:strVal val="visible"/>
                                      </p:to>
                                    </p:set>
                                    <p:anim calcmode="lin" valueType="num">
                                      <p:cBhvr>
                                        <p:cTn id="73" dur="500" fill="hold"/>
                                        <p:tgtEl>
                                          <p:spTgt spid="118"/>
                                        </p:tgtEl>
                                        <p:attrNameLst>
                                          <p:attrName>ppt_w</p:attrName>
                                        </p:attrNameLst>
                                      </p:cBhvr>
                                      <p:tavLst>
                                        <p:tav tm="0">
                                          <p:val>
                                            <p:fltVal val="0"/>
                                          </p:val>
                                        </p:tav>
                                        <p:tav tm="100000">
                                          <p:val>
                                            <p:strVal val="#ppt_w"/>
                                          </p:val>
                                        </p:tav>
                                      </p:tavLst>
                                    </p:anim>
                                    <p:anim calcmode="lin" valueType="num">
                                      <p:cBhvr>
                                        <p:cTn id="74" dur="500" fill="hold"/>
                                        <p:tgtEl>
                                          <p:spTgt spid="118"/>
                                        </p:tgtEl>
                                        <p:attrNameLst>
                                          <p:attrName>ppt_h</p:attrName>
                                        </p:attrNameLst>
                                      </p:cBhvr>
                                      <p:tavLst>
                                        <p:tav tm="0">
                                          <p:val>
                                            <p:fltVal val="0"/>
                                          </p:val>
                                        </p:tav>
                                        <p:tav tm="100000">
                                          <p:val>
                                            <p:strVal val="#ppt_h"/>
                                          </p:val>
                                        </p:tav>
                                      </p:tavLst>
                                    </p:anim>
                                    <p:animEffect transition="in" filter="fade">
                                      <p:cBhvr>
                                        <p:cTn id="75" dur="500"/>
                                        <p:tgtEl>
                                          <p:spTgt spid="118"/>
                                        </p:tgtEl>
                                      </p:cBhvr>
                                    </p:animEffect>
                                  </p:childTnLst>
                                  <p:subTnLst>
                                    <p:audio>
                                      <p:cMediaNode>
                                        <p:cTn display="0" masterRel="sameClick">
                                          <p:stCondLst>
                                            <p:cond evt="begin" delay="0">
                                              <p:tn val="71"/>
                                            </p:cond>
                                          </p:stCondLst>
                                          <p:endCondLst>
                                            <p:cond evt="onStopAudio" delay="0">
                                              <p:tgtEl>
                                                <p:sldTgt/>
                                              </p:tgtEl>
                                            </p:cond>
                                          </p:endCondLst>
                                        </p:cTn>
                                        <p:tgtEl>
                                          <p:sndTgt r:embed="rId2" name="Bling.wav"/>
                                        </p:tgtEl>
                                      </p:cMediaNode>
                                    </p:audio>
                                  </p:subTnLst>
                                </p:cTn>
                              </p:par>
                              <p:par>
                                <p:cTn id="76" presetID="26" presetClass="emph" presetSubtype="0" fill="hold" grpId="1" nodeType="withEffect">
                                  <p:stCondLst>
                                    <p:cond delay="500"/>
                                  </p:stCondLst>
                                  <p:childTnLst>
                                    <p:animEffect transition="out" filter="fade">
                                      <p:cBhvr>
                                        <p:cTn id="77" dur="500" tmFilter="0, 0; .2, .5; .8, .5; 1, 0"/>
                                        <p:tgtEl>
                                          <p:spTgt spid="118"/>
                                        </p:tgtEl>
                                      </p:cBhvr>
                                    </p:animEffect>
                                    <p:animScale>
                                      <p:cBhvr>
                                        <p:cTn id="78" dur="250" autoRev="1" fill="hold"/>
                                        <p:tgtEl>
                                          <p:spTgt spid="118"/>
                                        </p:tgtEl>
                                      </p:cBhvr>
                                      <p:by x="105000" y="105000"/>
                                    </p:animScale>
                                  </p:childTnLst>
                                </p:cTn>
                              </p:par>
                              <p:par>
                                <p:cTn id="79"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0" dur="2000" fill="hold"/>
                                        <p:tgtEl>
                                          <p:spTgt spid="50"/>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2" dur="2000" fill="hold"/>
                                        <p:tgtEl>
                                          <p:spTgt spid="58"/>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4" dur="2000" fill="hold"/>
                                        <p:tgtEl>
                                          <p:spTgt spid="51"/>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86" dur="2000" fill="hold"/>
                                        <p:tgtEl>
                                          <p:spTgt spid="49"/>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88" dur="2000" fill="hold"/>
                                        <p:tgtEl>
                                          <p:spTgt spid="52"/>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90" dur="2000" fill="hold"/>
                                        <p:tgtEl>
                                          <p:spTgt spid="53"/>
                                        </p:tgtEl>
                                        <p:attrNameLst>
                                          <p:attrName>ppt_x</p:attrName>
                                          <p:attrName>ppt_y</p:attrName>
                                        </p:attrNameLst>
                                      </p:cBhvr>
                                      <p:rCtr x="-4792" y="65810"/>
                                    </p:animMotion>
                                  </p:childTnLst>
                                </p:cTn>
                              </p:par>
                              <p:par>
                                <p:cTn id="91"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92" dur="2000" fill="hold"/>
                                        <p:tgtEl>
                                          <p:spTgt spid="57"/>
                                        </p:tgtEl>
                                        <p:attrNameLst>
                                          <p:attrName>ppt_x</p:attrName>
                                          <p:attrName>ppt_y</p:attrName>
                                        </p:attrNameLst>
                                      </p:cBhvr>
                                    </p:animMotion>
                                  </p:childTnLst>
                                </p:cTn>
                              </p:par>
                              <p:par>
                                <p:cTn id="93"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4" dur="2000" fill="hold"/>
                                        <p:tgtEl>
                                          <p:spTgt spid="54"/>
                                        </p:tgtEl>
                                        <p:attrNameLst>
                                          <p:attrName>ppt_x</p:attrName>
                                          <p:attrName>ppt_y</p:attrName>
                                        </p:attrNameLst>
                                      </p:cBhvr>
                                    </p:animMotion>
                                  </p:childTnLst>
                                </p:cTn>
                              </p:par>
                              <p:par>
                                <p:cTn id="95"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96" dur="2000" fill="hold"/>
                                        <p:tgtEl>
                                          <p:spTgt spid="55"/>
                                        </p:tgtEl>
                                        <p:attrNameLst>
                                          <p:attrName>ppt_x</p:attrName>
                                          <p:attrName>ppt_y</p:attrName>
                                        </p:attrNameLst>
                                      </p:cBhvr>
                                    </p:animMotion>
                                  </p:childTnLst>
                                </p:cTn>
                              </p:par>
                              <p:par>
                                <p:cTn id="97"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98" dur="2000" fill="hold"/>
                                        <p:tgtEl>
                                          <p:spTgt spid="56"/>
                                        </p:tgtEl>
                                        <p:attrNameLst>
                                          <p:attrName>ppt_x</p:attrName>
                                          <p:attrName>ppt_y</p:attrName>
                                        </p:attrNameLst>
                                      </p:cBhvr>
                                    </p:animMotion>
                                  </p:childTnLst>
                                </p:cTn>
                              </p:par>
                              <p:par>
                                <p:cTn id="99"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0" dur="2000" fill="hold"/>
                                        <p:tgtEl>
                                          <p:spTgt spid="59"/>
                                        </p:tgtEl>
                                        <p:attrNameLst>
                                          <p:attrName>ppt_x</p:attrName>
                                          <p:attrName>ppt_y</p:attrName>
                                        </p:attrNameLst>
                                      </p:cBhvr>
                                    </p:animMotion>
                                  </p:childTnLst>
                                </p:cTn>
                              </p:par>
                              <p:par>
                                <p:cTn id="101"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02" dur="2000" fill="hold"/>
                                        <p:tgtEl>
                                          <p:spTgt spid="62"/>
                                        </p:tgtEl>
                                        <p:attrNameLst>
                                          <p:attrName>ppt_x</p:attrName>
                                          <p:attrName>ppt_y</p:attrName>
                                        </p:attrNameLst>
                                      </p:cBhvr>
                                    </p:animMotion>
                                  </p:childTnLst>
                                </p:cTn>
                              </p:par>
                              <p:par>
                                <p:cTn id="10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4" dur="2000" fill="hold"/>
                                        <p:tgtEl>
                                          <p:spTgt spid="60"/>
                                        </p:tgtEl>
                                        <p:attrNameLst>
                                          <p:attrName>ppt_x</p:attrName>
                                          <p:attrName>ppt_y</p:attrName>
                                        </p:attrNameLst>
                                      </p:cBhvr>
                                    </p:animMotion>
                                  </p:childTnLst>
                                </p:cTn>
                              </p:par>
                              <p:par>
                                <p:cTn id="105"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106" dur="2000" fill="hold"/>
                                        <p:tgtEl>
                                          <p:spTgt spid="65"/>
                                        </p:tgtEl>
                                        <p:attrNameLst>
                                          <p:attrName>ppt_x</p:attrName>
                                          <p:attrName>ppt_y</p:attrName>
                                        </p:attrNameLst>
                                      </p:cBhvr>
                                      <p:rCtr x="18750" y="58287"/>
                                    </p:animMotion>
                                  </p:childTnLst>
                                </p:cTn>
                              </p:par>
                              <p:par>
                                <p:cTn id="107"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08" dur="2000" fill="hold"/>
                                        <p:tgtEl>
                                          <p:spTgt spid="66"/>
                                        </p:tgtEl>
                                        <p:attrNameLst>
                                          <p:attrName>ppt_x</p:attrName>
                                          <p:attrName>ppt_y</p:attrName>
                                        </p:attrNameLst>
                                      </p:cBhvr>
                                    </p:animMotion>
                                  </p:childTnLst>
                                </p:cTn>
                              </p:par>
                              <p:par>
                                <p:cTn id="10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0" dur="2000" fill="hold"/>
                                        <p:tgtEl>
                                          <p:spTgt spid="67"/>
                                        </p:tgtEl>
                                        <p:attrNameLst>
                                          <p:attrName>ppt_x</p:attrName>
                                          <p:attrName>ppt_y</p:attrName>
                                        </p:attrNameLst>
                                      </p:cBhvr>
                                    </p:animMotion>
                                  </p:childTnLst>
                                </p:cTn>
                              </p:par>
                              <p:par>
                                <p:cTn id="111"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12" dur="2000" fill="hold"/>
                                        <p:tgtEl>
                                          <p:spTgt spid="76"/>
                                        </p:tgtEl>
                                        <p:attrNameLst>
                                          <p:attrName>ppt_x</p:attrName>
                                          <p:attrName>ppt_y</p:attrName>
                                        </p:attrNameLst>
                                      </p:cBhvr>
                                    </p:animMotion>
                                  </p:childTnLst>
                                </p:cTn>
                              </p:par>
                              <p:par>
                                <p:cTn id="113"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14" dur="2000" fill="hold"/>
                                        <p:tgtEl>
                                          <p:spTgt spid="79"/>
                                        </p:tgtEl>
                                        <p:attrNameLst>
                                          <p:attrName>ppt_x</p:attrName>
                                          <p:attrName>ppt_y</p:attrName>
                                        </p:attrNameLst>
                                      </p:cBhvr>
                                    </p:animMotion>
                                  </p:childTnLst>
                                </p:cTn>
                              </p:par>
                              <p:par>
                                <p:cTn id="11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6" dur="2000" fill="hold"/>
                                        <p:tgtEl>
                                          <p:spTgt spid="77"/>
                                        </p:tgtEl>
                                        <p:attrNameLst>
                                          <p:attrName>ppt_x</p:attrName>
                                          <p:attrName>ppt_y</p:attrName>
                                        </p:attrNameLst>
                                      </p:cBhvr>
                                    </p:animMotion>
                                  </p:childTnLst>
                                </p:cTn>
                              </p:par>
                              <p:par>
                                <p:cTn id="11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8" dur="2000" fill="hold"/>
                                        <p:tgtEl>
                                          <p:spTgt spid="80"/>
                                        </p:tgtEl>
                                        <p:attrNameLst>
                                          <p:attrName>ppt_x</p:attrName>
                                          <p:attrName>ppt_y</p:attrName>
                                        </p:attrNameLst>
                                      </p:cBhvr>
                                    </p:animMotion>
                                  </p:childTnLst>
                                </p:cTn>
                              </p:par>
                              <p:par>
                                <p:cTn id="119"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20" dur="2000" fill="hold"/>
                                        <p:tgtEl>
                                          <p:spTgt spid="81"/>
                                        </p:tgtEl>
                                        <p:attrNameLst>
                                          <p:attrName>ppt_x</p:attrName>
                                          <p:attrName>ppt_y</p:attrName>
                                        </p:attrNameLst>
                                      </p:cBhvr>
                                    </p:animMotion>
                                  </p:childTnLst>
                                </p:cTn>
                              </p:par>
                              <p:par>
                                <p:cTn id="12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22" dur="2000" fill="hold"/>
                                        <p:tgtEl>
                                          <p:spTgt spid="82"/>
                                        </p:tgtEl>
                                        <p:attrNameLst>
                                          <p:attrName>ppt_x</p:attrName>
                                          <p:attrName>ppt_y</p:attrName>
                                        </p:attrNameLst>
                                      </p:cBhvr>
                                    </p:animMotion>
                                  </p:childTnLst>
                                </p:cTn>
                              </p:par>
                              <p:par>
                                <p:cTn id="12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4" dur="2000" fill="hold"/>
                                        <p:tgtEl>
                                          <p:spTgt spid="83"/>
                                        </p:tgtEl>
                                        <p:attrNameLst>
                                          <p:attrName>ppt_x</p:attrName>
                                          <p:attrName>ppt_y</p:attrName>
                                        </p:attrNameLst>
                                      </p:cBhvr>
                                    </p:animMotion>
                                  </p:childTnLst>
                                </p:cTn>
                              </p:par>
                              <p:par>
                                <p:cTn id="12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26" dur="2000" fill="hold"/>
                                        <p:tgtEl>
                                          <p:spTgt spid="84"/>
                                        </p:tgtEl>
                                        <p:attrNameLst>
                                          <p:attrName>ppt_x</p:attrName>
                                          <p:attrName>ppt_y</p:attrName>
                                        </p:attrNameLst>
                                      </p:cBhvr>
                                    </p:animMotion>
                                  </p:childTnLst>
                                </p:cTn>
                              </p:par>
                              <p:par>
                                <p:cTn id="12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28" dur="2000" fill="hold"/>
                                        <p:tgtEl>
                                          <p:spTgt spid="85"/>
                                        </p:tgtEl>
                                        <p:attrNameLst>
                                          <p:attrName>ppt_x</p:attrName>
                                          <p:attrName>ppt_y</p:attrName>
                                        </p:attrNameLst>
                                      </p:cBhvr>
                                    </p:animMotion>
                                  </p:childTnLst>
                                </p:cTn>
                              </p:par>
                              <p:par>
                                <p:cTn id="12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30" dur="2000" fill="hold"/>
                                        <p:tgtEl>
                                          <p:spTgt spid="87"/>
                                        </p:tgtEl>
                                        <p:attrNameLst>
                                          <p:attrName>ppt_x</p:attrName>
                                          <p:attrName>ppt_y</p:attrName>
                                        </p:attrNameLst>
                                      </p:cBhvr>
                                    </p:animMotion>
                                  </p:childTnLst>
                                </p:cTn>
                              </p:par>
                              <p:par>
                                <p:cTn id="13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2" dur="2000" fill="hold"/>
                                        <p:tgtEl>
                                          <p:spTgt spid="86"/>
                                        </p:tgtEl>
                                        <p:attrNameLst>
                                          <p:attrName>ppt_x</p:attrName>
                                          <p:attrName>ppt_y</p:attrName>
                                        </p:attrNameLst>
                                      </p:cBhvr>
                                    </p:animMotion>
                                  </p:childTnLst>
                                </p:cTn>
                              </p:par>
                              <p:par>
                                <p:cTn id="13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4" dur="2000" fill="hold"/>
                                        <p:tgtEl>
                                          <p:spTgt spid="88"/>
                                        </p:tgtEl>
                                        <p:attrNameLst>
                                          <p:attrName>ppt_x</p:attrName>
                                          <p:attrName>ppt_y</p:attrName>
                                        </p:attrNameLst>
                                      </p:cBhvr>
                                    </p:animMotion>
                                  </p:childTnLst>
                                </p:cTn>
                              </p:par>
                              <p:par>
                                <p:cTn id="13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6" dur="2000" fill="hold"/>
                                        <p:tgtEl>
                                          <p:spTgt spid="89"/>
                                        </p:tgtEl>
                                        <p:attrNameLst>
                                          <p:attrName>ppt_x</p:attrName>
                                          <p:attrName>ppt_y</p:attrName>
                                        </p:attrNameLst>
                                      </p:cBhvr>
                                    </p:animMotion>
                                  </p:childTnLst>
                                </p:cTn>
                              </p:par>
                            </p:childTnLst>
                          </p:cTn>
                        </p:par>
                      </p:childTnLst>
                    </p:cTn>
                  </p:par>
                </p:childTnLst>
              </p:cTn>
              <p:nextCondLst>
                <p:cond evt="onClick" delay="0">
                  <p:tgtEl>
                    <p:spTgt spid="115"/>
                  </p:tgtEl>
                </p:cond>
              </p:nextCondLst>
            </p:seq>
          </p:childTnLst>
        </p:cTn>
      </p:par>
    </p:tnLst>
    <p:bldLst>
      <p:bldP spid="109" grpId="0"/>
      <p:bldP spid="109" grpId="1"/>
      <p:bldP spid="110" grpId="0"/>
      <p:bldP spid="110" grpId="1"/>
      <p:bldP spid="111" grpId="0"/>
      <p:bldP spid="111" grpId="1"/>
      <p:bldP spid="112" grpId="0"/>
      <p:bldP spid="112" grpId="1"/>
      <p:bldP spid="114" grpId="0"/>
      <p:bldP spid="114" grpId="1"/>
      <p:bldP spid="117" grpId="0"/>
      <p:bldP spid="117" grpId="1"/>
      <p:bldP spid="118" grpId="0"/>
      <p:bldP spid="118"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57"/>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hỏi</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5</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83596" y="361127"/>
            <a:ext cx="394383" cy="256587"/>
          </a:xfrm>
          <a:prstGeom prst="rect">
            <a:avLst/>
          </a:prstGeom>
        </p:spPr>
      </p:pic>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5"/>
          <a:stretch>
            <a:fillRect/>
          </a:stretch>
        </p:blipFill>
        <p:spPr>
          <a:xfrm>
            <a:off x="4296465" y="-631090"/>
            <a:ext cx="359906" cy="214559"/>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6"/>
          <a:stretch>
            <a:fillRect/>
          </a:stretch>
        </p:blipFill>
        <p:spPr>
          <a:xfrm>
            <a:off x="2022362" y="-680213"/>
            <a:ext cx="359906" cy="214559"/>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7"/>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8"/>
          <a:stretch>
            <a:fillRect/>
          </a:stretch>
        </p:blipFill>
        <p:spPr>
          <a:xfrm>
            <a:off x="5328308" y="-719058"/>
            <a:ext cx="359906" cy="218018"/>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9"/>
          <a:stretch>
            <a:fillRect/>
          </a:stretch>
        </p:blipFill>
        <p:spPr>
          <a:xfrm>
            <a:off x="10148971" y="-649354"/>
            <a:ext cx="359906" cy="214559"/>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0"/>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1"/>
          <a:stretch>
            <a:fillRect/>
          </a:stretch>
        </p:blipFill>
        <p:spPr>
          <a:xfrm>
            <a:off x="8381505" y="-592875"/>
            <a:ext cx="359906" cy="214559"/>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2"/>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3"/>
          <a:stretch>
            <a:fillRect/>
          </a:stretch>
        </p:blipFill>
        <p:spPr>
          <a:xfrm>
            <a:off x="6912564" y="-556051"/>
            <a:ext cx="359906" cy="218018"/>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4"/>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6"/>
          <a:stretch>
            <a:fillRect/>
          </a:stretch>
        </p:blipFill>
        <p:spPr>
          <a:xfrm>
            <a:off x="6870902" y="-853256"/>
            <a:ext cx="359906" cy="214559"/>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7"/>
          <a:stretch>
            <a:fillRect/>
          </a:stretch>
        </p:blipFill>
        <p:spPr>
          <a:xfrm>
            <a:off x="8410016" y="-1183672"/>
            <a:ext cx="359906" cy="218018"/>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4"/>
          <a:stretch>
            <a:fillRect/>
          </a:stretch>
        </p:blipFill>
        <p:spPr>
          <a:xfrm>
            <a:off x="7597698" y="-878503"/>
            <a:ext cx="359906" cy="218018"/>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8"/>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9"/>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0"/>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6"/>
          <a:stretch>
            <a:fillRect/>
          </a:stretch>
        </p:blipFill>
        <p:spPr>
          <a:xfrm>
            <a:off x="2242746" y="-698828"/>
            <a:ext cx="359906" cy="214559"/>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7"/>
          <a:stretch>
            <a:fillRect/>
          </a:stretch>
        </p:blipFill>
        <p:spPr>
          <a:xfrm>
            <a:off x="3781861" y="-1029245"/>
            <a:ext cx="359906" cy="218018"/>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4"/>
          <a:stretch>
            <a:fillRect/>
          </a:stretch>
        </p:blipFill>
        <p:spPr>
          <a:xfrm>
            <a:off x="2969542" y="-724075"/>
            <a:ext cx="359906" cy="218018"/>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7"/>
          <a:stretch>
            <a:fillRect/>
          </a:stretch>
        </p:blipFill>
        <p:spPr>
          <a:xfrm>
            <a:off x="5979548" y="-1009014"/>
            <a:ext cx="359906" cy="218018"/>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9"/>
          <a:stretch>
            <a:fillRect/>
          </a:stretch>
        </p:blipFill>
        <p:spPr>
          <a:xfrm>
            <a:off x="4048907" y="-978201"/>
            <a:ext cx="359906" cy="214559"/>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0"/>
          <a:stretch>
            <a:fillRect/>
          </a:stretch>
        </p:blipFill>
        <p:spPr>
          <a:xfrm>
            <a:off x="5266837" y="-945010"/>
            <a:ext cx="359906" cy="218018"/>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7"/>
          <a:stretch>
            <a:fillRect/>
          </a:stretch>
        </p:blipFill>
        <p:spPr>
          <a:xfrm>
            <a:off x="6199933" y="-1027629"/>
            <a:ext cx="359906" cy="218018"/>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0"/>
          <a:stretch>
            <a:fillRect/>
          </a:stretch>
        </p:blipFill>
        <p:spPr>
          <a:xfrm>
            <a:off x="5158989" y="-577380"/>
            <a:ext cx="359906" cy="218018"/>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6"/>
          <a:stretch>
            <a:fillRect/>
          </a:stretch>
        </p:blipFill>
        <p:spPr>
          <a:xfrm>
            <a:off x="4552971" y="-329583"/>
            <a:ext cx="359906" cy="214559"/>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7"/>
          <a:stretch>
            <a:fillRect/>
          </a:stretch>
        </p:blipFill>
        <p:spPr>
          <a:xfrm>
            <a:off x="6092085" y="-660000"/>
            <a:ext cx="359906" cy="218018"/>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4"/>
          <a:stretch>
            <a:fillRect/>
          </a:stretch>
        </p:blipFill>
        <p:spPr>
          <a:xfrm>
            <a:off x="5279766" y="-354830"/>
            <a:ext cx="359906" cy="218018"/>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7"/>
          <a:stretch>
            <a:fillRect/>
          </a:stretch>
        </p:blipFill>
        <p:spPr>
          <a:xfrm>
            <a:off x="3661617" y="-485341"/>
            <a:ext cx="359906" cy="218018"/>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7"/>
          <a:stretch>
            <a:fillRect/>
          </a:stretch>
        </p:blipFill>
        <p:spPr>
          <a:xfrm>
            <a:off x="3882001" y="-503957"/>
            <a:ext cx="359906" cy="218018"/>
          </a:xfrm>
          <a:prstGeom prst="rect">
            <a:avLst/>
          </a:prstGeom>
        </p:spPr>
      </p:pic>
      <p:sp>
        <p:nvSpPr>
          <p:cNvPr id="125" name="Rectangle: Rounded Corners 28">
            <a:extLst>
              <a:ext uri="{FF2B5EF4-FFF2-40B4-BE49-F238E27FC236}">
                <a16:creationId xmlns:a16="http://schemas.microsoft.com/office/drawing/2014/main" id="{79081DE3-25B1-4AC5-88E2-CA1A582D540E}"/>
              </a:ext>
            </a:extLst>
          </p:cNvPr>
          <p:cNvSpPr/>
          <p:nvPr/>
        </p:nvSpPr>
        <p:spPr>
          <a:xfrm>
            <a:off x="1047723" y="1070404"/>
            <a:ext cx="10088722" cy="2679412"/>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6" name="Group 125">
            <a:extLst>
              <a:ext uri="{FF2B5EF4-FFF2-40B4-BE49-F238E27FC236}">
                <a16:creationId xmlns:a16="http://schemas.microsoft.com/office/drawing/2014/main" id="{63858ED7-2267-4CC5-88D9-750AC4B510B7}"/>
              </a:ext>
            </a:extLst>
          </p:cNvPr>
          <p:cNvGrpSpPr/>
          <p:nvPr/>
        </p:nvGrpSpPr>
        <p:grpSpPr>
          <a:xfrm>
            <a:off x="4141767" y="4100266"/>
            <a:ext cx="3288080" cy="880242"/>
            <a:chOff x="4037538" y="4547895"/>
            <a:chExt cx="3288936" cy="880471"/>
          </a:xfrm>
        </p:grpSpPr>
        <p:sp>
          <p:nvSpPr>
            <p:cNvPr id="127"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Quesion1">
              <a:extLst>
                <a:ext uri="{FF2B5EF4-FFF2-40B4-BE49-F238E27FC236}">
                  <a16:creationId xmlns:a16="http://schemas.microsoft.com/office/drawing/2014/main" id="{C4425022-16BA-4BDD-9D76-C5A7629E652F}"/>
                </a:ext>
              </a:extLst>
            </p:cNvPr>
            <p:cNvSpPr txBox="1"/>
            <p:nvPr/>
          </p:nvSpPr>
          <p:spPr>
            <a:xfrm>
              <a:off x="5073934" y="4726520"/>
              <a:ext cx="1895428" cy="507835"/>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129"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130"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1" name="Group 130">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132"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133"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134" name="!!o3b">
            <a:extLst>
              <a:ext uri="{FF2B5EF4-FFF2-40B4-BE49-F238E27FC236}">
                <a16:creationId xmlns:a16="http://schemas.microsoft.com/office/drawing/2014/main" id="{727977B5-F189-4A81-8746-8651162923AF}"/>
              </a:ext>
            </a:extLst>
          </p:cNvPr>
          <p:cNvSpPr/>
          <p:nvPr/>
        </p:nvSpPr>
        <p:spPr>
          <a:xfrm>
            <a:off x="7597698" y="5330959"/>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35" name="!!o3a">
            <a:extLst>
              <a:ext uri="{FF2B5EF4-FFF2-40B4-BE49-F238E27FC236}">
                <a16:creationId xmlns:a16="http://schemas.microsoft.com/office/drawing/2014/main" id="{1966C6BC-5829-4F16-A504-4CE1C7609161}"/>
              </a:ext>
            </a:extLst>
          </p:cNvPr>
          <p:cNvSpPr/>
          <p:nvPr/>
        </p:nvSpPr>
        <p:spPr>
          <a:xfrm>
            <a:off x="6423940" y="5333947"/>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36" name="!!3a">
            <a:extLst>
              <a:ext uri="{FF2B5EF4-FFF2-40B4-BE49-F238E27FC236}">
                <a16:creationId xmlns:a16="http://schemas.microsoft.com/office/drawing/2014/main" id="{3AFE8AE5-A9AA-4637-A979-EE1B11736C0D}"/>
              </a:ext>
            </a:extLst>
          </p:cNvPr>
          <p:cNvSpPr txBox="1"/>
          <p:nvPr/>
        </p:nvSpPr>
        <p:spPr>
          <a:xfrm>
            <a:off x="6600156" y="5393761"/>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ớ</a:t>
            </a:r>
          </a:p>
        </p:txBody>
      </p:sp>
      <p:sp>
        <p:nvSpPr>
          <p:cNvPr id="137" name="!!3b">
            <a:extLst>
              <a:ext uri="{FF2B5EF4-FFF2-40B4-BE49-F238E27FC236}">
                <a16:creationId xmlns:a16="http://schemas.microsoft.com/office/drawing/2014/main" id="{1A273D81-3FC5-40F3-8DBC-43408EECA659}"/>
              </a:ext>
            </a:extLst>
          </p:cNvPr>
          <p:cNvSpPr txBox="1"/>
          <p:nvPr/>
        </p:nvSpPr>
        <p:spPr>
          <a:xfrm>
            <a:off x="7745881" y="5399300"/>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138" name="TextBox 137"/>
          <p:cNvSpPr txBox="1"/>
          <p:nvPr/>
        </p:nvSpPr>
        <p:spPr>
          <a:xfrm>
            <a:off x="1220328" y="1298933"/>
            <a:ext cx="9743513" cy="2307723"/>
          </a:xfrm>
          <a:prstGeom prst="rect">
            <a:avLst/>
          </a:prstGeom>
          <a:noFill/>
        </p:spPr>
        <p:txBody>
          <a:bodyPr wrap="square" rtlCol="0">
            <a:spAutoFit/>
          </a:bodyPr>
          <a:lstStyle/>
          <a:p>
            <a:pPr algn="ctr"/>
            <a:r>
              <a:rPr lang="vi-VN" sz="3599" b="1" dirty="0">
                <a:solidFill>
                  <a:srgbClr val="EE4036"/>
                </a:solidFill>
                <a:latin typeface="Times New Roman" panose="02020603050405020304" pitchFamily="18" charset="0"/>
              </a:rPr>
              <a:t>Chuỗi thức ăn là một dãy gồm nhiều loài sinh vật có quan hệ dinh dưỡng với nhau. Mỗi loài trong chuỗi thức ăn là sinh vật tiêu thụ mắt xích </a:t>
            </a:r>
            <a:r>
              <a:rPr lang="en-US" sz="3599" b="1" dirty="0" smtClean="0">
                <a:solidFill>
                  <a:srgbClr val="EE4036"/>
                </a:solidFill>
                <a:latin typeface="Times New Roman" panose="02020603050405020304" pitchFamily="18" charset="0"/>
              </a:rPr>
              <a:t>_____</a:t>
            </a:r>
            <a:r>
              <a:rPr lang="vi-VN" sz="3599" b="1" dirty="0" smtClean="0">
                <a:solidFill>
                  <a:srgbClr val="EE4036"/>
                </a:solidFill>
                <a:latin typeface="Times New Roman" panose="02020603050405020304" pitchFamily="18" charset="0"/>
              </a:rPr>
              <a:t>vừa </a:t>
            </a:r>
            <a:r>
              <a:rPr lang="vi-VN" sz="3599" b="1" dirty="0">
                <a:solidFill>
                  <a:srgbClr val="EE4036"/>
                </a:solidFill>
                <a:latin typeface="Times New Roman" panose="02020603050405020304" pitchFamily="18" charset="0"/>
              </a:rPr>
              <a:t>là sinh vật bị mắt xích </a:t>
            </a:r>
            <a:r>
              <a:rPr lang="en-US" sz="3599" b="1" dirty="0" err="1">
                <a:solidFill>
                  <a:srgbClr val="EE4036"/>
                </a:solidFill>
                <a:latin typeface="Times New Roman" panose="02020603050405020304" pitchFamily="18" charset="0"/>
              </a:rPr>
              <a:t>sau</a:t>
            </a:r>
            <a:r>
              <a:rPr lang="vi-VN" sz="3599" b="1" dirty="0">
                <a:solidFill>
                  <a:srgbClr val="EE4036"/>
                </a:solidFill>
                <a:latin typeface="Times New Roman" panose="02020603050405020304" pitchFamily="18" charset="0"/>
              </a:rPr>
              <a:t> tiêu thụ.</a:t>
            </a:r>
            <a:endParaRPr lang="en-US" sz="3599" b="1" dirty="0">
              <a:solidFill>
                <a:srgbClr val="EE4036"/>
              </a:solidFill>
              <a:latin typeface="Times New Roman" panose="02020603050405020304" pitchFamily="18" charset="0"/>
            </a:endParaRPr>
          </a:p>
        </p:txBody>
      </p:sp>
      <p:sp>
        <p:nvSpPr>
          <p:cNvPr id="139" name="!!o3b">
            <a:extLst>
              <a:ext uri="{FF2B5EF4-FFF2-40B4-BE49-F238E27FC236}">
                <a16:creationId xmlns:a16="http://schemas.microsoft.com/office/drawing/2014/main" id="{727977B5-F189-4A81-8746-8651162923AF}"/>
              </a:ext>
            </a:extLst>
          </p:cNvPr>
          <p:cNvSpPr/>
          <p:nvPr/>
        </p:nvSpPr>
        <p:spPr>
          <a:xfrm>
            <a:off x="2860044" y="5312468"/>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40" name="!!o3c">
            <a:extLst>
              <a:ext uri="{FF2B5EF4-FFF2-40B4-BE49-F238E27FC236}">
                <a16:creationId xmlns:a16="http://schemas.microsoft.com/office/drawing/2014/main" id="{FF9E2E47-AF30-4140-9174-D1F1B2A7ACE4}"/>
              </a:ext>
            </a:extLst>
          </p:cNvPr>
          <p:cNvSpPr/>
          <p:nvPr/>
        </p:nvSpPr>
        <p:spPr>
          <a:xfrm>
            <a:off x="4036973" y="5312468"/>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41" name="!!3b">
            <a:extLst>
              <a:ext uri="{FF2B5EF4-FFF2-40B4-BE49-F238E27FC236}">
                <a16:creationId xmlns:a16="http://schemas.microsoft.com/office/drawing/2014/main" id="{1A273D81-3FC5-40F3-8DBC-43408EECA659}"/>
              </a:ext>
            </a:extLst>
          </p:cNvPr>
          <p:cNvSpPr txBox="1"/>
          <p:nvPr/>
        </p:nvSpPr>
        <p:spPr>
          <a:xfrm>
            <a:off x="2992991" y="5365573"/>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142" name="!!3c">
            <a:extLst>
              <a:ext uri="{FF2B5EF4-FFF2-40B4-BE49-F238E27FC236}">
                <a16:creationId xmlns:a16="http://schemas.microsoft.com/office/drawing/2014/main" id="{47834679-DA72-43D6-958F-A53074407007}"/>
              </a:ext>
            </a:extLst>
          </p:cNvPr>
          <p:cNvSpPr txBox="1"/>
          <p:nvPr/>
        </p:nvSpPr>
        <p:spPr>
          <a:xfrm>
            <a:off x="4171636" y="5335101"/>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r</a:t>
            </a:r>
          </a:p>
        </p:txBody>
      </p:sp>
      <p:sp>
        <p:nvSpPr>
          <p:cNvPr id="143" name="!!o3a">
            <a:extLst>
              <a:ext uri="{FF2B5EF4-FFF2-40B4-BE49-F238E27FC236}">
                <a16:creationId xmlns:a16="http://schemas.microsoft.com/office/drawing/2014/main" id="{1966C6BC-5829-4F16-A504-4CE1C7609161}"/>
              </a:ext>
            </a:extLst>
          </p:cNvPr>
          <p:cNvSpPr/>
          <p:nvPr/>
        </p:nvSpPr>
        <p:spPr>
          <a:xfrm>
            <a:off x="5255837" y="5312468"/>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44" name="!!3a">
            <a:extLst>
              <a:ext uri="{FF2B5EF4-FFF2-40B4-BE49-F238E27FC236}">
                <a16:creationId xmlns:a16="http://schemas.microsoft.com/office/drawing/2014/main" id="{3AFE8AE5-A9AA-4637-A979-EE1B11736C0D}"/>
              </a:ext>
            </a:extLst>
          </p:cNvPr>
          <p:cNvSpPr txBox="1"/>
          <p:nvPr/>
        </p:nvSpPr>
        <p:spPr>
          <a:xfrm>
            <a:off x="5420971" y="5350337"/>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ư</a:t>
            </a:r>
          </a:p>
        </p:txBody>
      </p:sp>
      <p:grpSp>
        <p:nvGrpSpPr>
          <p:cNvPr id="68" name="Group 67">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9" name="!!MatThu1">
              <a:hlinkClick r:id="rId15"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Graphic 62">
              <a:hlinkClick r:id="rId1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1709584566"/>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3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6"/>
                                        </p:tgtEl>
                                        <p:attrNameLst>
                                          <p:attrName>style.visibility</p:attrName>
                                        </p:attrNameLst>
                                      </p:cBhvr>
                                      <p:to>
                                        <p:strVal val="visible"/>
                                      </p:to>
                                    </p:set>
                                    <p:anim calcmode="lin" valueType="num">
                                      <p:cBhvr>
                                        <p:cTn id="7" dur="500" fill="hold"/>
                                        <p:tgtEl>
                                          <p:spTgt spid="136"/>
                                        </p:tgtEl>
                                        <p:attrNameLst>
                                          <p:attrName>ppt_w</p:attrName>
                                        </p:attrNameLst>
                                      </p:cBhvr>
                                      <p:tavLst>
                                        <p:tav tm="0">
                                          <p:val>
                                            <p:fltVal val="0"/>
                                          </p:val>
                                        </p:tav>
                                        <p:tav tm="100000">
                                          <p:val>
                                            <p:strVal val="#ppt_w"/>
                                          </p:val>
                                        </p:tav>
                                      </p:tavLst>
                                    </p:anim>
                                    <p:anim calcmode="lin" valueType="num">
                                      <p:cBhvr>
                                        <p:cTn id="8" dur="500" fill="hold"/>
                                        <p:tgtEl>
                                          <p:spTgt spid="136"/>
                                        </p:tgtEl>
                                        <p:attrNameLst>
                                          <p:attrName>ppt_h</p:attrName>
                                        </p:attrNameLst>
                                      </p:cBhvr>
                                      <p:tavLst>
                                        <p:tav tm="0">
                                          <p:val>
                                            <p:fltVal val="0"/>
                                          </p:val>
                                        </p:tav>
                                        <p:tav tm="100000">
                                          <p:val>
                                            <p:strVal val="#ppt_h"/>
                                          </p:val>
                                        </p:tav>
                                      </p:tavLst>
                                    </p:anim>
                                    <p:animEffect transition="in" filter="fade">
                                      <p:cBhvr>
                                        <p:cTn id="9" dur="500"/>
                                        <p:tgtEl>
                                          <p:spTgt spid="136"/>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36"/>
                                        </p:tgtEl>
                                      </p:cBhvr>
                                    </p:animEffect>
                                    <p:animScale>
                                      <p:cBhvr>
                                        <p:cTn id="12" dur="250" autoRev="1" fill="hold"/>
                                        <p:tgtEl>
                                          <p:spTgt spid="136"/>
                                        </p:tgtEl>
                                      </p:cBhvr>
                                      <p:by x="105000" y="105000"/>
                                    </p:animScale>
                                  </p:childTnLst>
                                </p:cTn>
                              </p:par>
                            </p:childTnLst>
                          </p:cTn>
                        </p:par>
                      </p:childTnLst>
                    </p:cTn>
                  </p:par>
                </p:childTnLst>
              </p:cTn>
              <p:nextCondLst>
                <p:cond evt="onClick" delay="0">
                  <p:tgtEl>
                    <p:spTgt spid="135"/>
                  </p:tgtEl>
                </p:cond>
              </p:nextCondLst>
            </p:seq>
            <p:seq concurrent="1" nextAc="seek">
              <p:cTn id="13" restart="whenNotActive" fill="hold" evtFilter="cancelBubble" nodeType="interactiveSeq">
                <p:stCondLst>
                  <p:cond evt="onClick" delay="0">
                    <p:tgtEl>
                      <p:spTgt spid="134"/>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37"/>
                                        </p:tgtEl>
                                        <p:attrNameLst>
                                          <p:attrName>style.visibility</p:attrName>
                                        </p:attrNameLst>
                                      </p:cBhvr>
                                      <p:to>
                                        <p:strVal val="visible"/>
                                      </p:to>
                                    </p:set>
                                    <p:anim calcmode="lin" valueType="num">
                                      <p:cBhvr>
                                        <p:cTn id="18" dur="500" fill="hold"/>
                                        <p:tgtEl>
                                          <p:spTgt spid="137"/>
                                        </p:tgtEl>
                                        <p:attrNameLst>
                                          <p:attrName>ppt_w</p:attrName>
                                        </p:attrNameLst>
                                      </p:cBhvr>
                                      <p:tavLst>
                                        <p:tav tm="0">
                                          <p:val>
                                            <p:fltVal val="0"/>
                                          </p:val>
                                        </p:tav>
                                        <p:tav tm="100000">
                                          <p:val>
                                            <p:strVal val="#ppt_w"/>
                                          </p:val>
                                        </p:tav>
                                      </p:tavLst>
                                    </p:anim>
                                    <p:anim calcmode="lin" valueType="num">
                                      <p:cBhvr>
                                        <p:cTn id="19" dur="500" fill="hold"/>
                                        <p:tgtEl>
                                          <p:spTgt spid="137"/>
                                        </p:tgtEl>
                                        <p:attrNameLst>
                                          <p:attrName>ppt_h</p:attrName>
                                        </p:attrNameLst>
                                      </p:cBhvr>
                                      <p:tavLst>
                                        <p:tav tm="0">
                                          <p:val>
                                            <p:fltVal val="0"/>
                                          </p:val>
                                        </p:tav>
                                        <p:tav tm="100000">
                                          <p:val>
                                            <p:strVal val="#ppt_h"/>
                                          </p:val>
                                        </p:tav>
                                      </p:tavLst>
                                    </p:anim>
                                    <p:animEffect transition="in" filter="fade">
                                      <p:cBhvr>
                                        <p:cTn id="20" dur="500"/>
                                        <p:tgtEl>
                                          <p:spTgt spid="137"/>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37"/>
                                        </p:tgtEl>
                                      </p:cBhvr>
                                    </p:animEffect>
                                    <p:animScale>
                                      <p:cBhvr>
                                        <p:cTn id="23" dur="250" autoRev="1" fill="hold"/>
                                        <p:tgtEl>
                                          <p:spTgt spid="137"/>
                                        </p:tgtEl>
                                      </p:cBhvr>
                                      <p:by x="105000" y="105000"/>
                                    </p:animScale>
                                  </p:childTnLst>
                                </p:cTn>
                              </p:par>
                              <p:par>
                                <p:cTn id="2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5" dur="2000" fill="hold"/>
                                        <p:tgtEl>
                                          <p:spTgt spid="56"/>
                                        </p:tgtEl>
                                        <p:attrNameLst>
                                          <p:attrName>ppt_x</p:attrName>
                                          <p:attrName>ppt_y</p:attrName>
                                        </p:attrNameLst>
                                      </p:cBhvr>
                                    </p:animMotion>
                                  </p:childTnLst>
                                </p:cTn>
                              </p:par>
                              <p:par>
                                <p:cTn id="2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7" dur="2000" fill="hold"/>
                                        <p:tgtEl>
                                          <p:spTgt spid="67"/>
                                        </p:tgtEl>
                                        <p:attrNameLst>
                                          <p:attrName>ppt_x</p:attrName>
                                          <p:attrName>ppt_y</p:attrName>
                                        </p:attrNameLst>
                                      </p:cBhvr>
                                    </p:animMotion>
                                  </p:childTnLst>
                                </p:cTn>
                              </p:par>
                              <p:par>
                                <p:cTn id="2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9" dur="2000" fill="hold"/>
                                        <p:tgtEl>
                                          <p:spTgt spid="57"/>
                                        </p:tgtEl>
                                        <p:attrNameLst>
                                          <p:attrName>ppt_x</p:attrName>
                                          <p:attrName>ppt_y</p:attrName>
                                        </p:attrNameLst>
                                      </p:cBhvr>
                                    </p:animMotion>
                                  </p:childTnLst>
                                </p:cTn>
                              </p:par>
                              <p:par>
                                <p:cTn id="30"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31" dur="2000" fill="hold"/>
                                        <p:tgtEl>
                                          <p:spTgt spid="55"/>
                                        </p:tgtEl>
                                        <p:attrNameLst>
                                          <p:attrName>ppt_x</p:attrName>
                                          <p:attrName>ppt_y</p:attrName>
                                        </p:attrNameLst>
                                      </p:cBhvr>
                                    </p:animMotion>
                                  </p:childTnLst>
                                </p:cTn>
                              </p:par>
                              <p:par>
                                <p:cTn id="32"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33" dur="2000" fill="hold"/>
                                        <p:tgtEl>
                                          <p:spTgt spid="58"/>
                                        </p:tgtEl>
                                        <p:attrNameLst>
                                          <p:attrName>ppt_x</p:attrName>
                                          <p:attrName>ppt_y</p:attrName>
                                        </p:attrNameLst>
                                      </p:cBhvr>
                                    </p:animMotion>
                                  </p:childTnLst>
                                </p:cTn>
                              </p:par>
                              <p:par>
                                <p:cTn id="34"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5" dur="2000" fill="hold"/>
                                        <p:tgtEl>
                                          <p:spTgt spid="59"/>
                                        </p:tgtEl>
                                        <p:attrNameLst>
                                          <p:attrName>ppt_x</p:attrName>
                                          <p:attrName>ppt_y</p:attrName>
                                        </p:attrNameLst>
                                      </p:cBhvr>
                                      <p:rCtr x="-4792" y="65810"/>
                                    </p:animMotion>
                                  </p:childTnLst>
                                </p:cTn>
                              </p:par>
                              <p:par>
                                <p:cTn id="36"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7" dur="2000" fill="hold"/>
                                        <p:tgtEl>
                                          <p:spTgt spid="66"/>
                                        </p:tgtEl>
                                        <p:attrNameLst>
                                          <p:attrName>ppt_x</p:attrName>
                                          <p:attrName>ppt_y</p:attrName>
                                        </p:attrNameLst>
                                      </p:cBhvr>
                                    </p:animMotion>
                                  </p:childTnLst>
                                </p:cTn>
                              </p:par>
                              <p:par>
                                <p:cTn id="3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9" dur="2000" fill="hold"/>
                                        <p:tgtEl>
                                          <p:spTgt spid="60"/>
                                        </p:tgtEl>
                                        <p:attrNameLst>
                                          <p:attrName>ppt_x</p:attrName>
                                          <p:attrName>ppt_y</p:attrName>
                                        </p:attrNameLst>
                                      </p:cBhvr>
                                    </p:animMotion>
                                  </p:childTnLst>
                                </p:cTn>
                              </p:par>
                              <p:par>
                                <p:cTn id="40"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41" dur="2000" fill="hold"/>
                                        <p:tgtEl>
                                          <p:spTgt spid="62"/>
                                        </p:tgtEl>
                                        <p:attrNameLst>
                                          <p:attrName>ppt_x</p:attrName>
                                          <p:attrName>ppt_y</p:attrName>
                                        </p:attrNameLst>
                                      </p:cBhvr>
                                    </p:animMotion>
                                  </p:childTnLst>
                                </p:cTn>
                              </p:par>
                              <p:par>
                                <p:cTn id="42"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43" dur="2000" fill="hold"/>
                                        <p:tgtEl>
                                          <p:spTgt spid="65"/>
                                        </p:tgtEl>
                                        <p:attrNameLst>
                                          <p:attrName>ppt_x</p:attrName>
                                          <p:attrName>ppt_y</p:attrName>
                                        </p:attrNameLst>
                                      </p:cBhvr>
                                    </p:animMotion>
                                  </p:childTnLst>
                                </p:cTn>
                              </p:par>
                              <p:par>
                                <p:cTn id="4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5" dur="2000" fill="hold"/>
                                        <p:tgtEl>
                                          <p:spTgt spid="76"/>
                                        </p:tgtEl>
                                        <p:attrNameLst>
                                          <p:attrName>ppt_x</p:attrName>
                                          <p:attrName>ppt_y</p:attrName>
                                        </p:attrNameLst>
                                      </p:cBhvr>
                                    </p:animMotion>
                                  </p:childTnLst>
                                </p:cTn>
                              </p:par>
                              <p:par>
                                <p:cTn id="4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7" dur="2000" fill="hold"/>
                                        <p:tgtEl>
                                          <p:spTgt spid="79"/>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9" dur="2000" fill="hold"/>
                                        <p:tgtEl>
                                          <p:spTgt spid="77"/>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51" dur="2000" fill="hold"/>
                                        <p:tgtEl>
                                          <p:spTgt spid="80"/>
                                        </p:tgtEl>
                                        <p:attrNameLst>
                                          <p:attrName>ppt_x</p:attrName>
                                          <p:attrName>ppt_y</p:attrName>
                                        </p:attrNameLst>
                                      </p:cBhvr>
                                      <p:rCtr x="18750" y="58287"/>
                                    </p:animMotion>
                                  </p:childTnLst>
                                </p:cTn>
                              </p:par>
                              <p:par>
                                <p:cTn id="52"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3" dur="2000" fill="hold"/>
                                        <p:tgtEl>
                                          <p:spTgt spid="81"/>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5" dur="2000" fill="hold"/>
                                        <p:tgtEl>
                                          <p:spTgt spid="82"/>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7" dur="2000" fill="hold"/>
                                        <p:tgtEl>
                                          <p:spTgt spid="83"/>
                                        </p:tgtEl>
                                        <p:attrNameLst>
                                          <p:attrName>ppt_x</p:attrName>
                                          <p:attrName>ppt_y</p:attrName>
                                        </p:attrNameLst>
                                      </p:cBhvr>
                                    </p:animMotion>
                                  </p:childTnLst>
                                </p:cTn>
                              </p:par>
                              <p:par>
                                <p:cTn id="5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9" dur="2000" fill="hold"/>
                                        <p:tgtEl>
                                          <p:spTgt spid="85"/>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1" dur="2000" fill="hold"/>
                                        <p:tgtEl>
                                          <p:spTgt spid="84"/>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3" dur="2000" fill="hold"/>
                                        <p:tgtEl>
                                          <p:spTgt spid="86"/>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5" dur="2000" fill="hold"/>
                                        <p:tgtEl>
                                          <p:spTgt spid="87"/>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7" dur="2000" fill="hold"/>
                                        <p:tgtEl>
                                          <p:spTgt spid="88"/>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9" dur="2000" fill="hold"/>
                                        <p:tgtEl>
                                          <p:spTgt spid="89"/>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1" dur="2000" fill="hold"/>
                                        <p:tgtEl>
                                          <p:spTgt spid="90"/>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3" dur="2000" fill="hold"/>
                                        <p:tgtEl>
                                          <p:spTgt spid="91"/>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5" dur="2000" fill="hold"/>
                                        <p:tgtEl>
                                          <p:spTgt spid="93"/>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7" dur="2000" fill="hold"/>
                                        <p:tgtEl>
                                          <p:spTgt spid="92"/>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9" dur="2000" fill="hold"/>
                                        <p:tgtEl>
                                          <p:spTgt spid="94"/>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1" dur="2000" fill="hold"/>
                                        <p:tgtEl>
                                          <p:spTgt spid="95"/>
                                        </p:tgtEl>
                                        <p:attrNameLst>
                                          <p:attrName>ppt_x</p:attrName>
                                          <p:attrName>ppt_y</p:attrName>
                                        </p:attrNameLst>
                                      </p:cBhvr>
                                    </p:animMotion>
                                  </p:childTnLst>
                                </p:cTn>
                              </p:par>
                            </p:childTnLst>
                          </p:cTn>
                        </p:par>
                      </p:childTnLst>
                    </p:cTn>
                  </p:par>
                </p:childTnLst>
              </p:cTn>
              <p:nextCondLst>
                <p:cond evt="onClick" delay="0">
                  <p:tgtEl>
                    <p:spTgt spid="134"/>
                  </p:tgtEl>
                </p:cond>
              </p:nextCondLst>
            </p:seq>
            <p:seq concurrent="1" nextAc="seek">
              <p:cTn id="82" restart="whenNotActive" fill="hold" evtFilter="cancelBubble" nodeType="interactiveSeq">
                <p:stCondLst>
                  <p:cond evt="onClick" delay="0">
                    <p:tgtEl>
                      <p:spTgt spid="139"/>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withEffect">
                                  <p:stCondLst>
                                    <p:cond delay="0"/>
                                  </p:stCondLst>
                                  <p:childTnLst>
                                    <p:set>
                                      <p:cBhvr>
                                        <p:cTn id="86" dur="1" fill="hold">
                                          <p:stCondLst>
                                            <p:cond delay="0"/>
                                          </p:stCondLst>
                                        </p:cTn>
                                        <p:tgtEl>
                                          <p:spTgt spid="141"/>
                                        </p:tgtEl>
                                        <p:attrNameLst>
                                          <p:attrName>style.visibility</p:attrName>
                                        </p:attrNameLst>
                                      </p:cBhvr>
                                      <p:to>
                                        <p:strVal val="visible"/>
                                      </p:to>
                                    </p:set>
                                    <p:anim calcmode="lin" valueType="num">
                                      <p:cBhvr>
                                        <p:cTn id="87" dur="500" fill="hold"/>
                                        <p:tgtEl>
                                          <p:spTgt spid="141"/>
                                        </p:tgtEl>
                                        <p:attrNameLst>
                                          <p:attrName>ppt_w</p:attrName>
                                        </p:attrNameLst>
                                      </p:cBhvr>
                                      <p:tavLst>
                                        <p:tav tm="0">
                                          <p:val>
                                            <p:fltVal val="0"/>
                                          </p:val>
                                        </p:tav>
                                        <p:tav tm="100000">
                                          <p:val>
                                            <p:strVal val="#ppt_w"/>
                                          </p:val>
                                        </p:tav>
                                      </p:tavLst>
                                    </p:anim>
                                    <p:anim calcmode="lin" valueType="num">
                                      <p:cBhvr>
                                        <p:cTn id="88" dur="500" fill="hold"/>
                                        <p:tgtEl>
                                          <p:spTgt spid="141"/>
                                        </p:tgtEl>
                                        <p:attrNameLst>
                                          <p:attrName>ppt_h</p:attrName>
                                        </p:attrNameLst>
                                      </p:cBhvr>
                                      <p:tavLst>
                                        <p:tav tm="0">
                                          <p:val>
                                            <p:fltVal val="0"/>
                                          </p:val>
                                        </p:tav>
                                        <p:tav tm="100000">
                                          <p:val>
                                            <p:strVal val="#ppt_h"/>
                                          </p:val>
                                        </p:tav>
                                      </p:tavLst>
                                    </p:anim>
                                    <p:animEffect transition="in" filter="fade">
                                      <p:cBhvr>
                                        <p:cTn id="89" dur="500"/>
                                        <p:tgtEl>
                                          <p:spTgt spid="141"/>
                                        </p:tgtEl>
                                      </p:cBhvr>
                                    </p:animEffect>
                                  </p:childTnLst>
                                  <p:subTnLst>
                                    <p:audio>
                                      <p:cMediaNode>
                                        <p:cTn display="0" masterRel="sameClick">
                                          <p:stCondLst>
                                            <p:cond evt="begin" delay="0">
                                              <p:tn val="85"/>
                                            </p:cond>
                                          </p:stCondLst>
                                          <p:endCondLst>
                                            <p:cond evt="onStopAudio" delay="0">
                                              <p:tgtEl>
                                                <p:sldTgt/>
                                              </p:tgtEl>
                                            </p:cond>
                                          </p:endCondLst>
                                        </p:cTn>
                                        <p:tgtEl>
                                          <p:sndTgt r:embed="rId2"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141"/>
                                        </p:tgtEl>
                                      </p:cBhvr>
                                    </p:animEffect>
                                    <p:animScale>
                                      <p:cBhvr>
                                        <p:cTn id="92" dur="250" autoRev="1" fill="hold"/>
                                        <p:tgtEl>
                                          <p:spTgt spid="141"/>
                                        </p:tgtEl>
                                      </p:cBhvr>
                                      <p:by x="105000" y="105000"/>
                                    </p:animScale>
                                  </p:childTnLst>
                                </p:cTn>
                              </p:par>
                            </p:childTnLst>
                          </p:cTn>
                        </p:par>
                      </p:childTnLst>
                    </p:cTn>
                  </p:par>
                </p:childTnLst>
              </p:cTn>
              <p:nextCondLst>
                <p:cond evt="onClick" delay="0">
                  <p:tgtEl>
                    <p:spTgt spid="139"/>
                  </p:tgtEl>
                </p:cond>
              </p:nextCondLst>
            </p:seq>
            <p:seq concurrent="1" nextAc="seek">
              <p:cTn id="93" restart="whenNotActive" fill="hold" evtFilter="cancelBubble" nodeType="interactiveSeq">
                <p:stCondLst>
                  <p:cond evt="onClick" delay="0">
                    <p:tgtEl>
                      <p:spTgt spid="140"/>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142"/>
                                        </p:tgtEl>
                                        <p:attrNameLst>
                                          <p:attrName>style.visibility</p:attrName>
                                        </p:attrNameLst>
                                      </p:cBhvr>
                                      <p:to>
                                        <p:strVal val="visible"/>
                                      </p:to>
                                    </p:set>
                                    <p:anim calcmode="lin" valueType="num">
                                      <p:cBhvr>
                                        <p:cTn id="98" dur="500" fill="hold"/>
                                        <p:tgtEl>
                                          <p:spTgt spid="142"/>
                                        </p:tgtEl>
                                        <p:attrNameLst>
                                          <p:attrName>ppt_w</p:attrName>
                                        </p:attrNameLst>
                                      </p:cBhvr>
                                      <p:tavLst>
                                        <p:tav tm="0">
                                          <p:val>
                                            <p:fltVal val="0"/>
                                          </p:val>
                                        </p:tav>
                                        <p:tav tm="100000">
                                          <p:val>
                                            <p:strVal val="#ppt_w"/>
                                          </p:val>
                                        </p:tav>
                                      </p:tavLst>
                                    </p:anim>
                                    <p:anim calcmode="lin" valueType="num">
                                      <p:cBhvr>
                                        <p:cTn id="99" dur="500" fill="hold"/>
                                        <p:tgtEl>
                                          <p:spTgt spid="142"/>
                                        </p:tgtEl>
                                        <p:attrNameLst>
                                          <p:attrName>ppt_h</p:attrName>
                                        </p:attrNameLst>
                                      </p:cBhvr>
                                      <p:tavLst>
                                        <p:tav tm="0">
                                          <p:val>
                                            <p:fltVal val="0"/>
                                          </p:val>
                                        </p:tav>
                                        <p:tav tm="100000">
                                          <p:val>
                                            <p:strVal val="#ppt_h"/>
                                          </p:val>
                                        </p:tav>
                                      </p:tavLst>
                                    </p:anim>
                                    <p:animEffect transition="in" filter="fade">
                                      <p:cBhvr>
                                        <p:cTn id="100" dur="500"/>
                                        <p:tgtEl>
                                          <p:spTgt spid="142"/>
                                        </p:tgtEl>
                                      </p:cBhvr>
                                    </p:animEffect>
                                  </p:childTnLst>
                                  <p:subTnLst>
                                    <p:audio>
                                      <p:cMediaNode>
                                        <p:cTn display="0" masterRel="sameClick">
                                          <p:stCondLst>
                                            <p:cond evt="begin" delay="0">
                                              <p:tn val="96"/>
                                            </p:cond>
                                          </p:stCondLst>
                                          <p:endCondLst>
                                            <p:cond evt="onStopAudio" delay="0">
                                              <p:tgtEl>
                                                <p:sldTgt/>
                                              </p:tgtEl>
                                            </p:cond>
                                          </p:endCondLst>
                                        </p:cTn>
                                        <p:tgtEl>
                                          <p:sndTgt r:embed="rId2"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142"/>
                                        </p:tgtEl>
                                      </p:cBhvr>
                                    </p:animEffect>
                                    <p:animScale>
                                      <p:cBhvr>
                                        <p:cTn id="103" dur="250" autoRev="1" fill="hold"/>
                                        <p:tgtEl>
                                          <p:spTgt spid="142"/>
                                        </p:tgtEl>
                                      </p:cBhvr>
                                      <p:by x="105000" y="105000"/>
                                    </p:animScale>
                                  </p:childTnLst>
                                </p:cTn>
                              </p:par>
                            </p:childTnLst>
                          </p:cTn>
                        </p:par>
                      </p:childTnLst>
                    </p:cTn>
                  </p:par>
                </p:childTnLst>
              </p:cTn>
              <p:nextCondLst>
                <p:cond evt="onClick" delay="0">
                  <p:tgtEl>
                    <p:spTgt spid="140"/>
                  </p:tgtEl>
                </p:cond>
              </p:nextCondLst>
            </p:seq>
            <p:seq concurrent="1" nextAc="seek">
              <p:cTn id="104" restart="whenNotActive" fill="hold" evtFilter="cancelBubble" nodeType="interactiveSeq">
                <p:stCondLst>
                  <p:cond evt="onClick" delay="0">
                    <p:tgtEl>
                      <p:spTgt spid="143"/>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144"/>
                                        </p:tgtEl>
                                        <p:attrNameLst>
                                          <p:attrName>style.visibility</p:attrName>
                                        </p:attrNameLst>
                                      </p:cBhvr>
                                      <p:to>
                                        <p:strVal val="visible"/>
                                      </p:to>
                                    </p:set>
                                    <p:anim calcmode="lin" valueType="num">
                                      <p:cBhvr>
                                        <p:cTn id="109" dur="500" fill="hold"/>
                                        <p:tgtEl>
                                          <p:spTgt spid="144"/>
                                        </p:tgtEl>
                                        <p:attrNameLst>
                                          <p:attrName>ppt_w</p:attrName>
                                        </p:attrNameLst>
                                      </p:cBhvr>
                                      <p:tavLst>
                                        <p:tav tm="0">
                                          <p:val>
                                            <p:fltVal val="0"/>
                                          </p:val>
                                        </p:tav>
                                        <p:tav tm="100000">
                                          <p:val>
                                            <p:strVal val="#ppt_w"/>
                                          </p:val>
                                        </p:tav>
                                      </p:tavLst>
                                    </p:anim>
                                    <p:anim calcmode="lin" valueType="num">
                                      <p:cBhvr>
                                        <p:cTn id="110" dur="500" fill="hold"/>
                                        <p:tgtEl>
                                          <p:spTgt spid="144"/>
                                        </p:tgtEl>
                                        <p:attrNameLst>
                                          <p:attrName>ppt_h</p:attrName>
                                        </p:attrNameLst>
                                      </p:cBhvr>
                                      <p:tavLst>
                                        <p:tav tm="0">
                                          <p:val>
                                            <p:fltVal val="0"/>
                                          </p:val>
                                        </p:tav>
                                        <p:tav tm="100000">
                                          <p:val>
                                            <p:strVal val="#ppt_h"/>
                                          </p:val>
                                        </p:tav>
                                      </p:tavLst>
                                    </p:anim>
                                    <p:animEffect transition="in" filter="fade">
                                      <p:cBhvr>
                                        <p:cTn id="111" dur="500"/>
                                        <p:tgtEl>
                                          <p:spTgt spid="144"/>
                                        </p:tgtEl>
                                      </p:cBhvr>
                                    </p:animEffect>
                                  </p:childTnLst>
                                  <p:subTnLst>
                                    <p:audio>
                                      <p:cMediaNode>
                                        <p:cTn display="0" masterRel="sameClick">
                                          <p:stCondLst>
                                            <p:cond evt="begin" delay="0">
                                              <p:tn val="107"/>
                                            </p:cond>
                                          </p:stCondLst>
                                          <p:endCondLst>
                                            <p:cond evt="onStopAudio" delay="0">
                                              <p:tgtEl>
                                                <p:sldTgt/>
                                              </p:tgtEl>
                                            </p:cond>
                                          </p:endCondLst>
                                        </p:cTn>
                                        <p:tgtEl>
                                          <p:sndTgt r:embed="rId2"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144"/>
                                        </p:tgtEl>
                                      </p:cBhvr>
                                    </p:animEffect>
                                    <p:animScale>
                                      <p:cBhvr>
                                        <p:cTn id="114" dur="250" autoRev="1" fill="hold"/>
                                        <p:tgtEl>
                                          <p:spTgt spid="144"/>
                                        </p:tgtEl>
                                      </p:cBhvr>
                                      <p:by x="105000" y="105000"/>
                                    </p:animScale>
                                  </p:childTnLst>
                                </p:cTn>
                              </p:par>
                            </p:childTnLst>
                          </p:cTn>
                        </p:par>
                      </p:childTnLst>
                    </p:cTn>
                  </p:par>
                </p:childTnLst>
              </p:cTn>
              <p:nextCondLst>
                <p:cond evt="onClick" delay="0">
                  <p:tgtEl>
                    <p:spTgt spid="143"/>
                  </p:tgtEl>
                </p:cond>
              </p:nextCondLst>
            </p:seq>
          </p:childTnLst>
        </p:cTn>
      </p:par>
    </p:tnLst>
    <p:bldLst>
      <p:bldP spid="136" grpId="0"/>
      <p:bldP spid="136" grpId="1"/>
      <p:bldP spid="137" grpId="0"/>
      <p:bldP spid="137" grpId="1"/>
      <p:bldP spid="141" grpId="0"/>
      <p:bldP spid="141" grpId="1"/>
      <p:bldP spid="142" grpId="0"/>
      <p:bldP spid="142" grpId="1"/>
      <p:bldP spid="144" grpId="0"/>
      <p:bldP spid="14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57"/>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hỏi</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6</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83596" y="361127"/>
            <a:ext cx="394383" cy="256587"/>
          </a:xfrm>
          <a:prstGeom prst="rect">
            <a:avLst/>
          </a:prstGeom>
        </p:spPr>
      </p:pic>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5"/>
          <a:stretch>
            <a:fillRect/>
          </a:stretch>
        </p:blipFill>
        <p:spPr>
          <a:xfrm>
            <a:off x="4336330" y="-1480336"/>
            <a:ext cx="359906" cy="214559"/>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6"/>
          <a:stretch>
            <a:fillRect/>
          </a:stretch>
        </p:blipFill>
        <p:spPr>
          <a:xfrm>
            <a:off x="2022362" y="-680213"/>
            <a:ext cx="359906" cy="214559"/>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7"/>
          <a:stretch>
            <a:fillRect/>
          </a:stretch>
        </p:blipFill>
        <p:spPr>
          <a:xfrm>
            <a:off x="2202807" y="-1531860"/>
            <a:ext cx="359906" cy="218018"/>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8"/>
          <a:stretch>
            <a:fillRect/>
          </a:stretch>
        </p:blipFill>
        <p:spPr>
          <a:xfrm>
            <a:off x="12254819" y="-844729"/>
            <a:ext cx="359906" cy="218018"/>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9"/>
          <a:stretch>
            <a:fillRect/>
          </a:stretch>
        </p:blipFill>
        <p:spPr>
          <a:xfrm>
            <a:off x="10148971" y="-649354"/>
            <a:ext cx="359906" cy="214559"/>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0"/>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1"/>
          <a:stretch>
            <a:fillRect/>
          </a:stretch>
        </p:blipFill>
        <p:spPr>
          <a:xfrm>
            <a:off x="8381505" y="-592875"/>
            <a:ext cx="359906" cy="214559"/>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2"/>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3"/>
          <a:stretch>
            <a:fillRect/>
          </a:stretch>
        </p:blipFill>
        <p:spPr>
          <a:xfrm>
            <a:off x="6912564" y="-556051"/>
            <a:ext cx="359906" cy="218018"/>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4"/>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6"/>
          <a:stretch>
            <a:fillRect/>
          </a:stretch>
        </p:blipFill>
        <p:spPr>
          <a:xfrm>
            <a:off x="6870902" y="-853256"/>
            <a:ext cx="359906" cy="214559"/>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7"/>
          <a:stretch>
            <a:fillRect/>
          </a:stretch>
        </p:blipFill>
        <p:spPr>
          <a:xfrm>
            <a:off x="8410016" y="-1183672"/>
            <a:ext cx="359906" cy="218018"/>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4"/>
          <a:stretch>
            <a:fillRect/>
          </a:stretch>
        </p:blipFill>
        <p:spPr>
          <a:xfrm>
            <a:off x="7597698" y="-878503"/>
            <a:ext cx="359906" cy="218018"/>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8"/>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9"/>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0"/>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6"/>
          <a:stretch>
            <a:fillRect/>
          </a:stretch>
        </p:blipFill>
        <p:spPr>
          <a:xfrm>
            <a:off x="187974" y="-632820"/>
            <a:ext cx="359906" cy="214559"/>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7"/>
          <a:stretch>
            <a:fillRect/>
          </a:stretch>
        </p:blipFill>
        <p:spPr>
          <a:xfrm>
            <a:off x="10890033" y="-1138082"/>
            <a:ext cx="359906" cy="218018"/>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4"/>
          <a:stretch>
            <a:fillRect/>
          </a:stretch>
        </p:blipFill>
        <p:spPr>
          <a:xfrm>
            <a:off x="318073" y="-1228199"/>
            <a:ext cx="359906" cy="218018"/>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7"/>
          <a:stretch>
            <a:fillRect/>
          </a:stretch>
        </p:blipFill>
        <p:spPr>
          <a:xfrm>
            <a:off x="5979548" y="-1009014"/>
            <a:ext cx="359906" cy="218018"/>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9"/>
          <a:stretch>
            <a:fillRect/>
          </a:stretch>
        </p:blipFill>
        <p:spPr>
          <a:xfrm>
            <a:off x="4048907" y="-978201"/>
            <a:ext cx="359906" cy="214559"/>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0"/>
          <a:stretch>
            <a:fillRect/>
          </a:stretch>
        </p:blipFill>
        <p:spPr>
          <a:xfrm>
            <a:off x="5266837" y="-945010"/>
            <a:ext cx="359906" cy="218018"/>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7"/>
          <a:stretch>
            <a:fillRect/>
          </a:stretch>
        </p:blipFill>
        <p:spPr>
          <a:xfrm>
            <a:off x="6737003" y="-1532519"/>
            <a:ext cx="359906" cy="218018"/>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0"/>
          <a:stretch>
            <a:fillRect/>
          </a:stretch>
        </p:blipFill>
        <p:spPr>
          <a:xfrm>
            <a:off x="11661885" y="-487442"/>
            <a:ext cx="359906" cy="218018"/>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6"/>
          <a:stretch>
            <a:fillRect/>
          </a:stretch>
        </p:blipFill>
        <p:spPr>
          <a:xfrm>
            <a:off x="4552971" y="-329583"/>
            <a:ext cx="359906" cy="214559"/>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7"/>
          <a:stretch>
            <a:fillRect/>
          </a:stretch>
        </p:blipFill>
        <p:spPr>
          <a:xfrm>
            <a:off x="9243524" y="-1447562"/>
            <a:ext cx="359906" cy="218018"/>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4"/>
          <a:stretch>
            <a:fillRect/>
          </a:stretch>
        </p:blipFill>
        <p:spPr>
          <a:xfrm>
            <a:off x="5279766" y="-354830"/>
            <a:ext cx="359906" cy="218018"/>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7"/>
          <a:stretch>
            <a:fillRect/>
          </a:stretch>
        </p:blipFill>
        <p:spPr>
          <a:xfrm>
            <a:off x="3661617" y="-485341"/>
            <a:ext cx="359906" cy="218018"/>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7"/>
          <a:stretch>
            <a:fillRect/>
          </a:stretch>
        </p:blipFill>
        <p:spPr>
          <a:xfrm>
            <a:off x="9564939" y="-1120464"/>
            <a:ext cx="359906" cy="218018"/>
          </a:xfrm>
          <a:prstGeom prst="rect">
            <a:avLst/>
          </a:prstGeom>
        </p:spPr>
      </p:pic>
      <p:sp>
        <p:nvSpPr>
          <p:cNvPr id="100" name="Rectangle: Rounded Corners 28">
            <a:extLst>
              <a:ext uri="{FF2B5EF4-FFF2-40B4-BE49-F238E27FC236}">
                <a16:creationId xmlns:a16="http://schemas.microsoft.com/office/drawing/2014/main" id="{79081DE3-25B1-4AC5-88E2-CA1A582D540E}"/>
              </a:ext>
            </a:extLst>
          </p:cNvPr>
          <p:cNvSpPr/>
          <p:nvPr/>
        </p:nvSpPr>
        <p:spPr>
          <a:xfrm>
            <a:off x="1172129" y="920566"/>
            <a:ext cx="9897857" cy="3213699"/>
          </a:xfrm>
          <a:prstGeom prst="roundRect">
            <a:avLst>
              <a:gd name="adj" fmla="val 11048"/>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63858ED7-2267-4CC5-88D9-750AC4B510B7}"/>
              </a:ext>
            </a:extLst>
          </p:cNvPr>
          <p:cNvGrpSpPr/>
          <p:nvPr/>
        </p:nvGrpSpPr>
        <p:grpSpPr>
          <a:xfrm>
            <a:off x="4297530" y="4341598"/>
            <a:ext cx="3288080" cy="880242"/>
            <a:chOff x="4037538" y="4547895"/>
            <a:chExt cx="3288936" cy="880471"/>
          </a:xfrm>
        </p:grpSpPr>
        <p:sp>
          <p:nvSpPr>
            <p:cNvPr id="104"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106"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107"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8" name="Group 107">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109"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110"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111" name="!!o4b">
            <a:extLst>
              <a:ext uri="{FF2B5EF4-FFF2-40B4-BE49-F238E27FC236}">
                <a16:creationId xmlns:a16="http://schemas.microsoft.com/office/drawing/2014/main" id="{6F40FFA8-451A-4BC0-BD18-CD55C51FC9A2}"/>
              </a:ext>
            </a:extLst>
          </p:cNvPr>
          <p:cNvSpPr/>
          <p:nvPr/>
        </p:nvSpPr>
        <p:spPr>
          <a:xfrm>
            <a:off x="5263019" y="5710564"/>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2" name="!!o4a">
            <a:extLst>
              <a:ext uri="{FF2B5EF4-FFF2-40B4-BE49-F238E27FC236}">
                <a16:creationId xmlns:a16="http://schemas.microsoft.com/office/drawing/2014/main" id="{03CD02AD-A0B0-4461-82E4-ADE45F3505A9}"/>
              </a:ext>
            </a:extLst>
          </p:cNvPr>
          <p:cNvSpPr/>
          <p:nvPr/>
        </p:nvSpPr>
        <p:spPr>
          <a:xfrm>
            <a:off x="4137646" y="5715316"/>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3" name="!!4a">
            <a:extLst>
              <a:ext uri="{FF2B5EF4-FFF2-40B4-BE49-F238E27FC236}">
                <a16:creationId xmlns:a16="http://schemas.microsoft.com/office/drawing/2014/main" id="{7D7392F9-B328-40CF-A436-C3974F476E3C}"/>
              </a:ext>
            </a:extLst>
          </p:cNvPr>
          <p:cNvSpPr txBox="1"/>
          <p:nvPr/>
        </p:nvSpPr>
        <p:spPr>
          <a:xfrm>
            <a:off x="4312944" y="5765830"/>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á</a:t>
            </a:r>
          </a:p>
        </p:txBody>
      </p:sp>
      <p:sp>
        <p:nvSpPr>
          <p:cNvPr id="114" name="!!4b">
            <a:extLst>
              <a:ext uri="{FF2B5EF4-FFF2-40B4-BE49-F238E27FC236}">
                <a16:creationId xmlns:a16="http://schemas.microsoft.com/office/drawing/2014/main" id="{FF091EC5-DEE3-4725-BA96-0C98047169DD}"/>
              </a:ext>
            </a:extLst>
          </p:cNvPr>
          <p:cNvSpPr txBox="1"/>
          <p:nvPr/>
        </p:nvSpPr>
        <p:spPr>
          <a:xfrm>
            <a:off x="5461248" y="5761078"/>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k</a:t>
            </a:r>
          </a:p>
        </p:txBody>
      </p:sp>
      <p:sp>
        <p:nvSpPr>
          <p:cNvPr id="115" name="!!o4a">
            <a:extLst>
              <a:ext uri="{FF2B5EF4-FFF2-40B4-BE49-F238E27FC236}">
                <a16:creationId xmlns:a16="http://schemas.microsoft.com/office/drawing/2014/main" id="{03CD02AD-A0B0-4461-82E4-ADE45F3505A9}"/>
              </a:ext>
            </a:extLst>
          </p:cNvPr>
          <p:cNvSpPr/>
          <p:nvPr/>
        </p:nvSpPr>
        <p:spPr>
          <a:xfrm>
            <a:off x="3021180" y="5715316"/>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6" name="!!4a">
            <a:extLst>
              <a:ext uri="{FF2B5EF4-FFF2-40B4-BE49-F238E27FC236}">
                <a16:creationId xmlns:a16="http://schemas.microsoft.com/office/drawing/2014/main" id="{7D7392F9-B328-40CF-A436-C3974F476E3C}"/>
              </a:ext>
            </a:extLst>
          </p:cNvPr>
          <p:cNvSpPr txBox="1"/>
          <p:nvPr/>
        </p:nvSpPr>
        <p:spPr>
          <a:xfrm>
            <a:off x="3213670" y="5777979"/>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l</a:t>
            </a:r>
          </a:p>
        </p:txBody>
      </p:sp>
      <p:pic>
        <p:nvPicPr>
          <p:cNvPr id="117" name="Picture 2" descr="https://ppdhsinhhoc12.weebly.com/uploads/2/1/7/9/21790800/256860_orig.jpg"/>
          <p:cNvPicPr>
            <a:picLocks noChangeAspect="1" noChangeArrowheads="1"/>
          </p:cNvPicPr>
          <p:nvPr/>
        </p:nvPicPr>
        <p:blipFill rotWithShape="1">
          <a:blip r:embed="rId15">
            <a:extLst>
              <a:ext uri="{28A0092B-C50C-407E-A947-70E740481C1C}">
                <a14:useLocalDpi xmlns:a14="http://schemas.microsoft.com/office/drawing/2010/main" val="0"/>
              </a:ext>
            </a:extLst>
          </a:blip>
          <a:srcRect t="28830" r="3231" b="-431"/>
          <a:stretch/>
        </p:blipFill>
        <p:spPr bwMode="auto">
          <a:xfrm>
            <a:off x="5775066" y="1091480"/>
            <a:ext cx="4932828" cy="2951041"/>
          </a:xfrm>
          <a:prstGeom prst="rect">
            <a:avLst/>
          </a:prstGeom>
          <a:noFill/>
          <a:extLst>
            <a:ext uri="{909E8E84-426E-40DD-AFC4-6F175D3DCCD1}">
              <a14:hiddenFill xmlns:a14="http://schemas.microsoft.com/office/drawing/2010/main">
                <a:solidFill>
                  <a:srgbClr val="FFFFFF"/>
                </a:solidFill>
              </a14:hiddenFill>
            </a:ext>
          </a:extLst>
        </p:spPr>
      </p:pic>
      <p:sp>
        <p:nvSpPr>
          <p:cNvPr id="118" name="Rectangle 5"/>
          <p:cNvSpPr>
            <a:spLocks noChangeArrowheads="1"/>
          </p:cNvSpPr>
          <p:nvPr/>
        </p:nvSpPr>
        <p:spPr bwMode="auto">
          <a:xfrm>
            <a:off x="1370012" y="1465223"/>
            <a:ext cx="4480743" cy="230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anchor="ctr" anchorCtr="0" compatLnSpc="1">
            <a:prstTxWarp prst="textNoShape">
              <a:avLst/>
            </a:prstTxWarp>
            <a:spAutoFit/>
          </a:bodyPr>
          <a:lstStyle/>
          <a:p>
            <a:pPr algn="ctr" fontAlgn="base">
              <a:spcBef>
                <a:spcPct val="0"/>
              </a:spcBef>
              <a:spcAft>
                <a:spcPct val="0"/>
              </a:spcAft>
            </a:pPr>
            <a:r>
              <a:rPr lang="en-US" altLang="en-US" sz="3599" b="1" dirty="0" err="1">
                <a:solidFill>
                  <a:srgbClr val="EE4036"/>
                </a:solidFill>
                <a:latin typeface="Times New Roman" panose="02020603050405020304" pitchFamily="18" charset="0"/>
              </a:rPr>
              <a:t>Trong</a:t>
            </a:r>
            <a:r>
              <a:rPr lang="en-US" altLang="en-US" sz="3599" b="1" dirty="0">
                <a:solidFill>
                  <a:srgbClr val="EE4036"/>
                </a:solidFill>
                <a:latin typeface="Times New Roman" panose="02020603050405020304" pitchFamily="18" charset="0"/>
              </a:rPr>
              <a:t> </a:t>
            </a:r>
            <a:r>
              <a:rPr lang="en-US" altLang="en-US" sz="3599" b="1" dirty="0" err="1">
                <a:solidFill>
                  <a:srgbClr val="EE4036"/>
                </a:solidFill>
                <a:latin typeface="Times New Roman" panose="02020603050405020304" pitchFamily="18" charset="0"/>
              </a:rPr>
              <a:t>lưới</a:t>
            </a:r>
            <a:r>
              <a:rPr lang="en-US" altLang="en-US" sz="3599" b="1" dirty="0">
                <a:solidFill>
                  <a:srgbClr val="EE4036"/>
                </a:solidFill>
                <a:latin typeface="Times New Roman" panose="02020603050405020304" pitchFamily="18" charset="0"/>
              </a:rPr>
              <a:t> </a:t>
            </a:r>
            <a:r>
              <a:rPr lang="en-US" altLang="en-US" sz="3599" b="1" dirty="0" err="1">
                <a:solidFill>
                  <a:srgbClr val="EE4036"/>
                </a:solidFill>
                <a:latin typeface="Times New Roman" panose="02020603050405020304" pitchFamily="18" charset="0"/>
              </a:rPr>
              <a:t>thức</a:t>
            </a:r>
            <a:r>
              <a:rPr lang="en-US" altLang="en-US" sz="3599" b="1" dirty="0">
                <a:solidFill>
                  <a:srgbClr val="EE4036"/>
                </a:solidFill>
                <a:latin typeface="Times New Roman" panose="02020603050405020304" pitchFamily="18" charset="0"/>
              </a:rPr>
              <a:t> </a:t>
            </a:r>
            <a:r>
              <a:rPr lang="en-US" altLang="en-US" sz="3599" b="1" dirty="0" err="1">
                <a:solidFill>
                  <a:srgbClr val="EE4036"/>
                </a:solidFill>
                <a:latin typeface="Times New Roman" panose="02020603050405020304" pitchFamily="18" charset="0"/>
              </a:rPr>
              <a:t>ăn</a:t>
            </a:r>
            <a:r>
              <a:rPr lang="en-US" altLang="en-US" sz="3599" b="1" dirty="0">
                <a:solidFill>
                  <a:srgbClr val="EE4036"/>
                </a:solidFill>
                <a:latin typeface="Times New Roman" panose="02020603050405020304" pitchFamily="18" charset="0"/>
              </a:rPr>
              <a:t> </a:t>
            </a:r>
            <a:r>
              <a:rPr lang="en-US" altLang="en-US" sz="3599" b="1" dirty="0" err="1">
                <a:solidFill>
                  <a:srgbClr val="EE4036"/>
                </a:solidFill>
                <a:latin typeface="Times New Roman" panose="02020603050405020304" pitchFamily="18" charset="0"/>
              </a:rPr>
              <a:t>sau</a:t>
            </a:r>
            <a:r>
              <a:rPr lang="en-US" altLang="en-US" sz="3599" b="1" dirty="0">
                <a:solidFill>
                  <a:srgbClr val="EE4036"/>
                </a:solidFill>
                <a:latin typeface="Times New Roman" panose="02020603050405020304" pitchFamily="18" charset="0"/>
              </a:rPr>
              <a:t>, </a:t>
            </a:r>
            <a:r>
              <a:rPr lang="en-US" altLang="en-US" sz="3599" b="1" dirty="0" err="1">
                <a:solidFill>
                  <a:srgbClr val="EE4036"/>
                </a:solidFill>
                <a:latin typeface="Times New Roman" panose="02020603050405020304" pitchFamily="18" charset="0"/>
              </a:rPr>
              <a:t>sinh</a:t>
            </a:r>
            <a:r>
              <a:rPr lang="en-US" altLang="en-US" sz="3599" b="1" dirty="0">
                <a:solidFill>
                  <a:srgbClr val="EE4036"/>
                </a:solidFill>
                <a:latin typeface="Times New Roman" panose="02020603050405020304" pitchFamily="18" charset="0"/>
              </a:rPr>
              <a:t> </a:t>
            </a:r>
            <a:r>
              <a:rPr lang="en-US" altLang="en-US" sz="3599" b="1" dirty="0" err="1">
                <a:solidFill>
                  <a:srgbClr val="EE4036"/>
                </a:solidFill>
                <a:latin typeface="Times New Roman" panose="02020603050405020304" pitchFamily="18" charset="0"/>
              </a:rPr>
              <a:t>vật</a:t>
            </a:r>
            <a:r>
              <a:rPr lang="en-US" altLang="en-US" sz="3599" b="1" dirty="0">
                <a:solidFill>
                  <a:srgbClr val="EE4036"/>
                </a:solidFill>
                <a:latin typeface="Times New Roman" panose="02020603050405020304" pitchFamily="18" charset="0"/>
              </a:rPr>
              <a:t> </a:t>
            </a:r>
            <a:r>
              <a:rPr lang="en-US" altLang="en-US" sz="3599" b="1" dirty="0" err="1">
                <a:solidFill>
                  <a:srgbClr val="EE4036"/>
                </a:solidFill>
                <a:latin typeface="Times New Roman" panose="02020603050405020304" pitchFamily="18" charset="0"/>
              </a:rPr>
              <a:t>sản</a:t>
            </a:r>
            <a:r>
              <a:rPr lang="en-US" altLang="en-US" sz="3599" b="1" dirty="0">
                <a:solidFill>
                  <a:srgbClr val="EE4036"/>
                </a:solidFill>
                <a:latin typeface="Times New Roman" panose="02020603050405020304" pitchFamily="18" charset="0"/>
              </a:rPr>
              <a:t> </a:t>
            </a:r>
            <a:r>
              <a:rPr lang="en-US" altLang="en-US" sz="3599" b="1" dirty="0" err="1">
                <a:solidFill>
                  <a:srgbClr val="EE4036"/>
                </a:solidFill>
                <a:latin typeface="Times New Roman" panose="02020603050405020304" pitchFamily="18" charset="0"/>
              </a:rPr>
              <a:t>xuất</a:t>
            </a:r>
            <a:r>
              <a:rPr lang="en-US" altLang="en-US" sz="3599" b="1" dirty="0">
                <a:solidFill>
                  <a:srgbClr val="EE4036"/>
                </a:solidFill>
                <a:latin typeface="Times New Roman" panose="02020603050405020304" pitchFamily="18" charset="0"/>
              </a:rPr>
              <a:t> </a:t>
            </a:r>
            <a:r>
              <a:rPr lang="en-US" altLang="en-US" sz="3599" b="1" dirty="0" err="1">
                <a:solidFill>
                  <a:srgbClr val="EE4036"/>
                </a:solidFill>
                <a:latin typeface="Times New Roman" panose="02020603050405020304" pitchFamily="18" charset="0"/>
              </a:rPr>
              <a:t>tham</a:t>
            </a:r>
            <a:r>
              <a:rPr lang="en-US" altLang="en-US" sz="3599" b="1" dirty="0">
                <a:solidFill>
                  <a:srgbClr val="EE4036"/>
                </a:solidFill>
                <a:latin typeface="Times New Roman" panose="02020603050405020304" pitchFamily="18" charset="0"/>
              </a:rPr>
              <a:t> </a:t>
            </a:r>
            <a:r>
              <a:rPr lang="en-US" altLang="en-US" sz="3599" b="1" dirty="0" err="1">
                <a:solidFill>
                  <a:srgbClr val="EE4036"/>
                </a:solidFill>
                <a:latin typeface="Times New Roman" panose="02020603050405020304" pitchFamily="18" charset="0"/>
              </a:rPr>
              <a:t>gia</a:t>
            </a:r>
            <a:r>
              <a:rPr lang="en-US" altLang="en-US" sz="3599" b="1" dirty="0">
                <a:solidFill>
                  <a:srgbClr val="EE4036"/>
                </a:solidFill>
                <a:latin typeface="Times New Roman" panose="02020603050405020304" pitchFamily="18" charset="0"/>
              </a:rPr>
              <a:t> </a:t>
            </a:r>
            <a:r>
              <a:rPr lang="en-US" altLang="en-US" sz="3599" b="1" dirty="0" err="1">
                <a:solidFill>
                  <a:srgbClr val="EE4036"/>
                </a:solidFill>
                <a:latin typeface="Times New Roman" panose="02020603050405020304" pitchFamily="18" charset="0"/>
              </a:rPr>
              <a:t>nhiều</a:t>
            </a:r>
            <a:r>
              <a:rPr lang="en-US" altLang="en-US" sz="3599" b="1" dirty="0">
                <a:solidFill>
                  <a:srgbClr val="EE4036"/>
                </a:solidFill>
                <a:latin typeface="Times New Roman" panose="02020603050405020304" pitchFamily="18" charset="0"/>
              </a:rPr>
              <a:t> </a:t>
            </a:r>
            <a:r>
              <a:rPr lang="en-US" altLang="en-US" sz="3599" b="1" dirty="0" err="1">
                <a:solidFill>
                  <a:srgbClr val="EE4036"/>
                </a:solidFill>
                <a:latin typeface="Times New Roman" panose="02020603050405020304" pitchFamily="18" charset="0"/>
              </a:rPr>
              <a:t>chuỗi</a:t>
            </a:r>
            <a:r>
              <a:rPr lang="en-US" altLang="en-US" sz="3599" b="1" dirty="0">
                <a:solidFill>
                  <a:srgbClr val="EE4036"/>
                </a:solidFill>
                <a:latin typeface="Times New Roman" panose="02020603050405020304" pitchFamily="18" charset="0"/>
              </a:rPr>
              <a:t> </a:t>
            </a:r>
            <a:r>
              <a:rPr lang="en-US" altLang="en-US" sz="3599" b="1" dirty="0" err="1">
                <a:solidFill>
                  <a:srgbClr val="EE4036"/>
                </a:solidFill>
                <a:latin typeface="Times New Roman" panose="02020603050405020304" pitchFamily="18" charset="0"/>
              </a:rPr>
              <a:t>thức</a:t>
            </a:r>
            <a:r>
              <a:rPr lang="en-US" altLang="en-US" sz="3599" b="1" dirty="0">
                <a:solidFill>
                  <a:srgbClr val="EE4036"/>
                </a:solidFill>
                <a:latin typeface="Times New Roman" panose="02020603050405020304" pitchFamily="18" charset="0"/>
              </a:rPr>
              <a:t> </a:t>
            </a:r>
            <a:r>
              <a:rPr lang="en-US" altLang="en-US" sz="3599" b="1" dirty="0" err="1">
                <a:solidFill>
                  <a:srgbClr val="EE4036"/>
                </a:solidFill>
                <a:latin typeface="Times New Roman" panose="02020603050405020304" pitchFamily="18" charset="0"/>
              </a:rPr>
              <a:t>ăn</a:t>
            </a:r>
            <a:r>
              <a:rPr lang="en-US" altLang="en-US" sz="3599" b="1" dirty="0">
                <a:solidFill>
                  <a:srgbClr val="EE4036"/>
                </a:solidFill>
                <a:latin typeface="Times New Roman" panose="02020603050405020304" pitchFamily="18" charset="0"/>
              </a:rPr>
              <a:t> </a:t>
            </a:r>
            <a:r>
              <a:rPr lang="en-US" altLang="en-US" sz="3599" b="1" dirty="0" err="1">
                <a:solidFill>
                  <a:srgbClr val="EE4036"/>
                </a:solidFill>
                <a:latin typeface="Times New Roman" panose="02020603050405020304" pitchFamily="18" charset="0"/>
              </a:rPr>
              <a:t>nhất</a:t>
            </a:r>
            <a:r>
              <a:rPr lang="en-US" altLang="en-US" sz="3599" b="1" dirty="0">
                <a:solidFill>
                  <a:srgbClr val="EE4036"/>
                </a:solidFill>
                <a:latin typeface="Times New Roman" panose="02020603050405020304" pitchFamily="18" charset="0"/>
              </a:rPr>
              <a:t> </a:t>
            </a:r>
            <a:r>
              <a:rPr lang="en-US" altLang="en-US" sz="3599" b="1" dirty="0" err="1">
                <a:solidFill>
                  <a:srgbClr val="EE4036"/>
                </a:solidFill>
                <a:latin typeface="Times New Roman" panose="02020603050405020304" pitchFamily="18" charset="0"/>
              </a:rPr>
              <a:t>là</a:t>
            </a:r>
            <a:endParaRPr lang="en-US" altLang="en-US" sz="3599" b="1" dirty="0">
              <a:solidFill>
                <a:srgbClr val="EE4036"/>
              </a:solidFill>
              <a:latin typeface="Times New Roman" panose="02020603050405020304" pitchFamily="18" charset="0"/>
            </a:endParaRPr>
          </a:p>
        </p:txBody>
      </p:sp>
      <p:sp>
        <p:nvSpPr>
          <p:cNvPr id="119" name="!!o4a">
            <a:extLst>
              <a:ext uri="{FF2B5EF4-FFF2-40B4-BE49-F238E27FC236}">
                <a16:creationId xmlns:a16="http://schemas.microsoft.com/office/drawing/2014/main" id="{03CD02AD-A0B0-4461-82E4-ADE45F3505A9}"/>
              </a:ext>
            </a:extLst>
          </p:cNvPr>
          <p:cNvSpPr/>
          <p:nvPr/>
        </p:nvSpPr>
        <p:spPr>
          <a:xfrm>
            <a:off x="7555699" y="572801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20" name="!!4a">
            <a:extLst>
              <a:ext uri="{FF2B5EF4-FFF2-40B4-BE49-F238E27FC236}">
                <a16:creationId xmlns:a16="http://schemas.microsoft.com/office/drawing/2014/main" id="{7D7392F9-B328-40CF-A436-C3974F476E3C}"/>
              </a:ext>
            </a:extLst>
          </p:cNvPr>
          <p:cNvSpPr txBox="1"/>
          <p:nvPr/>
        </p:nvSpPr>
        <p:spPr>
          <a:xfrm>
            <a:off x="7730997" y="5778527"/>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ô</a:t>
            </a:r>
          </a:p>
        </p:txBody>
      </p:sp>
      <p:sp>
        <p:nvSpPr>
          <p:cNvPr id="121" name="!!o4a">
            <a:extLst>
              <a:ext uri="{FF2B5EF4-FFF2-40B4-BE49-F238E27FC236}">
                <a16:creationId xmlns:a16="http://schemas.microsoft.com/office/drawing/2014/main" id="{03CD02AD-A0B0-4461-82E4-ADE45F3505A9}"/>
              </a:ext>
            </a:extLst>
          </p:cNvPr>
          <p:cNvSpPr/>
          <p:nvPr/>
        </p:nvSpPr>
        <p:spPr>
          <a:xfrm>
            <a:off x="6413839" y="5715316"/>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22" name="!!4a">
            <a:extLst>
              <a:ext uri="{FF2B5EF4-FFF2-40B4-BE49-F238E27FC236}">
                <a16:creationId xmlns:a16="http://schemas.microsoft.com/office/drawing/2014/main" id="{7D7392F9-B328-40CF-A436-C3974F476E3C}"/>
              </a:ext>
            </a:extLst>
          </p:cNvPr>
          <p:cNvSpPr txBox="1"/>
          <p:nvPr/>
        </p:nvSpPr>
        <p:spPr>
          <a:xfrm>
            <a:off x="6606329" y="5777979"/>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grpSp>
        <p:nvGrpSpPr>
          <p:cNvPr id="68" name="Group 67">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9" name="!!MatThu1">
              <a:hlinkClick r:id="rId1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Graphic 62">
              <a:hlinkClick r:id="rId17"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125372862"/>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12"/>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3"/>
                                        </p:tgtEl>
                                        <p:attrNameLst>
                                          <p:attrName>style.visibility</p:attrName>
                                        </p:attrNameLst>
                                      </p:cBhvr>
                                      <p:to>
                                        <p:strVal val="visible"/>
                                      </p:to>
                                    </p:set>
                                    <p:anim calcmode="lin" valueType="num">
                                      <p:cBhvr>
                                        <p:cTn id="7" dur="500" fill="hold"/>
                                        <p:tgtEl>
                                          <p:spTgt spid="113"/>
                                        </p:tgtEl>
                                        <p:attrNameLst>
                                          <p:attrName>ppt_w</p:attrName>
                                        </p:attrNameLst>
                                      </p:cBhvr>
                                      <p:tavLst>
                                        <p:tav tm="0">
                                          <p:val>
                                            <p:fltVal val="0"/>
                                          </p:val>
                                        </p:tav>
                                        <p:tav tm="100000">
                                          <p:val>
                                            <p:strVal val="#ppt_w"/>
                                          </p:val>
                                        </p:tav>
                                      </p:tavLst>
                                    </p:anim>
                                    <p:anim calcmode="lin" valueType="num">
                                      <p:cBhvr>
                                        <p:cTn id="8" dur="500" fill="hold"/>
                                        <p:tgtEl>
                                          <p:spTgt spid="113"/>
                                        </p:tgtEl>
                                        <p:attrNameLst>
                                          <p:attrName>ppt_h</p:attrName>
                                        </p:attrNameLst>
                                      </p:cBhvr>
                                      <p:tavLst>
                                        <p:tav tm="0">
                                          <p:val>
                                            <p:fltVal val="0"/>
                                          </p:val>
                                        </p:tav>
                                        <p:tav tm="100000">
                                          <p:val>
                                            <p:strVal val="#ppt_h"/>
                                          </p:val>
                                        </p:tav>
                                      </p:tavLst>
                                    </p:anim>
                                    <p:animEffect transition="in" filter="fade">
                                      <p:cBhvr>
                                        <p:cTn id="9" dur="500"/>
                                        <p:tgtEl>
                                          <p:spTgt spid="113"/>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13"/>
                                        </p:tgtEl>
                                      </p:cBhvr>
                                    </p:animEffect>
                                    <p:animScale>
                                      <p:cBhvr>
                                        <p:cTn id="12" dur="250" autoRev="1" fill="hold"/>
                                        <p:tgtEl>
                                          <p:spTgt spid="113"/>
                                        </p:tgtEl>
                                      </p:cBhvr>
                                      <p:by x="105000" y="105000"/>
                                    </p:animScale>
                                  </p:childTnLst>
                                </p:cTn>
                              </p:par>
                            </p:childTnLst>
                          </p:cTn>
                        </p:par>
                      </p:childTnLst>
                    </p:cTn>
                  </p:par>
                </p:childTnLst>
              </p:cTn>
              <p:nextCondLst>
                <p:cond evt="onClick" delay="0">
                  <p:tgtEl>
                    <p:spTgt spid="112"/>
                  </p:tgtEl>
                </p:cond>
              </p:nextCondLst>
            </p:seq>
            <p:seq concurrent="1" nextAc="seek">
              <p:cTn id="13" restart="whenNotActive" fill="hold" evtFilter="cancelBubble" nodeType="interactiveSeq">
                <p:stCondLst>
                  <p:cond evt="onClick" delay="0">
                    <p:tgtEl>
                      <p:spTgt spid="111"/>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14"/>
                                        </p:tgtEl>
                                        <p:attrNameLst>
                                          <p:attrName>style.visibility</p:attrName>
                                        </p:attrNameLst>
                                      </p:cBhvr>
                                      <p:to>
                                        <p:strVal val="visible"/>
                                      </p:to>
                                    </p:set>
                                    <p:anim calcmode="lin" valueType="num">
                                      <p:cBhvr>
                                        <p:cTn id="18" dur="500" fill="hold"/>
                                        <p:tgtEl>
                                          <p:spTgt spid="114"/>
                                        </p:tgtEl>
                                        <p:attrNameLst>
                                          <p:attrName>ppt_w</p:attrName>
                                        </p:attrNameLst>
                                      </p:cBhvr>
                                      <p:tavLst>
                                        <p:tav tm="0">
                                          <p:val>
                                            <p:fltVal val="0"/>
                                          </p:val>
                                        </p:tav>
                                        <p:tav tm="100000">
                                          <p:val>
                                            <p:strVal val="#ppt_w"/>
                                          </p:val>
                                        </p:tav>
                                      </p:tavLst>
                                    </p:anim>
                                    <p:anim calcmode="lin" valueType="num">
                                      <p:cBhvr>
                                        <p:cTn id="19" dur="500" fill="hold"/>
                                        <p:tgtEl>
                                          <p:spTgt spid="114"/>
                                        </p:tgtEl>
                                        <p:attrNameLst>
                                          <p:attrName>ppt_h</p:attrName>
                                        </p:attrNameLst>
                                      </p:cBhvr>
                                      <p:tavLst>
                                        <p:tav tm="0">
                                          <p:val>
                                            <p:fltVal val="0"/>
                                          </p:val>
                                        </p:tav>
                                        <p:tav tm="100000">
                                          <p:val>
                                            <p:strVal val="#ppt_h"/>
                                          </p:val>
                                        </p:tav>
                                      </p:tavLst>
                                    </p:anim>
                                    <p:animEffect transition="in" filter="fade">
                                      <p:cBhvr>
                                        <p:cTn id="20" dur="500"/>
                                        <p:tgtEl>
                                          <p:spTgt spid="114"/>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14"/>
                                        </p:tgtEl>
                                      </p:cBhvr>
                                    </p:animEffect>
                                    <p:animScale>
                                      <p:cBhvr>
                                        <p:cTn id="23" dur="250" autoRev="1" fill="hold"/>
                                        <p:tgtEl>
                                          <p:spTgt spid="114"/>
                                        </p:tgtEl>
                                      </p:cBhvr>
                                      <p:by x="105000" y="105000"/>
                                    </p:animScale>
                                  </p:childTnLst>
                                </p:cTn>
                              </p:par>
                            </p:childTnLst>
                          </p:cTn>
                        </p:par>
                      </p:childTnLst>
                    </p:cTn>
                  </p:par>
                </p:childTnLst>
              </p:cTn>
              <p:nextCondLst>
                <p:cond evt="onClick" delay="0">
                  <p:tgtEl>
                    <p:spTgt spid="111"/>
                  </p:tgtEl>
                </p:cond>
              </p:nextCondLst>
            </p:seq>
            <p:seq concurrent="1" nextAc="seek">
              <p:cTn id="24" restart="whenNotActive" fill="hold" evtFilter="cancelBubble" nodeType="interactiveSeq">
                <p:stCondLst>
                  <p:cond evt="onClick" delay="0">
                    <p:tgtEl>
                      <p:spTgt spid="115"/>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16"/>
                                        </p:tgtEl>
                                        <p:attrNameLst>
                                          <p:attrName>style.visibility</p:attrName>
                                        </p:attrNameLst>
                                      </p:cBhvr>
                                      <p:to>
                                        <p:strVal val="visible"/>
                                      </p:to>
                                    </p:set>
                                    <p:anim calcmode="lin" valueType="num">
                                      <p:cBhvr>
                                        <p:cTn id="29" dur="500" fill="hold"/>
                                        <p:tgtEl>
                                          <p:spTgt spid="116"/>
                                        </p:tgtEl>
                                        <p:attrNameLst>
                                          <p:attrName>ppt_w</p:attrName>
                                        </p:attrNameLst>
                                      </p:cBhvr>
                                      <p:tavLst>
                                        <p:tav tm="0">
                                          <p:val>
                                            <p:fltVal val="0"/>
                                          </p:val>
                                        </p:tav>
                                        <p:tav tm="100000">
                                          <p:val>
                                            <p:strVal val="#ppt_w"/>
                                          </p:val>
                                        </p:tav>
                                      </p:tavLst>
                                    </p:anim>
                                    <p:anim calcmode="lin" valueType="num">
                                      <p:cBhvr>
                                        <p:cTn id="30" dur="500" fill="hold"/>
                                        <p:tgtEl>
                                          <p:spTgt spid="116"/>
                                        </p:tgtEl>
                                        <p:attrNameLst>
                                          <p:attrName>ppt_h</p:attrName>
                                        </p:attrNameLst>
                                      </p:cBhvr>
                                      <p:tavLst>
                                        <p:tav tm="0">
                                          <p:val>
                                            <p:fltVal val="0"/>
                                          </p:val>
                                        </p:tav>
                                        <p:tav tm="100000">
                                          <p:val>
                                            <p:strVal val="#ppt_h"/>
                                          </p:val>
                                        </p:tav>
                                      </p:tavLst>
                                    </p:anim>
                                    <p:animEffect transition="in" filter="fade">
                                      <p:cBhvr>
                                        <p:cTn id="31" dur="500"/>
                                        <p:tgtEl>
                                          <p:spTgt spid="116"/>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16"/>
                                        </p:tgtEl>
                                      </p:cBhvr>
                                    </p:animEffect>
                                    <p:animScale>
                                      <p:cBhvr>
                                        <p:cTn id="34" dur="250" autoRev="1" fill="hold"/>
                                        <p:tgtEl>
                                          <p:spTgt spid="116"/>
                                        </p:tgtEl>
                                      </p:cBhvr>
                                      <p:by x="105000" y="105000"/>
                                    </p:animScale>
                                  </p:childTnLst>
                                </p:cTn>
                              </p:par>
                            </p:childTnLst>
                          </p:cTn>
                        </p:par>
                      </p:childTnLst>
                    </p:cTn>
                  </p:par>
                </p:childTnLst>
              </p:cTn>
              <p:nextCondLst>
                <p:cond evt="onClick" delay="0">
                  <p:tgtEl>
                    <p:spTgt spid="115"/>
                  </p:tgtEl>
                </p:cond>
              </p:nextCondLst>
            </p:seq>
            <p:seq concurrent="1" nextAc="seek">
              <p:cTn id="35" restart="whenNotActive" fill="hold" evtFilter="cancelBubble" nodeType="interactiveSeq">
                <p:stCondLst>
                  <p:cond evt="onClick" delay="0">
                    <p:tgtEl>
                      <p:spTgt spid="119"/>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120"/>
                                        </p:tgtEl>
                                        <p:attrNameLst>
                                          <p:attrName>style.visibility</p:attrName>
                                        </p:attrNameLst>
                                      </p:cBhvr>
                                      <p:to>
                                        <p:strVal val="visible"/>
                                      </p:to>
                                    </p:set>
                                    <p:anim calcmode="lin" valueType="num">
                                      <p:cBhvr>
                                        <p:cTn id="40" dur="500" fill="hold"/>
                                        <p:tgtEl>
                                          <p:spTgt spid="120"/>
                                        </p:tgtEl>
                                        <p:attrNameLst>
                                          <p:attrName>ppt_w</p:attrName>
                                        </p:attrNameLst>
                                      </p:cBhvr>
                                      <p:tavLst>
                                        <p:tav tm="0">
                                          <p:val>
                                            <p:fltVal val="0"/>
                                          </p:val>
                                        </p:tav>
                                        <p:tav tm="100000">
                                          <p:val>
                                            <p:strVal val="#ppt_w"/>
                                          </p:val>
                                        </p:tav>
                                      </p:tavLst>
                                    </p:anim>
                                    <p:anim calcmode="lin" valueType="num">
                                      <p:cBhvr>
                                        <p:cTn id="41" dur="500" fill="hold"/>
                                        <p:tgtEl>
                                          <p:spTgt spid="120"/>
                                        </p:tgtEl>
                                        <p:attrNameLst>
                                          <p:attrName>ppt_h</p:attrName>
                                        </p:attrNameLst>
                                      </p:cBhvr>
                                      <p:tavLst>
                                        <p:tav tm="0">
                                          <p:val>
                                            <p:fltVal val="0"/>
                                          </p:val>
                                        </p:tav>
                                        <p:tav tm="100000">
                                          <p:val>
                                            <p:strVal val="#ppt_h"/>
                                          </p:val>
                                        </p:tav>
                                      </p:tavLst>
                                    </p:anim>
                                    <p:animEffect transition="in" filter="fade">
                                      <p:cBhvr>
                                        <p:cTn id="42" dur="500"/>
                                        <p:tgtEl>
                                          <p:spTgt spid="120"/>
                                        </p:tgtEl>
                                      </p:cBhvr>
                                    </p:animEffect>
                                  </p:childTnLst>
                                  <p:subTnLst>
                                    <p:audio>
                                      <p:cMediaNode>
                                        <p:cTn display="0" masterRel="sameClick">
                                          <p:stCondLst>
                                            <p:cond evt="begin" delay="0">
                                              <p:tn val="38"/>
                                            </p:cond>
                                          </p:stCondLst>
                                          <p:endCondLst>
                                            <p:cond evt="onStopAudio" delay="0">
                                              <p:tgtEl>
                                                <p:sldTgt/>
                                              </p:tgtEl>
                                            </p:cond>
                                          </p:endCondLst>
                                        </p:cTn>
                                        <p:tgtEl>
                                          <p:sndTgt r:embed="rId2"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120"/>
                                        </p:tgtEl>
                                      </p:cBhvr>
                                    </p:animEffect>
                                    <p:animScale>
                                      <p:cBhvr>
                                        <p:cTn id="45" dur="250" autoRev="1" fill="hold"/>
                                        <p:tgtEl>
                                          <p:spTgt spid="120"/>
                                        </p:tgtEl>
                                      </p:cBhvr>
                                      <p:by x="105000" y="105000"/>
                                    </p:animScale>
                                  </p:childTnLst>
                                </p:cTn>
                              </p:par>
                              <p:par>
                                <p:cTn id="4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7" dur="2000" fill="hold"/>
                                        <p:tgtEl>
                                          <p:spTgt spid="56"/>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9" dur="2000" fill="hold"/>
                                        <p:tgtEl>
                                          <p:spTgt spid="67"/>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1" dur="2000" fill="hold"/>
                                        <p:tgtEl>
                                          <p:spTgt spid="57"/>
                                        </p:tgtEl>
                                        <p:attrNameLst>
                                          <p:attrName>ppt_x</p:attrName>
                                          <p:attrName>ppt_y</p:attrName>
                                        </p:attrNameLst>
                                      </p:cBhvr>
                                    </p:animMotion>
                                  </p:childTnLst>
                                </p:cTn>
                              </p:par>
                              <p:par>
                                <p:cTn id="52"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53" dur="2000" fill="hold"/>
                                        <p:tgtEl>
                                          <p:spTgt spid="55"/>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55" dur="2000" fill="hold"/>
                                        <p:tgtEl>
                                          <p:spTgt spid="58"/>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57" dur="2000" fill="hold"/>
                                        <p:tgtEl>
                                          <p:spTgt spid="59"/>
                                        </p:tgtEl>
                                        <p:attrNameLst>
                                          <p:attrName>ppt_x</p:attrName>
                                          <p:attrName>ppt_y</p:attrName>
                                        </p:attrNameLst>
                                      </p:cBhvr>
                                      <p:rCtr x="-4792" y="65810"/>
                                    </p:animMotion>
                                  </p:childTnLst>
                                </p:cTn>
                              </p:par>
                              <p:par>
                                <p:cTn id="58"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59" dur="2000" fill="hold"/>
                                        <p:tgtEl>
                                          <p:spTgt spid="66"/>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1" dur="2000" fill="hold"/>
                                        <p:tgtEl>
                                          <p:spTgt spid="60"/>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63" dur="2000" fill="hold"/>
                                        <p:tgtEl>
                                          <p:spTgt spid="62"/>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65" dur="2000" fill="hold"/>
                                        <p:tgtEl>
                                          <p:spTgt spid="65"/>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7" dur="2000" fill="hold"/>
                                        <p:tgtEl>
                                          <p:spTgt spid="76"/>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9" dur="2000" fill="hold"/>
                                        <p:tgtEl>
                                          <p:spTgt spid="79"/>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1" dur="2000" fill="hold"/>
                                        <p:tgtEl>
                                          <p:spTgt spid="77"/>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73" dur="2000" fill="hold"/>
                                        <p:tgtEl>
                                          <p:spTgt spid="80"/>
                                        </p:tgtEl>
                                        <p:attrNameLst>
                                          <p:attrName>ppt_x</p:attrName>
                                          <p:attrName>ppt_y</p:attrName>
                                        </p:attrNameLst>
                                      </p:cBhvr>
                                      <p:rCtr x="18750" y="58287"/>
                                    </p:animMotion>
                                  </p:childTnLst>
                                </p:cTn>
                              </p:par>
                              <p:par>
                                <p:cTn id="7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5" dur="2000" fill="hold"/>
                                        <p:tgtEl>
                                          <p:spTgt spid="81"/>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7" dur="2000" fill="hold"/>
                                        <p:tgtEl>
                                          <p:spTgt spid="82"/>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9" dur="2000" fill="hold"/>
                                        <p:tgtEl>
                                          <p:spTgt spid="83"/>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1" dur="2000" fill="hold"/>
                                        <p:tgtEl>
                                          <p:spTgt spid="85"/>
                                        </p:tgtEl>
                                        <p:attrNameLst>
                                          <p:attrName>ppt_x</p:attrName>
                                          <p:attrName>ppt_y</p:attrName>
                                        </p:attrNameLst>
                                      </p:cBhvr>
                                    </p:animMotion>
                                  </p:childTnLst>
                                </p:cTn>
                              </p:par>
                              <p:par>
                                <p:cTn id="8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3" dur="2000" fill="hold"/>
                                        <p:tgtEl>
                                          <p:spTgt spid="84"/>
                                        </p:tgtEl>
                                        <p:attrNameLst>
                                          <p:attrName>ppt_x</p:attrName>
                                          <p:attrName>ppt_y</p:attrName>
                                        </p:attrNameLst>
                                      </p:cBhvr>
                                    </p:animMotion>
                                  </p:childTnLst>
                                </p:cTn>
                              </p:par>
                              <p:par>
                                <p:cTn id="8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5" dur="2000" fill="hold"/>
                                        <p:tgtEl>
                                          <p:spTgt spid="86"/>
                                        </p:tgtEl>
                                        <p:attrNameLst>
                                          <p:attrName>ppt_x</p:attrName>
                                          <p:attrName>ppt_y</p:attrName>
                                        </p:attrNameLst>
                                      </p:cBhvr>
                                    </p:animMotion>
                                  </p:childTnLst>
                                </p:cTn>
                              </p:par>
                              <p:par>
                                <p:cTn id="86"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87" dur="2000" fill="hold"/>
                                        <p:tgtEl>
                                          <p:spTgt spid="87"/>
                                        </p:tgtEl>
                                        <p:attrNameLst>
                                          <p:attrName>ppt_x</p:attrName>
                                          <p:attrName>ppt_y</p:attrName>
                                        </p:attrNameLst>
                                      </p:cBhvr>
                                    </p:animMotion>
                                  </p:childTnLst>
                                </p:cTn>
                              </p:par>
                              <p:par>
                                <p:cTn id="8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9" dur="2000" fill="hold"/>
                                        <p:tgtEl>
                                          <p:spTgt spid="88"/>
                                        </p:tgtEl>
                                        <p:attrNameLst>
                                          <p:attrName>ppt_x</p:attrName>
                                          <p:attrName>ppt_y</p:attrName>
                                        </p:attrNameLst>
                                      </p:cBhvr>
                                    </p:animMotion>
                                  </p:childTnLst>
                                </p:cTn>
                              </p:par>
                              <p:par>
                                <p:cTn id="9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1" dur="2000" fill="hold"/>
                                        <p:tgtEl>
                                          <p:spTgt spid="89"/>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3" dur="2000" fill="hold"/>
                                        <p:tgtEl>
                                          <p:spTgt spid="90"/>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5" dur="2000" fill="hold"/>
                                        <p:tgtEl>
                                          <p:spTgt spid="91"/>
                                        </p:tgtEl>
                                        <p:attrNameLst>
                                          <p:attrName>ppt_x</p:attrName>
                                          <p:attrName>ppt_y</p:attrName>
                                        </p:attrNameLst>
                                      </p:cBhvr>
                                    </p:animMotion>
                                  </p:childTnLst>
                                </p:cTn>
                              </p:par>
                              <p:par>
                                <p:cTn id="9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7" dur="2000" fill="hold"/>
                                        <p:tgtEl>
                                          <p:spTgt spid="93"/>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9" dur="2000" fill="hold"/>
                                        <p:tgtEl>
                                          <p:spTgt spid="92"/>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1" dur="2000" fill="hold"/>
                                        <p:tgtEl>
                                          <p:spTgt spid="94"/>
                                        </p:tgtEl>
                                        <p:attrNameLst>
                                          <p:attrName>ppt_x</p:attrName>
                                          <p:attrName>ppt_y</p:attrName>
                                        </p:attrNameLst>
                                      </p:cBhvr>
                                    </p:animMotion>
                                  </p:childTnLst>
                                </p:cTn>
                              </p:par>
                              <p:par>
                                <p:cTn id="10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3" dur="2000" fill="hold"/>
                                        <p:tgtEl>
                                          <p:spTgt spid="95"/>
                                        </p:tgtEl>
                                        <p:attrNameLst>
                                          <p:attrName>ppt_x</p:attrName>
                                          <p:attrName>ppt_y</p:attrName>
                                        </p:attrNameLst>
                                      </p:cBhvr>
                                    </p:animMotion>
                                  </p:childTnLst>
                                </p:cTn>
                              </p:par>
                            </p:childTnLst>
                          </p:cTn>
                        </p:par>
                      </p:childTnLst>
                    </p:cTn>
                  </p:par>
                </p:childTnLst>
              </p:cTn>
              <p:nextCondLst>
                <p:cond evt="onClick" delay="0">
                  <p:tgtEl>
                    <p:spTgt spid="119"/>
                  </p:tgtEl>
                </p:cond>
              </p:nextCondLst>
            </p:seq>
            <p:seq concurrent="1" nextAc="seek">
              <p:cTn id="104" restart="whenNotActive" fill="hold" evtFilter="cancelBubble" nodeType="interactiveSeq">
                <p:stCondLst>
                  <p:cond evt="onClick" delay="0">
                    <p:tgtEl>
                      <p:spTgt spid="121"/>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122"/>
                                        </p:tgtEl>
                                        <p:attrNameLst>
                                          <p:attrName>style.visibility</p:attrName>
                                        </p:attrNameLst>
                                      </p:cBhvr>
                                      <p:to>
                                        <p:strVal val="visible"/>
                                      </p:to>
                                    </p:set>
                                    <p:anim calcmode="lin" valueType="num">
                                      <p:cBhvr>
                                        <p:cTn id="109" dur="500" fill="hold"/>
                                        <p:tgtEl>
                                          <p:spTgt spid="122"/>
                                        </p:tgtEl>
                                        <p:attrNameLst>
                                          <p:attrName>ppt_w</p:attrName>
                                        </p:attrNameLst>
                                      </p:cBhvr>
                                      <p:tavLst>
                                        <p:tav tm="0">
                                          <p:val>
                                            <p:fltVal val="0"/>
                                          </p:val>
                                        </p:tav>
                                        <p:tav tm="100000">
                                          <p:val>
                                            <p:strVal val="#ppt_w"/>
                                          </p:val>
                                        </p:tav>
                                      </p:tavLst>
                                    </p:anim>
                                    <p:anim calcmode="lin" valueType="num">
                                      <p:cBhvr>
                                        <p:cTn id="110" dur="500" fill="hold"/>
                                        <p:tgtEl>
                                          <p:spTgt spid="122"/>
                                        </p:tgtEl>
                                        <p:attrNameLst>
                                          <p:attrName>ppt_h</p:attrName>
                                        </p:attrNameLst>
                                      </p:cBhvr>
                                      <p:tavLst>
                                        <p:tav tm="0">
                                          <p:val>
                                            <p:fltVal val="0"/>
                                          </p:val>
                                        </p:tav>
                                        <p:tav tm="100000">
                                          <p:val>
                                            <p:strVal val="#ppt_h"/>
                                          </p:val>
                                        </p:tav>
                                      </p:tavLst>
                                    </p:anim>
                                    <p:animEffect transition="in" filter="fade">
                                      <p:cBhvr>
                                        <p:cTn id="111" dur="500"/>
                                        <p:tgtEl>
                                          <p:spTgt spid="122"/>
                                        </p:tgtEl>
                                      </p:cBhvr>
                                    </p:animEffect>
                                  </p:childTnLst>
                                  <p:subTnLst>
                                    <p:audio>
                                      <p:cMediaNode>
                                        <p:cTn display="0" masterRel="sameClick">
                                          <p:stCondLst>
                                            <p:cond evt="begin" delay="0">
                                              <p:tn val="107"/>
                                            </p:cond>
                                          </p:stCondLst>
                                          <p:endCondLst>
                                            <p:cond evt="onStopAudio" delay="0">
                                              <p:tgtEl>
                                                <p:sldTgt/>
                                              </p:tgtEl>
                                            </p:cond>
                                          </p:endCondLst>
                                        </p:cTn>
                                        <p:tgtEl>
                                          <p:sndTgt r:embed="rId2"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122"/>
                                        </p:tgtEl>
                                      </p:cBhvr>
                                    </p:animEffect>
                                    <p:animScale>
                                      <p:cBhvr>
                                        <p:cTn id="114" dur="250" autoRev="1" fill="hold"/>
                                        <p:tgtEl>
                                          <p:spTgt spid="122"/>
                                        </p:tgtEl>
                                      </p:cBhvr>
                                      <p:by x="105000" y="105000"/>
                                    </p:animScale>
                                  </p:childTnLst>
                                </p:cTn>
                              </p:par>
                            </p:childTnLst>
                          </p:cTn>
                        </p:par>
                      </p:childTnLst>
                    </p:cTn>
                  </p:par>
                </p:childTnLst>
              </p:cTn>
              <p:nextCondLst>
                <p:cond evt="onClick" delay="0">
                  <p:tgtEl>
                    <p:spTgt spid="121"/>
                  </p:tgtEl>
                </p:cond>
              </p:nextCondLst>
            </p:seq>
          </p:childTnLst>
        </p:cTn>
      </p:par>
    </p:tnLst>
    <p:bldLst>
      <p:bldP spid="113" grpId="0"/>
      <p:bldP spid="113" grpId="1"/>
      <p:bldP spid="114" grpId="0"/>
      <p:bldP spid="114" grpId="1"/>
      <p:bldP spid="116" grpId="0"/>
      <p:bldP spid="116" grpId="1"/>
      <p:bldP spid="120" grpId="0"/>
      <p:bldP spid="120" grpId="1"/>
      <p:bldP spid="122" grpId="0"/>
      <p:bldP spid="12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57"/>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hỏi</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7</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86897" y="360480"/>
            <a:ext cx="394383" cy="256587"/>
          </a:xfrm>
          <a:prstGeom prst="rect">
            <a:avLst/>
          </a:prstGeom>
        </p:spPr>
      </p:pic>
      <p:pic>
        <p:nvPicPr>
          <p:cNvPr id="46" name="Picture 45">
            <a:extLst>
              <a:ext uri="{FF2B5EF4-FFF2-40B4-BE49-F238E27FC236}">
                <a16:creationId xmlns:a16="http://schemas.microsoft.com/office/drawing/2014/main" id="{23104AC1-4DD7-4703-821A-AF37CE269952}"/>
              </a:ext>
            </a:extLst>
          </p:cNvPr>
          <p:cNvPicPr>
            <a:picLocks noChangeAspect="1"/>
          </p:cNvPicPr>
          <p:nvPr/>
        </p:nvPicPr>
        <p:blipFill>
          <a:blip r:embed="rId5"/>
          <a:stretch>
            <a:fillRect/>
          </a:stretch>
        </p:blipFill>
        <p:spPr>
          <a:xfrm>
            <a:off x="4296465" y="-631090"/>
            <a:ext cx="359906" cy="214559"/>
          </a:xfrm>
          <a:prstGeom prst="rect">
            <a:avLst/>
          </a:prstGeom>
        </p:spPr>
      </p:pic>
      <p:pic>
        <p:nvPicPr>
          <p:cNvPr id="47" name="Picture 46">
            <a:extLst>
              <a:ext uri="{FF2B5EF4-FFF2-40B4-BE49-F238E27FC236}">
                <a16:creationId xmlns:a16="http://schemas.microsoft.com/office/drawing/2014/main" id="{F8948557-C6A4-490D-8792-FBBC50FB7387}"/>
              </a:ext>
            </a:extLst>
          </p:cNvPr>
          <p:cNvPicPr>
            <a:picLocks noChangeAspect="1"/>
          </p:cNvPicPr>
          <p:nvPr/>
        </p:nvPicPr>
        <p:blipFill>
          <a:blip r:embed="rId6"/>
          <a:stretch>
            <a:fillRect/>
          </a:stretch>
        </p:blipFill>
        <p:spPr>
          <a:xfrm>
            <a:off x="2022362" y="-680213"/>
            <a:ext cx="359906" cy="214559"/>
          </a:xfrm>
          <a:prstGeom prst="rect">
            <a:avLst/>
          </a:prstGeom>
        </p:spPr>
      </p:pic>
      <p:pic>
        <p:nvPicPr>
          <p:cNvPr id="48" name="Picture 47">
            <a:extLst>
              <a:ext uri="{FF2B5EF4-FFF2-40B4-BE49-F238E27FC236}">
                <a16:creationId xmlns:a16="http://schemas.microsoft.com/office/drawing/2014/main" id="{5A696FA9-1C4E-4D23-9F9C-6929777A6FE1}"/>
              </a:ext>
            </a:extLst>
          </p:cNvPr>
          <p:cNvPicPr>
            <a:picLocks noChangeAspect="1"/>
          </p:cNvPicPr>
          <p:nvPr/>
        </p:nvPicPr>
        <p:blipFill>
          <a:blip r:embed="rId7"/>
          <a:stretch>
            <a:fillRect/>
          </a:stretch>
        </p:blipFill>
        <p:spPr>
          <a:xfrm>
            <a:off x="3561476" y="-1010630"/>
            <a:ext cx="359906" cy="218018"/>
          </a:xfrm>
          <a:prstGeom prst="rect">
            <a:avLst/>
          </a:prstGeom>
        </p:spPr>
      </p:pic>
      <p:pic>
        <p:nvPicPr>
          <p:cNvPr id="55" name="Picture 54">
            <a:extLst>
              <a:ext uri="{FF2B5EF4-FFF2-40B4-BE49-F238E27FC236}">
                <a16:creationId xmlns:a16="http://schemas.microsoft.com/office/drawing/2014/main" id="{8DC349B9-04F9-4A79-8150-776CC0AEB043}"/>
              </a:ext>
            </a:extLst>
          </p:cNvPr>
          <p:cNvPicPr>
            <a:picLocks noChangeAspect="1"/>
          </p:cNvPicPr>
          <p:nvPr/>
        </p:nvPicPr>
        <p:blipFill>
          <a:blip r:embed="rId8"/>
          <a:stretch>
            <a:fillRect/>
          </a:stretch>
        </p:blipFill>
        <p:spPr>
          <a:xfrm>
            <a:off x="5328308" y="-719058"/>
            <a:ext cx="359906" cy="218018"/>
          </a:xfrm>
          <a:prstGeom prst="rect">
            <a:avLst/>
          </a:prstGeom>
        </p:spPr>
      </p:pic>
      <p:pic>
        <p:nvPicPr>
          <p:cNvPr id="56" name="Picture 55">
            <a:extLst>
              <a:ext uri="{FF2B5EF4-FFF2-40B4-BE49-F238E27FC236}">
                <a16:creationId xmlns:a16="http://schemas.microsoft.com/office/drawing/2014/main" id="{6EE27CDF-668F-4AE9-8136-B009934C3DB9}"/>
              </a:ext>
            </a:extLst>
          </p:cNvPr>
          <p:cNvPicPr>
            <a:picLocks noChangeAspect="1"/>
          </p:cNvPicPr>
          <p:nvPr/>
        </p:nvPicPr>
        <p:blipFill>
          <a:blip r:embed="rId9"/>
          <a:stretch>
            <a:fillRect/>
          </a:stretch>
        </p:blipFill>
        <p:spPr>
          <a:xfrm>
            <a:off x="10148971" y="-649354"/>
            <a:ext cx="359906" cy="214559"/>
          </a:xfrm>
          <a:prstGeom prst="rect">
            <a:avLst/>
          </a:prstGeom>
        </p:spPr>
      </p:pic>
      <p:pic>
        <p:nvPicPr>
          <p:cNvPr id="57" name="Picture 56">
            <a:extLst>
              <a:ext uri="{FF2B5EF4-FFF2-40B4-BE49-F238E27FC236}">
                <a16:creationId xmlns:a16="http://schemas.microsoft.com/office/drawing/2014/main" id="{317DFE88-6217-4B33-AD5C-45D692F55B5A}"/>
              </a:ext>
            </a:extLst>
          </p:cNvPr>
          <p:cNvPicPr>
            <a:picLocks noChangeAspect="1"/>
          </p:cNvPicPr>
          <p:nvPr/>
        </p:nvPicPr>
        <p:blipFill>
          <a:blip r:embed="rId10"/>
          <a:stretch>
            <a:fillRect/>
          </a:stretch>
        </p:blipFill>
        <p:spPr>
          <a:xfrm>
            <a:off x="7476920" y="-1101053"/>
            <a:ext cx="359906" cy="218018"/>
          </a:xfrm>
          <a:prstGeom prst="rect">
            <a:avLst/>
          </a:prstGeom>
        </p:spPr>
      </p:pic>
      <p:pic>
        <p:nvPicPr>
          <p:cNvPr id="58" name="Picture 57">
            <a:extLst>
              <a:ext uri="{FF2B5EF4-FFF2-40B4-BE49-F238E27FC236}">
                <a16:creationId xmlns:a16="http://schemas.microsoft.com/office/drawing/2014/main" id="{6CDB765B-52D1-4EEE-884E-D6318077F9D6}"/>
              </a:ext>
            </a:extLst>
          </p:cNvPr>
          <p:cNvPicPr>
            <a:picLocks noChangeAspect="1"/>
          </p:cNvPicPr>
          <p:nvPr/>
        </p:nvPicPr>
        <p:blipFill>
          <a:blip r:embed="rId11"/>
          <a:stretch>
            <a:fillRect/>
          </a:stretch>
        </p:blipFill>
        <p:spPr>
          <a:xfrm>
            <a:off x="8381505" y="-592875"/>
            <a:ext cx="359906" cy="214559"/>
          </a:xfrm>
          <a:prstGeom prst="rect">
            <a:avLst/>
          </a:prstGeom>
        </p:spPr>
      </p:pic>
      <p:pic>
        <p:nvPicPr>
          <p:cNvPr id="59" name="Picture 58">
            <a:extLst>
              <a:ext uri="{FF2B5EF4-FFF2-40B4-BE49-F238E27FC236}">
                <a16:creationId xmlns:a16="http://schemas.microsoft.com/office/drawing/2014/main" id="{B40732CB-B63E-4852-A8BF-B7EC441C3D02}"/>
              </a:ext>
            </a:extLst>
          </p:cNvPr>
          <p:cNvPicPr>
            <a:picLocks noChangeAspect="1"/>
          </p:cNvPicPr>
          <p:nvPr/>
        </p:nvPicPr>
        <p:blipFill>
          <a:blip r:embed="rId12"/>
          <a:stretch>
            <a:fillRect/>
          </a:stretch>
        </p:blipFill>
        <p:spPr>
          <a:xfrm>
            <a:off x="9156703" y="-634549"/>
            <a:ext cx="359906" cy="218018"/>
          </a:xfrm>
          <a:prstGeom prst="rect">
            <a:avLst/>
          </a:prstGeom>
        </p:spPr>
      </p:pic>
      <p:pic>
        <p:nvPicPr>
          <p:cNvPr id="60" name="Picture 59">
            <a:extLst>
              <a:ext uri="{FF2B5EF4-FFF2-40B4-BE49-F238E27FC236}">
                <a16:creationId xmlns:a16="http://schemas.microsoft.com/office/drawing/2014/main" id="{A385E709-8E53-401E-A088-3C1244D679DA}"/>
              </a:ext>
            </a:extLst>
          </p:cNvPr>
          <p:cNvPicPr>
            <a:picLocks noChangeAspect="1"/>
          </p:cNvPicPr>
          <p:nvPr/>
        </p:nvPicPr>
        <p:blipFill>
          <a:blip r:embed="rId13"/>
          <a:stretch>
            <a:fillRect/>
          </a:stretch>
        </p:blipFill>
        <p:spPr>
          <a:xfrm>
            <a:off x="6912564" y="-556051"/>
            <a:ext cx="359906" cy="218018"/>
          </a:xfrm>
          <a:prstGeom prst="rect">
            <a:avLst/>
          </a:prstGeom>
        </p:spPr>
      </p:pic>
      <p:pic>
        <p:nvPicPr>
          <p:cNvPr id="62" name="Picture 61">
            <a:extLst>
              <a:ext uri="{FF2B5EF4-FFF2-40B4-BE49-F238E27FC236}">
                <a16:creationId xmlns:a16="http://schemas.microsoft.com/office/drawing/2014/main" id="{55D45EBB-8971-408B-8053-00B55FBCE8EA}"/>
              </a:ext>
            </a:extLst>
          </p:cNvPr>
          <p:cNvPicPr>
            <a:picLocks noChangeAspect="1"/>
          </p:cNvPicPr>
          <p:nvPr/>
        </p:nvPicPr>
        <p:blipFill>
          <a:blip r:embed="rId14"/>
          <a:stretch>
            <a:fillRect/>
          </a:stretch>
        </p:blipFill>
        <p:spPr>
          <a:xfrm>
            <a:off x="2749158" y="-705460"/>
            <a:ext cx="359906" cy="218018"/>
          </a:xfrm>
          <a:prstGeom prst="rect">
            <a:avLst/>
          </a:prstGeom>
        </p:spPr>
      </p:pic>
      <p:pic>
        <p:nvPicPr>
          <p:cNvPr id="65" name="Picture 64">
            <a:extLst>
              <a:ext uri="{FF2B5EF4-FFF2-40B4-BE49-F238E27FC236}">
                <a16:creationId xmlns:a16="http://schemas.microsoft.com/office/drawing/2014/main" id="{BAA86FC9-2CD1-4CA5-ABE7-28D6C3DC102C}"/>
              </a:ext>
            </a:extLst>
          </p:cNvPr>
          <p:cNvPicPr>
            <a:picLocks noChangeAspect="1"/>
          </p:cNvPicPr>
          <p:nvPr/>
        </p:nvPicPr>
        <p:blipFill>
          <a:blip r:embed="rId6"/>
          <a:stretch>
            <a:fillRect/>
          </a:stretch>
        </p:blipFill>
        <p:spPr>
          <a:xfrm>
            <a:off x="6870902" y="-853256"/>
            <a:ext cx="359906" cy="214559"/>
          </a:xfrm>
          <a:prstGeom prst="rect">
            <a:avLst/>
          </a:prstGeom>
        </p:spPr>
      </p:pic>
      <p:pic>
        <p:nvPicPr>
          <p:cNvPr id="66" name="Picture 65">
            <a:extLst>
              <a:ext uri="{FF2B5EF4-FFF2-40B4-BE49-F238E27FC236}">
                <a16:creationId xmlns:a16="http://schemas.microsoft.com/office/drawing/2014/main" id="{CDD77D6C-D602-4920-96B3-BDAF9F632E4C}"/>
              </a:ext>
            </a:extLst>
          </p:cNvPr>
          <p:cNvPicPr>
            <a:picLocks noChangeAspect="1"/>
          </p:cNvPicPr>
          <p:nvPr/>
        </p:nvPicPr>
        <p:blipFill>
          <a:blip r:embed="rId7"/>
          <a:stretch>
            <a:fillRect/>
          </a:stretch>
        </p:blipFill>
        <p:spPr>
          <a:xfrm>
            <a:off x="8410016" y="-1183672"/>
            <a:ext cx="359906" cy="218018"/>
          </a:xfrm>
          <a:prstGeom prst="rect">
            <a:avLst/>
          </a:prstGeom>
        </p:spPr>
      </p:pic>
      <p:pic>
        <p:nvPicPr>
          <p:cNvPr id="67" name="Picture 66">
            <a:extLst>
              <a:ext uri="{FF2B5EF4-FFF2-40B4-BE49-F238E27FC236}">
                <a16:creationId xmlns:a16="http://schemas.microsoft.com/office/drawing/2014/main" id="{3A045BEB-19DD-4C55-B444-8F27948E27E7}"/>
              </a:ext>
            </a:extLst>
          </p:cNvPr>
          <p:cNvPicPr>
            <a:picLocks noChangeAspect="1"/>
          </p:cNvPicPr>
          <p:nvPr/>
        </p:nvPicPr>
        <p:blipFill>
          <a:blip r:embed="rId14"/>
          <a:stretch>
            <a:fillRect/>
          </a:stretch>
        </p:blipFill>
        <p:spPr>
          <a:xfrm>
            <a:off x="7597698" y="-878503"/>
            <a:ext cx="359906" cy="218018"/>
          </a:xfrm>
          <a:prstGeom prst="rect">
            <a:avLst/>
          </a:prstGeom>
        </p:spPr>
      </p:pic>
      <p:pic>
        <p:nvPicPr>
          <p:cNvPr id="76" name="Picture 75">
            <a:extLst>
              <a:ext uri="{FF2B5EF4-FFF2-40B4-BE49-F238E27FC236}">
                <a16:creationId xmlns:a16="http://schemas.microsoft.com/office/drawing/2014/main" id="{DC093378-E9AA-4262-9CE9-7FD57B748569}"/>
              </a:ext>
            </a:extLst>
          </p:cNvPr>
          <p:cNvPicPr>
            <a:picLocks noChangeAspect="1"/>
          </p:cNvPicPr>
          <p:nvPr/>
        </p:nvPicPr>
        <p:blipFill>
          <a:blip r:embed="rId8"/>
          <a:stretch>
            <a:fillRect/>
          </a:stretch>
        </p:blipFill>
        <p:spPr>
          <a:xfrm>
            <a:off x="700152" y="-564631"/>
            <a:ext cx="359906" cy="218018"/>
          </a:xfrm>
          <a:prstGeom prst="rect">
            <a:avLst/>
          </a:prstGeom>
        </p:spPr>
      </p:pic>
      <p:pic>
        <p:nvPicPr>
          <p:cNvPr id="77" name="Picture 76">
            <a:extLst>
              <a:ext uri="{FF2B5EF4-FFF2-40B4-BE49-F238E27FC236}">
                <a16:creationId xmlns:a16="http://schemas.microsoft.com/office/drawing/2014/main" id="{EB97D8F0-95C0-4F61-A4FA-2B5655B7481B}"/>
              </a:ext>
            </a:extLst>
          </p:cNvPr>
          <p:cNvPicPr>
            <a:picLocks noChangeAspect="1"/>
          </p:cNvPicPr>
          <p:nvPr/>
        </p:nvPicPr>
        <p:blipFill>
          <a:blip r:embed="rId9"/>
          <a:stretch>
            <a:fillRect/>
          </a:stretch>
        </p:blipFill>
        <p:spPr>
          <a:xfrm>
            <a:off x="1630835" y="-979817"/>
            <a:ext cx="359906" cy="214559"/>
          </a:xfrm>
          <a:prstGeom prst="rect">
            <a:avLst/>
          </a:prstGeom>
        </p:spPr>
      </p:pic>
      <p:pic>
        <p:nvPicPr>
          <p:cNvPr id="79" name="Picture 78">
            <a:extLst>
              <a:ext uri="{FF2B5EF4-FFF2-40B4-BE49-F238E27FC236}">
                <a16:creationId xmlns:a16="http://schemas.microsoft.com/office/drawing/2014/main" id="{4491E904-7744-4929-BB9C-9A0EE20189F8}"/>
              </a:ext>
            </a:extLst>
          </p:cNvPr>
          <p:cNvPicPr>
            <a:picLocks noChangeAspect="1"/>
          </p:cNvPicPr>
          <p:nvPr/>
        </p:nvPicPr>
        <p:blipFill>
          <a:blip r:embed="rId10"/>
          <a:stretch>
            <a:fillRect/>
          </a:stretch>
        </p:blipFill>
        <p:spPr>
          <a:xfrm>
            <a:off x="2848765" y="-946625"/>
            <a:ext cx="359906" cy="218018"/>
          </a:xfrm>
          <a:prstGeom prst="rect">
            <a:avLst/>
          </a:prstGeom>
        </p:spPr>
      </p:pic>
      <p:pic>
        <p:nvPicPr>
          <p:cNvPr id="80" name="Picture 79">
            <a:extLst>
              <a:ext uri="{FF2B5EF4-FFF2-40B4-BE49-F238E27FC236}">
                <a16:creationId xmlns:a16="http://schemas.microsoft.com/office/drawing/2014/main" id="{3DAF7F57-5990-447A-90FB-1A245B1945CB}"/>
              </a:ext>
            </a:extLst>
          </p:cNvPr>
          <p:cNvPicPr>
            <a:picLocks noChangeAspect="1"/>
          </p:cNvPicPr>
          <p:nvPr/>
        </p:nvPicPr>
        <p:blipFill>
          <a:blip r:embed="rId6"/>
          <a:stretch>
            <a:fillRect/>
          </a:stretch>
        </p:blipFill>
        <p:spPr>
          <a:xfrm>
            <a:off x="2242746" y="-698828"/>
            <a:ext cx="359906" cy="214559"/>
          </a:xfrm>
          <a:prstGeom prst="rect">
            <a:avLst/>
          </a:prstGeom>
        </p:spPr>
      </p:pic>
      <p:pic>
        <p:nvPicPr>
          <p:cNvPr id="81" name="Picture 80">
            <a:extLst>
              <a:ext uri="{FF2B5EF4-FFF2-40B4-BE49-F238E27FC236}">
                <a16:creationId xmlns:a16="http://schemas.microsoft.com/office/drawing/2014/main" id="{9BB7237D-8828-4DF4-B42D-4F81DBAB401A}"/>
              </a:ext>
            </a:extLst>
          </p:cNvPr>
          <p:cNvPicPr>
            <a:picLocks noChangeAspect="1"/>
          </p:cNvPicPr>
          <p:nvPr/>
        </p:nvPicPr>
        <p:blipFill>
          <a:blip r:embed="rId7"/>
          <a:stretch>
            <a:fillRect/>
          </a:stretch>
        </p:blipFill>
        <p:spPr>
          <a:xfrm>
            <a:off x="3781861" y="-1029245"/>
            <a:ext cx="359906" cy="218018"/>
          </a:xfrm>
          <a:prstGeom prst="rect">
            <a:avLst/>
          </a:prstGeom>
        </p:spPr>
      </p:pic>
      <p:pic>
        <p:nvPicPr>
          <p:cNvPr id="82" name="Picture 81">
            <a:extLst>
              <a:ext uri="{FF2B5EF4-FFF2-40B4-BE49-F238E27FC236}">
                <a16:creationId xmlns:a16="http://schemas.microsoft.com/office/drawing/2014/main" id="{16EE5164-0E82-4559-8882-B85056CD4D51}"/>
              </a:ext>
            </a:extLst>
          </p:cNvPr>
          <p:cNvPicPr>
            <a:picLocks noChangeAspect="1"/>
          </p:cNvPicPr>
          <p:nvPr/>
        </p:nvPicPr>
        <p:blipFill>
          <a:blip r:embed="rId14"/>
          <a:stretch>
            <a:fillRect/>
          </a:stretch>
        </p:blipFill>
        <p:spPr>
          <a:xfrm>
            <a:off x="2969542" y="-724075"/>
            <a:ext cx="359906" cy="218018"/>
          </a:xfrm>
          <a:prstGeom prst="rect">
            <a:avLst/>
          </a:prstGeom>
        </p:spPr>
      </p:pic>
      <p:pic>
        <p:nvPicPr>
          <p:cNvPr id="83" name="Picture 82">
            <a:extLst>
              <a:ext uri="{FF2B5EF4-FFF2-40B4-BE49-F238E27FC236}">
                <a16:creationId xmlns:a16="http://schemas.microsoft.com/office/drawing/2014/main" id="{B91A96DF-5039-4CA0-9827-34A2DE74BB10}"/>
              </a:ext>
            </a:extLst>
          </p:cNvPr>
          <p:cNvPicPr>
            <a:picLocks noChangeAspect="1"/>
          </p:cNvPicPr>
          <p:nvPr/>
        </p:nvPicPr>
        <p:blipFill>
          <a:blip r:embed="rId7"/>
          <a:stretch>
            <a:fillRect/>
          </a:stretch>
        </p:blipFill>
        <p:spPr>
          <a:xfrm>
            <a:off x="5979548" y="-1009014"/>
            <a:ext cx="359906" cy="218018"/>
          </a:xfrm>
          <a:prstGeom prst="rect">
            <a:avLst/>
          </a:prstGeom>
        </p:spPr>
      </p:pic>
      <p:pic>
        <p:nvPicPr>
          <p:cNvPr id="84" name="Picture 83">
            <a:extLst>
              <a:ext uri="{FF2B5EF4-FFF2-40B4-BE49-F238E27FC236}">
                <a16:creationId xmlns:a16="http://schemas.microsoft.com/office/drawing/2014/main" id="{6D9107B0-5E0B-48DA-BF56-18987A4824AD}"/>
              </a:ext>
            </a:extLst>
          </p:cNvPr>
          <p:cNvPicPr>
            <a:picLocks noChangeAspect="1"/>
          </p:cNvPicPr>
          <p:nvPr/>
        </p:nvPicPr>
        <p:blipFill>
          <a:blip r:embed="rId9"/>
          <a:stretch>
            <a:fillRect/>
          </a:stretch>
        </p:blipFill>
        <p:spPr>
          <a:xfrm>
            <a:off x="4048907" y="-978201"/>
            <a:ext cx="359906" cy="214559"/>
          </a:xfrm>
          <a:prstGeom prst="rect">
            <a:avLst/>
          </a:prstGeom>
        </p:spPr>
      </p:pic>
      <p:pic>
        <p:nvPicPr>
          <p:cNvPr id="85" name="Picture 84">
            <a:extLst>
              <a:ext uri="{FF2B5EF4-FFF2-40B4-BE49-F238E27FC236}">
                <a16:creationId xmlns:a16="http://schemas.microsoft.com/office/drawing/2014/main" id="{D3C7DDC3-2B02-4709-956D-B1606AE9C926}"/>
              </a:ext>
            </a:extLst>
          </p:cNvPr>
          <p:cNvPicPr>
            <a:picLocks noChangeAspect="1"/>
          </p:cNvPicPr>
          <p:nvPr/>
        </p:nvPicPr>
        <p:blipFill>
          <a:blip r:embed="rId10"/>
          <a:stretch>
            <a:fillRect/>
          </a:stretch>
        </p:blipFill>
        <p:spPr>
          <a:xfrm>
            <a:off x="5266837" y="-945010"/>
            <a:ext cx="359906" cy="218018"/>
          </a:xfrm>
          <a:prstGeom prst="rect">
            <a:avLst/>
          </a:prstGeom>
        </p:spPr>
      </p:pic>
      <p:pic>
        <p:nvPicPr>
          <p:cNvPr id="86" name="Picture 85">
            <a:extLst>
              <a:ext uri="{FF2B5EF4-FFF2-40B4-BE49-F238E27FC236}">
                <a16:creationId xmlns:a16="http://schemas.microsoft.com/office/drawing/2014/main" id="{3B8B71A2-ED97-4A71-9E01-69E43BAB527F}"/>
              </a:ext>
            </a:extLst>
          </p:cNvPr>
          <p:cNvPicPr>
            <a:picLocks noChangeAspect="1"/>
          </p:cNvPicPr>
          <p:nvPr/>
        </p:nvPicPr>
        <p:blipFill>
          <a:blip r:embed="rId7"/>
          <a:stretch>
            <a:fillRect/>
          </a:stretch>
        </p:blipFill>
        <p:spPr>
          <a:xfrm>
            <a:off x="6199933" y="-1027629"/>
            <a:ext cx="359906" cy="218018"/>
          </a:xfrm>
          <a:prstGeom prst="rect">
            <a:avLst/>
          </a:prstGeom>
        </p:spPr>
      </p:pic>
      <p:pic>
        <p:nvPicPr>
          <p:cNvPr id="87" name="Picture 86">
            <a:extLst>
              <a:ext uri="{FF2B5EF4-FFF2-40B4-BE49-F238E27FC236}">
                <a16:creationId xmlns:a16="http://schemas.microsoft.com/office/drawing/2014/main" id="{ED99D13F-7F20-4C8A-9922-2C105B44F6AD}"/>
              </a:ext>
            </a:extLst>
          </p:cNvPr>
          <p:cNvPicPr>
            <a:picLocks noChangeAspect="1"/>
          </p:cNvPicPr>
          <p:nvPr/>
        </p:nvPicPr>
        <p:blipFill>
          <a:blip r:embed="rId10"/>
          <a:stretch>
            <a:fillRect/>
          </a:stretch>
        </p:blipFill>
        <p:spPr>
          <a:xfrm>
            <a:off x="5158989" y="-577380"/>
            <a:ext cx="359906" cy="218018"/>
          </a:xfrm>
          <a:prstGeom prst="rect">
            <a:avLst/>
          </a:prstGeom>
        </p:spPr>
      </p:pic>
      <p:pic>
        <p:nvPicPr>
          <p:cNvPr id="88" name="Picture 87">
            <a:extLst>
              <a:ext uri="{FF2B5EF4-FFF2-40B4-BE49-F238E27FC236}">
                <a16:creationId xmlns:a16="http://schemas.microsoft.com/office/drawing/2014/main" id="{A55C8C07-D841-40A4-BD74-1B859B5608E6}"/>
              </a:ext>
            </a:extLst>
          </p:cNvPr>
          <p:cNvPicPr>
            <a:picLocks noChangeAspect="1"/>
          </p:cNvPicPr>
          <p:nvPr/>
        </p:nvPicPr>
        <p:blipFill>
          <a:blip r:embed="rId6"/>
          <a:stretch>
            <a:fillRect/>
          </a:stretch>
        </p:blipFill>
        <p:spPr>
          <a:xfrm>
            <a:off x="4552971" y="-329583"/>
            <a:ext cx="359906" cy="214559"/>
          </a:xfrm>
          <a:prstGeom prst="rect">
            <a:avLst/>
          </a:prstGeom>
        </p:spPr>
      </p:pic>
      <p:pic>
        <p:nvPicPr>
          <p:cNvPr id="89" name="Picture 88">
            <a:extLst>
              <a:ext uri="{FF2B5EF4-FFF2-40B4-BE49-F238E27FC236}">
                <a16:creationId xmlns:a16="http://schemas.microsoft.com/office/drawing/2014/main" id="{55769337-913D-41DF-BE91-0AF2802513A2}"/>
              </a:ext>
            </a:extLst>
          </p:cNvPr>
          <p:cNvPicPr>
            <a:picLocks noChangeAspect="1"/>
          </p:cNvPicPr>
          <p:nvPr/>
        </p:nvPicPr>
        <p:blipFill>
          <a:blip r:embed="rId7"/>
          <a:stretch>
            <a:fillRect/>
          </a:stretch>
        </p:blipFill>
        <p:spPr>
          <a:xfrm>
            <a:off x="6092085" y="-660000"/>
            <a:ext cx="359906" cy="218018"/>
          </a:xfrm>
          <a:prstGeom prst="rect">
            <a:avLst/>
          </a:prstGeom>
        </p:spPr>
      </p:pic>
      <p:pic>
        <p:nvPicPr>
          <p:cNvPr id="90" name="Picture 89">
            <a:extLst>
              <a:ext uri="{FF2B5EF4-FFF2-40B4-BE49-F238E27FC236}">
                <a16:creationId xmlns:a16="http://schemas.microsoft.com/office/drawing/2014/main" id="{E98C0D1C-9304-470F-8B57-020D70B3DDFA}"/>
              </a:ext>
            </a:extLst>
          </p:cNvPr>
          <p:cNvPicPr>
            <a:picLocks noChangeAspect="1"/>
          </p:cNvPicPr>
          <p:nvPr/>
        </p:nvPicPr>
        <p:blipFill>
          <a:blip r:embed="rId14"/>
          <a:stretch>
            <a:fillRect/>
          </a:stretch>
        </p:blipFill>
        <p:spPr>
          <a:xfrm>
            <a:off x="5279766" y="-354830"/>
            <a:ext cx="359906" cy="218018"/>
          </a:xfrm>
          <a:prstGeom prst="rect">
            <a:avLst/>
          </a:prstGeom>
        </p:spPr>
      </p:pic>
      <p:pic>
        <p:nvPicPr>
          <p:cNvPr id="91" name="Picture 90">
            <a:extLst>
              <a:ext uri="{FF2B5EF4-FFF2-40B4-BE49-F238E27FC236}">
                <a16:creationId xmlns:a16="http://schemas.microsoft.com/office/drawing/2014/main" id="{0E3A9F78-AE31-4DDE-BFC6-34FB67FC635F}"/>
              </a:ext>
            </a:extLst>
          </p:cNvPr>
          <p:cNvPicPr>
            <a:picLocks noChangeAspect="1"/>
          </p:cNvPicPr>
          <p:nvPr/>
        </p:nvPicPr>
        <p:blipFill>
          <a:blip r:embed="rId7"/>
          <a:stretch>
            <a:fillRect/>
          </a:stretch>
        </p:blipFill>
        <p:spPr>
          <a:xfrm>
            <a:off x="3661617" y="-485341"/>
            <a:ext cx="359906" cy="218018"/>
          </a:xfrm>
          <a:prstGeom prst="rect">
            <a:avLst/>
          </a:prstGeom>
        </p:spPr>
      </p:pic>
      <p:pic>
        <p:nvPicPr>
          <p:cNvPr id="92" name="Picture 91">
            <a:extLst>
              <a:ext uri="{FF2B5EF4-FFF2-40B4-BE49-F238E27FC236}">
                <a16:creationId xmlns:a16="http://schemas.microsoft.com/office/drawing/2014/main" id="{8BC03C8B-E81B-4183-848B-BE560D8E45B5}"/>
              </a:ext>
            </a:extLst>
          </p:cNvPr>
          <p:cNvPicPr>
            <a:picLocks noChangeAspect="1"/>
          </p:cNvPicPr>
          <p:nvPr/>
        </p:nvPicPr>
        <p:blipFill>
          <a:blip r:embed="rId7"/>
          <a:stretch>
            <a:fillRect/>
          </a:stretch>
        </p:blipFill>
        <p:spPr>
          <a:xfrm>
            <a:off x="3882001" y="-503957"/>
            <a:ext cx="359906" cy="218018"/>
          </a:xfrm>
          <a:prstGeom prst="rect">
            <a:avLst/>
          </a:prstGeom>
        </p:spPr>
      </p:pic>
      <p:sp>
        <p:nvSpPr>
          <p:cNvPr id="97" name="Rectangle: Rounded Corners 28">
            <a:extLst>
              <a:ext uri="{FF2B5EF4-FFF2-40B4-BE49-F238E27FC236}">
                <a16:creationId xmlns:a16="http://schemas.microsoft.com/office/drawing/2014/main" id="{79081DE3-25B1-4AC5-88E2-CA1A582D540E}"/>
              </a:ext>
            </a:extLst>
          </p:cNvPr>
          <p:cNvSpPr/>
          <p:nvPr/>
        </p:nvSpPr>
        <p:spPr>
          <a:xfrm>
            <a:off x="1726088" y="1136580"/>
            <a:ext cx="8287129" cy="2409053"/>
          </a:xfrm>
          <a:prstGeom prst="roundRect">
            <a:avLst>
              <a:gd name="adj" fmla="val 8343"/>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8" name="Group 97">
            <a:extLst>
              <a:ext uri="{FF2B5EF4-FFF2-40B4-BE49-F238E27FC236}">
                <a16:creationId xmlns:a16="http://schemas.microsoft.com/office/drawing/2014/main" id="{63858ED7-2267-4CC5-88D9-750AC4B510B7}"/>
              </a:ext>
            </a:extLst>
          </p:cNvPr>
          <p:cNvGrpSpPr/>
          <p:nvPr/>
        </p:nvGrpSpPr>
        <p:grpSpPr>
          <a:xfrm>
            <a:off x="4228860" y="4068012"/>
            <a:ext cx="3288080" cy="880242"/>
            <a:chOff x="4037538" y="4547895"/>
            <a:chExt cx="3288936" cy="880471"/>
          </a:xfrm>
        </p:grpSpPr>
        <p:sp>
          <p:nvSpPr>
            <p:cNvPr id="9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10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10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3" name="Group 10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10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10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106" name="TextBox 105">
            <a:extLst>
              <a:ext uri="{FF2B5EF4-FFF2-40B4-BE49-F238E27FC236}">
                <a16:creationId xmlns:a16="http://schemas.microsoft.com/office/drawing/2014/main" id="{32846A3D-BAE2-4FFE-B054-AE802C1398BF}"/>
              </a:ext>
            </a:extLst>
          </p:cNvPr>
          <p:cNvSpPr txBox="1"/>
          <p:nvPr/>
        </p:nvSpPr>
        <p:spPr>
          <a:xfrm>
            <a:off x="2085995" y="1608011"/>
            <a:ext cx="4979708" cy="1200016"/>
          </a:xfrm>
          <a:prstGeom prst="rect">
            <a:avLst/>
          </a:prstGeom>
          <a:noFill/>
          <a:ln>
            <a:noFill/>
          </a:ln>
        </p:spPr>
        <p:txBody>
          <a:bodyPr wrap="square">
            <a:spAutoFit/>
          </a:bodyPr>
          <a:lstStyle/>
          <a:p>
            <a:pPr algn="ctr"/>
            <a:r>
              <a:rPr lang="en-US" sz="3599" b="1" dirty="0" err="1">
                <a:solidFill>
                  <a:srgbClr val="EE4036"/>
                </a:solidFill>
                <a:latin typeface="Times New Roman" panose="02020603050405020304" pitchFamily="18" charset="0"/>
              </a:rPr>
              <a:t>Bể</a:t>
            </a:r>
            <a:r>
              <a:rPr lang="en-US" sz="3599" b="1" dirty="0">
                <a:solidFill>
                  <a:srgbClr val="EE4036"/>
                </a:solidFill>
                <a:latin typeface="Times New Roman" panose="02020603050405020304" pitchFamily="18" charset="0"/>
              </a:rPr>
              <a:t> </a:t>
            </a:r>
            <a:r>
              <a:rPr lang="en-US" sz="3599" b="1" dirty="0" err="1">
                <a:solidFill>
                  <a:srgbClr val="EE4036"/>
                </a:solidFill>
                <a:latin typeface="Times New Roman" panose="02020603050405020304" pitchFamily="18" charset="0"/>
              </a:rPr>
              <a:t>cá</a:t>
            </a:r>
            <a:r>
              <a:rPr lang="en-US" sz="3599" b="1" dirty="0">
                <a:solidFill>
                  <a:srgbClr val="EE4036"/>
                </a:solidFill>
                <a:latin typeface="Times New Roman" panose="02020603050405020304" pitchFamily="18" charset="0"/>
              </a:rPr>
              <a:t> </a:t>
            </a:r>
            <a:r>
              <a:rPr lang="en-US" sz="3599" b="1" dirty="0" err="1">
                <a:solidFill>
                  <a:srgbClr val="EE4036"/>
                </a:solidFill>
                <a:latin typeface="Times New Roman" panose="02020603050405020304" pitchFamily="18" charset="0"/>
              </a:rPr>
              <a:t>cảnh</a:t>
            </a:r>
            <a:r>
              <a:rPr lang="en-US" sz="3599" b="1" dirty="0">
                <a:solidFill>
                  <a:srgbClr val="EE4036"/>
                </a:solidFill>
                <a:latin typeface="Times New Roman" panose="02020603050405020304" pitchFamily="18" charset="0"/>
              </a:rPr>
              <a:t> </a:t>
            </a:r>
            <a:r>
              <a:rPr lang="en-US" sz="3599" b="1" dirty="0" err="1">
                <a:solidFill>
                  <a:srgbClr val="EE4036"/>
                </a:solidFill>
                <a:latin typeface="Times New Roman" panose="02020603050405020304" pitchFamily="18" charset="0"/>
              </a:rPr>
              <a:t>được</a:t>
            </a:r>
            <a:r>
              <a:rPr lang="en-US" sz="3599" b="1" dirty="0">
                <a:solidFill>
                  <a:srgbClr val="EE4036"/>
                </a:solidFill>
                <a:latin typeface="Times New Roman" panose="02020603050405020304" pitchFamily="18" charset="0"/>
              </a:rPr>
              <a:t> </a:t>
            </a:r>
            <a:r>
              <a:rPr lang="en-US" sz="3599" b="1" dirty="0" err="1">
                <a:solidFill>
                  <a:srgbClr val="EE4036"/>
                </a:solidFill>
                <a:latin typeface="Times New Roman" panose="02020603050405020304" pitchFamily="18" charset="0"/>
              </a:rPr>
              <a:t>gọi</a:t>
            </a:r>
            <a:r>
              <a:rPr lang="en-US" sz="3599" b="1" dirty="0">
                <a:solidFill>
                  <a:srgbClr val="EE4036"/>
                </a:solidFill>
                <a:latin typeface="Times New Roman" panose="02020603050405020304" pitchFamily="18" charset="0"/>
              </a:rPr>
              <a:t> </a:t>
            </a:r>
            <a:r>
              <a:rPr lang="en-US" sz="3599" b="1" dirty="0" err="1">
                <a:solidFill>
                  <a:srgbClr val="EE4036"/>
                </a:solidFill>
                <a:latin typeface="Times New Roman" panose="02020603050405020304" pitchFamily="18" charset="0"/>
              </a:rPr>
              <a:t>là</a:t>
            </a:r>
            <a:r>
              <a:rPr lang="en-US" sz="3599" b="1" dirty="0">
                <a:solidFill>
                  <a:srgbClr val="EE4036"/>
                </a:solidFill>
                <a:latin typeface="Times New Roman" panose="02020603050405020304" pitchFamily="18" charset="0"/>
              </a:rPr>
              <a:t> </a:t>
            </a:r>
            <a:r>
              <a:rPr lang="en-US" sz="3599" b="1" dirty="0" err="1">
                <a:solidFill>
                  <a:srgbClr val="EE4036"/>
                </a:solidFill>
                <a:latin typeface="Times New Roman" panose="02020603050405020304" pitchFamily="18" charset="0"/>
              </a:rPr>
              <a:t>hệ</a:t>
            </a:r>
            <a:r>
              <a:rPr lang="en-US" sz="3599" b="1" dirty="0">
                <a:solidFill>
                  <a:srgbClr val="EE4036"/>
                </a:solidFill>
                <a:latin typeface="Times New Roman" panose="02020603050405020304" pitchFamily="18" charset="0"/>
              </a:rPr>
              <a:t> </a:t>
            </a:r>
            <a:r>
              <a:rPr lang="en-US" sz="3599" b="1" dirty="0" err="1">
                <a:solidFill>
                  <a:srgbClr val="EE4036"/>
                </a:solidFill>
                <a:latin typeface="Times New Roman" panose="02020603050405020304" pitchFamily="18" charset="0"/>
              </a:rPr>
              <a:t>sinh</a:t>
            </a:r>
            <a:r>
              <a:rPr lang="en-US" sz="3599" b="1" dirty="0">
                <a:solidFill>
                  <a:srgbClr val="EE4036"/>
                </a:solidFill>
                <a:latin typeface="Times New Roman" panose="02020603050405020304" pitchFamily="18" charset="0"/>
              </a:rPr>
              <a:t> </a:t>
            </a:r>
            <a:r>
              <a:rPr lang="en-US" sz="3599" b="1" dirty="0" err="1">
                <a:solidFill>
                  <a:srgbClr val="EE4036"/>
                </a:solidFill>
                <a:latin typeface="Times New Roman" panose="02020603050405020304" pitchFamily="18" charset="0"/>
              </a:rPr>
              <a:t>thái</a:t>
            </a:r>
            <a:endParaRPr lang="en-US" sz="3599" b="1" dirty="0">
              <a:solidFill>
                <a:srgbClr val="EE4036"/>
              </a:solidFill>
              <a:latin typeface="Times New Roman" panose="02020603050405020304" pitchFamily="18" charset="0"/>
            </a:endParaRPr>
          </a:p>
        </p:txBody>
      </p:sp>
      <p:sp>
        <p:nvSpPr>
          <p:cNvPr id="107" name="!!o5a">
            <a:extLst>
              <a:ext uri="{FF2B5EF4-FFF2-40B4-BE49-F238E27FC236}">
                <a16:creationId xmlns:a16="http://schemas.microsoft.com/office/drawing/2014/main" id="{833194F5-FAA3-473A-80F3-5F6B4998B12A}"/>
              </a:ext>
            </a:extLst>
          </p:cNvPr>
          <p:cNvSpPr/>
          <p:nvPr/>
        </p:nvSpPr>
        <p:spPr>
          <a:xfrm>
            <a:off x="2073295" y="5320909"/>
            <a:ext cx="1007102" cy="100710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8" name="!!o5c">
            <a:extLst>
              <a:ext uri="{FF2B5EF4-FFF2-40B4-BE49-F238E27FC236}">
                <a16:creationId xmlns:a16="http://schemas.microsoft.com/office/drawing/2014/main" id="{673CAFDE-B68D-47CB-8AA3-41E1A1C1E46D}"/>
              </a:ext>
            </a:extLst>
          </p:cNvPr>
          <p:cNvSpPr/>
          <p:nvPr/>
        </p:nvSpPr>
        <p:spPr>
          <a:xfrm>
            <a:off x="4288910" y="5320910"/>
            <a:ext cx="1007102" cy="101640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9" name="!!o5d">
            <a:extLst>
              <a:ext uri="{FF2B5EF4-FFF2-40B4-BE49-F238E27FC236}">
                <a16:creationId xmlns:a16="http://schemas.microsoft.com/office/drawing/2014/main" id="{121FEF90-E000-4BAD-8000-AD589BDE7A8A}"/>
              </a:ext>
            </a:extLst>
          </p:cNvPr>
          <p:cNvSpPr/>
          <p:nvPr/>
        </p:nvSpPr>
        <p:spPr>
          <a:xfrm>
            <a:off x="5390353" y="5320910"/>
            <a:ext cx="1007102" cy="101640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0" name="!!o5b">
            <a:extLst>
              <a:ext uri="{FF2B5EF4-FFF2-40B4-BE49-F238E27FC236}">
                <a16:creationId xmlns:a16="http://schemas.microsoft.com/office/drawing/2014/main" id="{4022DC57-682F-48C9-B455-BC2F47B2A7CD}"/>
              </a:ext>
            </a:extLst>
          </p:cNvPr>
          <p:cNvSpPr/>
          <p:nvPr/>
        </p:nvSpPr>
        <p:spPr>
          <a:xfrm>
            <a:off x="3187431" y="5320910"/>
            <a:ext cx="1007102" cy="101640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1" name="!!5a">
            <a:extLst>
              <a:ext uri="{FF2B5EF4-FFF2-40B4-BE49-F238E27FC236}">
                <a16:creationId xmlns:a16="http://schemas.microsoft.com/office/drawing/2014/main" id="{B3001B51-02D0-44D7-9324-BE8EE43E5F35}"/>
              </a:ext>
            </a:extLst>
          </p:cNvPr>
          <p:cNvSpPr txBox="1"/>
          <p:nvPr/>
        </p:nvSpPr>
        <p:spPr>
          <a:xfrm>
            <a:off x="2219884" y="5386519"/>
            <a:ext cx="680486"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112" name="!!5b">
            <a:extLst>
              <a:ext uri="{FF2B5EF4-FFF2-40B4-BE49-F238E27FC236}">
                <a16:creationId xmlns:a16="http://schemas.microsoft.com/office/drawing/2014/main" id="{3A552431-BB66-4B10-8A03-6BFCCA0B77CF}"/>
              </a:ext>
            </a:extLst>
          </p:cNvPr>
          <p:cNvSpPr txBox="1"/>
          <p:nvPr/>
        </p:nvSpPr>
        <p:spPr>
          <a:xfrm>
            <a:off x="3331876" y="5372216"/>
            <a:ext cx="680486"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113" name="!!5c">
            <a:extLst>
              <a:ext uri="{FF2B5EF4-FFF2-40B4-BE49-F238E27FC236}">
                <a16:creationId xmlns:a16="http://schemas.microsoft.com/office/drawing/2014/main" id="{7F5B694B-2479-4CD2-9CE8-23E3C0878E32}"/>
              </a:ext>
            </a:extLst>
          </p:cNvPr>
          <p:cNvSpPr txBox="1"/>
          <p:nvPr/>
        </p:nvSpPr>
        <p:spPr>
          <a:xfrm>
            <a:off x="4429830" y="5386519"/>
            <a:ext cx="680486"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â</a:t>
            </a:r>
          </a:p>
        </p:txBody>
      </p:sp>
      <p:sp>
        <p:nvSpPr>
          <p:cNvPr id="114" name="!!5d">
            <a:extLst>
              <a:ext uri="{FF2B5EF4-FFF2-40B4-BE49-F238E27FC236}">
                <a16:creationId xmlns:a16="http://schemas.microsoft.com/office/drawing/2014/main" id="{37AF6AB1-3E28-402A-A071-89E9E2974DE0}"/>
              </a:ext>
            </a:extLst>
          </p:cNvPr>
          <p:cNvSpPr txBox="1"/>
          <p:nvPr/>
        </p:nvSpPr>
        <p:spPr>
          <a:xfrm>
            <a:off x="5531235" y="5372216"/>
            <a:ext cx="680486"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115" name="!!o5a">
            <a:extLst>
              <a:ext uri="{FF2B5EF4-FFF2-40B4-BE49-F238E27FC236}">
                <a16:creationId xmlns:a16="http://schemas.microsoft.com/office/drawing/2014/main" id="{833194F5-FAA3-473A-80F3-5F6B4998B12A}"/>
              </a:ext>
            </a:extLst>
          </p:cNvPr>
          <p:cNvSpPr/>
          <p:nvPr/>
        </p:nvSpPr>
        <p:spPr>
          <a:xfrm>
            <a:off x="6525796" y="5320909"/>
            <a:ext cx="1007102" cy="100710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6" name="!!o5c">
            <a:extLst>
              <a:ext uri="{FF2B5EF4-FFF2-40B4-BE49-F238E27FC236}">
                <a16:creationId xmlns:a16="http://schemas.microsoft.com/office/drawing/2014/main" id="{673CAFDE-B68D-47CB-8AA3-41E1A1C1E46D}"/>
              </a:ext>
            </a:extLst>
          </p:cNvPr>
          <p:cNvSpPr/>
          <p:nvPr/>
        </p:nvSpPr>
        <p:spPr>
          <a:xfrm>
            <a:off x="8741411" y="5320910"/>
            <a:ext cx="1007102" cy="100710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7" name="!!o5b">
            <a:extLst>
              <a:ext uri="{FF2B5EF4-FFF2-40B4-BE49-F238E27FC236}">
                <a16:creationId xmlns:a16="http://schemas.microsoft.com/office/drawing/2014/main" id="{4022DC57-682F-48C9-B455-BC2F47B2A7CD}"/>
              </a:ext>
            </a:extLst>
          </p:cNvPr>
          <p:cNvSpPr/>
          <p:nvPr/>
        </p:nvSpPr>
        <p:spPr>
          <a:xfrm>
            <a:off x="7639932" y="5320910"/>
            <a:ext cx="1007102" cy="100710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8" name="!!5a">
            <a:extLst>
              <a:ext uri="{FF2B5EF4-FFF2-40B4-BE49-F238E27FC236}">
                <a16:creationId xmlns:a16="http://schemas.microsoft.com/office/drawing/2014/main" id="{B3001B51-02D0-44D7-9324-BE8EE43E5F35}"/>
              </a:ext>
            </a:extLst>
          </p:cNvPr>
          <p:cNvSpPr txBox="1"/>
          <p:nvPr/>
        </p:nvSpPr>
        <p:spPr>
          <a:xfrm>
            <a:off x="6678451" y="5386519"/>
            <a:ext cx="680486"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119" name="!!5b">
            <a:extLst>
              <a:ext uri="{FF2B5EF4-FFF2-40B4-BE49-F238E27FC236}">
                <a16:creationId xmlns:a16="http://schemas.microsoft.com/office/drawing/2014/main" id="{3A552431-BB66-4B10-8A03-6BFCCA0B77CF}"/>
              </a:ext>
            </a:extLst>
          </p:cNvPr>
          <p:cNvSpPr txBox="1"/>
          <p:nvPr/>
        </p:nvSpPr>
        <p:spPr>
          <a:xfrm>
            <a:off x="7799851" y="5358364"/>
            <a:ext cx="680486"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ạ</a:t>
            </a:r>
          </a:p>
        </p:txBody>
      </p:sp>
      <p:sp>
        <p:nvSpPr>
          <p:cNvPr id="120" name="!!5c">
            <a:extLst>
              <a:ext uri="{FF2B5EF4-FFF2-40B4-BE49-F238E27FC236}">
                <a16:creationId xmlns:a16="http://schemas.microsoft.com/office/drawing/2014/main" id="{7F5B694B-2479-4CD2-9CE8-23E3C0878E32}"/>
              </a:ext>
            </a:extLst>
          </p:cNvPr>
          <p:cNvSpPr txBox="1"/>
          <p:nvPr/>
        </p:nvSpPr>
        <p:spPr>
          <a:xfrm>
            <a:off x="8915475" y="5344513"/>
            <a:ext cx="680486"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pic>
        <p:nvPicPr>
          <p:cNvPr id="121" name="Picture 4" descr="https://png.pngtree.com/png-vector/20220618/ourmid/pngtree-decorative-fish-in-an-aquarium-png-image_5210658.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87771" y="1219200"/>
            <a:ext cx="2387467" cy="2387468"/>
          </a:xfrm>
          <a:prstGeom prst="rect">
            <a:avLst/>
          </a:prstGeom>
          <a:noFill/>
          <a:extLst>
            <a:ext uri="{909E8E84-426E-40DD-AFC4-6F175D3DCCD1}">
              <a14:hiddenFill xmlns:a14="http://schemas.microsoft.com/office/drawing/2010/main">
                <a:solidFill>
                  <a:srgbClr val="FFFFFF"/>
                </a:solidFill>
              </a14:hiddenFill>
            </a:ext>
          </a:extLst>
        </p:spPr>
      </p:pic>
      <p:grpSp>
        <p:nvGrpSpPr>
          <p:cNvPr id="68" name="Group 67">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9" name="!!MatThu1">
              <a:hlinkClick r:id="rId1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Graphic 62">
              <a:hlinkClick r:id="rId17"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2097524716"/>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07"/>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1"/>
                                        </p:tgtEl>
                                        <p:attrNameLst>
                                          <p:attrName>style.visibility</p:attrName>
                                        </p:attrNameLst>
                                      </p:cBhvr>
                                      <p:to>
                                        <p:strVal val="visible"/>
                                      </p:to>
                                    </p:set>
                                    <p:anim calcmode="lin" valueType="num">
                                      <p:cBhvr>
                                        <p:cTn id="7" dur="500" fill="hold"/>
                                        <p:tgtEl>
                                          <p:spTgt spid="111"/>
                                        </p:tgtEl>
                                        <p:attrNameLst>
                                          <p:attrName>ppt_w</p:attrName>
                                        </p:attrNameLst>
                                      </p:cBhvr>
                                      <p:tavLst>
                                        <p:tav tm="0">
                                          <p:val>
                                            <p:fltVal val="0"/>
                                          </p:val>
                                        </p:tav>
                                        <p:tav tm="100000">
                                          <p:val>
                                            <p:strVal val="#ppt_w"/>
                                          </p:val>
                                        </p:tav>
                                      </p:tavLst>
                                    </p:anim>
                                    <p:anim calcmode="lin" valueType="num">
                                      <p:cBhvr>
                                        <p:cTn id="8" dur="500" fill="hold"/>
                                        <p:tgtEl>
                                          <p:spTgt spid="111"/>
                                        </p:tgtEl>
                                        <p:attrNameLst>
                                          <p:attrName>ppt_h</p:attrName>
                                        </p:attrNameLst>
                                      </p:cBhvr>
                                      <p:tavLst>
                                        <p:tav tm="0">
                                          <p:val>
                                            <p:fltVal val="0"/>
                                          </p:val>
                                        </p:tav>
                                        <p:tav tm="100000">
                                          <p:val>
                                            <p:strVal val="#ppt_h"/>
                                          </p:val>
                                        </p:tav>
                                      </p:tavLst>
                                    </p:anim>
                                    <p:animEffect transition="in" filter="fade">
                                      <p:cBhvr>
                                        <p:cTn id="9" dur="500"/>
                                        <p:tgtEl>
                                          <p:spTgt spid="111"/>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11"/>
                                        </p:tgtEl>
                                      </p:cBhvr>
                                    </p:animEffect>
                                    <p:animScale>
                                      <p:cBhvr>
                                        <p:cTn id="12" dur="250" autoRev="1" fill="hold"/>
                                        <p:tgtEl>
                                          <p:spTgt spid="111"/>
                                        </p:tgtEl>
                                      </p:cBhvr>
                                      <p:by x="105000" y="105000"/>
                                    </p:animScale>
                                  </p:childTnLst>
                                </p:cTn>
                              </p:par>
                            </p:childTnLst>
                          </p:cTn>
                        </p:par>
                      </p:childTnLst>
                    </p:cTn>
                  </p:par>
                </p:childTnLst>
              </p:cTn>
              <p:nextCondLst>
                <p:cond evt="onClick" delay="0">
                  <p:tgtEl>
                    <p:spTgt spid="107"/>
                  </p:tgtEl>
                </p:cond>
              </p:nextCondLst>
            </p:seq>
            <p:seq concurrent="1" nextAc="seek">
              <p:cTn id="13" restart="whenNotActive" fill="hold" evtFilter="cancelBubble" nodeType="interactiveSeq">
                <p:stCondLst>
                  <p:cond evt="onClick" delay="0">
                    <p:tgtEl>
                      <p:spTgt spid="110"/>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12"/>
                                        </p:tgtEl>
                                        <p:attrNameLst>
                                          <p:attrName>style.visibility</p:attrName>
                                        </p:attrNameLst>
                                      </p:cBhvr>
                                      <p:to>
                                        <p:strVal val="visible"/>
                                      </p:to>
                                    </p:set>
                                    <p:anim calcmode="lin" valueType="num">
                                      <p:cBhvr>
                                        <p:cTn id="18" dur="500" fill="hold"/>
                                        <p:tgtEl>
                                          <p:spTgt spid="112"/>
                                        </p:tgtEl>
                                        <p:attrNameLst>
                                          <p:attrName>ppt_w</p:attrName>
                                        </p:attrNameLst>
                                      </p:cBhvr>
                                      <p:tavLst>
                                        <p:tav tm="0">
                                          <p:val>
                                            <p:fltVal val="0"/>
                                          </p:val>
                                        </p:tav>
                                        <p:tav tm="100000">
                                          <p:val>
                                            <p:strVal val="#ppt_w"/>
                                          </p:val>
                                        </p:tav>
                                      </p:tavLst>
                                    </p:anim>
                                    <p:anim calcmode="lin" valueType="num">
                                      <p:cBhvr>
                                        <p:cTn id="19" dur="500" fill="hold"/>
                                        <p:tgtEl>
                                          <p:spTgt spid="112"/>
                                        </p:tgtEl>
                                        <p:attrNameLst>
                                          <p:attrName>ppt_h</p:attrName>
                                        </p:attrNameLst>
                                      </p:cBhvr>
                                      <p:tavLst>
                                        <p:tav tm="0">
                                          <p:val>
                                            <p:fltVal val="0"/>
                                          </p:val>
                                        </p:tav>
                                        <p:tav tm="100000">
                                          <p:val>
                                            <p:strVal val="#ppt_h"/>
                                          </p:val>
                                        </p:tav>
                                      </p:tavLst>
                                    </p:anim>
                                    <p:animEffect transition="in" filter="fade">
                                      <p:cBhvr>
                                        <p:cTn id="20" dur="500"/>
                                        <p:tgtEl>
                                          <p:spTgt spid="112"/>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12"/>
                                        </p:tgtEl>
                                      </p:cBhvr>
                                    </p:animEffect>
                                    <p:animScale>
                                      <p:cBhvr>
                                        <p:cTn id="23" dur="250" autoRev="1" fill="hold"/>
                                        <p:tgtEl>
                                          <p:spTgt spid="112"/>
                                        </p:tgtEl>
                                      </p:cBhvr>
                                      <p:by x="105000" y="105000"/>
                                    </p:animScale>
                                  </p:childTnLst>
                                </p:cTn>
                              </p:par>
                            </p:childTnLst>
                          </p:cTn>
                        </p:par>
                      </p:childTnLst>
                    </p:cTn>
                  </p:par>
                </p:childTnLst>
              </p:cTn>
              <p:nextCondLst>
                <p:cond evt="onClick" delay="0">
                  <p:tgtEl>
                    <p:spTgt spid="110"/>
                  </p:tgtEl>
                </p:cond>
              </p:nextCondLst>
            </p:seq>
            <p:seq concurrent="1" nextAc="seek">
              <p:cTn id="24" restart="whenNotActive" fill="hold" evtFilter="cancelBubble" nodeType="interactiveSeq">
                <p:stCondLst>
                  <p:cond evt="onClick" delay="0">
                    <p:tgtEl>
                      <p:spTgt spid="108"/>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13"/>
                                        </p:tgtEl>
                                        <p:attrNameLst>
                                          <p:attrName>style.visibility</p:attrName>
                                        </p:attrNameLst>
                                      </p:cBhvr>
                                      <p:to>
                                        <p:strVal val="visible"/>
                                      </p:to>
                                    </p:set>
                                    <p:anim calcmode="lin" valueType="num">
                                      <p:cBhvr>
                                        <p:cTn id="29" dur="500" fill="hold"/>
                                        <p:tgtEl>
                                          <p:spTgt spid="113"/>
                                        </p:tgtEl>
                                        <p:attrNameLst>
                                          <p:attrName>ppt_w</p:attrName>
                                        </p:attrNameLst>
                                      </p:cBhvr>
                                      <p:tavLst>
                                        <p:tav tm="0">
                                          <p:val>
                                            <p:fltVal val="0"/>
                                          </p:val>
                                        </p:tav>
                                        <p:tav tm="100000">
                                          <p:val>
                                            <p:strVal val="#ppt_w"/>
                                          </p:val>
                                        </p:tav>
                                      </p:tavLst>
                                    </p:anim>
                                    <p:anim calcmode="lin" valueType="num">
                                      <p:cBhvr>
                                        <p:cTn id="30" dur="500" fill="hold"/>
                                        <p:tgtEl>
                                          <p:spTgt spid="113"/>
                                        </p:tgtEl>
                                        <p:attrNameLst>
                                          <p:attrName>ppt_h</p:attrName>
                                        </p:attrNameLst>
                                      </p:cBhvr>
                                      <p:tavLst>
                                        <p:tav tm="0">
                                          <p:val>
                                            <p:fltVal val="0"/>
                                          </p:val>
                                        </p:tav>
                                        <p:tav tm="100000">
                                          <p:val>
                                            <p:strVal val="#ppt_h"/>
                                          </p:val>
                                        </p:tav>
                                      </p:tavLst>
                                    </p:anim>
                                    <p:animEffect transition="in" filter="fade">
                                      <p:cBhvr>
                                        <p:cTn id="31" dur="500"/>
                                        <p:tgtEl>
                                          <p:spTgt spid="113"/>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13"/>
                                        </p:tgtEl>
                                      </p:cBhvr>
                                    </p:animEffect>
                                    <p:animScale>
                                      <p:cBhvr>
                                        <p:cTn id="34" dur="250" autoRev="1" fill="hold"/>
                                        <p:tgtEl>
                                          <p:spTgt spid="113"/>
                                        </p:tgtEl>
                                      </p:cBhvr>
                                      <p:by x="105000" y="105000"/>
                                    </p:animScale>
                                  </p:childTnLst>
                                </p:cTn>
                              </p:par>
                            </p:childTnLst>
                          </p:cTn>
                        </p:par>
                      </p:childTnLst>
                    </p:cTn>
                  </p:par>
                </p:childTnLst>
              </p:cTn>
              <p:nextCondLst>
                <p:cond evt="onClick" delay="0">
                  <p:tgtEl>
                    <p:spTgt spid="108"/>
                  </p:tgtEl>
                </p:cond>
              </p:nextCondLst>
            </p:seq>
            <p:seq concurrent="1" nextAc="seek">
              <p:cTn id="35" restart="whenNotActive" fill="hold" evtFilter="cancelBubble" nodeType="interactiveSeq">
                <p:stCondLst>
                  <p:cond evt="onClick" delay="0">
                    <p:tgtEl>
                      <p:spTgt spid="109"/>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114"/>
                                        </p:tgtEl>
                                        <p:attrNameLst>
                                          <p:attrName>style.visibility</p:attrName>
                                        </p:attrNameLst>
                                      </p:cBhvr>
                                      <p:to>
                                        <p:strVal val="visible"/>
                                      </p:to>
                                    </p:set>
                                    <p:anim calcmode="lin" valueType="num">
                                      <p:cBhvr>
                                        <p:cTn id="40" dur="500" fill="hold"/>
                                        <p:tgtEl>
                                          <p:spTgt spid="114"/>
                                        </p:tgtEl>
                                        <p:attrNameLst>
                                          <p:attrName>ppt_w</p:attrName>
                                        </p:attrNameLst>
                                      </p:cBhvr>
                                      <p:tavLst>
                                        <p:tav tm="0">
                                          <p:val>
                                            <p:fltVal val="0"/>
                                          </p:val>
                                        </p:tav>
                                        <p:tav tm="100000">
                                          <p:val>
                                            <p:strVal val="#ppt_w"/>
                                          </p:val>
                                        </p:tav>
                                      </p:tavLst>
                                    </p:anim>
                                    <p:anim calcmode="lin" valueType="num">
                                      <p:cBhvr>
                                        <p:cTn id="41" dur="500" fill="hold"/>
                                        <p:tgtEl>
                                          <p:spTgt spid="114"/>
                                        </p:tgtEl>
                                        <p:attrNameLst>
                                          <p:attrName>ppt_h</p:attrName>
                                        </p:attrNameLst>
                                      </p:cBhvr>
                                      <p:tavLst>
                                        <p:tav tm="0">
                                          <p:val>
                                            <p:fltVal val="0"/>
                                          </p:val>
                                        </p:tav>
                                        <p:tav tm="100000">
                                          <p:val>
                                            <p:strVal val="#ppt_h"/>
                                          </p:val>
                                        </p:tav>
                                      </p:tavLst>
                                    </p:anim>
                                    <p:animEffect transition="in" filter="fade">
                                      <p:cBhvr>
                                        <p:cTn id="42" dur="500"/>
                                        <p:tgtEl>
                                          <p:spTgt spid="114"/>
                                        </p:tgtEl>
                                      </p:cBhvr>
                                    </p:animEffect>
                                  </p:childTnLst>
                                  <p:subTnLst>
                                    <p:audio>
                                      <p:cMediaNode>
                                        <p:cTn display="0" masterRel="sameClick">
                                          <p:stCondLst>
                                            <p:cond evt="begin" delay="0">
                                              <p:tn val="38"/>
                                            </p:cond>
                                          </p:stCondLst>
                                          <p:endCondLst>
                                            <p:cond evt="onStopAudio" delay="0">
                                              <p:tgtEl>
                                                <p:sldTgt/>
                                              </p:tgtEl>
                                            </p:cond>
                                          </p:endCondLst>
                                        </p:cTn>
                                        <p:tgtEl>
                                          <p:sndTgt r:embed="rId2"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114"/>
                                        </p:tgtEl>
                                      </p:cBhvr>
                                    </p:animEffect>
                                    <p:animScale>
                                      <p:cBhvr>
                                        <p:cTn id="45" dur="250" autoRev="1" fill="hold"/>
                                        <p:tgtEl>
                                          <p:spTgt spid="114"/>
                                        </p:tgtEl>
                                      </p:cBhvr>
                                      <p:by x="105000" y="105000"/>
                                    </p:animScale>
                                  </p:childTnLst>
                                </p:cTn>
                              </p:par>
                            </p:childTnLst>
                          </p:cTn>
                        </p:par>
                      </p:childTnLst>
                    </p:cTn>
                  </p:par>
                </p:childTnLst>
              </p:cTn>
              <p:nextCondLst>
                <p:cond evt="onClick" delay="0">
                  <p:tgtEl>
                    <p:spTgt spid="109"/>
                  </p:tgtEl>
                </p:cond>
              </p:nextCondLst>
            </p:seq>
            <p:seq concurrent="1" nextAc="seek">
              <p:cTn id="46" restart="whenNotActive" fill="hold" evtFilter="cancelBubble" nodeType="interactiveSeq">
                <p:stCondLst>
                  <p:cond evt="onClick" delay="0">
                    <p:tgtEl>
                      <p:spTgt spid="115"/>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118"/>
                                        </p:tgtEl>
                                        <p:attrNameLst>
                                          <p:attrName>style.visibility</p:attrName>
                                        </p:attrNameLst>
                                      </p:cBhvr>
                                      <p:to>
                                        <p:strVal val="visible"/>
                                      </p:to>
                                    </p:set>
                                    <p:anim calcmode="lin" valueType="num">
                                      <p:cBhvr>
                                        <p:cTn id="51" dur="500" fill="hold"/>
                                        <p:tgtEl>
                                          <p:spTgt spid="118"/>
                                        </p:tgtEl>
                                        <p:attrNameLst>
                                          <p:attrName>ppt_w</p:attrName>
                                        </p:attrNameLst>
                                      </p:cBhvr>
                                      <p:tavLst>
                                        <p:tav tm="0">
                                          <p:val>
                                            <p:fltVal val="0"/>
                                          </p:val>
                                        </p:tav>
                                        <p:tav tm="100000">
                                          <p:val>
                                            <p:strVal val="#ppt_w"/>
                                          </p:val>
                                        </p:tav>
                                      </p:tavLst>
                                    </p:anim>
                                    <p:anim calcmode="lin" valueType="num">
                                      <p:cBhvr>
                                        <p:cTn id="52" dur="500" fill="hold"/>
                                        <p:tgtEl>
                                          <p:spTgt spid="118"/>
                                        </p:tgtEl>
                                        <p:attrNameLst>
                                          <p:attrName>ppt_h</p:attrName>
                                        </p:attrNameLst>
                                      </p:cBhvr>
                                      <p:tavLst>
                                        <p:tav tm="0">
                                          <p:val>
                                            <p:fltVal val="0"/>
                                          </p:val>
                                        </p:tav>
                                        <p:tav tm="100000">
                                          <p:val>
                                            <p:strVal val="#ppt_h"/>
                                          </p:val>
                                        </p:tav>
                                      </p:tavLst>
                                    </p:anim>
                                    <p:animEffect transition="in" filter="fade">
                                      <p:cBhvr>
                                        <p:cTn id="53" dur="500"/>
                                        <p:tgtEl>
                                          <p:spTgt spid="118"/>
                                        </p:tgtEl>
                                      </p:cBhvr>
                                    </p:animEffect>
                                  </p:childTnLst>
                                  <p:subTnLst>
                                    <p:audio>
                                      <p:cMediaNode>
                                        <p:cTn display="0" masterRel="sameClick">
                                          <p:stCondLst>
                                            <p:cond evt="begin" delay="0">
                                              <p:tn val="49"/>
                                            </p:cond>
                                          </p:stCondLst>
                                          <p:endCondLst>
                                            <p:cond evt="onStopAudio" delay="0">
                                              <p:tgtEl>
                                                <p:sldTgt/>
                                              </p:tgtEl>
                                            </p:cond>
                                          </p:endCondLst>
                                        </p:cTn>
                                        <p:tgtEl>
                                          <p:sndTgt r:embed="rId2"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118"/>
                                        </p:tgtEl>
                                      </p:cBhvr>
                                    </p:animEffect>
                                    <p:animScale>
                                      <p:cBhvr>
                                        <p:cTn id="56" dur="250" autoRev="1" fill="hold"/>
                                        <p:tgtEl>
                                          <p:spTgt spid="118"/>
                                        </p:tgtEl>
                                      </p:cBhvr>
                                      <p:by x="105000" y="105000"/>
                                    </p:animScale>
                                  </p:childTnLst>
                                </p:cTn>
                              </p:par>
                            </p:childTnLst>
                          </p:cTn>
                        </p:par>
                      </p:childTnLst>
                    </p:cTn>
                  </p:par>
                </p:childTnLst>
              </p:cTn>
              <p:nextCondLst>
                <p:cond evt="onClick" delay="0">
                  <p:tgtEl>
                    <p:spTgt spid="115"/>
                  </p:tgtEl>
                </p:cond>
              </p:nextCondLst>
            </p:seq>
            <p:seq concurrent="1" nextAc="seek">
              <p:cTn id="57" restart="whenNotActive" fill="hold" evtFilter="cancelBubble" nodeType="interactiveSeq">
                <p:stCondLst>
                  <p:cond evt="onClick" delay="0">
                    <p:tgtEl>
                      <p:spTgt spid="117"/>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119"/>
                                        </p:tgtEl>
                                        <p:attrNameLst>
                                          <p:attrName>style.visibility</p:attrName>
                                        </p:attrNameLst>
                                      </p:cBhvr>
                                      <p:to>
                                        <p:strVal val="visible"/>
                                      </p:to>
                                    </p:set>
                                    <p:anim calcmode="lin" valueType="num">
                                      <p:cBhvr>
                                        <p:cTn id="62" dur="500" fill="hold"/>
                                        <p:tgtEl>
                                          <p:spTgt spid="119"/>
                                        </p:tgtEl>
                                        <p:attrNameLst>
                                          <p:attrName>ppt_w</p:attrName>
                                        </p:attrNameLst>
                                      </p:cBhvr>
                                      <p:tavLst>
                                        <p:tav tm="0">
                                          <p:val>
                                            <p:fltVal val="0"/>
                                          </p:val>
                                        </p:tav>
                                        <p:tav tm="100000">
                                          <p:val>
                                            <p:strVal val="#ppt_w"/>
                                          </p:val>
                                        </p:tav>
                                      </p:tavLst>
                                    </p:anim>
                                    <p:anim calcmode="lin" valueType="num">
                                      <p:cBhvr>
                                        <p:cTn id="63" dur="500" fill="hold"/>
                                        <p:tgtEl>
                                          <p:spTgt spid="119"/>
                                        </p:tgtEl>
                                        <p:attrNameLst>
                                          <p:attrName>ppt_h</p:attrName>
                                        </p:attrNameLst>
                                      </p:cBhvr>
                                      <p:tavLst>
                                        <p:tav tm="0">
                                          <p:val>
                                            <p:fltVal val="0"/>
                                          </p:val>
                                        </p:tav>
                                        <p:tav tm="100000">
                                          <p:val>
                                            <p:strVal val="#ppt_h"/>
                                          </p:val>
                                        </p:tav>
                                      </p:tavLst>
                                    </p:anim>
                                    <p:animEffect transition="in" filter="fade">
                                      <p:cBhvr>
                                        <p:cTn id="64" dur="500"/>
                                        <p:tgtEl>
                                          <p:spTgt spid="119"/>
                                        </p:tgtEl>
                                      </p:cBhvr>
                                    </p:animEffect>
                                  </p:childTnLst>
                                  <p:subTnLst>
                                    <p:audio>
                                      <p:cMediaNode>
                                        <p:cTn display="0" masterRel="sameClick">
                                          <p:stCondLst>
                                            <p:cond evt="begin" delay="0">
                                              <p:tn val="60"/>
                                            </p:cond>
                                          </p:stCondLst>
                                          <p:endCondLst>
                                            <p:cond evt="onStopAudio" delay="0">
                                              <p:tgtEl>
                                                <p:sldTgt/>
                                              </p:tgtEl>
                                            </p:cond>
                                          </p:endCondLst>
                                        </p:cTn>
                                        <p:tgtEl>
                                          <p:sndTgt r:embed="rId2" name="Bling.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119"/>
                                        </p:tgtEl>
                                      </p:cBhvr>
                                    </p:animEffect>
                                    <p:animScale>
                                      <p:cBhvr>
                                        <p:cTn id="67" dur="250" autoRev="1" fill="hold"/>
                                        <p:tgtEl>
                                          <p:spTgt spid="119"/>
                                        </p:tgtEl>
                                      </p:cBhvr>
                                      <p:by x="105000" y="105000"/>
                                    </p:animScale>
                                  </p:childTnLst>
                                </p:cTn>
                              </p:par>
                            </p:childTnLst>
                          </p:cTn>
                        </p:par>
                      </p:childTnLst>
                    </p:cTn>
                  </p:par>
                </p:childTnLst>
              </p:cTn>
              <p:nextCondLst>
                <p:cond evt="onClick" delay="0">
                  <p:tgtEl>
                    <p:spTgt spid="117"/>
                  </p:tgtEl>
                </p:cond>
              </p:nextCondLst>
            </p:seq>
            <p:seq concurrent="1" nextAc="seek">
              <p:cTn id="68" restart="whenNotActive" fill="hold" evtFilter="cancelBubble" nodeType="interactiveSeq">
                <p:stCondLst>
                  <p:cond evt="onClick" delay="0">
                    <p:tgtEl>
                      <p:spTgt spid="116"/>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withEffect">
                                  <p:stCondLst>
                                    <p:cond delay="0"/>
                                  </p:stCondLst>
                                  <p:childTnLst>
                                    <p:set>
                                      <p:cBhvr>
                                        <p:cTn id="72" dur="1" fill="hold">
                                          <p:stCondLst>
                                            <p:cond delay="0"/>
                                          </p:stCondLst>
                                        </p:cTn>
                                        <p:tgtEl>
                                          <p:spTgt spid="120"/>
                                        </p:tgtEl>
                                        <p:attrNameLst>
                                          <p:attrName>style.visibility</p:attrName>
                                        </p:attrNameLst>
                                      </p:cBhvr>
                                      <p:to>
                                        <p:strVal val="visible"/>
                                      </p:to>
                                    </p:set>
                                    <p:anim calcmode="lin" valueType="num">
                                      <p:cBhvr>
                                        <p:cTn id="73" dur="500" fill="hold"/>
                                        <p:tgtEl>
                                          <p:spTgt spid="120"/>
                                        </p:tgtEl>
                                        <p:attrNameLst>
                                          <p:attrName>ppt_w</p:attrName>
                                        </p:attrNameLst>
                                      </p:cBhvr>
                                      <p:tavLst>
                                        <p:tav tm="0">
                                          <p:val>
                                            <p:fltVal val="0"/>
                                          </p:val>
                                        </p:tav>
                                        <p:tav tm="100000">
                                          <p:val>
                                            <p:strVal val="#ppt_w"/>
                                          </p:val>
                                        </p:tav>
                                      </p:tavLst>
                                    </p:anim>
                                    <p:anim calcmode="lin" valueType="num">
                                      <p:cBhvr>
                                        <p:cTn id="74" dur="500" fill="hold"/>
                                        <p:tgtEl>
                                          <p:spTgt spid="120"/>
                                        </p:tgtEl>
                                        <p:attrNameLst>
                                          <p:attrName>ppt_h</p:attrName>
                                        </p:attrNameLst>
                                      </p:cBhvr>
                                      <p:tavLst>
                                        <p:tav tm="0">
                                          <p:val>
                                            <p:fltVal val="0"/>
                                          </p:val>
                                        </p:tav>
                                        <p:tav tm="100000">
                                          <p:val>
                                            <p:strVal val="#ppt_h"/>
                                          </p:val>
                                        </p:tav>
                                      </p:tavLst>
                                    </p:anim>
                                    <p:animEffect transition="in" filter="fade">
                                      <p:cBhvr>
                                        <p:cTn id="75" dur="500"/>
                                        <p:tgtEl>
                                          <p:spTgt spid="120"/>
                                        </p:tgtEl>
                                      </p:cBhvr>
                                    </p:animEffect>
                                  </p:childTnLst>
                                  <p:subTnLst>
                                    <p:audio>
                                      <p:cMediaNode>
                                        <p:cTn display="0" masterRel="sameClick">
                                          <p:stCondLst>
                                            <p:cond evt="begin" delay="0">
                                              <p:tn val="71"/>
                                            </p:cond>
                                          </p:stCondLst>
                                          <p:endCondLst>
                                            <p:cond evt="onStopAudio" delay="0">
                                              <p:tgtEl>
                                                <p:sldTgt/>
                                              </p:tgtEl>
                                            </p:cond>
                                          </p:endCondLst>
                                        </p:cTn>
                                        <p:tgtEl>
                                          <p:sndTgt r:embed="rId2" name="Bling.wav"/>
                                        </p:tgtEl>
                                      </p:cMediaNode>
                                    </p:audio>
                                  </p:subTnLst>
                                </p:cTn>
                              </p:par>
                              <p:par>
                                <p:cTn id="76" presetID="26" presetClass="emph" presetSubtype="0" fill="hold" grpId="1" nodeType="withEffect">
                                  <p:stCondLst>
                                    <p:cond delay="500"/>
                                  </p:stCondLst>
                                  <p:childTnLst>
                                    <p:animEffect transition="out" filter="fade">
                                      <p:cBhvr>
                                        <p:cTn id="77" dur="500" tmFilter="0, 0; .2, .5; .8, .5; 1, 0"/>
                                        <p:tgtEl>
                                          <p:spTgt spid="120"/>
                                        </p:tgtEl>
                                      </p:cBhvr>
                                    </p:animEffect>
                                    <p:animScale>
                                      <p:cBhvr>
                                        <p:cTn id="78" dur="250" autoRev="1" fill="hold"/>
                                        <p:tgtEl>
                                          <p:spTgt spid="120"/>
                                        </p:tgtEl>
                                      </p:cBhvr>
                                      <p:by x="105000" y="105000"/>
                                    </p:animScale>
                                  </p:childTnLst>
                                </p:cTn>
                              </p:par>
                              <p:par>
                                <p:cTn id="79"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0" dur="2000" fill="hold"/>
                                        <p:tgtEl>
                                          <p:spTgt spid="47"/>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2" dur="2000" fill="hold"/>
                                        <p:tgtEl>
                                          <p:spTgt spid="62"/>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4" dur="2000" fill="hold"/>
                                        <p:tgtEl>
                                          <p:spTgt spid="48"/>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86" dur="2000" fill="hold"/>
                                        <p:tgtEl>
                                          <p:spTgt spid="46"/>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88" dur="2000" fill="hold"/>
                                        <p:tgtEl>
                                          <p:spTgt spid="55"/>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90" dur="2000" fill="hold"/>
                                        <p:tgtEl>
                                          <p:spTgt spid="56"/>
                                        </p:tgtEl>
                                        <p:attrNameLst>
                                          <p:attrName>ppt_x</p:attrName>
                                          <p:attrName>ppt_y</p:attrName>
                                        </p:attrNameLst>
                                      </p:cBhvr>
                                      <p:rCtr x="-4792" y="65810"/>
                                    </p:animMotion>
                                  </p:childTnLst>
                                </p:cTn>
                              </p:par>
                              <p:par>
                                <p:cTn id="91"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92" dur="2000" fill="hold"/>
                                        <p:tgtEl>
                                          <p:spTgt spid="60"/>
                                        </p:tgtEl>
                                        <p:attrNameLst>
                                          <p:attrName>ppt_x</p:attrName>
                                          <p:attrName>ppt_y</p:attrName>
                                        </p:attrNameLst>
                                      </p:cBhvr>
                                    </p:animMotion>
                                  </p:childTnLst>
                                </p:cTn>
                              </p:par>
                              <p:par>
                                <p:cTn id="93"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4" dur="2000" fill="hold"/>
                                        <p:tgtEl>
                                          <p:spTgt spid="57"/>
                                        </p:tgtEl>
                                        <p:attrNameLst>
                                          <p:attrName>ppt_x</p:attrName>
                                          <p:attrName>ppt_y</p:attrName>
                                        </p:attrNameLst>
                                      </p:cBhvr>
                                    </p:animMotion>
                                  </p:childTnLst>
                                </p:cTn>
                              </p:par>
                              <p:par>
                                <p:cTn id="95"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96" dur="2000" fill="hold"/>
                                        <p:tgtEl>
                                          <p:spTgt spid="58"/>
                                        </p:tgtEl>
                                        <p:attrNameLst>
                                          <p:attrName>ppt_x</p:attrName>
                                          <p:attrName>ppt_y</p:attrName>
                                        </p:attrNameLst>
                                      </p:cBhvr>
                                    </p:animMotion>
                                  </p:childTnLst>
                                </p:cTn>
                              </p:par>
                              <p:par>
                                <p:cTn id="97"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98" dur="2000" fill="hold"/>
                                        <p:tgtEl>
                                          <p:spTgt spid="59"/>
                                        </p:tgtEl>
                                        <p:attrNameLst>
                                          <p:attrName>ppt_x</p:attrName>
                                          <p:attrName>ppt_y</p:attrName>
                                        </p:attrNameLst>
                                      </p:cBhvr>
                                    </p:animMotion>
                                  </p:childTnLst>
                                </p:cTn>
                              </p:par>
                              <p:par>
                                <p:cTn id="99"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0" dur="2000" fill="hold"/>
                                        <p:tgtEl>
                                          <p:spTgt spid="65"/>
                                        </p:tgtEl>
                                        <p:attrNameLst>
                                          <p:attrName>ppt_x</p:attrName>
                                          <p:attrName>ppt_y</p:attrName>
                                        </p:attrNameLst>
                                      </p:cBhvr>
                                    </p:animMotion>
                                  </p:childTnLst>
                                </p:cTn>
                              </p:par>
                              <p:par>
                                <p:cTn id="101"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02" dur="2000" fill="hold"/>
                                        <p:tgtEl>
                                          <p:spTgt spid="67"/>
                                        </p:tgtEl>
                                        <p:attrNameLst>
                                          <p:attrName>ppt_x</p:attrName>
                                          <p:attrName>ppt_y</p:attrName>
                                        </p:attrNameLst>
                                      </p:cBhvr>
                                    </p:animMotion>
                                  </p:childTnLst>
                                </p:cTn>
                              </p:par>
                              <p:par>
                                <p:cTn id="10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4" dur="2000" fill="hold"/>
                                        <p:tgtEl>
                                          <p:spTgt spid="66"/>
                                        </p:tgtEl>
                                        <p:attrNameLst>
                                          <p:attrName>ppt_x</p:attrName>
                                          <p:attrName>ppt_y</p:attrName>
                                        </p:attrNameLst>
                                      </p:cBhvr>
                                    </p:animMotion>
                                  </p:childTnLst>
                                </p:cTn>
                              </p:par>
                              <p:par>
                                <p:cTn id="105"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106" dur="2000" fill="hold"/>
                                        <p:tgtEl>
                                          <p:spTgt spid="76"/>
                                        </p:tgtEl>
                                        <p:attrNameLst>
                                          <p:attrName>ppt_x</p:attrName>
                                          <p:attrName>ppt_y</p:attrName>
                                        </p:attrNameLst>
                                      </p:cBhvr>
                                      <p:rCtr x="18750" y="58287"/>
                                    </p:animMotion>
                                  </p:childTnLst>
                                </p:cTn>
                              </p:par>
                              <p:par>
                                <p:cTn id="107"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08" dur="2000" fill="hold"/>
                                        <p:tgtEl>
                                          <p:spTgt spid="77"/>
                                        </p:tgtEl>
                                        <p:attrNameLst>
                                          <p:attrName>ppt_x</p:attrName>
                                          <p:attrName>ppt_y</p:attrName>
                                        </p:attrNameLst>
                                      </p:cBhvr>
                                    </p:animMotion>
                                  </p:childTnLst>
                                </p:cTn>
                              </p:par>
                              <p:par>
                                <p:cTn id="10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0" dur="2000" fill="hold"/>
                                        <p:tgtEl>
                                          <p:spTgt spid="79"/>
                                        </p:tgtEl>
                                        <p:attrNameLst>
                                          <p:attrName>ppt_x</p:attrName>
                                          <p:attrName>ppt_y</p:attrName>
                                        </p:attrNameLst>
                                      </p:cBhvr>
                                    </p:animMotion>
                                  </p:childTnLst>
                                </p:cTn>
                              </p:par>
                              <p:par>
                                <p:cTn id="111"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12" dur="2000" fill="hold"/>
                                        <p:tgtEl>
                                          <p:spTgt spid="80"/>
                                        </p:tgtEl>
                                        <p:attrNameLst>
                                          <p:attrName>ppt_x</p:attrName>
                                          <p:attrName>ppt_y</p:attrName>
                                        </p:attrNameLst>
                                      </p:cBhvr>
                                    </p:animMotion>
                                  </p:childTnLst>
                                </p:cTn>
                              </p:par>
                              <p:par>
                                <p:cTn id="113"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14" dur="2000" fill="hold"/>
                                        <p:tgtEl>
                                          <p:spTgt spid="82"/>
                                        </p:tgtEl>
                                        <p:attrNameLst>
                                          <p:attrName>ppt_x</p:attrName>
                                          <p:attrName>ppt_y</p:attrName>
                                        </p:attrNameLst>
                                      </p:cBhvr>
                                    </p:animMotion>
                                  </p:childTnLst>
                                </p:cTn>
                              </p:par>
                              <p:par>
                                <p:cTn id="11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6" dur="2000" fill="hold"/>
                                        <p:tgtEl>
                                          <p:spTgt spid="81"/>
                                        </p:tgtEl>
                                        <p:attrNameLst>
                                          <p:attrName>ppt_x</p:attrName>
                                          <p:attrName>ppt_y</p:attrName>
                                        </p:attrNameLst>
                                      </p:cBhvr>
                                    </p:animMotion>
                                  </p:childTnLst>
                                </p:cTn>
                              </p:par>
                              <p:par>
                                <p:cTn id="11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8" dur="2000" fill="hold"/>
                                        <p:tgtEl>
                                          <p:spTgt spid="83"/>
                                        </p:tgtEl>
                                        <p:attrNameLst>
                                          <p:attrName>ppt_x</p:attrName>
                                          <p:attrName>ppt_y</p:attrName>
                                        </p:attrNameLst>
                                      </p:cBhvr>
                                    </p:animMotion>
                                  </p:childTnLst>
                                </p:cTn>
                              </p:par>
                              <p:par>
                                <p:cTn id="119"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20" dur="2000" fill="hold"/>
                                        <p:tgtEl>
                                          <p:spTgt spid="84"/>
                                        </p:tgtEl>
                                        <p:attrNameLst>
                                          <p:attrName>ppt_x</p:attrName>
                                          <p:attrName>ppt_y</p:attrName>
                                        </p:attrNameLst>
                                      </p:cBhvr>
                                    </p:animMotion>
                                  </p:childTnLst>
                                </p:cTn>
                              </p:par>
                              <p:par>
                                <p:cTn id="12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22" dur="2000" fill="hold"/>
                                        <p:tgtEl>
                                          <p:spTgt spid="85"/>
                                        </p:tgtEl>
                                        <p:attrNameLst>
                                          <p:attrName>ppt_x</p:attrName>
                                          <p:attrName>ppt_y</p:attrName>
                                        </p:attrNameLst>
                                      </p:cBhvr>
                                    </p:animMotion>
                                  </p:childTnLst>
                                </p:cTn>
                              </p:par>
                              <p:par>
                                <p:cTn id="12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4" dur="2000" fill="hold"/>
                                        <p:tgtEl>
                                          <p:spTgt spid="86"/>
                                        </p:tgtEl>
                                        <p:attrNameLst>
                                          <p:attrName>ppt_x</p:attrName>
                                          <p:attrName>ppt_y</p:attrName>
                                        </p:attrNameLst>
                                      </p:cBhvr>
                                    </p:animMotion>
                                  </p:childTnLst>
                                </p:cTn>
                              </p:par>
                              <p:par>
                                <p:cTn id="12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26" dur="2000" fill="hold"/>
                                        <p:tgtEl>
                                          <p:spTgt spid="87"/>
                                        </p:tgtEl>
                                        <p:attrNameLst>
                                          <p:attrName>ppt_x</p:attrName>
                                          <p:attrName>ppt_y</p:attrName>
                                        </p:attrNameLst>
                                      </p:cBhvr>
                                    </p:animMotion>
                                  </p:childTnLst>
                                </p:cTn>
                              </p:par>
                              <p:par>
                                <p:cTn id="12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28" dur="2000" fill="hold"/>
                                        <p:tgtEl>
                                          <p:spTgt spid="88"/>
                                        </p:tgtEl>
                                        <p:attrNameLst>
                                          <p:attrName>ppt_x</p:attrName>
                                          <p:attrName>ppt_y</p:attrName>
                                        </p:attrNameLst>
                                      </p:cBhvr>
                                    </p:animMotion>
                                  </p:childTnLst>
                                </p:cTn>
                              </p:par>
                              <p:par>
                                <p:cTn id="12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30" dur="2000" fill="hold"/>
                                        <p:tgtEl>
                                          <p:spTgt spid="90"/>
                                        </p:tgtEl>
                                        <p:attrNameLst>
                                          <p:attrName>ppt_x</p:attrName>
                                          <p:attrName>ppt_y</p:attrName>
                                        </p:attrNameLst>
                                      </p:cBhvr>
                                    </p:animMotion>
                                  </p:childTnLst>
                                </p:cTn>
                              </p:par>
                              <p:par>
                                <p:cTn id="13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2" dur="2000" fill="hold"/>
                                        <p:tgtEl>
                                          <p:spTgt spid="89"/>
                                        </p:tgtEl>
                                        <p:attrNameLst>
                                          <p:attrName>ppt_x</p:attrName>
                                          <p:attrName>ppt_y</p:attrName>
                                        </p:attrNameLst>
                                      </p:cBhvr>
                                    </p:animMotion>
                                  </p:childTnLst>
                                </p:cTn>
                              </p:par>
                              <p:par>
                                <p:cTn id="13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4" dur="2000" fill="hold"/>
                                        <p:tgtEl>
                                          <p:spTgt spid="91"/>
                                        </p:tgtEl>
                                        <p:attrNameLst>
                                          <p:attrName>ppt_x</p:attrName>
                                          <p:attrName>ppt_y</p:attrName>
                                        </p:attrNameLst>
                                      </p:cBhvr>
                                    </p:animMotion>
                                  </p:childTnLst>
                                </p:cTn>
                              </p:par>
                              <p:par>
                                <p:cTn id="13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6" dur="2000" fill="hold"/>
                                        <p:tgtEl>
                                          <p:spTgt spid="92"/>
                                        </p:tgtEl>
                                        <p:attrNameLst>
                                          <p:attrName>ppt_x</p:attrName>
                                          <p:attrName>ppt_y</p:attrName>
                                        </p:attrNameLst>
                                      </p:cBhvr>
                                    </p:animMotion>
                                  </p:childTnLst>
                                </p:cTn>
                              </p:par>
                            </p:childTnLst>
                          </p:cTn>
                        </p:par>
                      </p:childTnLst>
                    </p:cTn>
                  </p:par>
                </p:childTnLst>
              </p:cTn>
              <p:nextCondLst>
                <p:cond evt="onClick" delay="0">
                  <p:tgtEl>
                    <p:spTgt spid="116"/>
                  </p:tgtEl>
                </p:cond>
              </p:nextCondLst>
            </p:seq>
          </p:childTnLst>
        </p:cTn>
      </p:par>
    </p:tnLst>
    <p:bldLst>
      <p:bldP spid="111" grpId="0"/>
      <p:bldP spid="111" grpId="1"/>
      <p:bldP spid="112" grpId="0"/>
      <p:bldP spid="112" grpId="1"/>
      <p:bldP spid="113" grpId="0"/>
      <p:bldP spid="113" grpId="1"/>
      <p:bldP spid="114" grpId="0"/>
      <p:bldP spid="114" grpId="1"/>
      <p:bldP spid="118" grpId="0"/>
      <p:bldP spid="118" grpId="1"/>
      <p:bldP spid="119" grpId="0"/>
      <p:bldP spid="119" grpId="1"/>
      <p:bldP spid="120" grpId="0"/>
      <p:bldP spid="120"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TotalTime>
  <Words>2115</Words>
  <Application>Microsoft Office PowerPoint</Application>
  <PresentationFormat>Custom</PresentationFormat>
  <Paragraphs>235</Paragraphs>
  <Slides>32</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Calibri</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43* KHÁI QUÁT VỀ SINH QUYỂN VÀ CÁC KHU SINH HỌC</dc:title>
  <dc:creator>Administrator</dc:creator>
  <cp:lastModifiedBy>Khanhvd</cp:lastModifiedBy>
  <cp:revision>20</cp:revision>
  <dcterms:created xsi:type="dcterms:W3CDTF">2006-08-16T00:00:00Z</dcterms:created>
  <dcterms:modified xsi:type="dcterms:W3CDTF">2023-08-03T13:15:01Z</dcterms:modified>
  <dc:identifier>DAFlmEVpf4w</dc:identifier>
</cp:coreProperties>
</file>