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Antic" panose="020B0604020202020204" charset="0"/>
      <p:regular r:id="rId43"/>
    </p:embeddedFont>
    <p:embeddedFont>
      <p:font typeface="Barriecito" panose="020B0604020202020204" charset="0"/>
      <p:regular r:id="rId44"/>
    </p:embeddedFont>
    <p:embeddedFont>
      <p:font typeface="Bebas Neue" panose="020B0606020202050201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Roboto Condensed Light" panose="02000000000000000000" pitchFamily="2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134" d="100"/>
          <a:sy n="134" d="100"/>
        </p:scale>
        <p:origin x="9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ũng Phạm" userId="f19d33ff4e8995cb" providerId="LiveId" clId="{F20521F2-BA40-403B-867E-7020AAB0D075}"/>
    <pc:docChg chg="modSld">
      <pc:chgData name="Dũng Phạm" userId="f19d33ff4e8995cb" providerId="LiveId" clId="{F20521F2-BA40-403B-867E-7020AAB0D075}" dt="2023-09-07T08:58:20.009" v="3" actId="1076"/>
      <pc:docMkLst>
        <pc:docMk/>
      </pc:docMkLst>
      <pc:sldChg chg="modSp mod">
        <pc:chgData name="Dũng Phạm" userId="f19d33ff4e8995cb" providerId="LiveId" clId="{F20521F2-BA40-403B-867E-7020AAB0D075}" dt="2023-09-07T08:58:12.587" v="2" actId="1076"/>
        <pc:sldMkLst>
          <pc:docMk/>
          <pc:sldMk cId="579065633" sldId="313"/>
        </pc:sldMkLst>
        <pc:spChg chg="mod">
          <ac:chgData name="Dũng Phạm" userId="f19d33ff4e8995cb" providerId="LiveId" clId="{F20521F2-BA40-403B-867E-7020AAB0D075}" dt="2023-09-07T08:58:12.587" v="2" actId="1076"/>
          <ac:spMkLst>
            <pc:docMk/>
            <pc:sldMk cId="579065633" sldId="313"/>
            <ac:spMk id="16" creationId="{73F5B725-A6FC-F5A2-F2A4-6047B0B0A3CC}"/>
          </ac:spMkLst>
        </pc:spChg>
      </pc:sldChg>
      <pc:sldChg chg="modSp mod">
        <pc:chgData name="Dũng Phạm" userId="f19d33ff4e8995cb" providerId="LiveId" clId="{F20521F2-BA40-403B-867E-7020AAB0D075}" dt="2023-09-07T08:58:07.519" v="0" actId="1076"/>
        <pc:sldMkLst>
          <pc:docMk/>
          <pc:sldMk cId="4174720335" sldId="314"/>
        </pc:sldMkLst>
        <pc:spChg chg="mod">
          <ac:chgData name="Dũng Phạm" userId="f19d33ff4e8995cb" providerId="LiveId" clId="{F20521F2-BA40-403B-867E-7020AAB0D075}" dt="2023-09-07T08:58:07.519" v="0" actId="1076"/>
          <ac:spMkLst>
            <pc:docMk/>
            <pc:sldMk cId="4174720335" sldId="314"/>
            <ac:spMk id="16" creationId="{73F5B725-A6FC-F5A2-F2A4-6047B0B0A3CC}"/>
          </ac:spMkLst>
        </pc:spChg>
      </pc:sldChg>
      <pc:sldChg chg="modSp mod">
        <pc:chgData name="Dũng Phạm" userId="f19d33ff4e8995cb" providerId="LiveId" clId="{F20521F2-BA40-403B-867E-7020AAB0D075}" dt="2023-09-07T08:58:20.009" v="3" actId="1076"/>
        <pc:sldMkLst>
          <pc:docMk/>
          <pc:sldMk cId="2352436889" sldId="316"/>
        </pc:sldMkLst>
        <pc:spChg chg="mod">
          <ac:chgData name="Dũng Phạm" userId="f19d33ff4e8995cb" providerId="LiveId" clId="{F20521F2-BA40-403B-867E-7020AAB0D075}" dt="2023-09-07T08:58:20.009" v="3" actId="1076"/>
          <ac:spMkLst>
            <pc:docMk/>
            <pc:sldMk cId="2352436889" sldId="316"/>
            <ac:spMk id="16" creationId="{73F5B725-A6FC-F5A2-F2A4-6047B0B0A3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20.png"/><Relationship Id="rId7" Type="http://schemas.openxmlformats.org/officeDocument/2006/relationships/image" Target="../media/image114.svg"/><Relationship Id="rId12" Type="http://schemas.openxmlformats.org/officeDocument/2006/relationships/image" Target="../media/image102.svg"/><Relationship Id="rId17" Type="http://schemas.openxmlformats.org/officeDocument/2006/relationships/image" Target="../media/image118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.png"/><Relationship Id="rId11" Type="http://schemas.openxmlformats.org/officeDocument/2006/relationships/image" Target="../media/image101.png"/><Relationship Id="rId24" Type="http://schemas.openxmlformats.org/officeDocument/2006/relationships/image" Target="../media/image123.png"/><Relationship Id="rId5" Type="http://schemas.openxmlformats.org/officeDocument/2006/relationships/image" Target="../media/image112.svg"/><Relationship Id="rId15" Type="http://schemas.openxmlformats.org/officeDocument/2006/relationships/image" Target="../media/image105.svg"/><Relationship Id="rId23" Type="http://schemas.openxmlformats.org/officeDocument/2006/relationships/image" Target="../media/image122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9.svg"/><Relationship Id="rId31" Type="http://schemas.openxmlformats.org/officeDocument/2006/relationships/image" Target="../media/image124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04.png"/><Relationship Id="rId22" Type="http://schemas.openxmlformats.org/officeDocument/2006/relationships/image" Target="../media/image121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6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7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3" Type="http://schemas.microsoft.com/office/2007/relationships/media" Target="../media/media2.mp3"/><Relationship Id="rId7" Type="http://schemas.openxmlformats.org/officeDocument/2006/relationships/image" Target="../media/image1260.png"/><Relationship Id="rId12" Type="http://schemas.openxmlformats.org/officeDocument/2006/relationships/slide" Target="slide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0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7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5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25394" y="23093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94" y="2309327"/>
                <a:ext cx="3401291" cy="99752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306359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306359"/>
                <a:ext cx="3401291" cy="9975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7030A0"/>
                </a:solidFill>
              </a:rPr>
              <a:t>GIẢNG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2137</Words>
  <Application>Microsoft Office PowerPoint</Application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Barriecito</vt:lpstr>
      <vt:lpstr>Bebas Neue</vt:lpstr>
      <vt:lpstr>Antic</vt:lpstr>
      <vt:lpstr>Roboto Condensed Light</vt:lpstr>
      <vt:lpstr>Anaheim</vt:lpstr>
      <vt:lpstr>Cambria Math</vt:lpstr>
      <vt:lpstr>Calibri Light</vt:lpstr>
      <vt:lpstr>Arial</vt:lpstr>
      <vt:lpstr>Calibri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Dũng Phạm</cp:lastModifiedBy>
  <cp:revision>53</cp:revision>
  <dcterms:modified xsi:type="dcterms:W3CDTF">2023-09-07T08:58:35Z</dcterms:modified>
</cp:coreProperties>
</file>