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28"/>
  </p:notesMasterIdLst>
  <p:sldIdLst>
    <p:sldId id="259" r:id="rId2"/>
    <p:sldId id="328" r:id="rId3"/>
    <p:sldId id="260" r:id="rId4"/>
    <p:sldId id="256" r:id="rId5"/>
    <p:sldId id="301" r:id="rId6"/>
    <p:sldId id="312" r:id="rId7"/>
    <p:sldId id="327" r:id="rId8"/>
    <p:sldId id="268" r:id="rId9"/>
    <p:sldId id="313" r:id="rId10"/>
    <p:sldId id="314" r:id="rId11"/>
    <p:sldId id="315" r:id="rId12"/>
    <p:sldId id="316" r:id="rId13"/>
    <p:sldId id="304" r:id="rId14"/>
    <p:sldId id="317" r:id="rId15"/>
    <p:sldId id="318" r:id="rId16"/>
    <p:sldId id="319" r:id="rId17"/>
    <p:sldId id="320" r:id="rId18"/>
    <p:sldId id="322" r:id="rId19"/>
    <p:sldId id="323" r:id="rId20"/>
    <p:sldId id="324" r:id="rId21"/>
    <p:sldId id="325" r:id="rId22"/>
    <p:sldId id="326" r:id="rId23"/>
    <p:sldId id="308" r:id="rId24"/>
    <p:sldId id="263" r:id="rId25"/>
    <p:sldId id="309" r:id="rId26"/>
    <p:sldId id="310" r:id="rId27"/>
  </p:sldIdLst>
  <p:sldSz cx="9144000" cy="5143500" type="screen16x9"/>
  <p:notesSz cx="6858000" cy="9144000"/>
  <p:embeddedFontLst>
    <p:embeddedFont>
      <p:font typeface="DM Serif Display" panose="020F0502020204030204" pitchFamily="2" charset="0"/>
      <p:regular r:id="rId29"/>
      <p:italic r:id="rId30"/>
    </p:embeddedFont>
    <p:embeddedFont>
      <p:font typeface="Montserrat" panose="02000505000000020004" pitchFamily="2" charset="0"/>
      <p:regular r:id="rId31"/>
      <p:bold r:id="rId32"/>
      <p:italic r:id="rId33"/>
      <p:boldItalic r:id="rId34"/>
    </p:embeddedFont>
    <p:embeddedFont>
      <p:font typeface="Nunito Light" pitchFamily="2" charset="-93"/>
      <p:regular r:id="rId35"/>
      <p:italic r:id="rId36"/>
    </p:embeddedFont>
    <p:embeddedFont>
      <p:font typeface="Segoe UI Black" panose="020B0A02040204020203" pitchFamily="34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D03"/>
    <a:srgbClr val="EB5353"/>
    <a:srgbClr val="C58D5B"/>
    <a:srgbClr val="E9D4C1"/>
    <a:srgbClr val="D8B290"/>
    <a:srgbClr val="FAA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DFB0EA-E743-427A-BA74-550BD5831465}">
  <a:tblStyle styleId="{C1DFB0EA-E743-427A-BA74-550BD58314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Thanh" userId="728ccaa7f6182e90" providerId="LiveId" clId="{2F8A5363-97B9-40E0-BD1D-CC4992179BAA}"/>
    <pc:docChg chg="delSld">
      <pc:chgData name="Huyền Thanh" userId="728ccaa7f6182e90" providerId="LiveId" clId="{2F8A5363-97B9-40E0-BD1D-CC4992179BAA}" dt="2025-05-12T04:05:11.866" v="0" actId="47"/>
      <pc:docMkLst>
        <pc:docMk/>
      </pc:docMkLst>
      <pc:sldChg chg="del">
        <pc:chgData name="Huyền Thanh" userId="728ccaa7f6182e90" providerId="LiveId" clId="{2F8A5363-97B9-40E0-BD1D-CC4992179BAA}" dt="2025-05-12T04:05:11.866" v="0" actId="47"/>
        <pc:sldMkLst>
          <pc:docMk/>
          <pc:sldMk cId="2741756923" sldId="311"/>
        </pc:sldMkLst>
      </pc:sldChg>
      <pc:sldMasterChg chg="delSldLayout">
        <pc:chgData name="Huyền Thanh" userId="728ccaa7f6182e90" providerId="LiveId" clId="{2F8A5363-97B9-40E0-BD1D-CC4992179BAA}" dt="2025-05-12T04:05:11.866" v="0" actId="47"/>
        <pc:sldMasterMkLst>
          <pc:docMk/>
          <pc:sldMasterMk cId="0" sldId="2147483673"/>
        </pc:sldMasterMkLst>
        <pc:sldLayoutChg chg="del">
          <pc:chgData name="Huyền Thanh" userId="728ccaa7f6182e90" providerId="LiveId" clId="{2F8A5363-97B9-40E0-BD1D-CC4992179BAA}" dt="2025-05-12T04:05:11.866" v="0" actId="47"/>
          <pc:sldLayoutMkLst>
            <pc:docMk/>
            <pc:sldMasterMk cId="0" sldId="2147483673"/>
            <pc:sldLayoutMk cId="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958e4b1c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958e4b1c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397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958e4b1c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958e4b1c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71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79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aa2cd3a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aa2cd3a3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879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aa2cd3a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aa2cd3a3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4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aa2cd3a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aa2cd3a3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10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aa2cd3a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aa2cd3a3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72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1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500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06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30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22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958e4b1c6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958e4b1c6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2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958e4b1c6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958e4b1c6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41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958e4b1c6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958e4b1c6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958e4b1c6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958e4b1c6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44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958e4b1c6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958e4b1c6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2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9200" y="539500"/>
            <a:ext cx="7185600" cy="3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07350" y="3975800"/>
            <a:ext cx="4929300" cy="43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0"/>
            <a:ext cx="4261609" cy="3427984"/>
            <a:chOff x="0" y="0"/>
            <a:chExt cx="4261609" cy="3427984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4057208" cy="3217716"/>
            </a:xfrm>
            <a:custGeom>
              <a:avLst/>
              <a:gdLst/>
              <a:ahLst/>
              <a:cxnLst/>
              <a:rect l="l" t="t" r="r" b="b"/>
              <a:pathLst>
                <a:path w="71914" h="57034" extrusionOk="0">
                  <a:moveTo>
                    <a:pt x="0" y="1"/>
                  </a:moveTo>
                  <a:lnTo>
                    <a:pt x="0" y="57034"/>
                  </a:lnTo>
                  <a:cubicBezTo>
                    <a:pt x="15435" y="54094"/>
                    <a:pt x="2128" y="34584"/>
                    <a:pt x="5003" y="19356"/>
                  </a:cubicBezTo>
                  <a:cubicBezTo>
                    <a:pt x="6666" y="10517"/>
                    <a:pt x="13185" y="7709"/>
                    <a:pt x="22421" y="7709"/>
                  </a:cubicBezTo>
                  <a:cubicBezTo>
                    <a:pt x="29085" y="7709"/>
                    <a:pt x="37163" y="9171"/>
                    <a:pt x="45853" y="10884"/>
                  </a:cubicBezTo>
                  <a:cubicBezTo>
                    <a:pt x="48350" y="11377"/>
                    <a:pt x="50624" y="11595"/>
                    <a:pt x="52692" y="11595"/>
                  </a:cubicBezTo>
                  <a:cubicBezTo>
                    <a:pt x="67802" y="11595"/>
                    <a:pt x="71913" y="1"/>
                    <a:pt x="7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4261609" cy="3427984"/>
            </a:xfrm>
            <a:custGeom>
              <a:avLst/>
              <a:gdLst/>
              <a:ahLst/>
              <a:cxnLst/>
              <a:rect l="l" t="t" r="r" b="b"/>
              <a:pathLst>
                <a:path w="75537" h="60761" fill="none" extrusionOk="0">
                  <a:moveTo>
                    <a:pt x="75536" y="1"/>
                  </a:moveTo>
                  <a:cubicBezTo>
                    <a:pt x="75536" y="1"/>
                    <a:pt x="69953" y="15964"/>
                    <a:pt x="48161" y="11593"/>
                  </a:cubicBezTo>
                  <a:cubicBezTo>
                    <a:pt x="26382" y="7235"/>
                    <a:pt x="8265" y="4398"/>
                    <a:pt x="5248" y="20619"/>
                  </a:cubicBezTo>
                  <a:cubicBezTo>
                    <a:pt x="2231" y="36841"/>
                    <a:pt x="16209" y="57627"/>
                    <a:pt x="0" y="6076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6880000" y="2039350"/>
            <a:ext cx="2264012" cy="3104139"/>
            <a:chOff x="6880000" y="2039350"/>
            <a:chExt cx="2264012" cy="3104139"/>
          </a:xfrm>
        </p:grpSpPr>
        <p:sp>
          <p:nvSpPr>
            <p:cNvPr id="15" name="Google Shape;15;p2"/>
            <p:cNvSpPr/>
            <p:nvPr/>
          </p:nvSpPr>
          <p:spPr>
            <a:xfrm>
              <a:off x="7108302" y="2204556"/>
              <a:ext cx="2035710" cy="2938932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80000" y="2039350"/>
              <a:ext cx="2264011" cy="3104138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3"/>
          <p:cNvGrpSpPr/>
          <p:nvPr/>
        </p:nvGrpSpPr>
        <p:grpSpPr>
          <a:xfrm flipH="1">
            <a:off x="4882400" y="-4"/>
            <a:ext cx="4261609" cy="3427984"/>
            <a:chOff x="0" y="0"/>
            <a:chExt cx="4261609" cy="3427984"/>
          </a:xfrm>
        </p:grpSpPr>
        <p:sp>
          <p:nvSpPr>
            <p:cNvPr id="135" name="Google Shape;135;p13"/>
            <p:cNvSpPr/>
            <p:nvPr/>
          </p:nvSpPr>
          <p:spPr>
            <a:xfrm>
              <a:off x="0" y="0"/>
              <a:ext cx="4057208" cy="3217716"/>
            </a:xfrm>
            <a:custGeom>
              <a:avLst/>
              <a:gdLst/>
              <a:ahLst/>
              <a:cxnLst/>
              <a:rect l="l" t="t" r="r" b="b"/>
              <a:pathLst>
                <a:path w="71914" h="57034" extrusionOk="0">
                  <a:moveTo>
                    <a:pt x="0" y="1"/>
                  </a:moveTo>
                  <a:lnTo>
                    <a:pt x="0" y="57034"/>
                  </a:lnTo>
                  <a:cubicBezTo>
                    <a:pt x="15435" y="54094"/>
                    <a:pt x="2128" y="34584"/>
                    <a:pt x="5003" y="19356"/>
                  </a:cubicBezTo>
                  <a:cubicBezTo>
                    <a:pt x="6666" y="10517"/>
                    <a:pt x="13185" y="7709"/>
                    <a:pt x="22421" y="7709"/>
                  </a:cubicBezTo>
                  <a:cubicBezTo>
                    <a:pt x="29085" y="7709"/>
                    <a:pt x="37163" y="9171"/>
                    <a:pt x="45853" y="10884"/>
                  </a:cubicBezTo>
                  <a:cubicBezTo>
                    <a:pt x="48350" y="11377"/>
                    <a:pt x="50624" y="11595"/>
                    <a:pt x="52692" y="11595"/>
                  </a:cubicBezTo>
                  <a:cubicBezTo>
                    <a:pt x="67802" y="11595"/>
                    <a:pt x="71913" y="1"/>
                    <a:pt x="7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0" y="0"/>
              <a:ext cx="4261609" cy="3427984"/>
            </a:xfrm>
            <a:custGeom>
              <a:avLst/>
              <a:gdLst/>
              <a:ahLst/>
              <a:cxnLst/>
              <a:rect l="l" t="t" r="r" b="b"/>
              <a:pathLst>
                <a:path w="75537" h="60761" fill="none" extrusionOk="0">
                  <a:moveTo>
                    <a:pt x="75536" y="1"/>
                  </a:moveTo>
                  <a:cubicBezTo>
                    <a:pt x="75536" y="1"/>
                    <a:pt x="69953" y="15964"/>
                    <a:pt x="48161" y="11593"/>
                  </a:cubicBezTo>
                  <a:cubicBezTo>
                    <a:pt x="26382" y="7235"/>
                    <a:pt x="8265" y="4398"/>
                    <a:pt x="5248" y="20619"/>
                  </a:cubicBezTo>
                  <a:cubicBezTo>
                    <a:pt x="2231" y="36841"/>
                    <a:pt x="16209" y="57627"/>
                    <a:pt x="0" y="6076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3"/>
          <p:cNvGrpSpPr/>
          <p:nvPr/>
        </p:nvGrpSpPr>
        <p:grpSpPr>
          <a:xfrm rot="10800000">
            <a:off x="-12" y="4472153"/>
            <a:ext cx="2191588" cy="730392"/>
            <a:chOff x="1358725" y="239400"/>
            <a:chExt cx="1333975" cy="444575"/>
          </a:xfrm>
        </p:grpSpPr>
        <p:sp>
          <p:nvSpPr>
            <p:cNvPr id="139" name="Google Shape;139;p13"/>
            <p:cNvSpPr/>
            <p:nvPr/>
          </p:nvSpPr>
          <p:spPr>
            <a:xfrm>
              <a:off x="1426100" y="239400"/>
              <a:ext cx="1266600" cy="325125"/>
            </a:xfrm>
            <a:custGeom>
              <a:avLst/>
              <a:gdLst/>
              <a:ahLst/>
              <a:cxnLst/>
              <a:rect l="l" t="t" r="r" b="b"/>
              <a:pathLst>
                <a:path w="50664" h="13005" extrusionOk="0">
                  <a:moveTo>
                    <a:pt x="1" y="1"/>
                  </a:moveTo>
                  <a:cubicBezTo>
                    <a:pt x="1" y="1"/>
                    <a:pt x="10249" y="13005"/>
                    <a:pt x="39680" y="13005"/>
                  </a:cubicBezTo>
                  <a:cubicBezTo>
                    <a:pt x="43081" y="13005"/>
                    <a:pt x="46737" y="12831"/>
                    <a:pt x="50663" y="12444"/>
                  </a:cubicBezTo>
                  <a:lnTo>
                    <a:pt x="506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358725" y="239400"/>
              <a:ext cx="1333975" cy="444575"/>
            </a:xfrm>
            <a:custGeom>
              <a:avLst/>
              <a:gdLst/>
              <a:ahLst/>
              <a:cxnLst/>
              <a:rect l="l" t="t" r="r" b="b"/>
              <a:pathLst>
                <a:path w="53359" h="17783" fill="none" extrusionOk="0">
                  <a:moveTo>
                    <a:pt x="1" y="1"/>
                  </a:moveTo>
                  <a:cubicBezTo>
                    <a:pt x="1" y="1"/>
                    <a:pt x="13437" y="17782"/>
                    <a:pt x="53358" y="13682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13"/>
          <p:cNvGrpSpPr/>
          <p:nvPr/>
        </p:nvGrpSpPr>
        <p:grpSpPr>
          <a:xfrm>
            <a:off x="1462363" y="1558988"/>
            <a:ext cx="6076637" cy="3083400"/>
            <a:chOff x="1462363" y="1558988"/>
            <a:chExt cx="6076637" cy="3083400"/>
          </a:xfrm>
        </p:grpSpPr>
        <p:sp>
          <p:nvSpPr>
            <p:cNvPr id="142" name="Google Shape;142;p13"/>
            <p:cNvSpPr/>
            <p:nvPr/>
          </p:nvSpPr>
          <p:spPr>
            <a:xfrm rot="5400000">
              <a:off x="3030300" y="133688"/>
              <a:ext cx="3083400" cy="5934000"/>
            </a:xfrm>
            <a:prstGeom prst="round2SameRect">
              <a:avLst>
                <a:gd name="adj1" fmla="val 544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13"/>
            <p:cNvGrpSpPr/>
            <p:nvPr/>
          </p:nvGrpSpPr>
          <p:grpSpPr>
            <a:xfrm>
              <a:off x="1462363" y="1664049"/>
              <a:ext cx="441262" cy="2868057"/>
              <a:chOff x="2249101" y="2730885"/>
              <a:chExt cx="144449" cy="938869"/>
            </a:xfrm>
          </p:grpSpPr>
          <p:grpSp>
            <p:nvGrpSpPr>
              <p:cNvPr id="144" name="Google Shape;144;p13"/>
              <p:cNvGrpSpPr/>
              <p:nvPr/>
            </p:nvGrpSpPr>
            <p:grpSpPr>
              <a:xfrm>
                <a:off x="2308246" y="2735050"/>
                <a:ext cx="85304" cy="931099"/>
                <a:chOff x="2308246" y="2735050"/>
                <a:chExt cx="85304" cy="931099"/>
              </a:xfrm>
            </p:grpSpPr>
            <p:sp>
              <p:nvSpPr>
                <p:cNvPr id="145" name="Google Shape;145;p13"/>
                <p:cNvSpPr/>
                <p:nvPr/>
              </p:nvSpPr>
              <p:spPr>
                <a:xfrm rot="-1440772">
                  <a:off x="2322060" y="2745489"/>
                  <a:ext cx="63014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4767" extrusionOk="0">
                      <a:moveTo>
                        <a:pt x="2745" y="0"/>
                      </a:moveTo>
                      <a:cubicBezTo>
                        <a:pt x="1828" y="0"/>
                        <a:pt x="940" y="513"/>
                        <a:pt x="557" y="1389"/>
                      </a:cubicBezTo>
                      <a:cubicBezTo>
                        <a:pt x="0" y="2614"/>
                        <a:pt x="557" y="4024"/>
                        <a:pt x="1744" y="4543"/>
                      </a:cubicBezTo>
                      <a:cubicBezTo>
                        <a:pt x="2067" y="4694"/>
                        <a:pt x="2405" y="4766"/>
                        <a:pt x="2739" y="4766"/>
                      </a:cubicBezTo>
                      <a:cubicBezTo>
                        <a:pt x="3634" y="4766"/>
                        <a:pt x="4493" y="4248"/>
                        <a:pt x="4899" y="3356"/>
                      </a:cubicBezTo>
                      <a:cubicBezTo>
                        <a:pt x="5455" y="2168"/>
                        <a:pt x="4899" y="758"/>
                        <a:pt x="3711" y="201"/>
                      </a:cubicBezTo>
                      <a:cubicBezTo>
                        <a:pt x="3400" y="65"/>
                        <a:pt x="3070" y="0"/>
                        <a:pt x="27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13"/>
                <p:cNvSpPr/>
                <p:nvPr/>
              </p:nvSpPr>
              <p:spPr>
                <a:xfrm rot="-1440772">
                  <a:off x="2321678" y="2840539"/>
                  <a:ext cx="62587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67" extrusionOk="0">
                      <a:moveTo>
                        <a:pt x="2713" y="1"/>
                      </a:moveTo>
                      <a:cubicBezTo>
                        <a:pt x="1805" y="1"/>
                        <a:pt x="930" y="513"/>
                        <a:pt x="520" y="1389"/>
                      </a:cubicBezTo>
                      <a:cubicBezTo>
                        <a:pt x="0" y="2614"/>
                        <a:pt x="520" y="4024"/>
                        <a:pt x="1707" y="4544"/>
                      </a:cubicBezTo>
                      <a:cubicBezTo>
                        <a:pt x="2039" y="4695"/>
                        <a:pt x="2385" y="4766"/>
                        <a:pt x="2723" y="4766"/>
                      </a:cubicBezTo>
                      <a:cubicBezTo>
                        <a:pt x="3631" y="4766"/>
                        <a:pt x="4483" y="4249"/>
                        <a:pt x="4862" y="3356"/>
                      </a:cubicBezTo>
                      <a:cubicBezTo>
                        <a:pt x="5418" y="2169"/>
                        <a:pt x="4899" y="758"/>
                        <a:pt x="3674" y="202"/>
                      </a:cubicBezTo>
                      <a:cubicBezTo>
                        <a:pt x="3363" y="65"/>
                        <a:pt x="3036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13"/>
                <p:cNvSpPr/>
                <p:nvPr/>
              </p:nvSpPr>
              <p:spPr>
                <a:xfrm rot="-1440772">
                  <a:off x="2320876" y="2935679"/>
                  <a:ext cx="62599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" h="4767" extrusionOk="0">
                      <a:moveTo>
                        <a:pt x="2745" y="1"/>
                      </a:moveTo>
                      <a:cubicBezTo>
                        <a:pt x="1829" y="1"/>
                        <a:pt x="941" y="514"/>
                        <a:pt x="558" y="1390"/>
                      </a:cubicBezTo>
                      <a:cubicBezTo>
                        <a:pt x="1" y="2614"/>
                        <a:pt x="520" y="4024"/>
                        <a:pt x="1745" y="4544"/>
                      </a:cubicBezTo>
                      <a:cubicBezTo>
                        <a:pt x="2067" y="4695"/>
                        <a:pt x="2406" y="4767"/>
                        <a:pt x="2739" y="4767"/>
                      </a:cubicBezTo>
                      <a:cubicBezTo>
                        <a:pt x="3635" y="4767"/>
                        <a:pt x="4494" y="4249"/>
                        <a:pt x="4899" y="3356"/>
                      </a:cubicBezTo>
                      <a:cubicBezTo>
                        <a:pt x="5419" y="2169"/>
                        <a:pt x="4899" y="759"/>
                        <a:pt x="3712" y="202"/>
                      </a:cubicBezTo>
                      <a:cubicBezTo>
                        <a:pt x="3400" y="66"/>
                        <a:pt x="3071" y="1"/>
                        <a:pt x="27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3"/>
                <p:cNvSpPr/>
                <p:nvPr/>
              </p:nvSpPr>
              <p:spPr>
                <a:xfrm rot="-1440772">
                  <a:off x="2320444" y="3030479"/>
                  <a:ext cx="62587" cy="5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3" extrusionOk="0">
                      <a:moveTo>
                        <a:pt x="2703" y="0"/>
                      </a:moveTo>
                      <a:cubicBezTo>
                        <a:pt x="1799" y="0"/>
                        <a:pt x="929" y="532"/>
                        <a:pt x="520" y="1405"/>
                      </a:cubicBezTo>
                      <a:cubicBezTo>
                        <a:pt x="1" y="2592"/>
                        <a:pt x="520" y="4040"/>
                        <a:pt x="1708" y="4559"/>
                      </a:cubicBezTo>
                      <a:cubicBezTo>
                        <a:pt x="2040" y="4710"/>
                        <a:pt x="2386" y="4782"/>
                        <a:pt x="2724" y="4782"/>
                      </a:cubicBezTo>
                      <a:cubicBezTo>
                        <a:pt x="3632" y="4782"/>
                        <a:pt x="4484" y="4264"/>
                        <a:pt x="4862" y="3372"/>
                      </a:cubicBezTo>
                      <a:cubicBezTo>
                        <a:pt x="5419" y="2184"/>
                        <a:pt x="4899" y="774"/>
                        <a:pt x="3675" y="217"/>
                      </a:cubicBezTo>
                      <a:cubicBezTo>
                        <a:pt x="3360" y="70"/>
                        <a:pt x="3029" y="0"/>
                        <a:pt x="27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13"/>
                <p:cNvSpPr/>
                <p:nvPr/>
              </p:nvSpPr>
              <p:spPr>
                <a:xfrm rot="-1440772">
                  <a:off x="2319621" y="3125533"/>
                  <a:ext cx="63014" cy="55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4777" extrusionOk="0">
                      <a:moveTo>
                        <a:pt x="2734" y="1"/>
                      </a:moveTo>
                      <a:cubicBezTo>
                        <a:pt x="1822" y="1"/>
                        <a:pt x="939" y="533"/>
                        <a:pt x="557" y="1405"/>
                      </a:cubicBezTo>
                      <a:cubicBezTo>
                        <a:pt x="1" y="2593"/>
                        <a:pt x="520" y="4003"/>
                        <a:pt x="1745" y="4560"/>
                      </a:cubicBezTo>
                      <a:cubicBezTo>
                        <a:pt x="2060" y="4707"/>
                        <a:pt x="2391" y="4776"/>
                        <a:pt x="2717" y="4776"/>
                      </a:cubicBezTo>
                      <a:cubicBezTo>
                        <a:pt x="3620" y="4776"/>
                        <a:pt x="4490" y="4245"/>
                        <a:pt x="4899" y="3372"/>
                      </a:cubicBezTo>
                      <a:cubicBezTo>
                        <a:pt x="5456" y="2184"/>
                        <a:pt x="4899" y="774"/>
                        <a:pt x="3712" y="218"/>
                      </a:cubicBezTo>
                      <a:cubicBezTo>
                        <a:pt x="3397" y="70"/>
                        <a:pt x="3064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13"/>
                <p:cNvSpPr/>
                <p:nvPr/>
              </p:nvSpPr>
              <p:spPr>
                <a:xfrm rot="-1440772">
                  <a:off x="2319227" y="3220529"/>
                  <a:ext cx="62587" cy="55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2" extrusionOk="0">
                      <a:moveTo>
                        <a:pt x="2680" y="0"/>
                      </a:moveTo>
                      <a:cubicBezTo>
                        <a:pt x="1785" y="0"/>
                        <a:pt x="926" y="518"/>
                        <a:pt x="520" y="1410"/>
                      </a:cubicBezTo>
                      <a:cubicBezTo>
                        <a:pt x="1" y="2598"/>
                        <a:pt x="520" y="4008"/>
                        <a:pt x="1708" y="4565"/>
                      </a:cubicBezTo>
                      <a:cubicBezTo>
                        <a:pt x="2033" y="4712"/>
                        <a:pt x="2370" y="4782"/>
                        <a:pt x="2701" y="4782"/>
                      </a:cubicBezTo>
                      <a:cubicBezTo>
                        <a:pt x="3618" y="4782"/>
                        <a:pt x="4480" y="4250"/>
                        <a:pt x="4862" y="3377"/>
                      </a:cubicBezTo>
                      <a:cubicBezTo>
                        <a:pt x="5419" y="2190"/>
                        <a:pt x="4899" y="742"/>
                        <a:pt x="3675" y="223"/>
                      </a:cubicBezTo>
                      <a:cubicBezTo>
                        <a:pt x="3352" y="72"/>
                        <a:pt x="3014" y="0"/>
                        <a:pt x="26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13"/>
                <p:cNvSpPr/>
                <p:nvPr/>
              </p:nvSpPr>
              <p:spPr>
                <a:xfrm rot="-1440772">
                  <a:off x="2318439" y="3315666"/>
                  <a:ext cx="62587" cy="5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3" extrusionOk="0">
                      <a:moveTo>
                        <a:pt x="2695" y="0"/>
                      </a:moveTo>
                      <a:cubicBezTo>
                        <a:pt x="1787" y="0"/>
                        <a:pt x="936" y="518"/>
                        <a:pt x="557" y="1411"/>
                      </a:cubicBezTo>
                      <a:cubicBezTo>
                        <a:pt x="1" y="2598"/>
                        <a:pt x="520" y="4008"/>
                        <a:pt x="1745" y="4565"/>
                      </a:cubicBezTo>
                      <a:cubicBezTo>
                        <a:pt x="2060" y="4713"/>
                        <a:pt x="2390" y="4782"/>
                        <a:pt x="2717" y="4782"/>
                      </a:cubicBezTo>
                      <a:cubicBezTo>
                        <a:pt x="3620" y="4782"/>
                        <a:pt x="4490" y="4250"/>
                        <a:pt x="4899" y="3378"/>
                      </a:cubicBezTo>
                      <a:cubicBezTo>
                        <a:pt x="5419" y="2190"/>
                        <a:pt x="4899" y="743"/>
                        <a:pt x="3712" y="223"/>
                      </a:cubicBezTo>
                      <a:cubicBezTo>
                        <a:pt x="3379" y="72"/>
                        <a:pt x="3033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13"/>
                <p:cNvSpPr/>
                <p:nvPr/>
              </p:nvSpPr>
              <p:spPr>
                <a:xfrm rot="-1440772">
                  <a:off x="2318001" y="3410638"/>
                  <a:ext cx="62587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67" extrusionOk="0">
                      <a:moveTo>
                        <a:pt x="2680" y="1"/>
                      </a:moveTo>
                      <a:cubicBezTo>
                        <a:pt x="1784" y="1"/>
                        <a:pt x="926" y="519"/>
                        <a:pt x="520" y="1411"/>
                      </a:cubicBezTo>
                      <a:cubicBezTo>
                        <a:pt x="0" y="2599"/>
                        <a:pt x="520" y="4009"/>
                        <a:pt x="1708" y="4565"/>
                      </a:cubicBezTo>
                      <a:cubicBezTo>
                        <a:pt x="2029" y="4702"/>
                        <a:pt x="2363" y="4766"/>
                        <a:pt x="2690" y="4766"/>
                      </a:cubicBezTo>
                      <a:cubicBezTo>
                        <a:pt x="3611" y="4766"/>
                        <a:pt x="4479" y="4254"/>
                        <a:pt x="4862" y="3378"/>
                      </a:cubicBezTo>
                      <a:cubicBezTo>
                        <a:pt x="5419" y="2153"/>
                        <a:pt x="4899" y="743"/>
                        <a:pt x="3674" y="223"/>
                      </a:cubicBezTo>
                      <a:cubicBezTo>
                        <a:pt x="3352" y="72"/>
                        <a:pt x="3014" y="1"/>
                        <a:pt x="2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13"/>
                <p:cNvSpPr/>
                <p:nvPr/>
              </p:nvSpPr>
              <p:spPr>
                <a:xfrm rot="-1440772">
                  <a:off x="2317211" y="3505775"/>
                  <a:ext cx="62587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67" extrusionOk="0">
                      <a:moveTo>
                        <a:pt x="2695" y="1"/>
                      </a:moveTo>
                      <a:cubicBezTo>
                        <a:pt x="1787" y="1"/>
                        <a:pt x="936" y="519"/>
                        <a:pt x="557" y="1411"/>
                      </a:cubicBezTo>
                      <a:cubicBezTo>
                        <a:pt x="0" y="2599"/>
                        <a:pt x="520" y="4009"/>
                        <a:pt x="1745" y="4566"/>
                      </a:cubicBezTo>
                      <a:cubicBezTo>
                        <a:pt x="2056" y="4702"/>
                        <a:pt x="2383" y="4767"/>
                        <a:pt x="2705" y="4767"/>
                      </a:cubicBezTo>
                      <a:cubicBezTo>
                        <a:pt x="3613" y="4767"/>
                        <a:pt x="4488" y="4254"/>
                        <a:pt x="4899" y="3378"/>
                      </a:cubicBezTo>
                      <a:cubicBezTo>
                        <a:pt x="5418" y="2153"/>
                        <a:pt x="4899" y="743"/>
                        <a:pt x="3711" y="224"/>
                      </a:cubicBezTo>
                      <a:cubicBezTo>
                        <a:pt x="3379" y="73"/>
                        <a:pt x="3033" y="1"/>
                        <a:pt x="26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13"/>
                <p:cNvSpPr/>
                <p:nvPr/>
              </p:nvSpPr>
              <p:spPr>
                <a:xfrm rot="-1440772">
                  <a:off x="2316775" y="3600573"/>
                  <a:ext cx="62587" cy="55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2" extrusionOk="0">
                      <a:moveTo>
                        <a:pt x="2713" y="1"/>
                      </a:moveTo>
                      <a:cubicBezTo>
                        <a:pt x="1806" y="1"/>
                        <a:pt x="930" y="513"/>
                        <a:pt x="520" y="1389"/>
                      </a:cubicBezTo>
                      <a:cubicBezTo>
                        <a:pt x="0" y="2614"/>
                        <a:pt x="520" y="4024"/>
                        <a:pt x="1707" y="4581"/>
                      </a:cubicBezTo>
                      <a:cubicBezTo>
                        <a:pt x="2019" y="4717"/>
                        <a:pt x="2348" y="4782"/>
                        <a:pt x="2674" y="4782"/>
                      </a:cubicBezTo>
                      <a:cubicBezTo>
                        <a:pt x="3590" y="4782"/>
                        <a:pt x="4478" y="4269"/>
                        <a:pt x="4862" y="3393"/>
                      </a:cubicBezTo>
                      <a:cubicBezTo>
                        <a:pt x="5418" y="2169"/>
                        <a:pt x="4899" y="759"/>
                        <a:pt x="3674" y="202"/>
                      </a:cubicBezTo>
                      <a:cubicBezTo>
                        <a:pt x="3363" y="66"/>
                        <a:pt x="3036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13"/>
              <p:cNvGrpSpPr/>
              <p:nvPr/>
            </p:nvGrpSpPr>
            <p:grpSpPr>
              <a:xfrm>
                <a:off x="2249101" y="2730885"/>
                <a:ext cx="109152" cy="938869"/>
                <a:chOff x="2249101" y="2730885"/>
                <a:chExt cx="109152" cy="938869"/>
              </a:xfrm>
            </p:grpSpPr>
            <p:sp>
              <p:nvSpPr>
                <p:cNvPr id="156" name="Google Shape;156;p13"/>
                <p:cNvSpPr/>
                <p:nvPr/>
              </p:nvSpPr>
              <p:spPr>
                <a:xfrm rot="-1440772">
                  <a:off x="2261281" y="2747068"/>
                  <a:ext cx="90445" cy="5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43" extrusionOk="0">
                      <a:moveTo>
                        <a:pt x="1038" y="0"/>
                      </a:moveTo>
                      <a:cubicBezTo>
                        <a:pt x="694" y="0"/>
                        <a:pt x="359" y="207"/>
                        <a:pt x="223" y="533"/>
                      </a:cubicBezTo>
                      <a:cubicBezTo>
                        <a:pt x="1" y="1015"/>
                        <a:pt x="223" y="1535"/>
                        <a:pt x="669" y="1720"/>
                      </a:cubicBezTo>
                      <a:lnTo>
                        <a:pt x="6421" y="4355"/>
                      </a:lnTo>
                      <a:cubicBezTo>
                        <a:pt x="6550" y="4415"/>
                        <a:pt x="6682" y="4443"/>
                        <a:pt x="6809" y="4443"/>
                      </a:cubicBezTo>
                      <a:cubicBezTo>
                        <a:pt x="7158" y="4443"/>
                        <a:pt x="7472" y="4236"/>
                        <a:pt x="7608" y="3910"/>
                      </a:cubicBezTo>
                      <a:lnTo>
                        <a:pt x="7645" y="3910"/>
                      </a:lnTo>
                      <a:cubicBezTo>
                        <a:pt x="7831" y="3428"/>
                        <a:pt x="7645" y="2908"/>
                        <a:pt x="7200" y="2722"/>
                      </a:cubicBezTo>
                      <a:lnTo>
                        <a:pt x="1411" y="88"/>
                      </a:lnTo>
                      <a:cubicBezTo>
                        <a:pt x="1291" y="28"/>
                        <a:pt x="1164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13"/>
                <p:cNvSpPr/>
                <p:nvPr/>
              </p:nvSpPr>
              <p:spPr>
                <a:xfrm rot="-1440772">
                  <a:off x="2260472" y="2842118"/>
                  <a:ext cx="90872" cy="5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8" h="4443" extrusionOk="0">
                      <a:moveTo>
                        <a:pt x="1044" y="1"/>
                      </a:moveTo>
                      <a:cubicBezTo>
                        <a:pt x="708" y="1"/>
                        <a:pt x="386" y="207"/>
                        <a:pt x="223" y="533"/>
                      </a:cubicBezTo>
                      <a:cubicBezTo>
                        <a:pt x="0" y="1016"/>
                        <a:pt x="223" y="1535"/>
                        <a:pt x="668" y="1721"/>
                      </a:cubicBezTo>
                      <a:lnTo>
                        <a:pt x="6458" y="4356"/>
                      </a:lnTo>
                      <a:cubicBezTo>
                        <a:pt x="6577" y="4415"/>
                        <a:pt x="6702" y="4443"/>
                        <a:pt x="6824" y="4443"/>
                      </a:cubicBezTo>
                      <a:cubicBezTo>
                        <a:pt x="7160" y="4443"/>
                        <a:pt x="7482" y="4236"/>
                        <a:pt x="7645" y="3910"/>
                      </a:cubicBezTo>
                      <a:cubicBezTo>
                        <a:pt x="7868" y="3428"/>
                        <a:pt x="7645" y="2908"/>
                        <a:pt x="7200" y="2723"/>
                      </a:cubicBezTo>
                      <a:lnTo>
                        <a:pt x="1411" y="88"/>
                      </a:lnTo>
                      <a:cubicBezTo>
                        <a:pt x="1291" y="28"/>
                        <a:pt x="1167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3"/>
                <p:cNvSpPr/>
                <p:nvPr/>
              </p:nvSpPr>
              <p:spPr>
                <a:xfrm rot="-1440772">
                  <a:off x="2260055" y="2937177"/>
                  <a:ext cx="90445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28" extrusionOk="0">
                      <a:moveTo>
                        <a:pt x="1038" y="1"/>
                      </a:moveTo>
                      <a:cubicBezTo>
                        <a:pt x="694" y="1"/>
                        <a:pt x="359" y="208"/>
                        <a:pt x="223" y="534"/>
                      </a:cubicBezTo>
                      <a:lnTo>
                        <a:pt x="186" y="534"/>
                      </a:lnTo>
                      <a:cubicBezTo>
                        <a:pt x="0" y="979"/>
                        <a:pt x="186" y="1535"/>
                        <a:pt x="631" y="1721"/>
                      </a:cubicBezTo>
                      <a:lnTo>
                        <a:pt x="6420" y="4356"/>
                      </a:lnTo>
                      <a:cubicBezTo>
                        <a:pt x="6536" y="4404"/>
                        <a:pt x="6660" y="4427"/>
                        <a:pt x="6782" y="4427"/>
                      </a:cubicBezTo>
                      <a:cubicBezTo>
                        <a:pt x="7130" y="4427"/>
                        <a:pt x="7471" y="4240"/>
                        <a:pt x="7608" y="3911"/>
                      </a:cubicBezTo>
                      <a:lnTo>
                        <a:pt x="7645" y="3873"/>
                      </a:lnTo>
                      <a:cubicBezTo>
                        <a:pt x="7831" y="3428"/>
                        <a:pt x="7645" y="2909"/>
                        <a:pt x="7200" y="2686"/>
                      </a:cubicBezTo>
                      <a:lnTo>
                        <a:pt x="1411" y="88"/>
                      </a:lnTo>
                      <a:cubicBezTo>
                        <a:pt x="1291" y="29"/>
                        <a:pt x="1164" y="1"/>
                        <a:pt x="10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13"/>
                <p:cNvSpPr/>
                <p:nvPr/>
              </p:nvSpPr>
              <p:spPr>
                <a:xfrm rot="-1440772">
                  <a:off x="2259249" y="3032239"/>
                  <a:ext cx="90872" cy="5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8" h="4427" extrusionOk="0">
                      <a:moveTo>
                        <a:pt x="1044" y="0"/>
                      </a:moveTo>
                      <a:cubicBezTo>
                        <a:pt x="708" y="0"/>
                        <a:pt x="386" y="207"/>
                        <a:pt x="223" y="533"/>
                      </a:cubicBezTo>
                      <a:cubicBezTo>
                        <a:pt x="0" y="978"/>
                        <a:pt x="223" y="1535"/>
                        <a:pt x="668" y="1720"/>
                      </a:cubicBezTo>
                      <a:lnTo>
                        <a:pt x="6457" y="4355"/>
                      </a:lnTo>
                      <a:cubicBezTo>
                        <a:pt x="6573" y="4403"/>
                        <a:pt x="6694" y="4427"/>
                        <a:pt x="6813" y="4427"/>
                      </a:cubicBezTo>
                      <a:cubicBezTo>
                        <a:pt x="7153" y="4427"/>
                        <a:pt x="7480" y="4239"/>
                        <a:pt x="7645" y="3910"/>
                      </a:cubicBezTo>
                      <a:lnTo>
                        <a:pt x="7645" y="3873"/>
                      </a:lnTo>
                      <a:cubicBezTo>
                        <a:pt x="7868" y="3427"/>
                        <a:pt x="7645" y="2908"/>
                        <a:pt x="7200" y="2685"/>
                      </a:cubicBezTo>
                      <a:lnTo>
                        <a:pt x="1410" y="87"/>
                      </a:lnTo>
                      <a:cubicBezTo>
                        <a:pt x="1291" y="28"/>
                        <a:pt x="1166" y="0"/>
                        <a:pt x="10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 rot="-1440772">
                  <a:off x="2258818" y="3127057"/>
                  <a:ext cx="90445" cy="5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48" extrusionOk="0">
                      <a:moveTo>
                        <a:pt x="1049" y="0"/>
                      </a:moveTo>
                      <a:cubicBezTo>
                        <a:pt x="701" y="0"/>
                        <a:pt x="360" y="187"/>
                        <a:pt x="223" y="517"/>
                      </a:cubicBezTo>
                      <a:lnTo>
                        <a:pt x="186" y="554"/>
                      </a:lnTo>
                      <a:cubicBezTo>
                        <a:pt x="0" y="999"/>
                        <a:pt x="186" y="1556"/>
                        <a:pt x="631" y="1742"/>
                      </a:cubicBezTo>
                      <a:lnTo>
                        <a:pt x="6420" y="4376"/>
                      </a:lnTo>
                      <a:cubicBezTo>
                        <a:pt x="6536" y="4425"/>
                        <a:pt x="6659" y="4448"/>
                        <a:pt x="6782" y="4448"/>
                      </a:cubicBezTo>
                      <a:cubicBezTo>
                        <a:pt x="7130" y="4448"/>
                        <a:pt x="7471" y="4261"/>
                        <a:pt x="7608" y="3931"/>
                      </a:cubicBezTo>
                      <a:lnTo>
                        <a:pt x="7645" y="3894"/>
                      </a:lnTo>
                      <a:cubicBezTo>
                        <a:pt x="7830" y="3449"/>
                        <a:pt x="7645" y="2929"/>
                        <a:pt x="7200" y="2706"/>
                      </a:cubicBezTo>
                      <a:lnTo>
                        <a:pt x="1410" y="72"/>
                      </a:lnTo>
                      <a:cubicBezTo>
                        <a:pt x="1294" y="23"/>
                        <a:pt x="1171" y="0"/>
                        <a:pt x="10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3"/>
                <p:cNvSpPr/>
                <p:nvPr/>
              </p:nvSpPr>
              <p:spPr>
                <a:xfrm rot="-1440772">
                  <a:off x="2258049" y="3222342"/>
                  <a:ext cx="90884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9" h="4428" extrusionOk="0">
                      <a:moveTo>
                        <a:pt x="1044" y="1"/>
                      </a:moveTo>
                      <a:cubicBezTo>
                        <a:pt x="709" y="1"/>
                        <a:pt x="387" y="207"/>
                        <a:pt x="224" y="533"/>
                      </a:cubicBezTo>
                      <a:cubicBezTo>
                        <a:pt x="1" y="979"/>
                        <a:pt x="224" y="1535"/>
                        <a:pt x="669" y="1721"/>
                      </a:cubicBezTo>
                      <a:lnTo>
                        <a:pt x="6458" y="4356"/>
                      </a:lnTo>
                      <a:cubicBezTo>
                        <a:pt x="6574" y="4404"/>
                        <a:pt x="6695" y="4427"/>
                        <a:pt x="6814" y="4427"/>
                      </a:cubicBezTo>
                      <a:cubicBezTo>
                        <a:pt x="7154" y="4427"/>
                        <a:pt x="7481" y="4240"/>
                        <a:pt x="7646" y="3910"/>
                      </a:cubicBezTo>
                      <a:lnTo>
                        <a:pt x="7646" y="3873"/>
                      </a:lnTo>
                      <a:cubicBezTo>
                        <a:pt x="7868" y="3428"/>
                        <a:pt x="7646" y="2908"/>
                        <a:pt x="7200" y="2686"/>
                      </a:cubicBezTo>
                      <a:lnTo>
                        <a:pt x="1411" y="88"/>
                      </a:lnTo>
                      <a:cubicBezTo>
                        <a:pt x="1292" y="28"/>
                        <a:pt x="1167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3"/>
                <p:cNvSpPr/>
                <p:nvPr/>
              </p:nvSpPr>
              <p:spPr>
                <a:xfrm rot="-1440772">
                  <a:off x="2257569" y="3317171"/>
                  <a:ext cx="90456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4428" extrusionOk="0">
                      <a:moveTo>
                        <a:pt x="1034" y="1"/>
                      </a:moveTo>
                      <a:cubicBezTo>
                        <a:pt x="681" y="1"/>
                        <a:pt x="361" y="188"/>
                        <a:pt x="224" y="518"/>
                      </a:cubicBezTo>
                      <a:lnTo>
                        <a:pt x="187" y="555"/>
                      </a:lnTo>
                      <a:cubicBezTo>
                        <a:pt x="1" y="1000"/>
                        <a:pt x="187" y="1520"/>
                        <a:pt x="632" y="1742"/>
                      </a:cubicBezTo>
                      <a:lnTo>
                        <a:pt x="6421" y="4340"/>
                      </a:lnTo>
                      <a:cubicBezTo>
                        <a:pt x="6542" y="4400"/>
                        <a:pt x="6671" y="4428"/>
                        <a:pt x="6799" y="4428"/>
                      </a:cubicBezTo>
                      <a:cubicBezTo>
                        <a:pt x="7141" y="4428"/>
                        <a:pt x="7473" y="4229"/>
                        <a:pt x="7609" y="3932"/>
                      </a:cubicBezTo>
                      <a:lnTo>
                        <a:pt x="7609" y="3895"/>
                      </a:lnTo>
                      <a:cubicBezTo>
                        <a:pt x="7831" y="3449"/>
                        <a:pt x="7646" y="2893"/>
                        <a:pt x="7163" y="2707"/>
                      </a:cubicBezTo>
                      <a:lnTo>
                        <a:pt x="1411" y="72"/>
                      </a:lnTo>
                      <a:cubicBezTo>
                        <a:pt x="1286" y="24"/>
                        <a:pt x="1158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 rot="-1440772">
                  <a:off x="2256795" y="3412317"/>
                  <a:ext cx="90456" cy="51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4433" extrusionOk="0">
                      <a:moveTo>
                        <a:pt x="1055" y="0"/>
                      </a:moveTo>
                      <a:cubicBezTo>
                        <a:pt x="715" y="0"/>
                        <a:pt x="388" y="187"/>
                        <a:pt x="223" y="517"/>
                      </a:cubicBezTo>
                      <a:lnTo>
                        <a:pt x="223" y="554"/>
                      </a:lnTo>
                      <a:cubicBezTo>
                        <a:pt x="1" y="999"/>
                        <a:pt x="223" y="1519"/>
                        <a:pt x="669" y="1741"/>
                      </a:cubicBezTo>
                      <a:lnTo>
                        <a:pt x="6458" y="4339"/>
                      </a:lnTo>
                      <a:cubicBezTo>
                        <a:pt x="6584" y="4402"/>
                        <a:pt x="6717" y="4433"/>
                        <a:pt x="6846" y="4433"/>
                      </a:cubicBezTo>
                      <a:cubicBezTo>
                        <a:pt x="7174" y="4433"/>
                        <a:pt x="7486" y="4239"/>
                        <a:pt x="7646" y="3894"/>
                      </a:cubicBezTo>
                      <a:cubicBezTo>
                        <a:pt x="7831" y="3449"/>
                        <a:pt x="7646" y="2892"/>
                        <a:pt x="7200" y="2706"/>
                      </a:cubicBezTo>
                      <a:lnTo>
                        <a:pt x="1411" y="71"/>
                      </a:lnTo>
                      <a:cubicBezTo>
                        <a:pt x="1295" y="23"/>
                        <a:pt x="1174" y="0"/>
                        <a:pt x="10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 rot="-1440772">
                  <a:off x="2256381" y="3507284"/>
                  <a:ext cx="90456" cy="5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4427" extrusionOk="0">
                      <a:moveTo>
                        <a:pt x="1033" y="0"/>
                      </a:moveTo>
                      <a:cubicBezTo>
                        <a:pt x="681" y="0"/>
                        <a:pt x="361" y="188"/>
                        <a:pt x="223" y="517"/>
                      </a:cubicBezTo>
                      <a:lnTo>
                        <a:pt x="186" y="554"/>
                      </a:lnTo>
                      <a:cubicBezTo>
                        <a:pt x="1" y="1000"/>
                        <a:pt x="186" y="1519"/>
                        <a:pt x="632" y="1742"/>
                      </a:cubicBezTo>
                      <a:lnTo>
                        <a:pt x="6421" y="4339"/>
                      </a:lnTo>
                      <a:cubicBezTo>
                        <a:pt x="6540" y="4399"/>
                        <a:pt x="6667" y="4427"/>
                        <a:pt x="6794" y="4427"/>
                      </a:cubicBezTo>
                      <a:cubicBezTo>
                        <a:pt x="7138" y="4427"/>
                        <a:pt x="7473" y="4220"/>
                        <a:pt x="7608" y="3894"/>
                      </a:cubicBezTo>
                      <a:cubicBezTo>
                        <a:pt x="7831" y="3449"/>
                        <a:pt x="7608" y="2892"/>
                        <a:pt x="7163" y="2707"/>
                      </a:cubicBezTo>
                      <a:lnTo>
                        <a:pt x="1411" y="72"/>
                      </a:lnTo>
                      <a:cubicBezTo>
                        <a:pt x="1285" y="23"/>
                        <a:pt x="1157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3"/>
                <p:cNvSpPr/>
                <p:nvPr/>
              </p:nvSpPr>
              <p:spPr>
                <a:xfrm rot="-1440772">
                  <a:off x="2255593" y="3602423"/>
                  <a:ext cx="90445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28" extrusionOk="0">
                      <a:moveTo>
                        <a:pt x="1055" y="1"/>
                      </a:moveTo>
                      <a:cubicBezTo>
                        <a:pt x="715" y="1"/>
                        <a:pt x="388" y="188"/>
                        <a:pt x="223" y="517"/>
                      </a:cubicBezTo>
                      <a:lnTo>
                        <a:pt x="223" y="554"/>
                      </a:lnTo>
                      <a:cubicBezTo>
                        <a:pt x="1" y="1000"/>
                        <a:pt x="223" y="1519"/>
                        <a:pt x="669" y="1742"/>
                      </a:cubicBezTo>
                      <a:lnTo>
                        <a:pt x="6458" y="4340"/>
                      </a:lnTo>
                      <a:cubicBezTo>
                        <a:pt x="6577" y="4399"/>
                        <a:pt x="6702" y="4427"/>
                        <a:pt x="6825" y="4427"/>
                      </a:cubicBezTo>
                      <a:cubicBezTo>
                        <a:pt x="7160" y="4427"/>
                        <a:pt x="7482" y="4220"/>
                        <a:pt x="7645" y="3894"/>
                      </a:cubicBezTo>
                      <a:cubicBezTo>
                        <a:pt x="7831" y="3412"/>
                        <a:pt x="7645" y="2892"/>
                        <a:pt x="7200" y="2707"/>
                      </a:cubicBezTo>
                      <a:lnTo>
                        <a:pt x="1411" y="72"/>
                      </a:lnTo>
                      <a:cubicBezTo>
                        <a:pt x="1295" y="24"/>
                        <a:pt x="1174" y="1"/>
                        <a:pt x="10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6" name="Google Shape;166;p13"/>
          <p:cNvGrpSpPr/>
          <p:nvPr/>
        </p:nvGrpSpPr>
        <p:grpSpPr>
          <a:xfrm>
            <a:off x="8619088" y="3459825"/>
            <a:ext cx="342685" cy="940000"/>
            <a:chOff x="8606213" y="4046575"/>
            <a:chExt cx="342685" cy="940000"/>
          </a:xfrm>
        </p:grpSpPr>
        <p:grpSp>
          <p:nvGrpSpPr>
            <p:cNvPr id="167" name="Google Shape;167;p13"/>
            <p:cNvGrpSpPr/>
            <p:nvPr/>
          </p:nvGrpSpPr>
          <p:grpSpPr>
            <a:xfrm>
              <a:off x="8606213" y="4046575"/>
              <a:ext cx="104150" cy="104150"/>
              <a:chOff x="7648113" y="3202125"/>
              <a:chExt cx="104150" cy="10415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7689388" y="3202125"/>
                <a:ext cx="216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166" extrusionOk="0">
                    <a:moveTo>
                      <a:pt x="439" y="1"/>
                    </a:moveTo>
                    <a:cubicBezTo>
                      <a:pt x="194" y="1"/>
                      <a:pt x="0" y="929"/>
                      <a:pt x="0" y="2077"/>
                    </a:cubicBezTo>
                    <a:cubicBezTo>
                      <a:pt x="0" y="3237"/>
                      <a:pt x="194" y="4165"/>
                      <a:pt x="439" y="4165"/>
                    </a:cubicBezTo>
                    <a:cubicBezTo>
                      <a:pt x="671" y="4165"/>
                      <a:pt x="864" y="3237"/>
                      <a:pt x="864" y="2077"/>
                    </a:cubicBezTo>
                    <a:cubicBezTo>
                      <a:pt x="864" y="929"/>
                      <a:pt x="671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7648113" y="3243400"/>
                <a:ext cx="104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864" extrusionOk="0">
                    <a:moveTo>
                      <a:pt x="2090" y="0"/>
                    </a:moveTo>
                    <a:cubicBezTo>
                      <a:pt x="929" y="0"/>
                      <a:pt x="1" y="193"/>
                      <a:pt x="1" y="426"/>
                    </a:cubicBezTo>
                    <a:cubicBezTo>
                      <a:pt x="1" y="671"/>
                      <a:pt x="929" y="864"/>
                      <a:pt x="2090" y="864"/>
                    </a:cubicBezTo>
                    <a:cubicBezTo>
                      <a:pt x="3237" y="864"/>
                      <a:pt x="4166" y="671"/>
                      <a:pt x="4166" y="426"/>
                    </a:cubicBezTo>
                    <a:cubicBezTo>
                      <a:pt x="4166" y="193"/>
                      <a:pt x="3237" y="0"/>
                      <a:pt x="20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13"/>
            <p:cNvSpPr/>
            <p:nvPr/>
          </p:nvSpPr>
          <p:spPr>
            <a:xfrm>
              <a:off x="8609763" y="4881125"/>
              <a:ext cx="97050" cy="105450"/>
            </a:xfrm>
            <a:custGeom>
              <a:avLst/>
              <a:gdLst/>
              <a:ahLst/>
              <a:cxnLst/>
              <a:rect l="l" t="t" r="r" b="b"/>
              <a:pathLst>
                <a:path w="3882" h="4218" extrusionOk="0">
                  <a:moveTo>
                    <a:pt x="0" y="1"/>
                  </a:moveTo>
                  <a:lnTo>
                    <a:pt x="245" y="2103"/>
                  </a:lnTo>
                  <a:lnTo>
                    <a:pt x="477" y="4217"/>
                  </a:lnTo>
                  <a:lnTo>
                    <a:pt x="2179" y="2954"/>
                  </a:lnTo>
                  <a:lnTo>
                    <a:pt x="3881" y="1703"/>
                  </a:lnTo>
                  <a:lnTo>
                    <a:pt x="1947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888920" y="4492813"/>
              <a:ext cx="59977" cy="59977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1"/>
                  </a:moveTo>
                  <a:cubicBezTo>
                    <a:pt x="439" y="1"/>
                    <a:pt x="1" y="439"/>
                    <a:pt x="1" y="981"/>
                  </a:cubicBezTo>
                  <a:cubicBezTo>
                    <a:pt x="1" y="1523"/>
                    <a:pt x="439" y="1961"/>
                    <a:pt x="981" y="1961"/>
                  </a:cubicBezTo>
                  <a:cubicBezTo>
                    <a:pt x="1522" y="1961"/>
                    <a:pt x="1961" y="1523"/>
                    <a:pt x="1961" y="981"/>
                  </a:cubicBez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3"/>
          <p:cNvGrpSpPr/>
          <p:nvPr/>
        </p:nvGrpSpPr>
        <p:grpSpPr>
          <a:xfrm>
            <a:off x="188488" y="3637800"/>
            <a:ext cx="408861" cy="834343"/>
            <a:chOff x="158738" y="274450"/>
            <a:chExt cx="408861" cy="834343"/>
          </a:xfrm>
        </p:grpSpPr>
        <p:grpSp>
          <p:nvGrpSpPr>
            <p:cNvPr id="173" name="Google Shape;173;p13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" name="Google Shape;176;p13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5"/>
          <p:cNvGrpSpPr/>
          <p:nvPr/>
        </p:nvGrpSpPr>
        <p:grpSpPr>
          <a:xfrm flipH="1">
            <a:off x="4882400" y="-49588"/>
            <a:ext cx="4261609" cy="3427984"/>
            <a:chOff x="0" y="0"/>
            <a:chExt cx="4261609" cy="3427984"/>
          </a:xfrm>
        </p:grpSpPr>
        <p:sp>
          <p:nvSpPr>
            <p:cNvPr id="200" name="Google Shape;200;p15"/>
            <p:cNvSpPr/>
            <p:nvPr/>
          </p:nvSpPr>
          <p:spPr>
            <a:xfrm>
              <a:off x="0" y="0"/>
              <a:ext cx="4057208" cy="3217716"/>
            </a:xfrm>
            <a:custGeom>
              <a:avLst/>
              <a:gdLst/>
              <a:ahLst/>
              <a:cxnLst/>
              <a:rect l="l" t="t" r="r" b="b"/>
              <a:pathLst>
                <a:path w="71914" h="57034" extrusionOk="0">
                  <a:moveTo>
                    <a:pt x="0" y="1"/>
                  </a:moveTo>
                  <a:lnTo>
                    <a:pt x="0" y="57034"/>
                  </a:lnTo>
                  <a:cubicBezTo>
                    <a:pt x="15435" y="54094"/>
                    <a:pt x="2128" y="34584"/>
                    <a:pt x="5003" y="19356"/>
                  </a:cubicBezTo>
                  <a:cubicBezTo>
                    <a:pt x="6666" y="10517"/>
                    <a:pt x="13185" y="7709"/>
                    <a:pt x="22421" y="7709"/>
                  </a:cubicBezTo>
                  <a:cubicBezTo>
                    <a:pt x="29085" y="7709"/>
                    <a:pt x="37163" y="9171"/>
                    <a:pt x="45853" y="10884"/>
                  </a:cubicBezTo>
                  <a:cubicBezTo>
                    <a:pt x="48350" y="11377"/>
                    <a:pt x="50624" y="11595"/>
                    <a:pt x="52692" y="11595"/>
                  </a:cubicBezTo>
                  <a:cubicBezTo>
                    <a:pt x="67802" y="11595"/>
                    <a:pt x="71913" y="1"/>
                    <a:pt x="7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0" y="0"/>
              <a:ext cx="4261609" cy="3427984"/>
            </a:xfrm>
            <a:custGeom>
              <a:avLst/>
              <a:gdLst/>
              <a:ahLst/>
              <a:cxnLst/>
              <a:rect l="l" t="t" r="r" b="b"/>
              <a:pathLst>
                <a:path w="75537" h="60761" fill="none" extrusionOk="0">
                  <a:moveTo>
                    <a:pt x="75536" y="1"/>
                  </a:moveTo>
                  <a:cubicBezTo>
                    <a:pt x="75536" y="1"/>
                    <a:pt x="69953" y="15964"/>
                    <a:pt x="48161" y="11593"/>
                  </a:cubicBezTo>
                  <a:cubicBezTo>
                    <a:pt x="26382" y="7235"/>
                    <a:pt x="8265" y="4398"/>
                    <a:pt x="5248" y="20619"/>
                  </a:cubicBezTo>
                  <a:cubicBezTo>
                    <a:pt x="2231" y="36841"/>
                    <a:pt x="16209" y="57627"/>
                    <a:pt x="0" y="6076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8619088" y="4118575"/>
            <a:ext cx="342685" cy="940000"/>
            <a:chOff x="8606213" y="4046575"/>
            <a:chExt cx="342685" cy="940000"/>
          </a:xfrm>
        </p:grpSpPr>
        <p:grpSp>
          <p:nvGrpSpPr>
            <p:cNvPr id="204" name="Google Shape;204;p15"/>
            <p:cNvGrpSpPr/>
            <p:nvPr/>
          </p:nvGrpSpPr>
          <p:grpSpPr>
            <a:xfrm>
              <a:off x="8606213" y="4046575"/>
              <a:ext cx="104150" cy="104150"/>
              <a:chOff x="7648113" y="3202125"/>
              <a:chExt cx="104150" cy="104150"/>
            </a:xfrm>
          </p:grpSpPr>
          <p:sp>
            <p:nvSpPr>
              <p:cNvPr id="205" name="Google Shape;205;p15"/>
              <p:cNvSpPr/>
              <p:nvPr/>
            </p:nvSpPr>
            <p:spPr>
              <a:xfrm>
                <a:off x="7689388" y="3202125"/>
                <a:ext cx="216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166" extrusionOk="0">
                    <a:moveTo>
                      <a:pt x="439" y="1"/>
                    </a:moveTo>
                    <a:cubicBezTo>
                      <a:pt x="194" y="1"/>
                      <a:pt x="0" y="929"/>
                      <a:pt x="0" y="2077"/>
                    </a:cubicBezTo>
                    <a:cubicBezTo>
                      <a:pt x="0" y="3237"/>
                      <a:pt x="194" y="4165"/>
                      <a:pt x="439" y="4165"/>
                    </a:cubicBezTo>
                    <a:cubicBezTo>
                      <a:pt x="671" y="4165"/>
                      <a:pt x="864" y="3237"/>
                      <a:pt x="864" y="2077"/>
                    </a:cubicBezTo>
                    <a:cubicBezTo>
                      <a:pt x="864" y="929"/>
                      <a:pt x="671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7648113" y="3243400"/>
                <a:ext cx="104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864" extrusionOk="0">
                    <a:moveTo>
                      <a:pt x="2090" y="0"/>
                    </a:moveTo>
                    <a:cubicBezTo>
                      <a:pt x="929" y="0"/>
                      <a:pt x="1" y="193"/>
                      <a:pt x="1" y="426"/>
                    </a:cubicBezTo>
                    <a:cubicBezTo>
                      <a:pt x="1" y="671"/>
                      <a:pt x="929" y="864"/>
                      <a:pt x="2090" y="864"/>
                    </a:cubicBezTo>
                    <a:cubicBezTo>
                      <a:pt x="3237" y="864"/>
                      <a:pt x="4166" y="671"/>
                      <a:pt x="4166" y="426"/>
                    </a:cubicBezTo>
                    <a:cubicBezTo>
                      <a:pt x="4166" y="193"/>
                      <a:pt x="3237" y="0"/>
                      <a:pt x="20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15"/>
            <p:cNvSpPr/>
            <p:nvPr/>
          </p:nvSpPr>
          <p:spPr>
            <a:xfrm>
              <a:off x="8609763" y="4881125"/>
              <a:ext cx="97050" cy="105450"/>
            </a:xfrm>
            <a:custGeom>
              <a:avLst/>
              <a:gdLst/>
              <a:ahLst/>
              <a:cxnLst/>
              <a:rect l="l" t="t" r="r" b="b"/>
              <a:pathLst>
                <a:path w="3882" h="4218" extrusionOk="0">
                  <a:moveTo>
                    <a:pt x="0" y="1"/>
                  </a:moveTo>
                  <a:lnTo>
                    <a:pt x="245" y="2103"/>
                  </a:lnTo>
                  <a:lnTo>
                    <a:pt x="477" y="4217"/>
                  </a:lnTo>
                  <a:lnTo>
                    <a:pt x="2179" y="2954"/>
                  </a:lnTo>
                  <a:lnTo>
                    <a:pt x="3881" y="1703"/>
                  </a:lnTo>
                  <a:lnTo>
                    <a:pt x="1947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8888920" y="4492813"/>
              <a:ext cx="59977" cy="59977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1"/>
                  </a:moveTo>
                  <a:cubicBezTo>
                    <a:pt x="439" y="1"/>
                    <a:pt x="1" y="439"/>
                    <a:pt x="1" y="981"/>
                  </a:cubicBezTo>
                  <a:cubicBezTo>
                    <a:pt x="1" y="1523"/>
                    <a:pt x="439" y="1961"/>
                    <a:pt x="981" y="1961"/>
                  </a:cubicBezTo>
                  <a:cubicBezTo>
                    <a:pt x="1522" y="1961"/>
                    <a:pt x="1961" y="1523"/>
                    <a:pt x="1961" y="981"/>
                  </a:cubicBez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15"/>
          <p:cNvGrpSpPr/>
          <p:nvPr/>
        </p:nvGrpSpPr>
        <p:grpSpPr>
          <a:xfrm>
            <a:off x="179788" y="71200"/>
            <a:ext cx="408861" cy="834343"/>
            <a:chOff x="158738" y="274450"/>
            <a:chExt cx="408861" cy="834343"/>
          </a:xfrm>
        </p:grpSpPr>
        <p:grpSp>
          <p:nvGrpSpPr>
            <p:cNvPr id="210" name="Google Shape;210;p15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211" name="Google Shape;211;p15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5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5"/>
          <p:cNvGrpSpPr/>
          <p:nvPr/>
        </p:nvGrpSpPr>
        <p:grpSpPr>
          <a:xfrm rot="681697">
            <a:off x="8478777" y="3177011"/>
            <a:ext cx="592213" cy="545426"/>
            <a:chOff x="6578186" y="3304323"/>
            <a:chExt cx="592215" cy="545427"/>
          </a:xfrm>
        </p:grpSpPr>
        <p:sp>
          <p:nvSpPr>
            <p:cNvPr id="216" name="Google Shape;216;p15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-1516568">
            <a:off x="88102" y="1005888"/>
            <a:ext cx="592241" cy="545451"/>
            <a:chOff x="6578186" y="3304323"/>
            <a:chExt cx="592215" cy="545427"/>
          </a:xfrm>
        </p:grpSpPr>
        <p:sp>
          <p:nvSpPr>
            <p:cNvPr id="221" name="Google Shape;221;p15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5"/>
          <p:cNvGrpSpPr/>
          <p:nvPr/>
        </p:nvGrpSpPr>
        <p:grpSpPr>
          <a:xfrm rot="10800000" flipH="1">
            <a:off x="0" y="1867912"/>
            <a:ext cx="4261609" cy="3427984"/>
            <a:chOff x="0" y="0"/>
            <a:chExt cx="4261609" cy="3427984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4057208" cy="3217716"/>
            </a:xfrm>
            <a:custGeom>
              <a:avLst/>
              <a:gdLst/>
              <a:ahLst/>
              <a:cxnLst/>
              <a:rect l="l" t="t" r="r" b="b"/>
              <a:pathLst>
                <a:path w="71914" h="57034" extrusionOk="0">
                  <a:moveTo>
                    <a:pt x="0" y="1"/>
                  </a:moveTo>
                  <a:lnTo>
                    <a:pt x="0" y="57034"/>
                  </a:lnTo>
                  <a:cubicBezTo>
                    <a:pt x="15435" y="54094"/>
                    <a:pt x="2128" y="34584"/>
                    <a:pt x="5003" y="19356"/>
                  </a:cubicBezTo>
                  <a:cubicBezTo>
                    <a:pt x="6666" y="10517"/>
                    <a:pt x="13185" y="7709"/>
                    <a:pt x="22421" y="7709"/>
                  </a:cubicBezTo>
                  <a:cubicBezTo>
                    <a:pt x="29085" y="7709"/>
                    <a:pt x="37163" y="9171"/>
                    <a:pt x="45853" y="10884"/>
                  </a:cubicBezTo>
                  <a:cubicBezTo>
                    <a:pt x="48350" y="11377"/>
                    <a:pt x="50624" y="11595"/>
                    <a:pt x="52692" y="11595"/>
                  </a:cubicBezTo>
                  <a:cubicBezTo>
                    <a:pt x="67802" y="11595"/>
                    <a:pt x="71913" y="1"/>
                    <a:pt x="7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0" y="0"/>
              <a:ext cx="4261609" cy="3427984"/>
            </a:xfrm>
            <a:custGeom>
              <a:avLst/>
              <a:gdLst/>
              <a:ahLst/>
              <a:cxnLst/>
              <a:rect l="l" t="t" r="r" b="b"/>
              <a:pathLst>
                <a:path w="75537" h="60761" fill="none" extrusionOk="0">
                  <a:moveTo>
                    <a:pt x="75536" y="1"/>
                  </a:moveTo>
                  <a:cubicBezTo>
                    <a:pt x="75536" y="1"/>
                    <a:pt x="69953" y="15964"/>
                    <a:pt x="48161" y="11593"/>
                  </a:cubicBezTo>
                  <a:cubicBezTo>
                    <a:pt x="26382" y="7235"/>
                    <a:pt x="8265" y="4398"/>
                    <a:pt x="5248" y="20619"/>
                  </a:cubicBezTo>
                  <a:cubicBezTo>
                    <a:pt x="2231" y="36841"/>
                    <a:pt x="16209" y="57627"/>
                    <a:pt x="0" y="6076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2"/>
          </p:nvPr>
        </p:nvSpPr>
        <p:spPr>
          <a:xfrm>
            <a:off x="1090025" y="2301450"/>
            <a:ext cx="217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1090025" y="2675924"/>
            <a:ext cx="2175300" cy="1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title" idx="3"/>
          </p:nvPr>
        </p:nvSpPr>
        <p:spPr>
          <a:xfrm>
            <a:off x="3484347" y="2301450"/>
            <a:ext cx="217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4"/>
          </p:nvPr>
        </p:nvSpPr>
        <p:spPr>
          <a:xfrm>
            <a:off x="3484347" y="2675924"/>
            <a:ext cx="2175300" cy="1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5"/>
          </p:nvPr>
        </p:nvSpPr>
        <p:spPr>
          <a:xfrm>
            <a:off x="5878675" y="2301450"/>
            <a:ext cx="217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6"/>
          </p:nvPr>
        </p:nvSpPr>
        <p:spPr>
          <a:xfrm>
            <a:off x="5878675" y="2675924"/>
            <a:ext cx="2175300" cy="1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7" hasCustomPrompt="1"/>
          </p:nvPr>
        </p:nvSpPr>
        <p:spPr>
          <a:xfrm>
            <a:off x="1810321" y="1603347"/>
            <a:ext cx="734700" cy="447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 idx="8" hasCustomPrompt="1"/>
          </p:nvPr>
        </p:nvSpPr>
        <p:spPr>
          <a:xfrm>
            <a:off x="4204652" y="1603347"/>
            <a:ext cx="734700" cy="447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9" name="Google Shape;329;p18"/>
          <p:cNvSpPr txBox="1">
            <a:spLocks noGrp="1"/>
          </p:cNvSpPr>
          <p:nvPr>
            <p:ph type="title" idx="9" hasCustomPrompt="1"/>
          </p:nvPr>
        </p:nvSpPr>
        <p:spPr>
          <a:xfrm>
            <a:off x="6598977" y="1603347"/>
            <a:ext cx="734700" cy="447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30" name="Google Shape;330;p18"/>
          <p:cNvGrpSpPr/>
          <p:nvPr/>
        </p:nvGrpSpPr>
        <p:grpSpPr>
          <a:xfrm rot="10800000" flipH="1">
            <a:off x="7268397" y="11"/>
            <a:ext cx="1875613" cy="2571614"/>
            <a:chOff x="2782925" y="1553350"/>
            <a:chExt cx="879125" cy="1205350"/>
          </a:xfrm>
        </p:grpSpPr>
        <p:sp>
          <p:nvSpPr>
            <p:cNvPr id="331" name="Google Shape;331;p18"/>
            <p:cNvSpPr/>
            <p:nvPr/>
          </p:nvSpPr>
          <p:spPr>
            <a:xfrm>
              <a:off x="2871575" y="1617500"/>
              <a:ext cx="790475" cy="1141200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2782925" y="1553350"/>
              <a:ext cx="879125" cy="1205350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8"/>
          <p:cNvGrpSpPr/>
          <p:nvPr/>
        </p:nvGrpSpPr>
        <p:grpSpPr>
          <a:xfrm>
            <a:off x="8606213" y="4046575"/>
            <a:ext cx="342685" cy="940000"/>
            <a:chOff x="8606213" y="4046575"/>
            <a:chExt cx="342685" cy="940000"/>
          </a:xfrm>
        </p:grpSpPr>
        <p:grpSp>
          <p:nvGrpSpPr>
            <p:cNvPr id="334" name="Google Shape;334;p18"/>
            <p:cNvGrpSpPr/>
            <p:nvPr/>
          </p:nvGrpSpPr>
          <p:grpSpPr>
            <a:xfrm>
              <a:off x="8606213" y="4046575"/>
              <a:ext cx="104150" cy="104150"/>
              <a:chOff x="7648113" y="3202125"/>
              <a:chExt cx="104150" cy="104150"/>
            </a:xfrm>
          </p:grpSpPr>
          <p:sp>
            <p:nvSpPr>
              <p:cNvPr id="335" name="Google Shape;335;p18"/>
              <p:cNvSpPr/>
              <p:nvPr/>
            </p:nvSpPr>
            <p:spPr>
              <a:xfrm>
                <a:off x="7689388" y="3202125"/>
                <a:ext cx="216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166" extrusionOk="0">
                    <a:moveTo>
                      <a:pt x="439" y="1"/>
                    </a:moveTo>
                    <a:cubicBezTo>
                      <a:pt x="194" y="1"/>
                      <a:pt x="0" y="929"/>
                      <a:pt x="0" y="2077"/>
                    </a:cubicBezTo>
                    <a:cubicBezTo>
                      <a:pt x="0" y="3237"/>
                      <a:pt x="194" y="4165"/>
                      <a:pt x="439" y="4165"/>
                    </a:cubicBezTo>
                    <a:cubicBezTo>
                      <a:pt x="671" y="4165"/>
                      <a:pt x="864" y="3237"/>
                      <a:pt x="864" y="2077"/>
                    </a:cubicBezTo>
                    <a:cubicBezTo>
                      <a:pt x="864" y="929"/>
                      <a:pt x="671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7648113" y="3243400"/>
                <a:ext cx="104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864" extrusionOk="0">
                    <a:moveTo>
                      <a:pt x="2090" y="0"/>
                    </a:moveTo>
                    <a:cubicBezTo>
                      <a:pt x="929" y="0"/>
                      <a:pt x="1" y="193"/>
                      <a:pt x="1" y="426"/>
                    </a:cubicBezTo>
                    <a:cubicBezTo>
                      <a:pt x="1" y="671"/>
                      <a:pt x="929" y="864"/>
                      <a:pt x="2090" y="864"/>
                    </a:cubicBezTo>
                    <a:cubicBezTo>
                      <a:pt x="3237" y="864"/>
                      <a:pt x="4166" y="671"/>
                      <a:pt x="4166" y="426"/>
                    </a:cubicBezTo>
                    <a:cubicBezTo>
                      <a:pt x="4166" y="193"/>
                      <a:pt x="3237" y="0"/>
                      <a:pt x="20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18"/>
            <p:cNvSpPr/>
            <p:nvPr/>
          </p:nvSpPr>
          <p:spPr>
            <a:xfrm>
              <a:off x="8609763" y="4881125"/>
              <a:ext cx="97050" cy="105450"/>
            </a:xfrm>
            <a:custGeom>
              <a:avLst/>
              <a:gdLst/>
              <a:ahLst/>
              <a:cxnLst/>
              <a:rect l="l" t="t" r="r" b="b"/>
              <a:pathLst>
                <a:path w="3882" h="4218" extrusionOk="0">
                  <a:moveTo>
                    <a:pt x="0" y="1"/>
                  </a:moveTo>
                  <a:lnTo>
                    <a:pt x="245" y="2103"/>
                  </a:lnTo>
                  <a:lnTo>
                    <a:pt x="477" y="4217"/>
                  </a:lnTo>
                  <a:lnTo>
                    <a:pt x="2179" y="2954"/>
                  </a:lnTo>
                  <a:lnTo>
                    <a:pt x="3881" y="1703"/>
                  </a:lnTo>
                  <a:lnTo>
                    <a:pt x="1947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8888920" y="4492813"/>
              <a:ext cx="59977" cy="59977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1"/>
                  </a:moveTo>
                  <a:cubicBezTo>
                    <a:pt x="439" y="1"/>
                    <a:pt x="1" y="439"/>
                    <a:pt x="1" y="981"/>
                  </a:cubicBezTo>
                  <a:cubicBezTo>
                    <a:pt x="1" y="1523"/>
                    <a:pt x="439" y="1961"/>
                    <a:pt x="981" y="1961"/>
                  </a:cubicBezTo>
                  <a:cubicBezTo>
                    <a:pt x="1522" y="1961"/>
                    <a:pt x="1961" y="1523"/>
                    <a:pt x="1961" y="981"/>
                  </a:cubicBez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8"/>
          <p:cNvGrpSpPr/>
          <p:nvPr/>
        </p:nvGrpSpPr>
        <p:grpSpPr>
          <a:xfrm flipH="1">
            <a:off x="97" y="2571736"/>
            <a:ext cx="1875613" cy="2571614"/>
            <a:chOff x="2782925" y="1553350"/>
            <a:chExt cx="879125" cy="1205350"/>
          </a:xfrm>
        </p:grpSpPr>
        <p:sp>
          <p:nvSpPr>
            <p:cNvPr id="340" name="Google Shape;340;p18"/>
            <p:cNvSpPr/>
            <p:nvPr/>
          </p:nvSpPr>
          <p:spPr>
            <a:xfrm>
              <a:off x="2871575" y="1617500"/>
              <a:ext cx="790475" cy="1141200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2782925" y="1553350"/>
              <a:ext cx="879125" cy="1205350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18"/>
          <p:cNvGrpSpPr/>
          <p:nvPr/>
        </p:nvGrpSpPr>
        <p:grpSpPr>
          <a:xfrm>
            <a:off x="158738" y="2797900"/>
            <a:ext cx="408861" cy="834343"/>
            <a:chOff x="158738" y="274450"/>
            <a:chExt cx="408861" cy="834343"/>
          </a:xfrm>
        </p:grpSpPr>
        <p:grpSp>
          <p:nvGrpSpPr>
            <p:cNvPr id="343" name="Google Shape;343;p18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344" name="Google Shape;344;p18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18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8"/>
          <p:cNvGrpSpPr/>
          <p:nvPr/>
        </p:nvGrpSpPr>
        <p:grpSpPr>
          <a:xfrm rot="525240">
            <a:off x="196802" y="266778"/>
            <a:ext cx="592244" cy="545455"/>
            <a:chOff x="6578186" y="3304323"/>
            <a:chExt cx="592215" cy="545427"/>
          </a:xfrm>
        </p:grpSpPr>
        <p:sp>
          <p:nvSpPr>
            <p:cNvPr id="349" name="Google Shape;349;p1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 txBox="1">
            <a:spLocks noGrp="1"/>
          </p:cNvSpPr>
          <p:nvPr>
            <p:ph type="title"/>
          </p:nvPr>
        </p:nvSpPr>
        <p:spPr>
          <a:xfrm>
            <a:off x="4148600" y="2813225"/>
            <a:ext cx="4282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9" name="Google Shape;379;p20"/>
          <p:cNvSpPr txBox="1">
            <a:spLocks noGrp="1"/>
          </p:cNvSpPr>
          <p:nvPr>
            <p:ph type="subTitle" idx="1"/>
          </p:nvPr>
        </p:nvSpPr>
        <p:spPr>
          <a:xfrm>
            <a:off x="2986950" y="857175"/>
            <a:ext cx="54438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-3742125" y="254250"/>
            <a:ext cx="7965118" cy="4889278"/>
          </a:xfrm>
          <a:custGeom>
            <a:avLst/>
            <a:gdLst/>
            <a:ahLst/>
            <a:cxnLst/>
            <a:rect l="l" t="t" r="r" b="b"/>
            <a:pathLst>
              <a:path w="83115" h="51019" extrusionOk="0">
                <a:moveTo>
                  <a:pt x="45372" y="1"/>
                </a:moveTo>
                <a:cubicBezTo>
                  <a:pt x="36090" y="1"/>
                  <a:pt x="26274" y="3235"/>
                  <a:pt x="24823" y="8182"/>
                </a:cubicBezTo>
                <a:cubicBezTo>
                  <a:pt x="22179" y="17196"/>
                  <a:pt x="23262" y="17363"/>
                  <a:pt x="11632" y="26351"/>
                </a:cubicBezTo>
                <a:cubicBezTo>
                  <a:pt x="1" y="35351"/>
                  <a:pt x="23082" y="51018"/>
                  <a:pt x="23082" y="51018"/>
                </a:cubicBezTo>
                <a:cubicBezTo>
                  <a:pt x="23082" y="51018"/>
                  <a:pt x="38637" y="50540"/>
                  <a:pt x="59613" y="50540"/>
                </a:cubicBezTo>
                <a:cubicBezTo>
                  <a:pt x="60151" y="50540"/>
                  <a:pt x="60692" y="50541"/>
                  <a:pt x="61237" y="50541"/>
                </a:cubicBezTo>
                <a:cubicBezTo>
                  <a:pt x="61250" y="50541"/>
                  <a:pt x="61263" y="50541"/>
                  <a:pt x="61275" y="50541"/>
                </a:cubicBezTo>
                <a:cubicBezTo>
                  <a:pt x="83016" y="50541"/>
                  <a:pt x="83115" y="28669"/>
                  <a:pt x="76182" y="24391"/>
                </a:cubicBezTo>
                <a:cubicBezTo>
                  <a:pt x="69257" y="20097"/>
                  <a:pt x="66575" y="18949"/>
                  <a:pt x="62230" y="7396"/>
                </a:cubicBezTo>
                <a:cubicBezTo>
                  <a:pt x="60264" y="2184"/>
                  <a:pt x="52998" y="1"/>
                  <a:pt x="453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20"/>
          <p:cNvGrpSpPr/>
          <p:nvPr/>
        </p:nvGrpSpPr>
        <p:grpSpPr>
          <a:xfrm>
            <a:off x="6880000" y="2039350"/>
            <a:ext cx="2264012" cy="3104139"/>
            <a:chOff x="6880000" y="2039350"/>
            <a:chExt cx="2264012" cy="3104139"/>
          </a:xfrm>
        </p:grpSpPr>
        <p:sp>
          <p:nvSpPr>
            <p:cNvPr id="382" name="Google Shape;382;p20"/>
            <p:cNvSpPr/>
            <p:nvPr/>
          </p:nvSpPr>
          <p:spPr>
            <a:xfrm>
              <a:off x="7108302" y="2204556"/>
              <a:ext cx="2035710" cy="2938932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6880000" y="2039350"/>
              <a:ext cx="2264011" cy="3104138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248860" y="556120"/>
            <a:ext cx="412405" cy="1330822"/>
            <a:chOff x="158738" y="422086"/>
            <a:chExt cx="266342" cy="859482"/>
          </a:xfrm>
        </p:grpSpPr>
        <p:grpSp>
          <p:nvGrpSpPr>
            <p:cNvPr id="385" name="Google Shape;385;p20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386" name="Google Shape;386;p20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20"/>
            <p:cNvSpPr/>
            <p:nvPr/>
          </p:nvSpPr>
          <p:spPr>
            <a:xfrm flipH="1">
              <a:off x="360185" y="892479"/>
              <a:ext cx="49018" cy="67700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268038" y="422086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rot="2873646">
              <a:off x="294480" y="1144750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20"/>
          <p:cNvGrpSpPr/>
          <p:nvPr/>
        </p:nvGrpSpPr>
        <p:grpSpPr>
          <a:xfrm>
            <a:off x="5877311" y="10"/>
            <a:ext cx="3266638" cy="1088720"/>
            <a:chOff x="1358725" y="239400"/>
            <a:chExt cx="1333975" cy="444575"/>
          </a:xfrm>
        </p:grpSpPr>
        <p:sp>
          <p:nvSpPr>
            <p:cNvPr id="392" name="Google Shape;392;p20"/>
            <p:cNvSpPr/>
            <p:nvPr/>
          </p:nvSpPr>
          <p:spPr>
            <a:xfrm>
              <a:off x="1426100" y="239400"/>
              <a:ext cx="1266600" cy="325125"/>
            </a:xfrm>
            <a:custGeom>
              <a:avLst/>
              <a:gdLst/>
              <a:ahLst/>
              <a:cxnLst/>
              <a:rect l="l" t="t" r="r" b="b"/>
              <a:pathLst>
                <a:path w="50664" h="13005" extrusionOk="0">
                  <a:moveTo>
                    <a:pt x="1" y="1"/>
                  </a:moveTo>
                  <a:cubicBezTo>
                    <a:pt x="1" y="1"/>
                    <a:pt x="10249" y="13005"/>
                    <a:pt x="39680" y="13005"/>
                  </a:cubicBezTo>
                  <a:cubicBezTo>
                    <a:pt x="43081" y="13005"/>
                    <a:pt x="46737" y="12831"/>
                    <a:pt x="50663" y="12444"/>
                  </a:cubicBezTo>
                  <a:lnTo>
                    <a:pt x="506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358725" y="239400"/>
              <a:ext cx="1333975" cy="444575"/>
            </a:xfrm>
            <a:custGeom>
              <a:avLst/>
              <a:gdLst/>
              <a:ahLst/>
              <a:cxnLst/>
              <a:rect l="l" t="t" r="r" b="b"/>
              <a:pathLst>
                <a:path w="53359" h="17783" fill="none" extrusionOk="0">
                  <a:moveTo>
                    <a:pt x="1" y="1"/>
                  </a:moveTo>
                  <a:cubicBezTo>
                    <a:pt x="1" y="1"/>
                    <a:pt x="13437" y="17782"/>
                    <a:pt x="53358" y="13682"/>
                  </a:cubicBezTo>
                </a:path>
              </a:pathLst>
            </a:custGeom>
            <a:solidFill>
              <a:schemeClr val="lt2"/>
            </a:solidFill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4"/>
          <p:cNvGrpSpPr/>
          <p:nvPr/>
        </p:nvGrpSpPr>
        <p:grpSpPr>
          <a:xfrm>
            <a:off x="7677305" y="3132328"/>
            <a:ext cx="1466908" cy="2011247"/>
            <a:chOff x="2782925" y="1553350"/>
            <a:chExt cx="879125" cy="1205350"/>
          </a:xfrm>
        </p:grpSpPr>
        <p:sp>
          <p:nvSpPr>
            <p:cNvPr id="442" name="Google Shape;442;p24"/>
            <p:cNvSpPr/>
            <p:nvPr/>
          </p:nvSpPr>
          <p:spPr>
            <a:xfrm>
              <a:off x="2871575" y="1617500"/>
              <a:ext cx="790475" cy="1141200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82925" y="1553350"/>
              <a:ext cx="879125" cy="1205350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accent5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4"/>
          <p:cNvGrpSpPr/>
          <p:nvPr/>
        </p:nvGrpSpPr>
        <p:grpSpPr>
          <a:xfrm>
            <a:off x="2" y="-14"/>
            <a:ext cx="3142150" cy="2527506"/>
            <a:chOff x="2846775" y="3027525"/>
            <a:chExt cx="1888425" cy="1519025"/>
          </a:xfrm>
        </p:grpSpPr>
        <p:sp>
          <p:nvSpPr>
            <p:cNvPr id="445" name="Google Shape;445;p24"/>
            <p:cNvSpPr/>
            <p:nvPr/>
          </p:nvSpPr>
          <p:spPr>
            <a:xfrm>
              <a:off x="2846775" y="3027525"/>
              <a:ext cx="1797850" cy="1425850"/>
            </a:xfrm>
            <a:custGeom>
              <a:avLst/>
              <a:gdLst/>
              <a:ahLst/>
              <a:cxnLst/>
              <a:rect l="l" t="t" r="r" b="b"/>
              <a:pathLst>
                <a:path w="71914" h="57034" extrusionOk="0">
                  <a:moveTo>
                    <a:pt x="0" y="1"/>
                  </a:moveTo>
                  <a:lnTo>
                    <a:pt x="0" y="57034"/>
                  </a:lnTo>
                  <a:cubicBezTo>
                    <a:pt x="15435" y="54094"/>
                    <a:pt x="2128" y="34584"/>
                    <a:pt x="5003" y="19356"/>
                  </a:cubicBezTo>
                  <a:cubicBezTo>
                    <a:pt x="6666" y="10517"/>
                    <a:pt x="13185" y="7709"/>
                    <a:pt x="22421" y="7709"/>
                  </a:cubicBezTo>
                  <a:cubicBezTo>
                    <a:pt x="29085" y="7709"/>
                    <a:pt x="37163" y="9171"/>
                    <a:pt x="45853" y="10884"/>
                  </a:cubicBezTo>
                  <a:cubicBezTo>
                    <a:pt x="48350" y="11377"/>
                    <a:pt x="50624" y="11595"/>
                    <a:pt x="52692" y="11595"/>
                  </a:cubicBezTo>
                  <a:cubicBezTo>
                    <a:pt x="67802" y="11595"/>
                    <a:pt x="71913" y="1"/>
                    <a:pt x="71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846775" y="3027525"/>
              <a:ext cx="1888425" cy="1519025"/>
            </a:xfrm>
            <a:custGeom>
              <a:avLst/>
              <a:gdLst/>
              <a:ahLst/>
              <a:cxnLst/>
              <a:rect l="l" t="t" r="r" b="b"/>
              <a:pathLst>
                <a:path w="75537" h="60761" fill="none" extrusionOk="0">
                  <a:moveTo>
                    <a:pt x="75536" y="1"/>
                  </a:moveTo>
                  <a:cubicBezTo>
                    <a:pt x="75536" y="1"/>
                    <a:pt x="69953" y="15964"/>
                    <a:pt x="48161" y="11593"/>
                  </a:cubicBezTo>
                  <a:cubicBezTo>
                    <a:pt x="26382" y="7235"/>
                    <a:pt x="8265" y="4398"/>
                    <a:pt x="5248" y="20619"/>
                  </a:cubicBezTo>
                  <a:cubicBezTo>
                    <a:pt x="2231" y="36841"/>
                    <a:pt x="16209" y="57627"/>
                    <a:pt x="0" y="60760"/>
                  </a:cubicBezTo>
                </a:path>
              </a:pathLst>
            </a:custGeom>
            <a:noFill/>
            <a:ln w="4200" cap="flat" cmpd="sng">
              <a:solidFill>
                <a:schemeClr val="accent5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038200" y="2274200"/>
            <a:ext cx="50676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90700" y="1139600"/>
            <a:ext cx="13626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038200" y="370510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-11" y="-2"/>
            <a:ext cx="3871707" cy="2571834"/>
            <a:chOff x="837475" y="2641675"/>
            <a:chExt cx="1785925" cy="1186325"/>
          </a:xfrm>
        </p:grpSpPr>
        <p:sp>
          <p:nvSpPr>
            <p:cNvPr id="22" name="Google Shape;22;p3"/>
            <p:cNvSpPr/>
            <p:nvPr/>
          </p:nvSpPr>
          <p:spPr>
            <a:xfrm>
              <a:off x="933200" y="2702275"/>
              <a:ext cx="1690200" cy="1125725"/>
            </a:xfrm>
            <a:custGeom>
              <a:avLst/>
              <a:gdLst/>
              <a:ahLst/>
              <a:cxnLst/>
              <a:rect l="l" t="t" r="r" b="b"/>
              <a:pathLst>
                <a:path w="67608" h="45029" extrusionOk="0">
                  <a:moveTo>
                    <a:pt x="67607" y="0"/>
                  </a:moveTo>
                  <a:cubicBezTo>
                    <a:pt x="67607" y="0"/>
                    <a:pt x="59625" y="8756"/>
                    <a:pt x="59832" y="24990"/>
                  </a:cubicBezTo>
                  <a:cubicBezTo>
                    <a:pt x="59986" y="36416"/>
                    <a:pt x="51805" y="39960"/>
                    <a:pt x="39541" y="39960"/>
                  </a:cubicBezTo>
                  <a:cubicBezTo>
                    <a:pt x="34380" y="39960"/>
                    <a:pt x="28495" y="39332"/>
                    <a:pt x="22205" y="38400"/>
                  </a:cubicBezTo>
                  <a:cubicBezTo>
                    <a:pt x="19266" y="37967"/>
                    <a:pt x="16716" y="37780"/>
                    <a:pt x="14502" y="37780"/>
                  </a:cubicBezTo>
                  <a:cubicBezTo>
                    <a:pt x="1048" y="37780"/>
                    <a:pt x="44" y="44677"/>
                    <a:pt x="2" y="45015"/>
                  </a:cubicBezTo>
                  <a:lnTo>
                    <a:pt x="67607" y="45015"/>
                  </a:lnTo>
                  <a:lnTo>
                    <a:pt x="67607" y="0"/>
                  </a:lnTo>
                  <a:close/>
                  <a:moveTo>
                    <a:pt x="1" y="45015"/>
                  </a:moveTo>
                  <a:lnTo>
                    <a:pt x="1" y="45028"/>
                  </a:lnTo>
                  <a:cubicBezTo>
                    <a:pt x="1" y="45028"/>
                    <a:pt x="1" y="45024"/>
                    <a:pt x="2" y="45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7475" y="2641675"/>
              <a:ext cx="1785925" cy="1186325"/>
            </a:xfrm>
            <a:custGeom>
              <a:avLst/>
              <a:gdLst/>
              <a:ahLst/>
              <a:cxnLst/>
              <a:rect l="l" t="t" r="r" b="b"/>
              <a:pathLst>
                <a:path w="71437" h="47453" fill="none" extrusionOk="0">
                  <a:moveTo>
                    <a:pt x="0" y="47452"/>
                  </a:moveTo>
                  <a:cubicBezTo>
                    <a:pt x="0" y="47452"/>
                    <a:pt x="1006" y="37162"/>
                    <a:pt x="23455" y="40476"/>
                  </a:cubicBezTo>
                  <a:cubicBezTo>
                    <a:pt x="45892" y="43777"/>
                    <a:pt x="63454" y="43442"/>
                    <a:pt x="63222" y="26331"/>
                  </a:cubicBezTo>
                  <a:cubicBezTo>
                    <a:pt x="63003" y="9220"/>
                    <a:pt x="71436" y="0"/>
                    <a:pt x="71436" y="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flipH="1">
            <a:off x="4912556" y="4235865"/>
            <a:ext cx="4231439" cy="907689"/>
            <a:chOff x="-323372" y="1437008"/>
            <a:chExt cx="2478730" cy="531714"/>
          </a:xfrm>
        </p:grpSpPr>
        <p:sp>
          <p:nvSpPr>
            <p:cNvPr id="25" name="Google Shape;25;p3"/>
            <p:cNvSpPr/>
            <p:nvPr/>
          </p:nvSpPr>
          <p:spPr>
            <a:xfrm>
              <a:off x="-323372" y="1518854"/>
              <a:ext cx="2381786" cy="449868"/>
            </a:xfrm>
            <a:custGeom>
              <a:avLst/>
              <a:gdLst/>
              <a:ahLst/>
              <a:cxnLst/>
              <a:rect l="l" t="t" r="r" b="b"/>
              <a:pathLst>
                <a:path w="73190" h="13824" extrusionOk="0">
                  <a:moveTo>
                    <a:pt x="0" y="0"/>
                  </a:moveTo>
                  <a:lnTo>
                    <a:pt x="0" y="13823"/>
                  </a:lnTo>
                  <a:lnTo>
                    <a:pt x="73190" y="13823"/>
                  </a:lnTo>
                  <a:cubicBezTo>
                    <a:pt x="73190" y="13823"/>
                    <a:pt x="70536" y="6083"/>
                    <a:pt x="56241" y="6083"/>
                  </a:cubicBezTo>
                  <a:cubicBezTo>
                    <a:pt x="53596" y="6083"/>
                    <a:pt x="50552" y="6348"/>
                    <a:pt x="47052" y="6976"/>
                  </a:cubicBezTo>
                  <a:cubicBezTo>
                    <a:pt x="38998" y="8417"/>
                    <a:pt x="30991" y="9252"/>
                    <a:pt x="23918" y="9252"/>
                  </a:cubicBezTo>
                  <a:cubicBezTo>
                    <a:pt x="11311" y="9252"/>
                    <a:pt x="1669" y="660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323372" y="1437008"/>
              <a:ext cx="2478730" cy="531712"/>
            </a:xfrm>
            <a:custGeom>
              <a:avLst/>
              <a:gdLst/>
              <a:ahLst/>
              <a:cxnLst/>
              <a:rect l="l" t="t" r="r" b="b"/>
              <a:pathLst>
                <a:path w="76169" h="16339" fill="none" extrusionOk="0">
                  <a:moveTo>
                    <a:pt x="76168" y="16338"/>
                  </a:moveTo>
                  <a:cubicBezTo>
                    <a:pt x="76168" y="16338"/>
                    <a:pt x="72287" y="3495"/>
                    <a:pt x="48974" y="8240"/>
                  </a:cubicBezTo>
                  <a:cubicBezTo>
                    <a:pt x="25647" y="12986"/>
                    <a:pt x="2708" y="12173"/>
                    <a:pt x="0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39551"/>
            <a:ext cx="77040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1100"/>
              <a:buFont typeface="Nunito Light"/>
              <a:buChar char="●"/>
              <a:defRPr sz="1200"/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100"/>
              <a:buFont typeface="Nunito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100"/>
              <a:buFont typeface="Nunito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100"/>
              <a:buFont typeface="Nunito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Nunito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6952413" y="-4"/>
            <a:ext cx="2191588" cy="730392"/>
            <a:chOff x="1358725" y="239400"/>
            <a:chExt cx="1333975" cy="444575"/>
          </a:xfrm>
        </p:grpSpPr>
        <p:sp>
          <p:nvSpPr>
            <p:cNvPr id="31" name="Google Shape;31;p4"/>
            <p:cNvSpPr/>
            <p:nvPr/>
          </p:nvSpPr>
          <p:spPr>
            <a:xfrm>
              <a:off x="1426100" y="239400"/>
              <a:ext cx="1266600" cy="325125"/>
            </a:xfrm>
            <a:custGeom>
              <a:avLst/>
              <a:gdLst/>
              <a:ahLst/>
              <a:cxnLst/>
              <a:rect l="l" t="t" r="r" b="b"/>
              <a:pathLst>
                <a:path w="50664" h="13005" extrusionOk="0">
                  <a:moveTo>
                    <a:pt x="1" y="1"/>
                  </a:moveTo>
                  <a:cubicBezTo>
                    <a:pt x="1" y="1"/>
                    <a:pt x="10249" y="13005"/>
                    <a:pt x="39680" y="13005"/>
                  </a:cubicBezTo>
                  <a:cubicBezTo>
                    <a:pt x="43081" y="13005"/>
                    <a:pt x="46737" y="12831"/>
                    <a:pt x="50663" y="12444"/>
                  </a:cubicBezTo>
                  <a:lnTo>
                    <a:pt x="506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358725" y="239400"/>
              <a:ext cx="1333975" cy="444575"/>
            </a:xfrm>
            <a:custGeom>
              <a:avLst/>
              <a:gdLst/>
              <a:ahLst/>
              <a:cxnLst/>
              <a:rect l="l" t="t" r="r" b="b"/>
              <a:pathLst>
                <a:path w="53359" h="17783" fill="none" extrusionOk="0">
                  <a:moveTo>
                    <a:pt x="1" y="1"/>
                  </a:moveTo>
                  <a:cubicBezTo>
                    <a:pt x="1" y="1"/>
                    <a:pt x="13437" y="17782"/>
                    <a:pt x="53358" y="13682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 flipH="1">
            <a:off x="-61" y="2571823"/>
            <a:ext cx="3871707" cy="2571834"/>
            <a:chOff x="837475" y="2641675"/>
            <a:chExt cx="1785925" cy="1186325"/>
          </a:xfrm>
        </p:grpSpPr>
        <p:sp>
          <p:nvSpPr>
            <p:cNvPr id="34" name="Google Shape;34;p4"/>
            <p:cNvSpPr/>
            <p:nvPr/>
          </p:nvSpPr>
          <p:spPr>
            <a:xfrm>
              <a:off x="933200" y="2702275"/>
              <a:ext cx="1690200" cy="1125725"/>
            </a:xfrm>
            <a:custGeom>
              <a:avLst/>
              <a:gdLst/>
              <a:ahLst/>
              <a:cxnLst/>
              <a:rect l="l" t="t" r="r" b="b"/>
              <a:pathLst>
                <a:path w="67608" h="45029" extrusionOk="0">
                  <a:moveTo>
                    <a:pt x="67607" y="0"/>
                  </a:moveTo>
                  <a:cubicBezTo>
                    <a:pt x="67607" y="0"/>
                    <a:pt x="59625" y="8756"/>
                    <a:pt x="59832" y="24990"/>
                  </a:cubicBezTo>
                  <a:cubicBezTo>
                    <a:pt x="59986" y="36416"/>
                    <a:pt x="51805" y="39960"/>
                    <a:pt x="39541" y="39960"/>
                  </a:cubicBezTo>
                  <a:cubicBezTo>
                    <a:pt x="34380" y="39960"/>
                    <a:pt x="28495" y="39332"/>
                    <a:pt x="22205" y="38400"/>
                  </a:cubicBezTo>
                  <a:cubicBezTo>
                    <a:pt x="19266" y="37967"/>
                    <a:pt x="16716" y="37780"/>
                    <a:pt x="14502" y="37780"/>
                  </a:cubicBezTo>
                  <a:cubicBezTo>
                    <a:pt x="1048" y="37780"/>
                    <a:pt x="44" y="44677"/>
                    <a:pt x="2" y="45015"/>
                  </a:cubicBezTo>
                  <a:lnTo>
                    <a:pt x="67607" y="45015"/>
                  </a:lnTo>
                  <a:lnTo>
                    <a:pt x="67607" y="0"/>
                  </a:lnTo>
                  <a:close/>
                  <a:moveTo>
                    <a:pt x="1" y="45015"/>
                  </a:moveTo>
                  <a:lnTo>
                    <a:pt x="1" y="45028"/>
                  </a:lnTo>
                  <a:cubicBezTo>
                    <a:pt x="1" y="45028"/>
                    <a:pt x="1" y="45024"/>
                    <a:pt x="2" y="45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37475" y="2641675"/>
              <a:ext cx="1785925" cy="1186325"/>
            </a:xfrm>
            <a:custGeom>
              <a:avLst/>
              <a:gdLst/>
              <a:ahLst/>
              <a:cxnLst/>
              <a:rect l="l" t="t" r="r" b="b"/>
              <a:pathLst>
                <a:path w="71437" h="47453" fill="none" extrusionOk="0">
                  <a:moveTo>
                    <a:pt x="0" y="47452"/>
                  </a:moveTo>
                  <a:cubicBezTo>
                    <a:pt x="0" y="47452"/>
                    <a:pt x="1006" y="37162"/>
                    <a:pt x="23455" y="40476"/>
                  </a:cubicBezTo>
                  <a:cubicBezTo>
                    <a:pt x="45892" y="43777"/>
                    <a:pt x="63454" y="43442"/>
                    <a:pt x="63222" y="26331"/>
                  </a:cubicBezTo>
                  <a:cubicBezTo>
                    <a:pt x="63003" y="9220"/>
                    <a:pt x="71436" y="0"/>
                    <a:pt x="71436" y="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 rot="10800000">
            <a:off x="4882400" y="1774561"/>
            <a:ext cx="4261609" cy="3427984"/>
            <a:chOff x="0" y="0"/>
            <a:chExt cx="4261609" cy="3427984"/>
          </a:xfrm>
        </p:grpSpPr>
        <p:sp>
          <p:nvSpPr>
            <p:cNvPr id="62" name="Google Shape;62;p6"/>
            <p:cNvSpPr/>
            <p:nvPr/>
          </p:nvSpPr>
          <p:spPr>
            <a:xfrm>
              <a:off x="0" y="0"/>
              <a:ext cx="4057208" cy="3217716"/>
            </a:xfrm>
            <a:custGeom>
              <a:avLst/>
              <a:gdLst/>
              <a:ahLst/>
              <a:cxnLst/>
              <a:rect l="l" t="t" r="r" b="b"/>
              <a:pathLst>
                <a:path w="71914" h="57034" extrusionOk="0">
                  <a:moveTo>
                    <a:pt x="0" y="1"/>
                  </a:moveTo>
                  <a:lnTo>
                    <a:pt x="0" y="57034"/>
                  </a:lnTo>
                  <a:cubicBezTo>
                    <a:pt x="15435" y="54094"/>
                    <a:pt x="2128" y="34584"/>
                    <a:pt x="5003" y="19356"/>
                  </a:cubicBezTo>
                  <a:cubicBezTo>
                    <a:pt x="6666" y="10517"/>
                    <a:pt x="13185" y="7709"/>
                    <a:pt x="22421" y="7709"/>
                  </a:cubicBezTo>
                  <a:cubicBezTo>
                    <a:pt x="29085" y="7709"/>
                    <a:pt x="37163" y="9171"/>
                    <a:pt x="45853" y="10884"/>
                  </a:cubicBezTo>
                  <a:cubicBezTo>
                    <a:pt x="48350" y="11377"/>
                    <a:pt x="50624" y="11595"/>
                    <a:pt x="52692" y="11595"/>
                  </a:cubicBezTo>
                  <a:cubicBezTo>
                    <a:pt x="67802" y="11595"/>
                    <a:pt x="71913" y="1"/>
                    <a:pt x="7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0" y="0"/>
              <a:ext cx="4261609" cy="3427984"/>
            </a:xfrm>
            <a:custGeom>
              <a:avLst/>
              <a:gdLst/>
              <a:ahLst/>
              <a:cxnLst/>
              <a:rect l="l" t="t" r="r" b="b"/>
              <a:pathLst>
                <a:path w="75537" h="60761" fill="none" extrusionOk="0">
                  <a:moveTo>
                    <a:pt x="75536" y="1"/>
                  </a:moveTo>
                  <a:cubicBezTo>
                    <a:pt x="75536" y="1"/>
                    <a:pt x="69953" y="15964"/>
                    <a:pt x="48161" y="11593"/>
                  </a:cubicBezTo>
                  <a:cubicBezTo>
                    <a:pt x="26382" y="7235"/>
                    <a:pt x="8265" y="4398"/>
                    <a:pt x="5248" y="20619"/>
                  </a:cubicBezTo>
                  <a:cubicBezTo>
                    <a:pt x="2231" y="36841"/>
                    <a:pt x="16209" y="57627"/>
                    <a:pt x="0" y="6076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 flipH="1">
            <a:off x="-12" y="-4"/>
            <a:ext cx="2191588" cy="730392"/>
            <a:chOff x="1358725" y="239400"/>
            <a:chExt cx="1333975" cy="444575"/>
          </a:xfrm>
        </p:grpSpPr>
        <p:sp>
          <p:nvSpPr>
            <p:cNvPr id="66" name="Google Shape;66;p6"/>
            <p:cNvSpPr/>
            <p:nvPr/>
          </p:nvSpPr>
          <p:spPr>
            <a:xfrm>
              <a:off x="1426100" y="239400"/>
              <a:ext cx="1266600" cy="325125"/>
            </a:xfrm>
            <a:custGeom>
              <a:avLst/>
              <a:gdLst/>
              <a:ahLst/>
              <a:cxnLst/>
              <a:rect l="l" t="t" r="r" b="b"/>
              <a:pathLst>
                <a:path w="50664" h="13005" extrusionOk="0">
                  <a:moveTo>
                    <a:pt x="1" y="1"/>
                  </a:moveTo>
                  <a:cubicBezTo>
                    <a:pt x="1" y="1"/>
                    <a:pt x="10249" y="13005"/>
                    <a:pt x="39680" y="13005"/>
                  </a:cubicBezTo>
                  <a:cubicBezTo>
                    <a:pt x="43081" y="13005"/>
                    <a:pt x="46737" y="12831"/>
                    <a:pt x="50663" y="12444"/>
                  </a:cubicBezTo>
                  <a:lnTo>
                    <a:pt x="506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358725" y="239400"/>
              <a:ext cx="1333975" cy="444575"/>
            </a:xfrm>
            <a:custGeom>
              <a:avLst/>
              <a:gdLst/>
              <a:ahLst/>
              <a:cxnLst/>
              <a:rect l="l" t="t" r="r" b="b"/>
              <a:pathLst>
                <a:path w="53359" h="17783" fill="none" extrusionOk="0">
                  <a:moveTo>
                    <a:pt x="1" y="1"/>
                  </a:moveTo>
                  <a:cubicBezTo>
                    <a:pt x="1" y="1"/>
                    <a:pt x="13437" y="17782"/>
                    <a:pt x="53358" y="13682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1462363" y="1711388"/>
            <a:ext cx="6076637" cy="3083400"/>
            <a:chOff x="1462363" y="1558988"/>
            <a:chExt cx="6076637" cy="3083400"/>
          </a:xfrm>
        </p:grpSpPr>
        <p:sp>
          <p:nvSpPr>
            <p:cNvPr id="69" name="Google Shape;69;p6"/>
            <p:cNvSpPr/>
            <p:nvPr/>
          </p:nvSpPr>
          <p:spPr>
            <a:xfrm rot="5400000">
              <a:off x="3030300" y="133688"/>
              <a:ext cx="3083400" cy="5934000"/>
            </a:xfrm>
            <a:prstGeom prst="round2SameRect">
              <a:avLst>
                <a:gd name="adj1" fmla="val 544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6"/>
            <p:cNvGrpSpPr/>
            <p:nvPr/>
          </p:nvGrpSpPr>
          <p:grpSpPr>
            <a:xfrm>
              <a:off x="1462363" y="1664049"/>
              <a:ext cx="441262" cy="2868057"/>
              <a:chOff x="2249101" y="2730885"/>
              <a:chExt cx="144449" cy="938869"/>
            </a:xfrm>
          </p:grpSpPr>
          <p:grpSp>
            <p:nvGrpSpPr>
              <p:cNvPr id="71" name="Google Shape;71;p6"/>
              <p:cNvGrpSpPr/>
              <p:nvPr/>
            </p:nvGrpSpPr>
            <p:grpSpPr>
              <a:xfrm>
                <a:off x="2308246" y="2735050"/>
                <a:ext cx="85304" cy="931099"/>
                <a:chOff x="2308246" y="2735050"/>
                <a:chExt cx="85304" cy="931099"/>
              </a:xfrm>
            </p:grpSpPr>
            <p:sp>
              <p:nvSpPr>
                <p:cNvPr id="72" name="Google Shape;72;p6"/>
                <p:cNvSpPr/>
                <p:nvPr/>
              </p:nvSpPr>
              <p:spPr>
                <a:xfrm rot="-1440772">
                  <a:off x="2322060" y="2745489"/>
                  <a:ext cx="63014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4767" extrusionOk="0">
                      <a:moveTo>
                        <a:pt x="2745" y="0"/>
                      </a:moveTo>
                      <a:cubicBezTo>
                        <a:pt x="1828" y="0"/>
                        <a:pt x="940" y="513"/>
                        <a:pt x="557" y="1389"/>
                      </a:cubicBezTo>
                      <a:cubicBezTo>
                        <a:pt x="0" y="2614"/>
                        <a:pt x="557" y="4024"/>
                        <a:pt x="1744" y="4543"/>
                      </a:cubicBezTo>
                      <a:cubicBezTo>
                        <a:pt x="2067" y="4694"/>
                        <a:pt x="2405" y="4766"/>
                        <a:pt x="2739" y="4766"/>
                      </a:cubicBezTo>
                      <a:cubicBezTo>
                        <a:pt x="3634" y="4766"/>
                        <a:pt x="4493" y="4248"/>
                        <a:pt x="4899" y="3356"/>
                      </a:cubicBezTo>
                      <a:cubicBezTo>
                        <a:pt x="5455" y="2168"/>
                        <a:pt x="4899" y="758"/>
                        <a:pt x="3711" y="201"/>
                      </a:cubicBezTo>
                      <a:cubicBezTo>
                        <a:pt x="3400" y="65"/>
                        <a:pt x="3070" y="0"/>
                        <a:pt x="27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6"/>
                <p:cNvSpPr/>
                <p:nvPr/>
              </p:nvSpPr>
              <p:spPr>
                <a:xfrm rot="-1440772">
                  <a:off x="2321678" y="2840539"/>
                  <a:ext cx="62587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67" extrusionOk="0">
                      <a:moveTo>
                        <a:pt x="2713" y="1"/>
                      </a:moveTo>
                      <a:cubicBezTo>
                        <a:pt x="1805" y="1"/>
                        <a:pt x="930" y="513"/>
                        <a:pt x="520" y="1389"/>
                      </a:cubicBezTo>
                      <a:cubicBezTo>
                        <a:pt x="0" y="2614"/>
                        <a:pt x="520" y="4024"/>
                        <a:pt x="1707" y="4544"/>
                      </a:cubicBezTo>
                      <a:cubicBezTo>
                        <a:pt x="2039" y="4695"/>
                        <a:pt x="2385" y="4766"/>
                        <a:pt x="2723" y="4766"/>
                      </a:cubicBezTo>
                      <a:cubicBezTo>
                        <a:pt x="3631" y="4766"/>
                        <a:pt x="4483" y="4249"/>
                        <a:pt x="4862" y="3356"/>
                      </a:cubicBezTo>
                      <a:cubicBezTo>
                        <a:pt x="5418" y="2169"/>
                        <a:pt x="4899" y="758"/>
                        <a:pt x="3674" y="202"/>
                      </a:cubicBezTo>
                      <a:cubicBezTo>
                        <a:pt x="3363" y="65"/>
                        <a:pt x="3036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6"/>
                <p:cNvSpPr/>
                <p:nvPr/>
              </p:nvSpPr>
              <p:spPr>
                <a:xfrm rot="-1440772">
                  <a:off x="2320876" y="2935679"/>
                  <a:ext cx="62599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" h="4767" extrusionOk="0">
                      <a:moveTo>
                        <a:pt x="2745" y="1"/>
                      </a:moveTo>
                      <a:cubicBezTo>
                        <a:pt x="1829" y="1"/>
                        <a:pt x="941" y="514"/>
                        <a:pt x="558" y="1390"/>
                      </a:cubicBezTo>
                      <a:cubicBezTo>
                        <a:pt x="1" y="2614"/>
                        <a:pt x="520" y="4024"/>
                        <a:pt x="1745" y="4544"/>
                      </a:cubicBezTo>
                      <a:cubicBezTo>
                        <a:pt x="2067" y="4695"/>
                        <a:pt x="2406" y="4767"/>
                        <a:pt x="2739" y="4767"/>
                      </a:cubicBezTo>
                      <a:cubicBezTo>
                        <a:pt x="3635" y="4767"/>
                        <a:pt x="4494" y="4249"/>
                        <a:pt x="4899" y="3356"/>
                      </a:cubicBezTo>
                      <a:cubicBezTo>
                        <a:pt x="5419" y="2169"/>
                        <a:pt x="4899" y="759"/>
                        <a:pt x="3712" y="202"/>
                      </a:cubicBezTo>
                      <a:cubicBezTo>
                        <a:pt x="3400" y="66"/>
                        <a:pt x="3071" y="1"/>
                        <a:pt x="27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6"/>
                <p:cNvSpPr/>
                <p:nvPr/>
              </p:nvSpPr>
              <p:spPr>
                <a:xfrm rot="-1440772">
                  <a:off x="2320444" y="3030479"/>
                  <a:ext cx="62587" cy="5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3" extrusionOk="0">
                      <a:moveTo>
                        <a:pt x="2703" y="0"/>
                      </a:moveTo>
                      <a:cubicBezTo>
                        <a:pt x="1799" y="0"/>
                        <a:pt x="929" y="532"/>
                        <a:pt x="520" y="1405"/>
                      </a:cubicBezTo>
                      <a:cubicBezTo>
                        <a:pt x="1" y="2592"/>
                        <a:pt x="520" y="4040"/>
                        <a:pt x="1708" y="4559"/>
                      </a:cubicBezTo>
                      <a:cubicBezTo>
                        <a:pt x="2040" y="4710"/>
                        <a:pt x="2386" y="4782"/>
                        <a:pt x="2724" y="4782"/>
                      </a:cubicBezTo>
                      <a:cubicBezTo>
                        <a:pt x="3632" y="4782"/>
                        <a:pt x="4484" y="4264"/>
                        <a:pt x="4862" y="3372"/>
                      </a:cubicBezTo>
                      <a:cubicBezTo>
                        <a:pt x="5419" y="2184"/>
                        <a:pt x="4899" y="774"/>
                        <a:pt x="3675" y="217"/>
                      </a:cubicBezTo>
                      <a:cubicBezTo>
                        <a:pt x="3360" y="70"/>
                        <a:pt x="3029" y="0"/>
                        <a:pt x="27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6"/>
                <p:cNvSpPr/>
                <p:nvPr/>
              </p:nvSpPr>
              <p:spPr>
                <a:xfrm rot="-1440772">
                  <a:off x="2319621" y="3125533"/>
                  <a:ext cx="63014" cy="55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4777" extrusionOk="0">
                      <a:moveTo>
                        <a:pt x="2734" y="1"/>
                      </a:moveTo>
                      <a:cubicBezTo>
                        <a:pt x="1822" y="1"/>
                        <a:pt x="939" y="533"/>
                        <a:pt x="557" y="1405"/>
                      </a:cubicBezTo>
                      <a:cubicBezTo>
                        <a:pt x="1" y="2593"/>
                        <a:pt x="520" y="4003"/>
                        <a:pt x="1745" y="4560"/>
                      </a:cubicBezTo>
                      <a:cubicBezTo>
                        <a:pt x="2060" y="4707"/>
                        <a:pt x="2391" y="4776"/>
                        <a:pt x="2717" y="4776"/>
                      </a:cubicBezTo>
                      <a:cubicBezTo>
                        <a:pt x="3620" y="4776"/>
                        <a:pt x="4490" y="4245"/>
                        <a:pt x="4899" y="3372"/>
                      </a:cubicBezTo>
                      <a:cubicBezTo>
                        <a:pt x="5456" y="2184"/>
                        <a:pt x="4899" y="774"/>
                        <a:pt x="3712" y="218"/>
                      </a:cubicBezTo>
                      <a:cubicBezTo>
                        <a:pt x="3397" y="70"/>
                        <a:pt x="3064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6"/>
                <p:cNvSpPr/>
                <p:nvPr/>
              </p:nvSpPr>
              <p:spPr>
                <a:xfrm rot="-1440772">
                  <a:off x="2319227" y="3220529"/>
                  <a:ext cx="62587" cy="55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2" extrusionOk="0">
                      <a:moveTo>
                        <a:pt x="2680" y="0"/>
                      </a:moveTo>
                      <a:cubicBezTo>
                        <a:pt x="1785" y="0"/>
                        <a:pt x="926" y="518"/>
                        <a:pt x="520" y="1410"/>
                      </a:cubicBezTo>
                      <a:cubicBezTo>
                        <a:pt x="1" y="2598"/>
                        <a:pt x="520" y="4008"/>
                        <a:pt x="1708" y="4565"/>
                      </a:cubicBezTo>
                      <a:cubicBezTo>
                        <a:pt x="2033" y="4712"/>
                        <a:pt x="2370" y="4782"/>
                        <a:pt x="2701" y="4782"/>
                      </a:cubicBezTo>
                      <a:cubicBezTo>
                        <a:pt x="3618" y="4782"/>
                        <a:pt x="4480" y="4250"/>
                        <a:pt x="4862" y="3377"/>
                      </a:cubicBezTo>
                      <a:cubicBezTo>
                        <a:pt x="5419" y="2190"/>
                        <a:pt x="4899" y="742"/>
                        <a:pt x="3675" y="223"/>
                      </a:cubicBezTo>
                      <a:cubicBezTo>
                        <a:pt x="3352" y="72"/>
                        <a:pt x="3014" y="0"/>
                        <a:pt x="26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6"/>
                <p:cNvSpPr/>
                <p:nvPr/>
              </p:nvSpPr>
              <p:spPr>
                <a:xfrm rot="-1440772">
                  <a:off x="2318439" y="3315666"/>
                  <a:ext cx="62587" cy="5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3" extrusionOk="0">
                      <a:moveTo>
                        <a:pt x="2695" y="0"/>
                      </a:moveTo>
                      <a:cubicBezTo>
                        <a:pt x="1787" y="0"/>
                        <a:pt x="936" y="518"/>
                        <a:pt x="557" y="1411"/>
                      </a:cubicBezTo>
                      <a:cubicBezTo>
                        <a:pt x="1" y="2598"/>
                        <a:pt x="520" y="4008"/>
                        <a:pt x="1745" y="4565"/>
                      </a:cubicBezTo>
                      <a:cubicBezTo>
                        <a:pt x="2060" y="4713"/>
                        <a:pt x="2390" y="4782"/>
                        <a:pt x="2717" y="4782"/>
                      </a:cubicBezTo>
                      <a:cubicBezTo>
                        <a:pt x="3620" y="4782"/>
                        <a:pt x="4490" y="4250"/>
                        <a:pt x="4899" y="3378"/>
                      </a:cubicBezTo>
                      <a:cubicBezTo>
                        <a:pt x="5419" y="2190"/>
                        <a:pt x="4899" y="743"/>
                        <a:pt x="3712" y="223"/>
                      </a:cubicBezTo>
                      <a:cubicBezTo>
                        <a:pt x="3379" y="72"/>
                        <a:pt x="3033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6"/>
                <p:cNvSpPr/>
                <p:nvPr/>
              </p:nvSpPr>
              <p:spPr>
                <a:xfrm rot="-1440772">
                  <a:off x="2318001" y="3410638"/>
                  <a:ext cx="62587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67" extrusionOk="0">
                      <a:moveTo>
                        <a:pt x="2680" y="1"/>
                      </a:moveTo>
                      <a:cubicBezTo>
                        <a:pt x="1784" y="1"/>
                        <a:pt x="926" y="519"/>
                        <a:pt x="520" y="1411"/>
                      </a:cubicBezTo>
                      <a:cubicBezTo>
                        <a:pt x="0" y="2599"/>
                        <a:pt x="520" y="4009"/>
                        <a:pt x="1708" y="4565"/>
                      </a:cubicBezTo>
                      <a:cubicBezTo>
                        <a:pt x="2029" y="4702"/>
                        <a:pt x="2363" y="4766"/>
                        <a:pt x="2690" y="4766"/>
                      </a:cubicBezTo>
                      <a:cubicBezTo>
                        <a:pt x="3611" y="4766"/>
                        <a:pt x="4479" y="4254"/>
                        <a:pt x="4862" y="3378"/>
                      </a:cubicBezTo>
                      <a:cubicBezTo>
                        <a:pt x="5419" y="2153"/>
                        <a:pt x="4899" y="743"/>
                        <a:pt x="3674" y="223"/>
                      </a:cubicBezTo>
                      <a:cubicBezTo>
                        <a:pt x="3352" y="72"/>
                        <a:pt x="3014" y="1"/>
                        <a:pt x="2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6"/>
                <p:cNvSpPr/>
                <p:nvPr/>
              </p:nvSpPr>
              <p:spPr>
                <a:xfrm rot="-1440772">
                  <a:off x="2317211" y="3505775"/>
                  <a:ext cx="62587" cy="55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67" extrusionOk="0">
                      <a:moveTo>
                        <a:pt x="2695" y="1"/>
                      </a:moveTo>
                      <a:cubicBezTo>
                        <a:pt x="1787" y="1"/>
                        <a:pt x="936" y="519"/>
                        <a:pt x="557" y="1411"/>
                      </a:cubicBezTo>
                      <a:cubicBezTo>
                        <a:pt x="0" y="2599"/>
                        <a:pt x="520" y="4009"/>
                        <a:pt x="1745" y="4566"/>
                      </a:cubicBezTo>
                      <a:cubicBezTo>
                        <a:pt x="2056" y="4702"/>
                        <a:pt x="2383" y="4767"/>
                        <a:pt x="2705" y="4767"/>
                      </a:cubicBezTo>
                      <a:cubicBezTo>
                        <a:pt x="3613" y="4767"/>
                        <a:pt x="4488" y="4254"/>
                        <a:pt x="4899" y="3378"/>
                      </a:cubicBezTo>
                      <a:cubicBezTo>
                        <a:pt x="5418" y="2153"/>
                        <a:pt x="4899" y="743"/>
                        <a:pt x="3711" y="224"/>
                      </a:cubicBezTo>
                      <a:cubicBezTo>
                        <a:pt x="3379" y="73"/>
                        <a:pt x="3033" y="1"/>
                        <a:pt x="26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6"/>
                <p:cNvSpPr/>
                <p:nvPr/>
              </p:nvSpPr>
              <p:spPr>
                <a:xfrm rot="-1440772">
                  <a:off x="2316775" y="3600573"/>
                  <a:ext cx="62587" cy="55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" h="4782" extrusionOk="0">
                      <a:moveTo>
                        <a:pt x="2713" y="1"/>
                      </a:moveTo>
                      <a:cubicBezTo>
                        <a:pt x="1806" y="1"/>
                        <a:pt x="930" y="513"/>
                        <a:pt x="520" y="1389"/>
                      </a:cubicBezTo>
                      <a:cubicBezTo>
                        <a:pt x="0" y="2614"/>
                        <a:pt x="520" y="4024"/>
                        <a:pt x="1707" y="4581"/>
                      </a:cubicBezTo>
                      <a:cubicBezTo>
                        <a:pt x="2019" y="4717"/>
                        <a:pt x="2348" y="4782"/>
                        <a:pt x="2674" y="4782"/>
                      </a:cubicBezTo>
                      <a:cubicBezTo>
                        <a:pt x="3590" y="4782"/>
                        <a:pt x="4478" y="4269"/>
                        <a:pt x="4862" y="3393"/>
                      </a:cubicBezTo>
                      <a:cubicBezTo>
                        <a:pt x="5418" y="2169"/>
                        <a:pt x="4899" y="759"/>
                        <a:pt x="3674" y="202"/>
                      </a:cubicBezTo>
                      <a:cubicBezTo>
                        <a:pt x="3363" y="66"/>
                        <a:pt x="3036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" name="Google Shape;82;p6"/>
              <p:cNvGrpSpPr/>
              <p:nvPr/>
            </p:nvGrpSpPr>
            <p:grpSpPr>
              <a:xfrm>
                <a:off x="2249101" y="2730885"/>
                <a:ext cx="109152" cy="938869"/>
                <a:chOff x="2249101" y="2730885"/>
                <a:chExt cx="109152" cy="938869"/>
              </a:xfrm>
            </p:grpSpPr>
            <p:sp>
              <p:nvSpPr>
                <p:cNvPr id="83" name="Google Shape;83;p6"/>
                <p:cNvSpPr/>
                <p:nvPr/>
              </p:nvSpPr>
              <p:spPr>
                <a:xfrm rot="-1440772">
                  <a:off x="2261281" y="2747068"/>
                  <a:ext cx="90445" cy="5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43" extrusionOk="0">
                      <a:moveTo>
                        <a:pt x="1038" y="0"/>
                      </a:moveTo>
                      <a:cubicBezTo>
                        <a:pt x="694" y="0"/>
                        <a:pt x="359" y="207"/>
                        <a:pt x="223" y="533"/>
                      </a:cubicBezTo>
                      <a:cubicBezTo>
                        <a:pt x="1" y="1015"/>
                        <a:pt x="223" y="1535"/>
                        <a:pt x="669" y="1720"/>
                      </a:cubicBezTo>
                      <a:lnTo>
                        <a:pt x="6421" y="4355"/>
                      </a:lnTo>
                      <a:cubicBezTo>
                        <a:pt x="6550" y="4415"/>
                        <a:pt x="6682" y="4443"/>
                        <a:pt x="6809" y="4443"/>
                      </a:cubicBezTo>
                      <a:cubicBezTo>
                        <a:pt x="7158" y="4443"/>
                        <a:pt x="7472" y="4236"/>
                        <a:pt x="7608" y="3910"/>
                      </a:cubicBezTo>
                      <a:lnTo>
                        <a:pt x="7645" y="3910"/>
                      </a:lnTo>
                      <a:cubicBezTo>
                        <a:pt x="7831" y="3428"/>
                        <a:pt x="7645" y="2908"/>
                        <a:pt x="7200" y="2722"/>
                      </a:cubicBezTo>
                      <a:lnTo>
                        <a:pt x="1411" y="88"/>
                      </a:lnTo>
                      <a:cubicBezTo>
                        <a:pt x="1291" y="28"/>
                        <a:pt x="1164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6"/>
                <p:cNvSpPr/>
                <p:nvPr/>
              </p:nvSpPr>
              <p:spPr>
                <a:xfrm rot="-1440772">
                  <a:off x="2260472" y="2842118"/>
                  <a:ext cx="90872" cy="5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8" h="4443" extrusionOk="0">
                      <a:moveTo>
                        <a:pt x="1044" y="1"/>
                      </a:moveTo>
                      <a:cubicBezTo>
                        <a:pt x="708" y="1"/>
                        <a:pt x="386" y="207"/>
                        <a:pt x="223" y="533"/>
                      </a:cubicBezTo>
                      <a:cubicBezTo>
                        <a:pt x="0" y="1016"/>
                        <a:pt x="223" y="1535"/>
                        <a:pt x="668" y="1721"/>
                      </a:cubicBezTo>
                      <a:lnTo>
                        <a:pt x="6458" y="4356"/>
                      </a:lnTo>
                      <a:cubicBezTo>
                        <a:pt x="6577" y="4415"/>
                        <a:pt x="6702" y="4443"/>
                        <a:pt x="6824" y="4443"/>
                      </a:cubicBezTo>
                      <a:cubicBezTo>
                        <a:pt x="7160" y="4443"/>
                        <a:pt x="7482" y="4236"/>
                        <a:pt x="7645" y="3910"/>
                      </a:cubicBezTo>
                      <a:cubicBezTo>
                        <a:pt x="7868" y="3428"/>
                        <a:pt x="7645" y="2908"/>
                        <a:pt x="7200" y="2723"/>
                      </a:cubicBezTo>
                      <a:lnTo>
                        <a:pt x="1411" y="88"/>
                      </a:lnTo>
                      <a:cubicBezTo>
                        <a:pt x="1291" y="28"/>
                        <a:pt x="1167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6"/>
                <p:cNvSpPr/>
                <p:nvPr/>
              </p:nvSpPr>
              <p:spPr>
                <a:xfrm rot="-1440772">
                  <a:off x="2260055" y="2937177"/>
                  <a:ext cx="90445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28" extrusionOk="0">
                      <a:moveTo>
                        <a:pt x="1038" y="1"/>
                      </a:moveTo>
                      <a:cubicBezTo>
                        <a:pt x="694" y="1"/>
                        <a:pt x="359" y="208"/>
                        <a:pt x="223" y="534"/>
                      </a:cubicBezTo>
                      <a:lnTo>
                        <a:pt x="186" y="534"/>
                      </a:lnTo>
                      <a:cubicBezTo>
                        <a:pt x="0" y="979"/>
                        <a:pt x="186" y="1535"/>
                        <a:pt x="631" y="1721"/>
                      </a:cubicBezTo>
                      <a:lnTo>
                        <a:pt x="6420" y="4356"/>
                      </a:lnTo>
                      <a:cubicBezTo>
                        <a:pt x="6536" y="4404"/>
                        <a:pt x="6660" y="4427"/>
                        <a:pt x="6782" y="4427"/>
                      </a:cubicBezTo>
                      <a:cubicBezTo>
                        <a:pt x="7130" y="4427"/>
                        <a:pt x="7471" y="4240"/>
                        <a:pt x="7608" y="3911"/>
                      </a:cubicBezTo>
                      <a:lnTo>
                        <a:pt x="7645" y="3873"/>
                      </a:lnTo>
                      <a:cubicBezTo>
                        <a:pt x="7831" y="3428"/>
                        <a:pt x="7645" y="2909"/>
                        <a:pt x="7200" y="2686"/>
                      </a:cubicBezTo>
                      <a:lnTo>
                        <a:pt x="1411" y="88"/>
                      </a:lnTo>
                      <a:cubicBezTo>
                        <a:pt x="1291" y="29"/>
                        <a:pt x="1164" y="1"/>
                        <a:pt x="10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6"/>
                <p:cNvSpPr/>
                <p:nvPr/>
              </p:nvSpPr>
              <p:spPr>
                <a:xfrm rot="-1440772">
                  <a:off x="2259249" y="3032239"/>
                  <a:ext cx="90872" cy="5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8" h="4427" extrusionOk="0">
                      <a:moveTo>
                        <a:pt x="1044" y="0"/>
                      </a:moveTo>
                      <a:cubicBezTo>
                        <a:pt x="708" y="0"/>
                        <a:pt x="386" y="207"/>
                        <a:pt x="223" y="533"/>
                      </a:cubicBezTo>
                      <a:cubicBezTo>
                        <a:pt x="0" y="978"/>
                        <a:pt x="223" y="1535"/>
                        <a:pt x="668" y="1720"/>
                      </a:cubicBezTo>
                      <a:lnTo>
                        <a:pt x="6457" y="4355"/>
                      </a:lnTo>
                      <a:cubicBezTo>
                        <a:pt x="6573" y="4403"/>
                        <a:pt x="6694" y="4427"/>
                        <a:pt x="6813" y="4427"/>
                      </a:cubicBezTo>
                      <a:cubicBezTo>
                        <a:pt x="7153" y="4427"/>
                        <a:pt x="7480" y="4239"/>
                        <a:pt x="7645" y="3910"/>
                      </a:cubicBezTo>
                      <a:lnTo>
                        <a:pt x="7645" y="3873"/>
                      </a:lnTo>
                      <a:cubicBezTo>
                        <a:pt x="7868" y="3427"/>
                        <a:pt x="7645" y="2908"/>
                        <a:pt x="7200" y="2685"/>
                      </a:cubicBezTo>
                      <a:lnTo>
                        <a:pt x="1410" y="87"/>
                      </a:lnTo>
                      <a:cubicBezTo>
                        <a:pt x="1291" y="28"/>
                        <a:pt x="1166" y="0"/>
                        <a:pt x="10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6"/>
                <p:cNvSpPr/>
                <p:nvPr/>
              </p:nvSpPr>
              <p:spPr>
                <a:xfrm rot="-1440772">
                  <a:off x="2258818" y="3127057"/>
                  <a:ext cx="90445" cy="5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48" extrusionOk="0">
                      <a:moveTo>
                        <a:pt x="1049" y="0"/>
                      </a:moveTo>
                      <a:cubicBezTo>
                        <a:pt x="701" y="0"/>
                        <a:pt x="360" y="187"/>
                        <a:pt x="223" y="517"/>
                      </a:cubicBezTo>
                      <a:lnTo>
                        <a:pt x="186" y="554"/>
                      </a:lnTo>
                      <a:cubicBezTo>
                        <a:pt x="0" y="999"/>
                        <a:pt x="186" y="1556"/>
                        <a:pt x="631" y="1742"/>
                      </a:cubicBezTo>
                      <a:lnTo>
                        <a:pt x="6420" y="4376"/>
                      </a:lnTo>
                      <a:cubicBezTo>
                        <a:pt x="6536" y="4425"/>
                        <a:pt x="6659" y="4448"/>
                        <a:pt x="6782" y="4448"/>
                      </a:cubicBezTo>
                      <a:cubicBezTo>
                        <a:pt x="7130" y="4448"/>
                        <a:pt x="7471" y="4261"/>
                        <a:pt x="7608" y="3931"/>
                      </a:cubicBezTo>
                      <a:lnTo>
                        <a:pt x="7645" y="3894"/>
                      </a:lnTo>
                      <a:cubicBezTo>
                        <a:pt x="7830" y="3449"/>
                        <a:pt x="7645" y="2929"/>
                        <a:pt x="7200" y="2706"/>
                      </a:cubicBezTo>
                      <a:lnTo>
                        <a:pt x="1410" y="72"/>
                      </a:lnTo>
                      <a:cubicBezTo>
                        <a:pt x="1294" y="23"/>
                        <a:pt x="1171" y="0"/>
                        <a:pt x="10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6"/>
                <p:cNvSpPr/>
                <p:nvPr/>
              </p:nvSpPr>
              <p:spPr>
                <a:xfrm rot="-1440772">
                  <a:off x="2258049" y="3222342"/>
                  <a:ext cx="90884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9" h="4428" extrusionOk="0">
                      <a:moveTo>
                        <a:pt x="1044" y="1"/>
                      </a:moveTo>
                      <a:cubicBezTo>
                        <a:pt x="709" y="1"/>
                        <a:pt x="387" y="207"/>
                        <a:pt x="224" y="533"/>
                      </a:cubicBezTo>
                      <a:cubicBezTo>
                        <a:pt x="1" y="979"/>
                        <a:pt x="224" y="1535"/>
                        <a:pt x="669" y="1721"/>
                      </a:cubicBezTo>
                      <a:lnTo>
                        <a:pt x="6458" y="4356"/>
                      </a:lnTo>
                      <a:cubicBezTo>
                        <a:pt x="6574" y="4404"/>
                        <a:pt x="6695" y="4427"/>
                        <a:pt x="6814" y="4427"/>
                      </a:cubicBezTo>
                      <a:cubicBezTo>
                        <a:pt x="7154" y="4427"/>
                        <a:pt x="7481" y="4240"/>
                        <a:pt x="7646" y="3910"/>
                      </a:cubicBezTo>
                      <a:lnTo>
                        <a:pt x="7646" y="3873"/>
                      </a:lnTo>
                      <a:cubicBezTo>
                        <a:pt x="7868" y="3428"/>
                        <a:pt x="7646" y="2908"/>
                        <a:pt x="7200" y="2686"/>
                      </a:cubicBezTo>
                      <a:lnTo>
                        <a:pt x="1411" y="88"/>
                      </a:lnTo>
                      <a:cubicBezTo>
                        <a:pt x="1292" y="28"/>
                        <a:pt x="1167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6"/>
                <p:cNvSpPr/>
                <p:nvPr/>
              </p:nvSpPr>
              <p:spPr>
                <a:xfrm rot="-1440772">
                  <a:off x="2257569" y="3317171"/>
                  <a:ext cx="90456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4428" extrusionOk="0">
                      <a:moveTo>
                        <a:pt x="1034" y="1"/>
                      </a:moveTo>
                      <a:cubicBezTo>
                        <a:pt x="681" y="1"/>
                        <a:pt x="361" y="188"/>
                        <a:pt x="224" y="518"/>
                      </a:cubicBezTo>
                      <a:lnTo>
                        <a:pt x="187" y="555"/>
                      </a:lnTo>
                      <a:cubicBezTo>
                        <a:pt x="1" y="1000"/>
                        <a:pt x="187" y="1520"/>
                        <a:pt x="632" y="1742"/>
                      </a:cubicBezTo>
                      <a:lnTo>
                        <a:pt x="6421" y="4340"/>
                      </a:lnTo>
                      <a:cubicBezTo>
                        <a:pt x="6542" y="4400"/>
                        <a:pt x="6671" y="4428"/>
                        <a:pt x="6799" y="4428"/>
                      </a:cubicBezTo>
                      <a:cubicBezTo>
                        <a:pt x="7141" y="4428"/>
                        <a:pt x="7473" y="4229"/>
                        <a:pt x="7609" y="3932"/>
                      </a:cubicBezTo>
                      <a:lnTo>
                        <a:pt x="7609" y="3895"/>
                      </a:lnTo>
                      <a:cubicBezTo>
                        <a:pt x="7831" y="3449"/>
                        <a:pt x="7646" y="2893"/>
                        <a:pt x="7163" y="2707"/>
                      </a:cubicBezTo>
                      <a:lnTo>
                        <a:pt x="1411" y="72"/>
                      </a:lnTo>
                      <a:cubicBezTo>
                        <a:pt x="1286" y="24"/>
                        <a:pt x="1158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6"/>
                <p:cNvSpPr/>
                <p:nvPr/>
              </p:nvSpPr>
              <p:spPr>
                <a:xfrm rot="-1440772">
                  <a:off x="2256795" y="3412317"/>
                  <a:ext cx="90456" cy="51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4433" extrusionOk="0">
                      <a:moveTo>
                        <a:pt x="1055" y="0"/>
                      </a:moveTo>
                      <a:cubicBezTo>
                        <a:pt x="715" y="0"/>
                        <a:pt x="388" y="187"/>
                        <a:pt x="223" y="517"/>
                      </a:cubicBezTo>
                      <a:lnTo>
                        <a:pt x="223" y="554"/>
                      </a:lnTo>
                      <a:cubicBezTo>
                        <a:pt x="1" y="999"/>
                        <a:pt x="223" y="1519"/>
                        <a:pt x="669" y="1741"/>
                      </a:cubicBezTo>
                      <a:lnTo>
                        <a:pt x="6458" y="4339"/>
                      </a:lnTo>
                      <a:cubicBezTo>
                        <a:pt x="6584" y="4402"/>
                        <a:pt x="6717" y="4433"/>
                        <a:pt x="6846" y="4433"/>
                      </a:cubicBezTo>
                      <a:cubicBezTo>
                        <a:pt x="7174" y="4433"/>
                        <a:pt x="7486" y="4239"/>
                        <a:pt x="7646" y="3894"/>
                      </a:cubicBezTo>
                      <a:cubicBezTo>
                        <a:pt x="7831" y="3449"/>
                        <a:pt x="7646" y="2892"/>
                        <a:pt x="7200" y="2706"/>
                      </a:cubicBezTo>
                      <a:lnTo>
                        <a:pt x="1411" y="71"/>
                      </a:lnTo>
                      <a:cubicBezTo>
                        <a:pt x="1295" y="23"/>
                        <a:pt x="1174" y="0"/>
                        <a:pt x="10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6"/>
                <p:cNvSpPr/>
                <p:nvPr/>
              </p:nvSpPr>
              <p:spPr>
                <a:xfrm rot="-1440772">
                  <a:off x="2256381" y="3507284"/>
                  <a:ext cx="90456" cy="5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4427" extrusionOk="0">
                      <a:moveTo>
                        <a:pt x="1033" y="0"/>
                      </a:moveTo>
                      <a:cubicBezTo>
                        <a:pt x="681" y="0"/>
                        <a:pt x="361" y="188"/>
                        <a:pt x="223" y="517"/>
                      </a:cubicBezTo>
                      <a:lnTo>
                        <a:pt x="186" y="554"/>
                      </a:lnTo>
                      <a:cubicBezTo>
                        <a:pt x="1" y="1000"/>
                        <a:pt x="186" y="1519"/>
                        <a:pt x="632" y="1742"/>
                      </a:cubicBezTo>
                      <a:lnTo>
                        <a:pt x="6421" y="4339"/>
                      </a:lnTo>
                      <a:cubicBezTo>
                        <a:pt x="6540" y="4399"/>
                        <a:pt x="6667" y="4427"/>
                        <a:pt x="6794" y="4427"/>
                      </a:cubicBezTo>
                      <a:cubicBezTo>
                        <a:pt x="7138" y="4427"/>
                        <a:pt x="7473" y="4220"/>
                        <a:pt x="7608" y="3894"/>
                      </a:cubicBezTo>
                      <a:cubicBezTo>
                        <a:pt x="7831" y="3449"/>
                        <a:pt x="7608" y="2892"/>
                        <a:pt x="7163" y="2707"/>
                      </a:cubicBezTo>
                      <a:lnTo>
                        <a:pt x="1411" y="72"/>
                      </a:lnTo>
                      <a:cubicBezTo>
                        <a:pt x="1285" y="23"/>
                        <a:pt x="1157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6"/>
                <p:cNvSpPr/>
                <p:nvPr/>
              </p:nvSpPr>
              <p:spPr>
                <a:xfrm rot="-1440772">
                  <a:off x="2255593" y="3602423"/>
                  <a:ext cx="90445" cy="5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4428" extrusionOk="0">
                      <a:moveTo>
                        <a:pt x="1055" y="1"/>
                      </a:moveTo>
                      <a:cubicBezTo>
                        <a:pt x="715" y="1"/>
                        <a:pt x="388" y="188"/>
                        <a:pt x="223" y="517"/>
                      </a:cubicBezTo>
                      <a:lnTo>
                        <a:pt x="223" y="554"/>
                      </a:lnTo>
                      <a:cubicBezTo>
                        <a:pt x="1" y="1000"/>
                        <a:pt x="223" y="1519"/>
                        <a:pt x="669" y="1742"/>
                      </a:cubicBezTo>
                      <a:lnTo>
                        <a:pt x="6458" y="4340"/>
                      </a:lnTo>
                      <a:cubicBezTo>
                        <a:pt x="6577" y="4399"/>
                        <a:pt x="6702" y="4427"/>
                        <a:pt x="6825" y="4427"/>
                      </a:cubicBezTo>
                      <a:cubicBezTo>
                        <a:pt x="7160" y="4427"/>
                        <a:pt x="7482" y="4220"/>
                        <a:pt x="7645" y="3894"/>
                      </a:cubicBezTo>
                      <a:cubicBezTo>
                        <a:pt x="7831" y="3412"/>
                        <a:pt x="7645" y="2892"/>
                        <a:pt x="7200" y="2707"/>
                      </a:cubicBezTo>
                      <a:lnTo>
                        <a:pt x="1411" y="72"/>
                      </a:lnTo>
                      <a:cubicBezTo>
                        <a:pt x="1295" y="24"/>
                        <a:pt x="1174" y="1"/>
                        <a:pt x="10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872400" y="826025"/>
            <a:ext cx="3573900" cy="12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872400" y="1999150"/>
            <a:ext cx="3699600" cy="26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>
            <a:spLocks noGrp="1"/>
          </p:cNvSpPr>
          <p:nvPr>
            <p:ph type="pic" idx="2"/>
          </p:nvPr>
        </p:nvSpPr>
        <p:spPr>
          <a:xfrm>
            <a:off x="4903750" y="972050"/>
            <a:ext cx="2811000" cy="3631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97" name="Google Shape;97;p7"/>
          <p:cNvGrpSpPr/>
          <p:nvPr/>
        </p:nvGrpSpPr>
        <p:grpSpPr>
          <a:xfrm>
            <a:off x="190913" y="783000"/>
            <a:ext cx="408863" cy="834343"/>
            <a:chOff x="158738" y="274450"/>
            <a:chExt cx="408863" cy="834343"/>
          </a:xfrm>
        </p:grpSpPr>
        <p:grpSp>
          <p:nvGrpSpPr>
            <p:cNvPr id="98" name="Google Shape;98;p7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99" name="Google Shape;99;p7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7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101;p7"/>
            <p:cNvSpPr/>
            <p:nvPr/>
          </p:nvSpPr>
          <p:spPr>
            <a:xfrm>
              <a:off x="507625" y="547988"/>
              <a:ext cx="59975" cy="67700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7"/>
          <p:cNvGrpSpPr/>
          <p:nvPr/>
        </p:nvGrpSpPr>
        <p:grpSpPr>
          <a:xfrm rot="5400000">
            <a:off x="1270312" y="8400"/>
            <a:ext cx="408863" cy="834343"/>
            <a:chOff x="158738" y="274450"/>
            <a:chExt cx="408863" cy="834343"/>
          </a:xfrm>
        </p:grpSpPr>
        <p:grpSp>
          <p:nvGrpSpPr>
            <p:cNvPr id="105" name="Google Shape;105;p7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" name="Google Shape;108;p7"/>
            <p:cNvSpPr/>
            <p:nvPr/>
          </p:nvSpPr>
          <p:spPr>
            <a:xfrm>
              <a:off x="507625" y="547988"/>
              <a:ext cx="59975" cy="67700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 rot="850416">
            <a:off x="352919" y="183309"/>
            <a:ext cx="473316" cy="435922"/>
            <a:chOff x="6578186" y="3304323"/>
            <a:chExt cx="592215" cy="545427"/>
          </a:xfrm>
        </p:grpSpPr>
        <p:sp>
          <p:nvSpPr>
            <p:cNvPr id="112" name="Google Shape;112;p7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7"/>
          <p:cNvGrpSpPr/>
          <p:nvPr/>
        </p:nvGrpSpPr>
        <p:grpSpPr>
          <a:xfrm rot="5400000">
            <a:off x="-354175" y="2476377"/>
            <a:ext cx="2264012" cy="3104139"/>
            <a:chOff x="6880000" y="2039350"/>
            <a:chExt cx="2264012" cy="3104139"/>
          </a:xfrm>
        </p:grpSpPr>
        <p:sp>
          <p:nvSpPr>
            <p:cNvPr id="117" name="Google Shape;117;p7"/>
            <p:cNvSpPr/>
            <p:nvPr/>
          </p:nvSpPr>
          <p:spPr>
            <a:xfrm>
              <a:off x="7108302" y="2204556"/>
              <a:ext cx="2035710" cy="2938932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880000" y="2039350"/>
              <a:ext cx="2264011" cy="3104138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7"/>
          <p:cNvGrpSpPr/>
          <p:nvPr/>
        </p:nvGrpSpPr>
        <p:grpSpPr>
          <a:xfrm rot="10800000" flipH="1">
            <a:off x="7268397" y="11"/>
            <a:ext cx="1875613" cy="2571614"/>
            <a:chOff x="2782925" y="1553350"/>
            <a:chExt cx="879125" cy="1205350"/>
          </a:xfrm>
        </p:grpSpPr>
        <p:sp>
          <p:nvSpPr>
            <p:cNvPr id="120" name="Google Shape;120;p7"/>
            <p:cNvSpPr/>
            <p:nvPr/>
          </p:nvSpPr>
          <p:spPr>
            <a:xfrm>
              <a:off x="2871575" y="1617500"/>
              <a:ext cx="790475" cy="1141200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782925" y="1553350"/>
              <a:ext cx="879125" cy="1205350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■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■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ontserrat"/>
              <a:buChar char="■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4" r:id="rId12"/>
    <p:sldLayoutId id="2147483666" r:id="rId13"/>
    <p:sldLayoutId id="214748367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"/>
          <p:cNvSpPr txBox="1">
            <a:spLocks noGrp="1"/>
          </p:cNvSpPr>
          <p:nvPr>
            <p:ph type="title"/>
          </p:nvPr>
        </p:nvSpPr>
        <p:spPr>
          <a:xfrm>
            <a:off x="831262" y="2463937"/>
            <a:ext cx="7632815" cy="1150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8B0D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KHỞI ĐỘNG</a:t>
            </a:r>
            <a:endParaRPr sz="6600" dirty="0">
              <a:solidFill>
                <a:srgbClr val="8B0D0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05" name="Google Shape;605;p31"/>
          <p:cNvSpPr txBox="1">
            <a:spLocks noGrp="1"/>
          </p:cNvSpPr>
          <p:nvPr>
            <p:ph type="title" idx="2"/>
          </p:nvPr>
        </p:nvSpPr>
        <p:spPr>
          <a:xfrm>
            <a:off x="3898307" y="1304865"/>
            <a:ext cx="1362600" cy="841800"/>
          </a:xfrm>
          <a:prstGeom prst="rect">
            <a:avLst/>
          </a:prstGeom>
          <a:solidFill>
            <a:srgbClr val="C58D5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UVN Van" panose="00000400000000000000" pitchFamily="2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01</a:t>
            </a:r>
            <a:endParaRPr dirty="0">
              <a:latin typeface="UVN Van" panose="00000400000000000000" pitchFamily="2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2315749" y="4873480"/>
            <a:ext cx="108899" cy="80261"/>
          </a:xfrm>
          <a:custGeom>
            <a:avLst/>
            <a:gdLst/>
            <a:ahLst/>
            <a:cxnLst/>
            <a:rect l="l" t="t" r="r" b="b"/>
            <a:pathLst>
              <a:path w="7225" h="5325" extrusionOk="0">
                <a:moveTo>
                  <a:pt x="7224" y="1"/>
                </a:moveTo>
                <a:lnTo>
                  <a:pt x="0" y="3761"/>
                </a:lnTo>
                <a:lnTo>
                  <a:pt x="0" y="5324"/>
                </a:lnTo>
                <a:lnTo>
                  <a:pt x="7224" y="1480"/>
                </a:lnTo>
                <a:lnTo>
                  <a:pt x="72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1"/>
          <p:cNvGrpSpPr/>
          <p:nvPr/>
        </p:nvGrpSpPr>
        <p:grpSpPr>
          <a:xfrm>
            <a:off x="-1265873" y="3598648"/>
            <a:ext cx="3681247" cy="1467805"/>
            <a:chOff x="-1063023" y="3598648"/>
            <a:chExt cx="3681247" cy="1467805"/>
          </a:xfrm>
        </p:grpSpPr>
        <p:grpSp>
          <p:nvGrpSpPr>
            <p:cNvPr id="609" name="Google Shape;609;p31"/>
            <p:cNvGrpSpPr/>
            <p:nvPr/>
          </p:nvGrpSpPr>
          <p:grpSpPr>
            <a:xfrm>
              <a:off x="-1063023" y="4873480"/>
              <a:ext cx="3681247" cy="192973"/>
              <a:chOff x="1217825" y="3356550"/>
              <a:chExt cx="6105900" cy="320075"/>
            </a:xfrm>
          </p:grpSpPr>
          <p:sp>
            <p:nvSpPr>
              <p:cNvPr id="610" name="Google Shape;610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2" name="Google Shape;612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13" name="Google Shape;613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6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6" name="Google Shape;616;p31"/>
            <p:cNvGrpSpPr/>
            <p:nvPr/>
          </p:nvGrpSpPr>
          <p:grpSpPr>
            <a:xfrm>
              <a:off x="275490" y="3918305"/>
              <a:ext cx="555934" cy="1017605"/>
              <a:chOff x="3437950" y="1772250"/>
              <a:chExt cx="922100" cy="1687850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667752" y="3598648"/>
              <a:ext cx="392277" cy="1355726"/>
              <a:chOff x="4088575" y="1242050"/>
              <a:chExt cx="650650" cy="2248675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31"/>
            <p:cNvGrpSpPr/>
            <p:nvPr/>
          </p:nvGrpSpPr>
          <p:grpSpPr>
            <a:xfrm>
              <a:off x="897623" y="3793505"/>
              <a:ext cx="421563" cy="1160869"/>
              <a:chOff x="4469850" y="1565250"/>
              <a:chExt cx="699225" cy="1925475"/>
            </a:xfrm>
          </p:grpSpPr>
          <p:sp>
            <p:nvSpPr>
              <p:cNvPr id="632" name="Google Shape;632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31"/>
            <p:cNvSpPr/>
            <p:nvPr/>
          </p:nvSpPr>
          <p:spPr>
            <a:xfrm>
              <a:off x="1126875" y="3903037"/>
              <a:ext cx="90435" cy="1051337"/>
            </a:xfrm>
            <a:custGeom>
              <a:avLst/>
              <a:gdLst/>
              <a:ahLst/>
              <a:cxnLst/>
              <a:rect l="l" t="t" r="r" b="b"/>
              <a:pathLst>
                <a:path w="6000" h="69752" extrusionOk="0">
                  <a:moveTo>
                    <a:pt x="169" y="0"/>
                  </a:moveTo>
                  <a:lnTo>
                    <a:pt x="0" y="169"/>
                  </a:lnTo>
                  <a:lnTo>
                    <a:pt x="0" y="69751"/>
                  </a:lnTo>
                  <a:lnTo>
                    <a:pt x="5999" y="674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1919">
                <a:alpha val="6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31"/>
            <p:cNvGrpSpPr/>
            <p:nvPr/>
          </p:nvGrpSpPr>
          <p:grpSpPr>
            <a:xfrm>
              <a:off x="1129423" y="3883925"/>
              <a:ext cx="434932" cy="1060893"/>
              <a:chOff x="4854325" y="1715225"/>
              <a:chExt cx="721400" cy="1759650"/>
            </a:xfrm>
          </p:grpSpPr>
          <p:sp>
            <p:nvSpPr>
              <p:cNvPr id="640" name="Google Shape;640;p31"/>
              <p:cNvSpPr/>
              <p:nvPr/>
            </p:nvSpPr>
            <p:spPr>
              <a:xfrm>
                <a:off x="4854325" y="1715225"/>
                <a:ext cx="508050" cy="175965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70386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5957" y="70386"/>
                    </a:lnTo>
                    <a:lnTo>
                      <a:pt x="20321" y="6916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4969450" y="3053425"/>
                <a:ext cx="3633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7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211" y="3296"/>
                    </a:lnTo>
                    <a:lnTo>
                      <a:pt x="14533" y="207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4980000" y="3171725"/>
                <a:ext cx="3633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6" extrusionOk="0">
                    <a:moveTo>
                      <a:pt x="14365" y="1"/>
                    </a:moveTo>
                    <a:lnTo>
                      <a:pt x="1" y="1268"/>
                    </a:lnTo>
                    <a:lnTo>
                      <a:pt x="170" y="3296"/>
                    </a:lnTo>
                    <a:lnTo>
                      <a:pt x="14534" y="2071"/>
                    </a:lnTo>
                    <a:lnTo>
                      <a:pt x="14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4953600" y="1926400"/>
                <a:ext cx="241900" cy="544100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1764" extrusionOk="0">
                    <a:moveTo>
                      <a:pt x="6798" y="0"/>
                    </a:moveTo>
                    <a:cubicBezTo>
                      <a:pt x="6771" y="0"/>
                      <a:pt x="6745" y="1"/>
                      <a:pt x="6718" y="3"/>
                    </a:cubicBezTo>
                    <a:lnTo>
                      <a:pt x="1099" y="468"/>
                    </a:lnTo>
                    <a:cubicBezTo>
                      <a:pt x="465" y="552"/>
                      <a:pt x="0" y="1102"/>
                      <a:pt x="43" y="1735"/>
                    </a:cubicBezTo>
                    <a:lnTo>
                      <a:pt x="1690" y="20705"/>
                    </a:lnTo>
                    <a:cubicBezTo>
                      <a:pt x="1731" y="21312"/>
                      <a:pt x="2236" y="21764"/>
                      <a:pt x="2836" y="21764"/>
                    </a:cubicBezTo>
                    <a:cubicBezTo>
                      <a:pt x="2862" y="21764"/>
                      <a:pt x="2889" y="21763"/>
                      <a:pt x="2915" y="21761"/>
                    </a:cubicBezTo>
                    <a:lnTo>
                      <a:pt x="8577" y="21254"/>
                    </a:lnTo>
                    <a:cubicBezTo>
                      <a:pt x="9210" y="21212"/>
                      <a:pt x="9675" y="20662"/>
                      <a:pt x="9633" y="20029"/>
                    </a:cubicBezTo>
                    <a:lnTo>
                      <a:pt x="7985" y="1059"/>
                    </a:lnTo>
                    <a:cubicBezTo>
                      <a:pt x="7904" y="452"/>
                      <a:pt x="7397" y="0"/>
                      <a:pt x="6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5213425" y="1715225"/>
                <a:ext cx="362300" cy="172902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69161" extrusionOk="0">
                    <a:moveTo>
                      <a:pt x="0" y="1"/>
                    </a:moveTo>
                    <a:lnTo>
                      <a:pt x="5957" y="69161"/>
                    </a:lnTo>
                    <a:lnTo>
                      <a:pt x="14491" y="64936"/>
                    </a:lnTo>
                    <a:lnTo>
                      <a:pt x="9084" y="20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5074000" y="1715225"/>
                <a:ext cx="288375" cy="17395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9583" extrusionOk="0">
                    <a:moveTo>
                      <a:pt x="5577" y="1"/>
                    </a:moveTo>
                    <a:lnTo>
                      <a:pt x="1" y="550"/>
                    </a:lnTo>
                    <a:lnTo>
                      <a:pt x="6634" y="69583"/>
                    </a:lnTo>
                    <a:lnTo>
                      <a:pt x="11534" y="69161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31"/>
            <p:cNvGrpSpPr/>
            <p:nvPr/>
          </p:nvGrpSpPr>
          <p:grpSpPr>
            <a:xfrm>
              <a:off x="1507667" y="4686912"/>
              <a:ext cx="916981" cy="266828"/>
              <a:chOff x="5481700" y="3047100"/>
              <a:chExt cx="1520950" cy="442575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5595775" y="3047100"/>
                <a:ext cx="14068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6275" h="4183" extrusionOk="0">
                    <a:moveTo>
                      <a:pt x="8407" y="0"/>
                    </a:moveTo>
                    <a:lnTo>
                      <a:pt x="0" y="4183"/>
                    </a:lnTo>
                    <a:lnTo>
                      <a:pt x="0" y="4183"/>
                    </a:lnTo>
                    <a:lnTo>
                      <a:pt x="49050" y="3718"/>
                    </a:lnTo>
                    <a:lnTo>
                      <a:pt x="56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481700" y="3140050"/>
                <a:ext cx="1340325" cy="349625"/>
              </a:xfrm>
              <a:custGeom>
                <a:avLst/>
                <a:gdLst/>
                <a:ahLst/>
                <a:cxnLst/>
                <a:rect l="l" t="t" r="r" b="b"/>
                <a:pathLst>
                  <a:path w="53613" h="13985" extrusionOk="0">
                    <a:moveTo>
                      <a:pt x="6971" y="0"/>
                    </a:moveTo>
                    <a:cubicBezTo>
                      <a:pt x="3127" y="0"/>
                      <a:pt x="0" y="3126"/>
                      <a:pt x="0" y="7013"/>
                    </a:cubicBezTo>
                    <a:cubicBezTo>
                      <a:pt x="0" y="10858"/>
                      <a:pt x="3127" y="13984"/>
                      <a:pt x="6971" y="13984"/>
                    </a:cubicBezTo>
                    <a:lnTo>
                      <a:pt x="53613" y="13984"/>
                    </a:lnTo>
                    <a:lnTo>
                      <a:pt x="53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5539775" y="3180175"/>
                <a:ext cx="1282250" cy="270400"/>
              </a:xfrm>
              <a:custGeom>
                <a:avLst/>
                <a:gdLst/>
                <a:ahLst/>
                <a:cxnLst/>
                <a:rect l="l" t="t" r="r" b="b"/>
                <a:pathLst>
                  <a:path w="51290" h="10816" extrusionOk="0">
                    <a:moveTo>
                      <a:pt x="5409" y="1"/>
                    </a:moveTo>
                    <a:cubicBezTo>
                      <a:pt x="2409" y="1"/>
                      <a:pt x="1" y="2409"/>
                      <a:pt x="1" y="5408"/>
                    </a:cubicBezTo>
                    <a:cubicBezTo>
                      <a:pt x="1" y="8366"/>
                      <a:pt x="2409" y="10816"/>
                      <a:pt x="5409" y="10816"/>
                    </a:cubicBezTo>
                    <a:lnTo>
                      <a:pt x="51290" y="10816"/>
                    </a:lnTo>
                    <a:lnTo>
                      <a:pt x="512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822025" y="3047100"/>
                <a:ext cx="18062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5324" extrusionOk="0">
                    <a:moveTo>
                      <a:pt x="7224" y="0"/>
                    </a:moveTo>
                    <a:lnTo>
                      <a:pt x="0" y="3718"/>
                    </a:lnTo>
                    <a:lnTo>
                      <a:pt x="0" y="5324"/>
                    </a:lnTo>
                    <a:lnTo>
                      <a:pt x="7224" y="1479"/>
                    </a:lnTo>
                    <a:lnTo>
                      <a:pt x="72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6822025" y="3094625"/>
                <a:ext cx="16055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4238" extrusionOk="0">
                    <a:moveTo>
                      <a:pt x="6422" y="0"/>
                    </a:moveTo>
                    <a:lnTo>
                      <a:pt x="0" y="3423"/>
                    </a:lnTo>
                    <a:lnTo>
                      <a:pt x="0" y="14238"/>
                    </a:lnTo>
                    <a:lnTo>
                      <a:pt x="6422" y="10900"/>
                    </a:lnTo>
                    <a:lnTo>
                      <a:pt x="64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737300" y="3180175"/>
                <a:ext cx="16162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9127" extrusionOk="0">
                    <a:moveTo>
                      <a:pt x="0" y="1"/>
                    </a:moveTo>
                    <a:lnTo>
                      <a:pt x="0" y="9126"/>
                    </a:lnTo>
                    <a:lnTo>
                      <a:pt x="3253" y="7394"/>
                    </a:lnTo>
                    <a:lnTo>
                      <a:pt x="6464" y="8830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031975" y="3306400"/>
                <a:ext cx="6020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634" extrusionOk="0">
                    <a:moveTo>
                      <a:pt x="12041" y="0"/>
                    </a:moveTo>
                    <a:cubicBezTo>
                      <a:pt x="8017" y="0"/>
                      <a:pt x="3993" y="106"/>
                      <a:pt x="1" y="317"/>
                    </a:cubicBezTo>
                    <a:cubicBezTo>
                      <a:pt x="3993" y="528"/>
                      <a:pt x="8017" y="634"/>
                      <a:pt x="12041" y="634"/>
                    </a:cubicBezTo>
                    <a:cubicBezTo>
                      <a:pt x="16065" y="634"/>
                      <a:pt x="20089" y="528"/>
                      <a:pt x="24082" y="317"/>
                    </a:cubicBezTo>
                    <a:cubicBezTo>
                      <a:pt x="20089" y="106"/>
                      <a:pt x="16065" y="0"/>
                      <a:pt x="12041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31"/>
            <p:cNvGrpSpPr/>
            <p:nvPr/>
          </p:nvGrpSpPr>
          <p:grpSpPr>
            <a:xfrm>
              <a:off x="1592359" y="3954615"/>
              <a:ext cx="606231" cy="788352"/>
              <a:chOff x="5622175" y="1832475"/>
              <a:chExt cx="1005525" cy="1307600"/>
            </a:xfrm>
          </p:grpSpPr>
          <p:sp>
            <p:nvSpPr>
              <p:cNvPr id="655" name="Google Shape;655;p31"/>
              <p:cNvSpPr/>
              <p:nvPr/>
            </p:nvSpPr>
            <p:spPr>
              <a:xfrm>
                <a:off x="5703500" y="1835625"/>
                <a:ext cx="8745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2178" extrusionOk="0">
                    <a:moveTo>
                      <a:pt x="0" y="1"/>
                    </a:moveTo>
                    <a:lnTo>
                      <a:pt x="0" y="52177"/>
                    </a:lnTo>
                    <a:lnTo>
                      <a:pt x="34982" y="52177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57802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5703500" y="1883150"/>
                <a:ext cx="874550" cy="1256925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0277" extrusionOk="0">
                    <a:moveTo>
                      <a:pt x="0" y="1"/>
                    </a:moveTo>
                    <a:lnTo>
                      <a:pt x="0" y="50276"/>
                    </a:lnTo>
                    <a:lnTo>
                      <a:pt x="34982" y="50276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5622175" y="1835625"/>
                <a:ext cx="75942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0377" h="52178" extrusionOk="0">
                    <a:moveTo>
                      <a:pt x="2324" y="1"/>
                    </a:moveTo>
                    <a:cubicBezTo>
                      <a:pt x="1014" y="1"/>
                      <a:pt x="0" y="1057"/>
                      <a:pt x="0" y="2324"/>
                    </a:cubicBezTo>
                    <a:lnTo>
                      <a:pt x="0" y="49853"/>
                    </a:lnTo>
                    <a:cubicBezTo>
                      <a:pt x="0" y="51163"/>
                      <a:pt x="1014" y="52177"/>
                      <a:pt x="2324" y="52177"/>
                    </a:cubicBezTo>
                    <a:lnTo>
                      <a:pt x="30377" y="52177"/>
                    </a:lnTo>
                    <a:lnTo>
                      <a:pt x="30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38157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5622175" y="1835625"/>
                <a:ext cx="813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52178" extrusionOk="0">
                    <a:moveTo>
                      <a:pt x="1986" y="1"/>
                    </a:moveTo>
                    <a:cubicBezTo>
                      <a:pt x="888" y="1"/>
                      <a:pt x="0" y="1226"/>
                      <a:pt x="0" y="2705"/>
                    </a:cubicBezTo>
                    <a:lnTo>
                      <a:pt x="0" y="49473"/>
                    </a:lnTo>
                    <a:cubicBezTo>
                      <a:pt x="0" y="50994"/>
                      <a:pt x="888" y="52177"/>
                      <a:pt x="1986" y="52177"/>
                    </a:cubicBezTo>
                    <a:lnTo>
                      <a:pt x="3253" y="52177"/>
                    </a:lnTo>
                    <a:lnTo>
                      <a:pt x="3253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5819675" y="2054275"/>
                <a:ext cx="4109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6507" extrusionOk="0">
                    <a:moveTo>
                      <a:pt x="1437" y="0"/>
                    </a:moveTo>
                    <a:cubicBezTo>
                      <a:pt x="634" y="0"/>
                      <a:pt x="1" y="634"/>
                      <a:pt x="1" y="1437"/>
                    </a:cubicBezTo>
                    <a:lnTo>
                      <a:pt x="1" y="5070"/>
                    </a:lnTo>
                    <a:cubicBezTo>
                      <a:pt x="1" y="5873"/>
                      <a:pt x="634" y="6506"/>
                      <a:pt x="1437" y="6506"/>
                    </a:cubicBezTo>
                    <a:lnTo>
                      <a:pt x="14999" y="6506"/>
                    </a:lnTo>
                    <a:cubicBezTo>
                      <a:pt x="15801" y="6506"/>
                      <a:pt x="16435" y="5873"/>
                      <a:pt x="16435" y="5070"/>
                    </a:cubicBezTo>
                    <a:lnTo>
                      <a:pt x="16435" y="1437"/>
                    </a:lnTo>
                    <a:cubicBezTo>
                      <a:pt x="16435" y="634"/>
                      <a:pt x="15801" y="0"/>
                      <a:pt x="14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5819675" y="2253900"/>
                <a:ext cx="4109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185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29"/>
                    </a:cubicBezTo>
                    <a:cubicBezTo>
                      <a:pt x="1" y="1436"/>
                      <a:pt x="423" y="1859"/>
                      <a:pt x="930" y="1859"/>
                    </a:cubicBezTo>
                    <a:lnTo>
                      <a:pt x="15506" y="1859"/>
                    </a:lnTo>
                    <a:cubicBezTo>
                      <a:pt x="16013" y="1859"/>
                      <a:pt x="16435" y="1436"/>
                      <a:pt x="16435" y="929"/>
                    </a:cubicBezTo>
                    <a:cubicBezTo>
                      <a:pt x="16435" y="423"/>
                      <a:pt x="16013" y="0"/>
                      <a:pt x="15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477700" y="2365850"/>
                <a:ext cx="211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082" extrusionOk="0">
                    <a:moveTo>
                      <a:pt x="423" y="0"/>
                    </a:moveTo>
                    <a:cubicBezTo>
                      <a:pt x="0" y="7985"/>
                      <a:pt x="0" y="16097"/>
                      <a:pt x="423" y="24082"/>
                    </a:cubicBezTo>
                    <a:cubicBezTo>
                      <a:pt x="845" y="16097"/>
                      <a:pt x="845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518875" y="2165175"/>
                <a:ext cx="2010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4082" extrusionOk="0">
                    <a:moveTo>
                      <a:pt x="423" y="0"/>
                    </a:moveTo>
                    <a:cubicBezTo>
                      <a:pt x="1" y="7985"/>
                      <a:pt x="1" y="16097"/>
                      <a:pt x="423" y="24082"/>
                    </a:cubicBezTo>
                    <a:cubicBezTo>
                      <a:pt x="804" y="16097"/>
                      <a:pt x="804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5866150" y="1832475"/>
                <a:ext cx="515450" cy="1307600"/>
              </a:xfrm>
              <a:custGeom>
                <a:avLst/>
                <a:gdLst/>
                <a:ahLst/>
                <a:cxnLst/>
                <a:rect l="l" t="t" r="r" b="b"/>
                <a:pathLst>
                  <a:path w="20618" h="52304" extrusionOk="0">
                    <a:moveTo>
                      <a:pt x="18167" y="0"/>
                    </a:moveTo>
                    <a:cubicBezTo>
                      <a:pt x="18167" y="0"/>
                      <a:pt x="19688" y="39080"/>
                      <a:pt x="1" y="52303"/>
                    </a:cubicBezTo>
                    <a:lnTo>
                      <a:pt x="20618" y="52303"/>
                    </a:lnTo>
                    <a:lnTo>
                      <a:pt x="20618" y="127"/>
                    </a:lnTo>
                    <a:lnTo>
                      <a:pt x="1816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6" name="Google Shape;666;p31"/>
          <p:cNvGrpSpPr/>
          <p:nvPr/>
        </p:nvGrpSpPr>
        <p:grpSpPr>
          <a:xfrm>
            <a:off x="6765528" y="168245"/>
            <a:ext cx="3508195" cy="1409722"/>
            <a:chOff x="5917964" y="168261"/>
            <a:chExt cx="4613618" cy="1853921"/>
          </a:xfrm>
        </p:grpSpPr>
        <p:grpSp>
          <p:nvGrpSpPr>
            <p:cNvPr id="667" name="Google Shape;667;p31"/>
            <p:cNvGrpSpPr/>
            <p:nvPr/>
          </p:nvGrpSpPr>
          <p:grpSpPr>
            <a:xfrm>
              <a:off x="5917964" y="1780333"/>
              <a:ext cx="4613618" cy="241849"/>
              <a:chOff x="1217825" y="3356550"/>
              <a:chExt cx="6105900" cy="320075"/>
            </a:xfrm>
          </p:grpSpPr>
          <p:sp>
            <p:nvSpPr>
              <p:cNvPr id="668" name="Google Shape;668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0" name="Google Shape;670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71" name="Google Shape;671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0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4" name="Google Shape;674;p31"/>
            <p:cNvGrpSpPr/>
            <p:nvPr/>
          </p:nvGrpSpPr>
          <p:grpSpPr>
            <a:xfrm>
              <a:off x="6251561" y="168261"/>
              <a:ext cx="535513" cy="1693507"/>
              <a:chOff x="1659325" y="1223050"/>
              <a:chExt cx="708725" cy="2241275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1881125" y="1223050"/>
                <a:ext cx="4869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19476" y="84580"/>
                    </a:lnTo>
                    <a:lnTo>
                      <a:pt x="19476" y="5957"/>
                    </a:lnTo>
                    <a:cubicBezTo>
                      <a:pt x="19476" y="5281"/>
                      <a:pt x="19012" y="4732"/>
                      <a:pt x="18378" y="45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659325" y="1223050"/>
                <a:ext cx="2218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89651" extrusionOk="0">
                    <a:moveTo>
                      <a:pt x="1563" y="0"/>
                    </a:moveTo>
                    <a:cubicBezTo>
                      <a:pt x="676" y="0"/>
                      <a:pt x="0" y="676"/>
                      <a:pt x="0" y="1563"/>
                    </a:cubicBezTo>
                    <a:lnTo>
                      <a:pt x="0" y="89650"/>
                    </a:lnTo>
                    <a:lnTo>
                      <a:pt x="8872" y="8965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659325" y="30735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659325" y="32013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1659325" y="153355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1"/>
                    </a:moveTo>
                    <a:lnTo>
                      <a:pt x="0" y="2536"/>
                    </a:lnTo>
                    <a:lnTo>
                      <a:pt x="8872" y="2536"/>
                    </a:lnTo>
                    <a:lnTo>
                      <a:pt x="88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1659325" y="1854650"/>
                <a:ext cx="221825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37390" extrusionOk="0">
                    <a:moveTo>
                      <a:pt x="0" y="0"/>
                    </a:moveTo>
                    <a:lnTo>
                      <a:pt x="0" y="37390"/>
                    </a:lnTo>
                    <a:lnTo>
                      <a:pt x="8872" y="3739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1792400" y="1223050"/>
                <a:ext cx="88750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3549" y="89650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31"/>
            <p:cNvGrpSpPr/>
            <p:nvPr/>
          </p:nvGrpSpPr>
          <p:grpSpPr>
            <a:xfrm>
              <a:off x="6528488" y="459544"/>
              <a:ext cx="700706" cy="1402224"/>
              <a:chOff x="2025825" y="1608550"/>
              <a:chExt cx="927350" cy="1855775"/>
            </a:xfrm>
          </p:grpSpPr>
          <p:sp>
            <p:nvSpPr>
              <p:cNvPr id="683" name="Google Shape;683;p31"/>
              <p:cNvSpPr/>
              <p:nvPr/>
            </p:nvSpPr>
            <p:spPr>
              <a:xfrm>
                <a:off x="2420825" y="1608550"/>
                <a:ext cx="532350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21294" h="74231" extrusionOk="0">
                    <a:moveTo>
                      <a:pt x="1" y="1"/>
                    </a:moveTo>
                    <a:lnTo>
                      <a:pt x="1" y="74230"/>
                    </a:lnTo>
                    <a:lnTo>
                      <a:pt x="21294" y="69160"/>
                    </a:lnTo>
                    <a:lnTo>
                      <a:pt x="21294" y="51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2025825" y="1608550"/>
                <a:ext cx="39502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74231" extrusionOk="0">
                    <a:moveTo>
                      <a:pt x="1099" y="1"/>
                    </a:moveTo>
                    <a:cubicBezTo>
                      <a:pt x="507" y="1"/>
                      <a:pt x="0" y="507"/>
                      <a:pt x="0" y="1141"/>
                    </a:cubicBezTo>
                    <a:lnTo>
                      <a:pt x="0" y="74230"/>
                    </a:lnTo>
                    <a:lnTo>
                      <a:pt x="15801" y="74230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2025825" y="1762750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1"/>
                    </a:moveTo>
                    <a:lnTo>
                      <a:pt x="0" y="4437"/>
                    </a:lnTo>
                    <a:lnTo>
                      <a:pt x="15801" y="4437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2025825" y="2429225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0"/>
                    </a:moveTo>
                    <a:lnTo>
                      <a:pt x="0" y="4436"/>
                    </a:lnTo>
                    <a:lnTo>
                      <a:pt x="15801" y="4436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2025825" y="3272075"/>
                <a:ext cx="395025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3380" extrusionOk="0">
                    <a:moveTo>
                      <a:pt x="0" y="0"/>
                    </a:moveTo>
                    <a:lnTo>
                      <a:pt x="0" y="3380"/>
                    </a:lnTo>
                    <a:lnTo>
                      <a:pt x="15801" y="3380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2076500" y="1961325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0"/>
                    </a:moveTo>
                    <a:cubicBezTo>
                      <a:pt x="466" y="0"/>
                      <a:pt x="1" y="465"/>
                      <a:pt x="1" y="1014"/>
                    </a:cubicBezTo>
                    <a:cubicBezTo>
                      <a:pt x="1" y="1564"/>
                      <a:pt x="423" y="2028"/>
                      <a:pt x="1015" y="2028"/>
                    </a:cubicBezTo>
                    <a:lnTo>
                      <a:pt x="10647" y="2028"/>
                    </a:lnTo>
                    <a:cubicBezTo>
                      <a:pt x="11197" y="2028"/>
                      <a:pt x="11661" y="1564"/>
                      <a:pt x="11661" y="1014"/>
                    </a:cubicBezTo>
                    <a:cubicBezTo>
                      <a:pt x="11661" y="465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076500" y="2050050"/>
                <a:ext cx="29155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986" extrusionOk="0">
                    <a:moveTo>
                      <a:pt x="1015" y="0"/>
                    </a:moveTo>
                    <a:cubicBezTo>
                      <a:pt x="466" y="0"/>
                      <a:pt x="1" y="423"/>
                      <a:pt x="1" y="1014"/>
                    </a:cubicBezTo>
                    <a:cubicBezTo>
                      <a:pt x="1" y="1563"/>
                      <a:pt x="423" y="1986"/>
                      <a:pt x="1015" y="1986"/>
                    </a:cubicBezTo>
                    <a:lnTo>
                      <a:pt x="10647" y="1986"/>
                    </a:lnTo>
                    <a:cubicBezTo>
                      <a:pt x="11197" y="1986"/>
                      <a:pt x="11661" y="1563"/>
                      <a:pt x="11661" y="1014"/>
                    </a:cubicBezTo>
                    <a:cubicBezTo>
                      <a:pt x="11661" y="423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2076500" y="2137700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1"/>
                    </a:moveTo>
                    <a:cubicBezTo>
                      <a:pt x="466" y="1"/>
                      <a:pt x="1" y="465"/>
                      <a:pt x="1" y="1015"/>
                    </a:cubicBezTo>
                    <a:cubicBezTo>
                      <a:pt x="1" y="1564"/>
                      <a:pt x="423" y="2029"/>
                      <a:pt x="1015" y="2029"/>
                    </a:cubicBezTo>
                    <a:lnTo>
                      <a:pt x="10647" y="2029"/>
                    </a:lnTo>
                    <a:cubicBezTo>
                      <a:pt x="11197" y="2029"/>
                      <a:pt x="11661" y="1564"/>
                      <a:pt x="11661" y="1015"/>
                    </a:cubicBezTo>
                    <a:cubicBezTo>
                      <a:pt x="11661" y="465"/>
                      <a:pt x="11197" y="1"/>
                      <a:pt x="10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2272975" y="1608550"/>
                <a:ext cx="14787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74231" extrusionOk="0">
                    <a:moveTo>
                      <a:pt x="0" y="1"/>
                    </a:moveTo>
                    <a:lnTo>
                      <a:pt x="0" y="74230"/>
                    </a:lnTo>
                    <a:lnTo>
                      <a:pt x="5915" y="74230"/>
                    </a:lnTo>
                    <a:lnTo>
                      <a:pt x="5915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2513775" y="1772250"/>
                <a:ext cx="3612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7099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4449" y="7099"/>
                    </a:lnTo>
                    <a:lnTo>
                      <a:pt x="14449" y="29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31"/>
            <p:cNvGrpSpPr/>
            <p:nvPr/>
          </p:nvGrpSpPr>
          <p:grpSpPr>
            <a:xfrm>
              <a:off x="6869245" y="932002"/>
              <a:ext cx="449336" cy="929766"/>
              <a:chOff x="2476800" y="2233825"/>
              <a:chExt cx="594675" cy="1230500"/>
            </a:xfrm>
          </p:grpSpPr>
          <p:sp>
            <p:nvSpPr>
              <p:cNvPr id="694" name="Google Shape;694;p31"/>
              <p:cNvSpPr/>
              <p:nvPr/>
            </p:nvSpPr>
            <p:spPr>
              <a:xfrm>
                <a:off x="2833800" y="2233825"/>
                <a:ext cx="23767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49220" extrusionOk="0">
                    <a:moveTo>
                      <a:pt x="1" y="0"/>
                    </a:moveTo>
                    <a:lnTo>
                      <a:pt x="1" y="49219"/>
                    </a:lnTo>
                    <a:lnTo>
                      <a:pt x="9507" y="46135"/>
                    </a:lnTo>
                    <a:lnTo>
                      <a:pt x="9507" y="23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2476800" y="2233825"/>
                <a:ext cx="35702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49220" extrusionOk="0">
                    <a:moveTo>
                      <a:pt x="1775" y="0"/>
                    </a:moveTo>
                    <a:cubicBezTo>
                      <a:pt x="804" y="0"/>
                      <a:pt x="1" y="803"/>
                      <a:pt x="1" y="1775"/>
                    </a:cubicBezTo>
                    <a:lnTo>
                      <a:pt x="1" y="49219"/>
                    </a:lnTo>
                    <a:lnTo>
                      <a:pt x="14281" y="49219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2476800" y="2385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2476800" y="2573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2674325" y="2233825"/>
                <a:ext cx="159500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49220" extrusionOk="0">
                    <a:moveTo>
                      <a:pt x="0" y="0"/>
                    </a:moveTo>
                    <a:lnTo>
                      <a:pt x="0" y="49219"/>
                    </a:lnTo>
                    <a:lnTo>
                      <a:pt x="6380" y="49219"/>
                    </a:lnTo>
                    <a:lnTo>
                      <a:pt x="6380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2476800" y="2573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2476800" y="2385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31"/>
            <p:cNvGrpSpPr/>
            <p:nvPr/>
          </p:nvGrpSpPr>
          <p:grpSpPr>
            <a:xfrm>
              <a:off x="7257907" y="861769"/>
              <a:ext cx="483641" cy="999999"/>
              <a:chOff x="2991175" y="2140875"/>
              <a:chExt cx="640075" cy="1323450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3375625" y="2140875"/>
                <a:ext cx="2556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0225" h="52938" extrusionOk="0">
                    <a:moveTo>
                      <a:pt x="1" y="0"/>
                    </a:moveTo>
                    <a:lnTo>
                      <a:pt x="1" y="52937"/>
                    </a:lnTo>
                    <a:lnTo>
                      <a:pt x="10225" y="49600"/>
                    </a:lnTo>
                    <a:lnTo>
                      <a:pt x="10225" y="24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3467525" y="2163050"/>
                <a:ext cx="163725" cy="1266425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50657" extrusionOk="0">
                    <a:moveTo>
                      <a:pt x="1" y="1"/>
                    </a:moveTo>
                    <a:lnTo>
                      <a:pt x="634" y="50656"/>
                    </a:lnTo>
                    <a:lnTo>
                      <a:pt x="6549" y="487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2991175" y="2140875"/>
                <a:ext cx="38447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52938" extrusionOk="0">
                    <a:moveTo>
                      <a:pt x="1310" y="0"/>
                    </a:moveTo>
                    <a:cubicBezTo>
                      <a:pt x="592" y="0"/>
                      <a:pt x="1" y="550"/>
                      <a:pt x="1" y="1310"/>
                    </a:cubicBezTo>
                    <a:lnTo>
                      <a:pt x="1" y="52937"/>
                    </a:lnTo>
                    <a:lnTo>
                      <a:pt x="15379" y="52937"/>
                    </a:lnTo>
                    <a:lnTo>
                      <a:pt x="15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3066175" y="2315150"/>
                <a:ext cx="232375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32" extrusionOk="0">
                    <a:moveTo>
                      <a:pt x="1394" y="0"/>
                    </a:moveTo>
                    <a:cubicBezTo>
                      <a:pt x="592" y="0"/>
                      <a:pt x="0" y="634"/>
                      <a:pt x="0" y="1437"/>
                    </a:cubicBezTo>
                    <a:cubicBezTo>
                      <a:pt x="0" y="2197"/>
                      <a:pt x="634" y="2831"/>
                      <a:pt x="1394" y="2831"/>
                    </a:cubicBezTo>
                    <a:lnTo>
                      <a:pt x="7901" y="2831"/>
                    </a:lnTo>
                    <a:cubicBezTo>
                      <a:pt x="8661" y="2831"/>
                      <a:pt x="9295" y="2197"/>
                      <a:pt x="9295" y="1437"/>
                    </a:cubicBezTo>
                    <a:cubicBezTo>
                      <a:pt x="9295" y="634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3066175" y="2430275"/>
                <a:ext cx="232375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74" extrusionOk="0">
                    <a:moveTo>
                      <a:pt x="1394" y="0"/>
                    </a:moveTo>
                    <a:cubicBezTo>
                      <a:pt x="592" y="0"/>
                      <a:pt x="0" y="676"/>
                      <a:pt x="0" y="1437"/>
                    </a:cubicBezTo>
                    <a:cubicBezTo>
                      <a:pt x="0" y="2240"/>
                      <a:pt x="634" y="2873"/>
                      <a:pt x="1394" y="2873"/>
                    </a:cubicBezTo>
                    <a:lnTo>
                      <a:pt x="7901" y="2873"/>
                    </a:lnTo>
                    <a:cubicBezTo>
                      <a:pt x="8661" y="2873"/>
                      <a:pt x="9295" y="2240"/>
                      <a:pt x="9295" y="1437"/>
                    </a:cubicBezTo>
                    <a:cubicBezTo>
                      <a:pt x="9295" y="676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3245725" y="2140875"/>
                <a:ext cx="1299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52938" extrusionOk="0">
                    <a:moveTo>
                      <a:pt x="0" y="0"/>
                    </a:moveTo>
                    <a:lnTo>
                      <a:pt x="0" y="52937"/>
                    </a:lnTo>
                    <a:lnTo>
                      <a:pt x="5197" y="52937"/>
                    </a:lnTo>
                    <a:lnTo>
                      <a:pt x="519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31"/>
            <p:cNvGrpSpPr/>
            <p:nvPr/>
          </p:nvGrpSpPr>
          <p:grpSpPr>
            <a:xfrm>
              <a:off x="7595490" y="583236"/>
              <a:ext cx="696739" cy="1275339"/>
              <a:chOff x="3437950" y="1772250"/>
              <a:chExt cx="922100" cy="1687850"/>
            </a:xfrm>
          </p:grpSpPr>
          <p:sp>
            <p:nvSpPr>
              <p:cNvPr id="709" name="Google Shape;709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" name="Google Shape;716;p31"/>
            <p:cNvGrpSpPr/>
            <p:nvPr/>
          </p:nvGrpSpPr>
          <p:grpSpPr>
            <a:xfrm>
              <a:off x="8087102" y="182617"/>
              <a:ext cx="491631" cy="1699099"/>
              <a:chOff x="4088575" y="1242050"/>
              <a:chExt cx="650650" cy="2248675"/>
            </a:xfrm>
          </p:grpSpPr>
          <p:sp>
            <p:nvSpPr>
              <p:cNvPr id="717" name="Google Shape;717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31"/>
            <p:cNvGrpSpPr/>
            <p:nvPr/>
          </p:nvGrpSpPr>
          <p:grpSpPr>
            <a:xfrm>
              <a:off x="8375194" y="426827"/>
              <a:ext cx="528334" cy="1454889"/>
              <a:chOff x="4469850" y="1565250"/>
              <a:chExt cx="699225" cy="1925475"/>
            </a:xfrm>
          </p:grpSpPr>
          <p:sp>
            <p:nvSpPr>
              <p:cNvPr id="724" name="Google Shape;724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0" name="Google Shape;730;p31"/>
          <p:cNvGrpSpPr/>
          <p:nvPr/>
        </p:nvGrpSpPr>
        <p:grpSpPr>
          <a:xfrm>
            <a:off x="7945613" y="2133475"/>
            <a:ext cx="104150" cy="104150"/>
            <a:chOff x="7648113" y="3202125"/>
            <a:chExt cx="104150" cy="104150"/>
          </a:xfrm>
        </p:grpSpPr>
        <p:sp>
          <p:nvSpPr>
            <p:cNvPr id="731" name="Google Shape;731;p31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8347088" y="2976150"/>
            <a:ext cx="109300" cy="109625"/>
            <a:chOff x="9043313" y="2299825"/>
            <a:chExt cx="109300" cy="109625"/>
          </a:xfrm>
        </p:grpSpPr>
        <p:sp>
          <p:nvSpPr>
            <p:cNvPr id="734" name="Google Shape;734;p31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1"/>
          <p:cNvSpPr/>
          <p:nvPr/>
        </p:nvSpPr>
        <p:spPr>
          <a:xfrm>
            <a:off x="8181188" y="2601150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1"/>
          <p:cNvSpPr/>
          <p:nvPr/>
        </p:nvSpPr>
        <p:spPr>
          <a:xfrm>
            <a:off x="1494325" y="3188150"/>
            <a:ext cx="59975" cy="677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1"/>
          <p:cNvSpPr/>
          <p:nvPr/>
        </p:nvSpPr>
        <p:spPr>
          <a:xfrm>
            <a:off x="1172313" y="3525075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1"/>
          <p:cNvSpPr/>
          <p:nvPr/>
        </p:nvSpPr>
        <p:spPr>
          <a:xfrm>
            <a:off x="1254738" y="2914613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1"/>
          <p:cNvSpPr/>
          <p:nvPr/>
        </p:nvSpPr>
        <p:spPr>
          <a:xfrm>
            <a:off x="1793788" y="3322525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1"/>
          <p:cNvSpPr/>
          <p:nvPr/>
        </p:nvSpPr>
        <p:spPr>
          <a:xfrm>
            <a:off x="8177651" y="1791598"/>
            <a:ext cx="104153" cy="117561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 rot="850416">
            <a:off x="652844" y="2184783"/>
            <a:ext cx="473316" cy="435922"/>
            <a:chOff x="6578186" y="3304323"/>
            <a:chExt cx="592215" cy="545427"/>
          </a:xfrm>
        </p:grpSpPr>
        <p:sp>
          <p:nvSpPr>
            <p:cNvPr id="743" name="Google Shape;743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1"/>
          <p:cNvGrpSpPr/>
          <p:nvPr/>
        </p:nvGrpSpPr>
        <p:grpSpPr>
          <a:xfrm rot="-316612">
            <a:off x="8069869" y="3545915"/>
            <a:ext cx="473290" cy="435899"/>
            <a:chOff x="6578186" y="3304323"/>
            <a:chExt cx="592215" cy="545427"/>
          </a:xfrm>
        </p:grpSpPr>
        <p:sp>
          <p:nvSpPr>
            <p:cNvPr id="748" name="Google Shape;748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40"/>
          <p:cNvGrpSpPr/>
          <p:nvPr/>
        </p:nvGrpSpPr>
        <p:grpSpPr>
          <a:xfrm>
            <a:off x="4675892" y="2446025"/>
            <a:ext cx="267283" cy="1102106"/>
            <a:chOff x="2310698" y="2942183"/>
            <a:chExt cx="81271" cy="360778"/>
          </a:xfrm>
        </p:grpSpPr>
        <p:sp>
          <p:nvSpPr>
            <p:cNvPr id="1253" name="Google Shape;1253;p40"/>
            <p:cNvSpPr/>
            <p:nvPr/>
          </p:nvSpPr>
          <p:spPr>
            <a:xfrm rot="-1440772">
              <a:off x="2320876" y="2952538"/>
              <a:ext cx="62599" cy="55057"/>
            </a:xfrm>
            <a:custGeom>
              <a:avLst/>
              <a:gdLst/>
              <a:ahLst/>
              <a:cxnLst/>
              <a:rect l="l" t="t" r="r" b="b"/>
              <a:pathLst>
                <a:path w="5420" h="4767" extrusionOk="0">
                  <a:moveTo>
                    <a:pt x="2745" y="1"/>
                  </a:moveTo>
                  <a:cubicBezTo>
                    <a:pt x="1829" y="1"/>
                    <a:pt x="941" y="514"/>
                    <a:pt x="558" y="1390"/>
                  </a:cubicBezTo>
                  <a:cubicBezTo>
                    <a:pt x="1" y="2614"/>
                    <a:pt x="520" y="4024"/>
                    <a:pt x="1745" y="4544"/>
                  </a:cubicBezTo>
                  <a:cubicBezTo>
                    <a:pt x="2067" y="4695"/>
                    <a:pt x="2406" y="4767"/>
                    <a:pt x="2739" y="4767"/>
                  </a:cubicBezTo>
                  <a:cubicBezTo>
                    <a:pt x="3635" y="4767"/>
                    <a:pt x="4494" y="4249"/>
                    <a:pt x="4899" y="3356"/>
                  </a:cubicBezTo>
                  <a:cubicBezTo>
                    <a:pt x="5419" y="2169"/>
                    <a:pt x="4899" y="759"/>
                    <a:pt x="3712" y="202"/>
                  </a:cubicBezTo>
                  <a:cubicBezTo>
                    <a:pt x="3400" y="66"/>
                    <a:pt x="3071" y="1"/>
                    <a:pt x="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 rot="-1440772">
              <a:off x="2320444" y="3047338"/>
              <a:ext cx="62587" cy="55242"/>
            </a:xfrm>
            <a:custGeom>
              <a:avLst/>
              <a:gdLst/>
              <a:ahLst/>
              <a:cxnLst/>
              <a:rect l="l" t="t" r="r" b="b"/>
              <a:pathLst>
                <a:path w="5419" h="4783" extrusionOk="0">
                  <a:moveTo>
                    <a:pt x="2703" y="0"/>
                  </a:moveTo>
                  <a:cubicBezTo>
                    <a:pt x="1799" y="0"/>
                    <a:pt x="929" y="532"/>
                    <a:pt x="520" y="1405"/>
                  </a:cubicBezTo>
                  <a:cubicBezTo>
                    <a:pt x="1" y="2592"/>
                    <a:pt x="520" y="4040"/>
                    <a:pt x="1708" y="4559"/>
                  </a:cubicBezTo>
                  <a:cubicBezTo>
                    <a:pt x="2040" y="4710"/>
                    <a:pt x="2386" y="4782"/>
                    <a:pt x="2724" y="4782"/>
                  </a:cubicBezTo>
                  <a:cubicBezTo>
                    <a:pt x="3632" y="4782"/>
                    <a:pt x="4484" y="4264"/>
                    <a:pt x="4862" y="3372"/>
                  </a:cubicBezTo>
                  <a:cubicBezTo>
                    <a:pt x="5419" y="2184"/>
                    <a:pt x="4899" y="774"/>
                    <a:pt x="3675" y="217"/>
                  </a:cubicBezTo>
                  <a:cubicBezTo>
                    <a:pt x="3360" y="70"/>
                    <a:pt x="3029" y="0"/>
                    <a:pt x="2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 rot="-1440772">
              <a:off x="2319621" y="3142392"/>
              <a:ext cx="63014" cy="55172"/>
            </a:xfrm>
            <a:custGeom>
              <a:avLst/>
              <a:gdLst/>
              <a:ahLst/>
              <a:cxnLst/>
              <a:rect l="l" t="t" r="r" b="b"/>
              <a:pathLst>
                <a:path w="5456" h="4777" extrusionOk="0">
                  <a:moveTo>
                    <a:pt x="2734" y="1"/>
                  </a:moveTo>
                  <a:cubicBezTo>
                    <a:pt x="1822" y="1"/>
                    <a:pt x="939" y="533"/>
                    <a:pt x="557" y="1405"/>
                  </a:cubicBezTo>
                  <a:cubicBezTo>
                    <a:pt x="1" y="2593"/>
                    <a:pt x="520" y="4003"/>
                    <a:pt x="1745" y="4560"/>
                  </a:cubicBezTo>
                  <a:cubicBezTo>
                    <a:pt x="2060" y="4707"/>
                    <a:pt x="2391" y="4776"/>
                    <a:pt x="2717" y="4776"/>
                  </a:cubicBezTo>
                  <a:cubicBezTo>
                    <a:pt x="3620" y="4776"/>
                    <a:pt x="4490" y="4245"/>
                    <a:pt x="4899" y="3372"/>
                  </a:cubicBezTo>
                  <a:cubicBezTo>
                    <a:pt x="5456" y="2184"/>
                    <a:pt x="4899" y="774"/>
                    <a:pt x="3712" y="218"/>
                  </a:cubicBezTo>
                  <a:cubicBezTo>
                    <a:pt x="3397" y="70"/>
                    <a:pt x="3064" y="1"/>
                    <a:pt x="2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 rot="-1440772">
              <a:off x="2319227" y="3237387"/>
              <a:ext cx="62587" cy="55230"/>
            </a:xfrm>
            <a:custGeom>
              <a:avLst/>
              <a:gdLst/>
              <a:ahLst/>
              <a:cxnLst/>
              <a:rect l="l" t="t" r="r" b="b"/>
              <a:pathLst>
                <a:path w="5419" h="4782" extrusionOk="0">
                  <a:moveTo>
                    <a:pt x="2680" y="0"/>
                  </a:moveTo>
                  <a:cubicBezTo>
                    <a:pt x="1785" y="0"/>
                    <a:pt x="926" y="518"/>
                    <a:pt x="520" y="1410"/>
                  </a:cubicBezTo>
                  <a:cubicBezTo>
                    <a:pt x="1" y="2598"/>
                    <a:pt x="520" y="4008"/>
                    <a:pt x="1708" y="4565"/>
                  </a:cubicBezTo>
                  <a:cubicBezTo>
                    <a:pt x="2033" y="4712"/>
                    <a:pt x="2370" y="4782"/>
                    <a:pt x="2701" y="4782"/>
                  </a:cubicBezTo>
                  <a:cubicBezTo>
                    <a:pt x="3618" y="4782"/>
                    <a:pt x="4480" y="4250"/>
                    <a:pt x="4862" y="3377"/>
                  </a:cubicBezTo>
                  <a:cubicBezTo>
                    <a:pt x="5419" y="2190"/>
                    <a:pt x="4899" y="742"/>
                    <a:pt x="3675" y="223"/>
                  </a:cubicBezTo>
                  <a:cubicBezTo>
                    <a:pt x="3352" y="72"/>
                    <a:pt x="3014" y="0"/>
                    <a:pt x="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0"/>
          <p:cNvSpPr txBox="1">
            <a:spLocks noGrp="1"/>
          </p:cNvSpPr>
          <p:nvPr>
            <p:ph type="title"/>
          </p:nvPr>
        </p:nvSpPr>
        <p:spPr>
          <a:xfrm>
            <a:off x="609646" y="4445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1.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Nhận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biết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36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1265" name="Google Shape;1265;p40"/>
          <p:cNvGrpSpPr/>
          <p:nvPr/>
        </p:nvGrpSpPr>
        <p:grpSpPr>
          <a:xfrm rot="1021041" flipH="1">
            <a:off x="484114" y="67136"/>
            <a:ext cx="927840" cy="670917"/>
            <a:chOff x="5131350" y="539500"/>
            <a:chExt cx="3299425" cy="2385800"/>
          </a:xfrm>
        </p:grpSpPr>
        <p:sp>
          <p:nvSpPr>
            <p:cNvPr id="1266" name="Google Shape;1266;p40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 rot="681697">
            <a:off x="8088070" y="136108"/>
            <a:ext cx="592213" cy="545426"/>
            <a:chOff x="6578186" y="3304323"/>
            <a:chExt cx="592215" cy="545427"/>
          </a:xfrm>
        </p:grpSpPr>
        <p:sp>
          <p:nvSpPr>
            <p:cNvPr id="1306" name="Google Shape;1306;p40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D234C1-E9F7-30B9-CC6A-45D84E9A8A80}"/>
              </a:ext>
            </a:extLst>
          </p:cNvPr>
          <p:cNvGrpSpPr/>
          <p:nvPr/>
        </p:nvGrpSpPr>
        <p:grpSpPr>
          <a:xfrm>
            <a:off x="509257" y="1802206"/>
            <a:ext cx="3605543" cy="2805519"/>
            <a:chOff x="465781" y="1773987"/>
            <a:chExt cx="3872428" cy="2919770"/>
          </a:xfrm>
        </p:grpSpPr>
        <p:sp>
          <p:nvSpPr>
            <p:cNvPr id="1257" name="Google Shape;1257;p40"/>
            <p:cNvSpPr/>
            <p:nvPr/>
          </p:nvSpPr>
          <p:spPr>
            <a:xfrm rot="5400000">
              <a:off x="1138094" y="1361298"/>
              <a:ext cx="2657187" cy="3743043"/>
            </a:xfrm>
            <a:prstGeom prst="round2SameRect">
              <a:avLst>
                <a:gd name="adj1" fmla="val 544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8" name="Google Shape;1258;p40"/>
            <p:cNvGrpSpPr/>
            <p:nvPr/>
          </p:nvGrpSpPr>
          <p:grpSpPr>
            <a:xfrm>
              <a:off x="817067" y="2446025"/>
              <a:ext cx="267283" cy="1102106"/>
              <a:chOff x="2310698" y="2942183"/>
              <a:chExt cx="81271" cy="360778"/>
            </a:xfrm>
          </p:grpSpPr>
          <p:sp>
            <p:nvSpPr>
              <p:cNvPr id="1259" name="Google Shape;1259;p40"/>
              <p:cNvSpPr/>
              <p:nvPr/>
            </p:nvSpPr>
            <p:spPr>
              <a:xfrm rot="-1440772">
                <a:off x="2320876" y="2952538"/>
                <a:ext cx="62599" cy="55057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4767" extrusionOk="0">
                    <a:moveTo>
                      <a:pt x="2745" y="1"/>
                    </a:moveTo>
                    <a:cubicBezTo>
                      <a:pt x="1829" y="1"/>
                      <a:pt x="941" y="514"/>
                      <a:pt x="558" y="1390"/>
                    </a:cubicBezTo>
                    <a:cubicBezTo>
                      <a:pt x="1" y="2614"/>
                      <a:pt x="520" y="4024"/>
                      <a:pt x="1745" y="4544"/>
                    </a:cubicBezTo>
                    <a:cubicBezTo>
                      <a:pt x="2067" y="4695"/>
                      <a:pt x="2406" y="4767"/>
                      <a:pt x="2739" y="4767"/>
                    </a:cubicBezTo>
                    <a:cubicBezTo>
                      <a:pt x="3635" y="4767"/>
                      <a:pt x="4494" y="4249"/>
                      <a:pt x="4899" y="3356"/>
                    </a:cubicBezTo>
                    <a:cubicBezTo>
                      <a:pt x="5419" y="2169"/>
                      <a:pt x="4899" y="759"/>
                      <a:pt x="3712" y="202"/>
                    </a:cubicBezTo>
                    <a:cubicBezTo>
                      <a:pt x="3400" y="66"/>
                      <a:pt x="3071" y="1"/>
                      <a:pt x="2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 rot="-1440772">
                <a:off x="2320444" y="3047338"/>
                <a:ext cx="62587" cy="55242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4783" extrusionOk="0">
                    <a:moveTo>
                      <a:pt x="2703" y="0"/>
                    </a:moveTo>
                    <a:cubicBezTo>
                      <a:pt x="1799" y="0"/>
                      <a:pt x="929" y="532"/>
                      <a:pt x="520" y="1405"/>
                    </a:cubicBezTo>
                    <a:cubicBezTo>
                      <a:pt x="1" y="2592"/>
                      <a:pt x="520" y="4040"/>
                      <a:pt x="1708" y="4559"/>
                    </a:cubicBezTo>
                    <a:cubicBezTo>
                      <a:pt x="2040" y="4710"/>
                      <a:pt x="2386" y="4782"/>
                      <a:pt x="2724" y="4782"/>
                    </a:cubicBezTo>
                    <a:cubicBezTo>
                      <a:pt x="3632" y="4782"/>
                      <a:pt x="4484" y="4264"/>
                      <a:pt x="4862" y="3372"/>
                    </a:cubicBezTo>
                    <a:cubicBezTo>
                      <a:pt x="5419" y="2184"/>
                      <a:pt x="4899" y="774"/>
                      <a:pt x="3675" y="217"/>
                    </a:cubicBezTo>
                    <a:cubicBezTo>
                      <a:pt x="3360" y="70"/>
                      <a:pt x="3029" y="0"/>
                      <a:pt x="2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 rot="-1440772">
                <a:off x="2319621" y="3142392"/>
                <a:ext cx="63014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4777" extrusionOk="0">
                    <a:moveTo>
                      <a:pt x="2734" y="1"/>
                    </a:moveTo>
                    <a:cubicBezTo>
                      <a:pt x="1822" y="1"/>
                      <a:pt x="939" y="533"/>
                      <a:pt x="557" y="1405"/>
                    </a:cubicBezTo>
                    <a:cubicBezTo>
                      <a:pt x="1" y="2593"/>
                      <a:pt x="520" y="4003"/>
                      <a:pt x="1745" y="4560"/>
                    </a:cubicBezTo>
                    <a:cubicBezTo>
                      <a:pt x="2060" y="4707"/>
                      <a:pt x="2391" y="4776"/>
                      <a:pt x="2717" y="4776"/>
                    </a:cubicBezTo>
                    <a:cubicBezTo>
                      <a:pt x="3620" y="4776"/>
                      <a:pt x="4490" y="4245"/>
                      <a:pt x="4899" y="3372"/>
                    </a:cubicBezTo>
                    <a:cubicBezTo>
                      <a:pt x="5456" y="2184"/>
                      <a:pt x="4899" y="774"/>
                      <a:pt x="3712" y="218"/>
                    </a:cubicBezTo>
                    <a:cubicBezTo>
                      <a:pt x="3397" y="70"/>
                      <a:pt x="3064" y="1"/>
                      <a:pt x="2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 rot="-1440772">
                <a:off x="2319227" y="3237387"/>
                <a:ext cx="62587" cy="5523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4782" extrusionOk="0">
                    <a:moveTo>
                      <a:pt x="2680" y="0"/>
                    </a:moveTo>
                    <a:cubicBezTo>
                      <a:pt x="1785" y="0"/>
                      <a:pt x="926" y="518"/>
                      <a:pt x="520" y="1410"/>
                    </a:cubicBezTo>
                    <a:cubicBezTo>
                      <a:pt x="1" y="2598"/>
                      <a:pt x="520" y="4008"/>
                      <a:pt x="1708" y="4565"/>
                    </a:cubicBezTo>
                    <a:cubicBezTo>
                      <a:pt x="2033" y="4712"/>
                      <a:pt x="2370" y="4782"/>
                      <a:pt x="2701" y="4782"/>
                    </a:cubicBezTo>
                    <a:cubicBezTo>
                      <a:pt x="3618" y="4782"/>
                      <a:pt x="4480" y="4250"/>
                      <a:pt x="4862" y="3377"/>
                    </a:cubicBezTo>
                    <a:cubicBezTo>
                      <a:pt x="5419" y="2190"/>
                      <a:pt x="4899" y="742"/>
                      <a:pt x="3675" y="223"/>
                    </a:cubicBezTo>
                    <a:cubicBezTo>
                      <a:pt x="3352" y="72"/>
                      <a:pt x="3014" y="0"/>
                      <a:pt x="26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0" name="Google Shape;1310;p40"/>
            <p:cNvSpPr txBox="1"/>
            <p:nvPr/>
          </p:nvSpPr>
          <p:spPr>
            <a:xfrm>
              <a:off x="465781" y="1773987"/>
              <a:ext cx="999000" cy="28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dirty="0" err="1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Ví</a:t>
              </a:r>
              <a:r>
                <a:rPr lang="en-US" sz="1800" b="1" i="1" dirty="0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00" b="1" i="1" dirty="0" err="1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dụ</a:t>
              </a:r>
              <a:endParaRPr sz="1800" b="1" i="1" dirty="0">
                <a:latin typeface="UVN Van" panose="00000400000000000000" pitchFamily="2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5A958B-85EF-B780-A680-D08883014EA5}"/>
                </a:ext>
              </a:extLst>
            </p:cNvPr>
            <p:cNvSpPr txBox="1"/>
            <p:nvPr/>
          </p:nvSpPr>
          <p:spPr>
            <a:xfrm>
              <a:off x="795734" y="2207281"/>
              <a:ext cx="3322390" cy="248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nhường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thôi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cậu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ngửi</a:t>
              </a:r>
              <a:r>
                <a:rPr lang="en-US" sz="1800" b="1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khói</a:t>
              </a:r>
              <a:r>
                <a:rPr lang="en-US" sz="1800" b="1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ngửi</a:t>
              </a:r>
              <a:r>
                <a:rPr lang="en-US" sz="1800" b="1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khói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mũi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mùi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khỏi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mà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tụt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phía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749" y="3229813"/>
            <a:ext cx="515771" cy="365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1564A-5FD6-8850-A1FC-4C4E3467C76C}"/>
              </a:ext>
            </a:extLst>
          </p:cNvPr>
          <p:cNvSpPr txBox="1"/>
          <p:nvPr/>
        </p:nvSpPr>
        <p:spPr>
          <a:xfrm>
            <a:off x="4678520" y="1495794"/>
            <a:ext cx="380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hẹp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lứa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,…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nắm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i="1" dirty="0">
              <a:effectLst/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595675" y="4147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2.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Sử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dụng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40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854" name="Google Shape;854;p34"/>
          <p:cNvGrpSpPr/>
          <p:nvPr/>
        </p:nvGrpSpPr>
        <p:grpSpPr>
          <a:xfrm>
            <a:off x="345325" y="3481513"/>
            <a:ext cx="735799" cy="1547721"/>
            <a:chOff x="1476725" y="2040675"/>
            <a:chExt cx="735799" cy="1547721"/>
          </a:xfrm>
        </p:grpSpPr>
        <p:sp>
          <p:nvSpPr>
            <p:cNvPr id="855" name="Google Shape;855;p34"/>
            <p:cNvSpPr/>
            <p:nvPr/>
          </p:nvSpPr>
          <p:spPr>
            <a:xfrm>
              <a:off x="1581317" y="2040675"/>
              <a:ext cx="631208" cy="1280063"/>
            </a:xfrm>
            <a:custGeom>
              <a:avLst/>
              <a:gdLst/>
              <a:ahLst/>
              <a:cxnLst/>
              <a:rect l="l" t="t" r="r" b="b"/>
              <a:pathLst>
                <a:path w="54650" h="110828" extrusionOk="0">
                  <a:moveTo>
                    <a:pt x="53229" y="1"/>
                  </a:moveTo>
                  <a:cubicBezTo>
                    <a:pt x="52848" y="1"/>
                    <a:pt x="52460" y="165"/>
                    <a:pt x="52178" y="536"/>
                  </a:cubicBezTo>
                  <a:lnTo>
                    <a:pt x="28464" y="31672"/>
                  </a:lnTo>
                  <a:lnTo>
                    <a:pt x="0" y="102107"/>
                  </a:lnTo>
                  <a:lnTo>
                    <a:pt x="10874" y="106486"/>
                  </a:lnTo>
                  <a:lnTo>
                    <a:pt x="21710" y="110828"/>
                  </a:lnTo>
                  <a:lnTo>
                    <a:pt x="50174" y="40393"/>
                  </a:lnTo>
                  <a:lnTo>
                    <a:pt x="54553" y="1464"/>
                  </a:lnTo>
                  <a:cubicBezTo>
                    <a:pt x="54650" y="589"/>
                    <a:pt x="53952" y="1"/>
                    <a:pt x="53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581317" y="2406496"/>
              <a:ext cx="454354" cy="864125"/>
            </a:xfrm>
            <a:custGeom>
              <a:avLst/>
              <a:gdLst/>
              <a:ahLst/>
              <a:cxnLst/>
              <a:rect l="l" t="t" r="r" b="b"/>
              <a:pathLst>
                <a:path w="39338" h="74816" extrusionOk="0">
                  <a:moveTo>
                    <a:pt x="28464" y="1"/>
                  </a:moveTo>
                  <a:lnTo>
                    <a:pt x="0" y="70436"/>
                  </a:lnTo>
                  <a:lnTo>
                    <a:pt x="10874" y="74815"/>
                  </a:lnTo>
                  <a:lnTo>
                    <a:pt x="39337" y="4343"/>
                  </a:lnTo>
                  <a:lnTo>
                    <a:pt x="28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910097" y="2146306"/>
              <a:ext cx="287618" cy="390979"/>
            </a:xfrm>
            <a:custGeom>
              <a:avLst/>
              <a:gdLst/>
              <a:ahLst/>
              <a:cxnLst/>
              <a:rect l="l" t="t" r="r" b="b"/>
              <a:pathLst>
                <a:path w="24902" h="33851" extrusionOk="0">
                  <a:moveTo>
                    <a:pt x="17145" y="1"/>
                  </a:moveTo>
                  <a:lnTo>
                    <a:pt x="0" y="22527"/>
                  </a:lnTo>
                  <a:cubicBezTo>
                    <a:pt x="0" y="22527"/>
                    <a:pt x="369" y="29188"/>
                    <a:pt x="5121" y="29188"/>
                  </a:cubicBezTo>
                  <a:cubicBezTo>
                    <a:pt x="6584" y="29188"/>
                    <a:pt x="8463" y="28557"/>
                    <a:pt x="10873" y="26906"/>
                  </a:cubicBezTo>
                  <a:cubicBezTo>
                    <a:pt x="12178" y="32319"/>
                    <a:pt x="14392" y="33850"/>
                    <a:pt x="16480" y="33850"/>
                  </a:cubicBezTo>
                  <a:cubicBezTo>
                    <a:pt x="19202" y="33850"/>
                    <a:pt x="21710" y="31248"/>
                    <a:pt x="21710" y="31248"/>
                  </a:cubicBezTo>
                  <a:lnTo>
                    <a:pt x="24901" y="3118"/>
                  </a:lnTo>
                  <a:lnTo>
                    <a:pt x="17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035688" y="2164313"/>
              <a:ext cx="162035" cy="372973"/>
            </a:xfrm>
            <a:custGeom>
              <a:avLst/>
              <a:gdLst/>
              <a:ahLst/>
              <a:cxnLst/>
              <a:rect l="l" t="t" r="r" b="b"/>
              <a:pathLst>
                <a:path w="14029" h="32292" extrusionOk="0">
                  <a:moveTo>
                    <a:pt x="10132" y="0"/>
                  </a:moveTo>
                  <a:lnTo>
                    <a:pt x="0" y="25347"/>
                  </a:lnTo>
                  <a:cubicBezTo>
                    <a:pt x="1305" y="30760"/>
                    <a:pt x="3519" y="32291"/>
                    <a:pt x="5607" y="32291"/>
                  </a:cubicBezTo>
                  <a:cubicBezTo>
                    <a:pt x="8329" y="32291"/>
                    <a:pt x="10837" y="29689"/>
                    <a:pt x="10837" y="29689"/>
                  </a:cubicBezTo>
                  <a:lnTo>
                    <a:pt x="14028" y="1559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535449" y="3219640"/>
              <a:ext cx="296616" cy="210903"/>
            </a:xfrm>
            <a:custGeom>
              <a:avLst/>
              <a:gdLst/>
              <a:ahLst/>
              <a:cxnLst/>
              <a:rect l="l" t="t" r="r" b="b"/>
              <a:pathLst>
                <a:path w="25681" h="18260" extrusionOk="0">
                  <a:moveTo>
                    <a:pt x="3823" y="1"/>
                  </a:moveTo>
                  <a:lnTo>
                    <a:pt x="1" y="9501"/>
                  </a:lnTo>
                  <a:lnTo>
                    <a:pt x="21859" y="18259"/>
                  </a:lnTo>
                  <a:lnTo>
                    <a:pt x="25681" y="8759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1661906" y="3269793"/>
              <a:ext cx="170166" cy="160753"/>
            </a:xfrm>
            <a:custGeom>
              <a:avLst/>
              <a:gdLst/>
              <a:ahLst/>
              <a:cxnLst/>
              <a:rect l="l" t="t" r="r" b="b"/>
              <a:pathLst>
                <a:path w="14733" h="13918" extrusionOk="0">
                  <a:moveTo>
                    <a:pt x="3823" y="1"/>
                  </a:moveTo>
                  <a:lnTo>
                    <a:pt x="0" y="9501"/>
                  </a:lnTo>
                  <a:lnTo>
                    <a:pt x="10911" y="13917"/>
                  </a:lnTo>
                  <a:lnTo>
                    <a:pt x="14733" y="4380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1476725" y="3328955"/>
              <a:ext cx="311192" cy="259436"/>
            </a:xfrm>
            <a:custGeom>
              <a:avLst/>
              <a:gdLst/>
              <a:ahLst/>
              <a:cxnLst/>
              <a:rect l="l" t="t" r="r" b="b"/>
              <a:pathLst>
                <a:path w="26943" h="22462" extrusionOk="0">
                  <a:moveTo>
                    <a:pt x="5085" y="0"/>
                  </a:moveTo>
                  <a:lnTo>
                    <a:pt x="1819" y="8164"/>
                  </a:lnTo>
                  <a:cubicBezTo>
                    <a:pt x="0" y="12655"/>
                    <a:pt x="2190" y="17776"/>
                    <a:pt x="6680" y="19594"/>
                  </a:cubicBezTo>
                  <a:lnTo>
                    <a:pt x="12247" y="21821"/>
                  </a:lnTo>
                  <a:cubicBezTo>
                    <a:pt x="13320" y="22256"/>
                    <a:pt x="14429" y="22461"/>
                    <a:pt x="15521" y="22461"/>
                  </a:cubicBezTo>
                  <a:cubicBezTo>
                    <a:pt x="18997" y="22461"/>
                    <a:pt x="22293" y="20377"/>
                    <a:pt x="23677" y="16959"/>
                  </a:cubicBezTo>
                  <a:lnTo>
                    <a:pt x="26943" y="8795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1491729" y="3414257"/>
              <a:ext cx="296188" cy="174139"/>
            </a:xfrm>
            <a:custGeom>
              <a:avLst/>
              <a:gdLst/>
              <a:ahLst/>
              <a:cxnLst/>
              <a:rect l="l" t="t" r="r" b="b"/>
              <a:pathLst>
                <a:path w="25644" h="15077" extrusionOk="0">
                  <a:moveTo>
                    <a:pt x="22155" y="0"/>
                  </a:moveTo>
                  <a:lnTo>
                    <a:pt x="20782" y="3414"/>
                  </a:lnTo>
                  <a:cubicBezTo>
                    <a:pt x="19256" y="7229"/>
                    <a:pt x="15601" y="9537"/>
                    <a:pt x="11732" y="9537"/>
                  </a:cubicBezTo>
                  <a:cubicBezTo>
                    <a:pt x="10519" y="9537"/>
                    <a:pt x="9286" y="9310"/>
                    <a:pt x="8090" y="8832"/>
                  </a:cubicBezTo>
                  <a:lnTo>
                    <a:pt x="1856" y="6346"/>
                  </a:lnTo>
                  <a:cubicBezTo>
                    <a:pt x="1188" y="6086"/>
                    <a:pt x="557" y="5715"/>
                    <a:pt x="0" y="5344"/>
                  </a:cubicBezTo>
                  <a:lnTo>
                    <a:pt x="0" y="5344"/>
                  </a:lnTo>
                  <a:cubicBezTo>
                    <a:pt x="446" y="8313"/>
                    <a:pt x="2375" y="10985"/>
                    <a:pt x="5381" y="12209"/>
                  </a:cubicBezTo>
                  <a:lnTo>
                    <a:pt x="10985" y="14436"/>
                  </a:lnTo>
                  <a:cubicBezTo>
                    <a:pt x="12058" y="14871"/>
                    <a:pt x="13165" y="15076"/>
                    <a:pt x="14254" y="15076"/>
                  </a:cubicBezTo>
                  <a:cubicBezTo>
                    <a:pt x="17719" y="15076"/>
                    <a:pt x="20994" y="12992"/>
                    <a:pt x="22378" y="9574"/>
                  </a:cubicBezTo>
                  <a:lnTo>
                    <a:pt x="25644" y="1410"/>
                  </a:lnTo>
                  <a:lnTo>
                    <a:pt x="22155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34"/>
          <p:cNvGrpSpPr/>
          <p:nvPr/>
        </p:nvGrpSpPr>
        <p:grpSpPr>
          <a:xfrm>
            <a:off x="8606213" y="222725"/>
            <a:ext cx="342685" cy="940000"/>
            <a:chOff x="8606213" y="4046575"/>
            <a:chExt cx="342685" cy="940000"/>
          </a:xfrm>
        </p:grpSpPr>
        <p:grpSp>
          <p:nvGrpSpPr>
            <p:cNvPr id="864" name="Google Shape;864;p34"/>
            <p:cNvGrpSpPr/>
            <p:nvPr/>
          </p:nvGrpSpPr>
          <p:grpSpPr>
            <a:xfrm>
              <a:off x="8606213" y="4046575"/>
              <a:ext cx="104150" cy="104150"/>
              <a:chOff x="7648113" y="3202125"/>
              <a:chExt cx="104150" cy="104150"/>
            </a:xfrm>
          </p:grpSpPr>
          <p:sp>
            <p:nvSpPr>
              <p:cNvPr id="865" name="Google Shape;865;p34"/>
              <p:cNvSpPr/>
              <p:nvPr/>
            </p:nvSpPr>
            <p:spPr>
              <a:xfrm>
                <a:off x="7689388" y="3202125"/>
                <a:ext cx="216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166" extrusionOk="0">
                    <a:moveTo>
                      <a:pt x="439" y="1"/>
                    </a:moveTo>
                    <a:cubicBezTo>
                      <a:pt x="194" y="1"/>
                      <a:pt x="0" y="929"/>
                      <a:pt x="0" y="2077"/>
                    </a:cubicBezTo>
                    <a:cubicBezTo>
                      <a:pt x="0" y="3237"/>
                      <a:pt x="194" y="4165"/>
                      <a:pt x="439" y="4165"/>
                    </a:cubicBezTo>
                    <a:cubicBezTo>
                      <a:pt x="671" y="4165"/>
                      <a:pt x="864" y="3237"/>
                      <a:pt x="864" y="2077"/>
                    </a:cubicBezTo>
                    <a:cubicBezTo>
                      <a:pt x="864" y="929"/>
                      <a:pt x="671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4"/>
              <p:cNvSpPr/>
              <p:nvPr/>
            </p:nvSpPr>
            <p:spPr>
              <a:xfrm>
                <a:off x="7648113" y="3243400"/>
                <a:ext cx="104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864" extrusionOk="0">
                    <a:moveTo>
                      <a:pt x="2090" y="0"/>
                    </a:moveTo>
                    <a:cubicBezTo>
                      <a:pt x="929" y="0"/>
                      <a:pt x="1" y="193"/>
                      <a:pt x="1" y="426"/>
                    </a:cubicBezTo>
                    <a:cubicBezTo>
                      <a:pt x="1" y="671"/>
                      <a:pt x="929" y="864"/>
                      <a:pt x="2090" y="864"/>
                    </a:cubicBezTo>
                    <a:cubicBezTo>
                      <a:pt x="3237" y="864"/>
                      <a:pt x="4166" y="671"/>
                      <a:pt x="4166" y="426"/>
                    </a:cubicBezTo>
                    <a:cubicBezTo>
                      <a:pt x="4166" y="193"/>
                      <a:pt x="3237" y="0"/>
                      <a:pt x="20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7" name="Google Shape;867;p34"/>
            <p:cNvSpPr/>
            <p:nvPr/>
          </p:nvSpPr>
          <p:spPr>
            <a:xfrm>
              <a:off x="8609763" y="4881125"/>
              <a:ext cx="97050" cy="105450"/>
            </a:xfrm>
            <a:custGeom>
              <a:avLst/>
              <a:gdLst/>
              <a:ahLst/>
              <a:cxnLst/>
              <a:rect l="l" t="t" r="r" b="b"/>
              <a:pathLst>
                <a:path w="3882" h="4218" extrusionOk="0">
                  <a:moveTo>
                    <a:pt x="0" y="1"/>
                  </a:moveTo>
                  <a:lnTo>
                    <a:pt x="245" y="2103"/>
                  </a:lnTo>
                  <a:lnTo>
                    <a:pt x="477" y="4217"/>
                  </a:lnTo>
                  <a:lnTo>
                    <a:pt x="2179" y="2954"/>
                  </a:lnTo>
                  <a:lnTo>
                    <a:pt x="3881" y="1703"/>
                  </a:lnTo>
                  <a:lnTo>
                    <a:pt x="1947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8888920" y="4492813"/>
              <a:ext cx="59977" cy="59977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1"/>
                  </a:moveTo>
                  <a:cubicBezTo>
                    <a:pt x="439" y="1"/>
                    <a:pt x="1" y="439"/>
                    <a:pt x="1" y="981"/>
                  </a:cubicBezTo>
                  <a:cubicBezTo>
                    <a:pt x="1" y="1523"/>
                    <a:pt x="439" y="1961"/>
                    <a:pt x="981" y="1961"/>
                  </a:cubicBezTo>
                  <a:cubicBezTo>
                    <a:pt x="1522" y="1961"/>
                    <a:pt x="1961" y="1523"/>
                    <a:pt x="1961" y="981"/>
                  </a:cubicBez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4"/>
          <p:cNvGrpSpPr/>
          <p:nvPr/>
        </p:nvGrpSpPr>
        <p:grpSpPr>
          <a:xfrm>
            <a:off x="158738" y="2797900"/>
            <a:ext cx="408861" cy="834343"/>
            <a:chOff x="158738" y="274450"/>
            <a:chExt cx="408861" cy="834343"/>
          </a:xfrm>
        </p:grpSpPr>
        <p:grpSp>
          <p:nvGrpSpPr>
            <p:cNvPr id="870" name="Google Shape;870;p34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871" name="Google Shape;871;p34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4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3" name="Google Shape;873;p34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4"/>
          <p:cNvGrpSpPr/>
          <p:nvPr/>
        </p:nvGrpSpPr>
        <p:grpSpPr>
          <a:xfrm rot="681697">
            <a:off x="400552" y="2610980"/>
            <a:ext cx="450219" cy="434920"/>
            <a:chOff x="6578186" y="3304323"/>
            <a:chExt cx="592215" cy="545427"/>
          </a:xfrm>
        </p:grpSpPr>
        <p:sp>
          <p:nvSpPr>
            <p:cNvPr id="876" name="Google Shape;876;p34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34"/>
          <p:cNvGrpSpPr/>
          <p:nvPr/>
        </p:nvGrpSpPr>
        <p:grpSpPr>
          <a:xfrm rot="681697">
            <a:off x="7928602" y="371161"/>
            <a:ext cx="592213" cy="545426"/>
            <a:chOff x="6578186" y="3304323"/>
            <a:chExt cx="592215" cy="545427"/>
          </a:xfrm>
        </p:grpSpPr>
        <p:sp>
          <p:nvSpPr>
            <p:cNvPr id="881" name="Google Shape;881;p34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4"/>
          <p:cNvGrpSpPr/>
          <p:nvPr/>
        </p:nvGrpSpPr>
        <p:grpSpPr>
          <a:xfrm>
            <a:off x="453869" y="1558992"/>
            <a:ext cx="675293" cy="757563"/>
            <a:chOff x="4578694" y="3545867"/>
            <a:chExt cx="749165" cy="810598"/>
          </a:xfrm>
        </p:grpSpPr>
        <p:sp>
          <p:nvSpPr>
            <p:cNvPr id="886" name="Google Shape;886;p34"/>
            <p:cNvSpPr/>
            <p:nvPr/>
          </p:nvSpPr>
          <p:spPr>
            <a:xfrm>
              <a:off x="4578694" y="3545867"/>
              <a:ext cx="749165" cy="810598"/>
            </a:xfrm>
            <a:custGeom>
              <a:avLst/>
              <a:gdLst/>
              <a:ahLst/>
              <a:cxnLst/>
              <a:rect l="l" t="t" r="r" b="b"/>
              <a:pathLst>
                <a:path w="81742" h="88445" extrusionOk="0">
                  <a:moveTo>
                    <a:pt x="32194" y="28557"/>
                  </a:moveTo>
                  <a:lnTo>
                    <a:pt x="38131" y="48536"/>
                  </a:lnTo>
                  <a:lnTo>
                    <a:pt x="32080" y="49792"/>
                  </a:lnTo>
                  <a:lnTo>
                    <a:pt x="29683" y="29014"/>
                  </a:lnTo>
                  <a:lnTo>
                    <a:pt x="32194" y="28557"/>
                  </a:lnTo>
                  <a:close/>
                  <a:moveTo>
                    <a:pt x="40233" y="1"/>
                  </a:moveTo>
                  <a:cubicBezTo>
                    <a:pt x="38504" y="1"/>
                    <a:pt x="36362" y="275"/>
                    <a:pt x="33793" y="816"/>
                  </a:cubicBezTo>
                  <a:cubicBezTo>
                    <a:pt x="27285" y="2186"/>
                    <a:pt x="21235" y="3784"/>
                    <a:pt x="15641" y="5611"/>
                  </a:cubicBezTo>
                  <a:cubicBezTo>
                    <a:pt x="10161" y="7437"/>
                    <a:pt x="7307" y="8807"/>
                    <a:pt x="7079" y="9835"/>
                  </a:cubicBezTo>
                  <a:cubicBezTo>
                    <a:pt x="6850" y="13374"/>
                    <a:pt x="5480" y="26388"/>
                    <a:pt x="3197" y="48992"/>
                  </a:cubicBezTo>
                  <a:cubicBezTo>
                    <a:pt x="1028" y="71711"/>
                    <a:pt x="1" y="83926"/>
                    <a:pt x="457" y="85753"/>
                  </a:cubicBezTo>
                  <a:cubicBezTo>
                    <a:pt x="685" y="87237"/>
                    <a:pt x="2855" y="88150"/>
                    <a:pt x="6850" y="88379"/>
                  </a:cubicBezTo>
                  <a:cubicBezTo>
                    <a:pt x="7585" y="88422"/>
                    <a:pt x="8352" y="88445"/>
                    <a:pt x="9151" y="88445"/>
                  </a:cubicBezTo>
                  <a:cubicBezTo>
                    <a:pt x="12575" y="88445"/>
                    <a:pt x="16585" y="88027"/>
                    <a:pt x="21121" y="87009"/>
                  </a:cubicBezTo>
                  <a:cubicBezTo>
                    <a:pt x="26600" y="85867"/>
                    <a:pt x="30368" y="84725"/>
                    <a:pt x="32423" y="83355"/>
                  </a:cubicBezTo>
                  <a:lnTo>
                    <a:pt x="32423" y="83470"/>
                  </a:lnTo>
                  <a:cubicBezTo>
                    <a:pt x="34364" y="82100"/>
                    <a:pt x="35163" y="80387"/>
                    <a:pt x="34934" y="78218"/>
                  </a:cubicBezTo>
                  <a:lnTo>
                    <a:pt x="34135" y="71711"/>
                  </a:lnTo>
                  <a:lnTo>
                    <a:pt x="44981" y="69542"/>
                  </a:lnTo>
                  <a:lnTo>
                    <a:pt x="47264" y="76620"/>
                  </a:lnTo>
                  <a:cubicBezTo>
                    <a:pt x="47807" y="78310"/>
                    <a:pt x="50043" y="79139"/>
                    <a:pt x="54005" y="79139"/>
                  </a:cubicBezTo>
                  <a:cubicBezTo>
                    <a:pt x="57535" y="79139"/>
                    <a:pt x="62434" y="78482"/>
                    <a:pt x="68727" y="77191"/>
                  </a:cubicBezTo>
                  <a:cubicBezTo>
                    <a:pt x="74891" y="75821"/>
                    <a:pt x="79001" y="74222"/>
                    <a:pt x="80714" y="72053"/>
                  </a:cubicBezTo>
                  <a:cubicBezTo>
                    <a:pt x="81399" y="71140"/>
                    <a:pt x="81741" y="70341"/>
                    <a:pt x="81627" y="69542"/>
                  </a:cubicBezTo>
                  <a:cubicBezTo>
                    <a:pt x="81399" y="68743"/>
                    <a:pt x="69297" y="46253"/>
                    <a:pt x="45323" y="1957"/>
                  </a:cubicBezTo>
                  <a:cubicBezTo>
                    <a:pt x="44563" y="645"/>
                    <a:pt x="42883" y="1"/>
                    <a:pt x="40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4799461" y="3545867"/>
              <a:ext cx="528399" cy="662171"/>
            </a:xfrm>
            <a:custGeom>
              <a:avLst/>
              <a:gdLst/>
              <a:ahLst/>
              <a:cxnLst/>
              <a:rect l="l" t="t" r="r" b="b"/>
              <a:pathLst>
                <a:path w="57654" h="72250" extrusionOk="0">
                  <a:moveTo>
                    <a:pt x="16177" y="1"/>
                  </a:moveTo>
                  <a:cubicBezTo>
                    <a:pt x="14434" y="1"/>
                    <a:pt x="12274" y="275"/>
                    <a:pt x="9705" y="816"/>
                  </a:cubicBezTo>
                  <a:cubicBezTo>
                    <a:pt x="6394" y="1501"/>
                    <a:pt x="3083" y="2300"/>
                    <a:pt x="1" y="3099"/>
                  </a:cubicBezTo>
                  <a:cubicBezTo>
                    <a:pt x="832" y="2898"/>
                    <a:pt x="2109" y="2683"/>
                    <a:pt x="3647" y="2683"/>
                  </a:cubicBezTo>
                  <a:cubicBezTo>
                    <a:pt x="8233" y="2683"/>
                    <a:pt x="15133" y="4597"/>
                    <a:pt x="19409" y="14515"/>
                  </a:cubicBezTo>
                  <a:cubicBezTo>
                    <a:pt x="26002" y="29790"/>
                    <a:pt x="37567" y="72250"/>
                    <a:pt x="54613" y="72250"/>
                  </a:cubicBezTo>
                  <a:cubicBezTo>
                    <a:pt x="55276" y="72250"/>
                    <a:pt x="55946" y="72186"/>
                    <a:pt x="56626" y="72053"/>
                  </a:cubicBezTo>
                  <a:cubicBezTo>
                    <a:pt x="57311" y="71140"/>
                    <a:pt x="57653" y="70227"/>
                    <a:pt x="57539" y="69542"/>
                  </a:cubicBezTo>
                  <a:cubicBezTo>
                    <a:pt x="57311" y="68743"/>
                    <a:pt x="45209" y="46253"/>
                    <a:pt x="21235" y="1957"/>
                  </a:cubicBezTo>
                  <a:cubicBezTo>
                    <a:pt x="20544" y="645"/>
                    <a:pt x="18850" y="1"/>
                    <a:pt x="161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4782725" y="3812825"/>
              <a:ext cx="89991" cy="190751"/>
            </a:xfrm>
            <a:custGeom>
              <a:avLst/>
              <a:gdLst/>
              <a:ahLst/>
              <a:cxnLst/>
              <a:rect l="l" t="t" r="r" b="b"/>
              <a:pathLst>
                <a:path w="9819" h="20813" extrusionOk="0">
                  <a:moveTo>
                    <a:pt x="7421" y="0"/>
                  </a:moveTo>
                  <a:cubicBezTo>
                    <a:pt x="7421" y="0"/>
                    <a:pt x="0" y="2740"/>
                    <a:pt x="1370" y="11645"/>
                  </a:cubicBezTo>
                  <a:cubicBezTo>
                    <a:pt x="2524" y="19142"/>
                    <a:pt x="5781" y="20813"/>
                    <a:pt x="8418" y="20813"/>
                  </a:cubicBezTo>
                  <a:cubicBezTo>
                    <a:pt x="8912" y="20813"/>
                    <a:pt x="9385" y="20754"/>
                    <a:pt x="9818" y="20664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4580784" y="4203089"/>
              <a:ext cx="320179" cy="153294"/>
            </a:xfrm>
            <a:custGeom>
              <a:avLst/>
              <a:gdLst/>
              <a:ahLst/>
              <a:cxnLst/>
              <a:rect l="l" t="t" r="r" b="b"/>
              <a:pathLst>
                <a:path w="34935" h="16726" extrusionOk="0">
                  <a:moveTo>
                    <a:pt x="33907" y="1"/>
                  </a:moveTo>
                  <a:lnTo>
                    <a:pt x="33907" y="1"/>
                  </a:lnTo>
                  <a:cubicBezTo>
                    <a:pt x="33907" y="2"/>
                    <a:pt x="34363" y="8449"/>
                    <a:pt x="20208" y="11303"/>
                  </a:cubicBezTo>
                  <a:cubicBezTo>
                    <a:pt x="18466" y="11651"/>
                    <a:pt x="16807" y="11805"/>
                    <a:pt x="15236" y="11805"/>
                  </a:cubicBezTo>
                  <a:cubicBezTo>
                    <a:pt x="8570" y="11805"/>
                    <a:pt x="3485" y="9046"/>
                    <a:pt x="343" y="6736"/>
                  </a:cubicBezTo>
                  <a:cubicBezTo>
                    <a:pt x="115" y="10846"/>
                    <a:pt x="1" y="13244"/>
                    <a:pt x="229" y="13929"/>
                  </a:cubicBezTo>
                  <a:cubicBezTo>
                    <a:pt x="572" y="15527"/>
                    <a:pt x="2627" y="16440"/>
                    <a:pt x="6622" y="16669"/>
                  </a:cubicBezTo>
                  <a:cubicBezTo>
                    <a:pt x="7269" y="16707"/>
                    <a:pt x="7942" y="16726"/>
                    <a:pt x="8639" y="16726"/>
                  </a:cubicBezTo>
                  <a:cubicBezTo>
                    <a:pt x="12124" y="16726"/>
                    <a:pt x="16231" y="16250"/>
                    <a:pt x="20893" y="15299"/>
                  </a:cubicBezTo>
                  <a:cubicBezTo>
                    <a:pt x="26372" y="14157"/>
                    <a:pt x="30254" y="12901"/>
                    <a:pt x="32195" y="11645"/>
                  </a:cubicBezTo>
                  <a:cubicBezTo>
                    <a:pt x="34136" y="10390"/>
                    <a:pt x="34935" y="8677"/>
                    <a:pt x="34706" y="6394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012DD4-0ADE-D557-6E3A-9069C1758BA1}"/>
              </a:ext>
            </a:extLst>
          </p:cNvPr>
          <p:cNvSpPr txBox="1"/>
          <p:nvPr/>
        </p:nvSpPr>
        <p:spPr>
          <a:xfrm>
            <a:off x="1907120" y="2290317"/>
            <a:ext cx="54247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 err="1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400" b="1" i="1" kern="0" dirty="0">
                <a:solidFill>
                  <a:schemeClr val="tx1"/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1" i="1" kern="0" dirty="0">
                <a:solidFill>
                  <a:schemeClr val="accent5">
                    <a:lumMod val="50000"/>
                  </a:schemeClr>
                </a:solidFill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400" kern="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6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595675" y="4147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2.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Sử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dụng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40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40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40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854" name="Google Shape;854;p34"/>
          <p:cNvGrpSpPr/>
          <p:nvPr/>
        </p:nvGrpSpPr>
        <p:grpSpPr>
          <a:xfrm>
            <a:off x="345325" y="3481513"/>
            <a:ext cx="735799" cy="1547721"/>
            <a:chOff x="1476725" y="2040675"/>
            <a:chExt cx="735799" cy="1547721"/>
          </a:xfrm>
        </p:grpSpPr>
        <p:sp>
          <p:nvSpPr>
            <p:cNvPr id="855" name="Google Shape;855;p34"/>
            <p:cNvSpPr/>
            <p:nvPr/>
          </p:nvSpPr>
          <p:spPr>
            <a:xfrm>
              <a:off x="1581317" y="2040675"/>
              <a:ext cx="631208" cy="1280063"/>
            </a:xfrm>
            <a:custGeom>
              <a:avLst/>
              <a:gdLst/>
              <a:ahLst/>
              <a:cxnLst/>
              <a:rect l="l" t="t" r="r" b="b"/>
              <a:pathLst>
                <a:path w="54650" h="110828" extrusionOk="0">
                  <a:moveTo>
                    <a:pt x="53229" y="1"/>
                  </a:moveTo>
                  <a:cubicBezTo>
                    <a:pt x="52848" y="1"/>
                    <a:pt x="52460" y="165"/>
                    <a:pt x="52178" y="536"/>
                  </a:cubicBezTo>
                  <a:lnTo>
                    <a:pt x="28464" y="31672"/>
                  </a:lnTo>
                  <a:lnTo>
                    <a:pt x="0" y="102107"/>
                  </a:lnTo>
                  <a:lnTo>
                    <a:pt x="10874" y="106486"/>
                  </a:lnTo>
                  <a:lnTo>
                    <a:pt x="21710" y="110828"/>
                  </a:lnTo>
                  <a:lnTo>
                    <a:pt x="50174" y="40393"/>
                  </a:lnTo>
                  <a:lnTo>
                    <a:pt x="54553" y="1464"/>
                  </a:lnTo>
                  <a:cubicBezTo>
                    <a:pt x="54650" y="589"/>
                    <a:pt x="53952" y="1"/>
                    <a:pt x="53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581317" y="2406496"/>
              <a:ext cx="454354" cy="864125"/>
            </a:xfrm>
            <a:custGeom>
              <a:avLst/>
              <a:gdLst/>
              <a:ahLst/>
              <a:cxnLst/>
              <a:rect l="l" t="t" r="r" b="b"/>
              <a:pathLst>
                <a:path w="39338" h="74816" extrusionOk="0">
                  <a:moveTo>
                    <a:pt x="28464" y="1"/>
                  </a:moveTo>
                  <a:lnTo>
                    <a:pt x="0" y="70436"/>
                  </a:lnTo>
                  <a:lnTo>
                    <a:pt x="10874" y="74815"/>
                  </a:lnTo>
                  <a:lnTo>
                    <a:pt x="39337" y="4343"/>
                  </a:lnTo>
                  <a:lnTo>
                    <a:pt x="28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910097" y="2146306"/>
              <a:ext cx="287618" cy="390979"/>
            </a:xfrm>
            <a:custGeom>
              <a:avLst/>
              <a:gdLst/>
              <a:ahLst/>
              <a:cxnLst/>
              <a:rect l="l" t="t" r="r" b="b"/>
              <a:pathLst>
                <a:path w="24902" h="33851" extrusionOk="0">
                  <a:moveTo>
                    <a:pt x="17145" y="1"/>
                  </a:moveTo>
                  <a:lnTo>
                    <a:pt x="0" y="22527"/>
                  </a:lnTo>
                  <a:cubicBezTo>
                    <a:pt x="0" y="22527"/>
                    <a:pt x="369" y="29188"/>
                    <a:pt x="5121" y="29188"/>
                  </a:cubicBezTo>
                  <a:cubicBezTo>
                    <a:pt x="6584" y="29188"/>
                    <a:pt x="8463" y="28557"/>
                    <a:pt x="10873" y="26906"/>
                  </a:cubicBezTo>
                  <a:cubicBezTo>
                    <a:pt x="12178" y="32319"/>
                    <a:pt x="14392" y="33850"/>
                    <a:pt x="16480" y="33850"/>
                  </a:cubicBezTo>
                  <a:cubicBezTo>
                    <a:pt x="19202" y="33850"/>
                    <a:pt x="21710" y="31248"/>
                    <a:pt x="21710" y="31248"/>
                  </a:cubicBezTo>
                  <a:lnTo>
                    <a:pt x="24901" y="3118"/>
                  </a:lnTo>
                  <a:lnTo>
                    <a:pt x="17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035688" y="2164313"/>
              <a:ext cx="162035" cy="372973"/>
            </a:xfrm>
            <a:custGeom>
              <a:avLst/>
              <a:gdLst/>
              <a:ahLst/>
              <a:cxnLst/>
              <a:rect l="l" t="t" r="r" b="b"/>
              <a:pathLst>
                <a:path w="14029" h="32292" extrusionOk="0">
                  <a:moveTo>
                    <a:pt x="10132" y="0"/>
                  </a:moveTo>
                  <a:lnTo>
                    <a:pt x="0" y="25347"/>
                  </a:lnTo>
                  <a:cubicBezTo>
                    <a:pt x="1305" y="30760"/>
                    <a:pt x="3519" y="32291"/>
                    <a:pt x="5607" y="32291"/>
                  </a:cubicBezTo>
                  <a:cubicBezTo>
                    <a:pt x="8329" y="32291"/>
                    <a:pt x="10837" y="29689"/>
                    <a:pt x="10837" y="29689"/>
                  </a:cubicBezTo>
                  <a:lnTo>
                    <a:pt x="14028" y="1559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535449" y="3219640"/>
              <a:ext cx="296616" cy="210903"/>
            </a:xfrm>
            <a:custGeom>
              <a:avLst/>
              <a:gdLst/>
              <a:ahLst/>
              <a:cxnLst/>
              <a:rect l="l" t="t" r="r" b="b"/>
              <a:pathLst>
                <a:path w="25681" h="18260" extrusionOk="0">
                  <a:moveTo>
                    <a:pt x="3823" y="1"/>
                  </a:moveTo>
                  <a:lnTo>
                    <a:pt x="1" y="9501"/>
                  </a:lnTo>
                  <a:lnTo>
                    <a:pt x="21859" y="18259"/>
                  </a:lnTo>
                  <a:lnTo>
                    <a:pt x="25681" y="8759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1661906" y="3269793"/>
              <a:ext cx="170166" cy="160753"/>
            </a:xfrm>
            <a:custGeom>
              <a:avLst/>
              <a:gdLst/>
              <a:ahLst/>
              <a:cxnLst/>
              <a:rect l="l" t="t" r="r" b="b"/>
              <a:pathLst>
                <a:path w="14733" h="13918" extrusionOk="0">
                  <a:moveTo>
                    <a:pt x="3823" y="1"/>
                  </a:moveTo>
                  <a:lnTo>
                    <a:pt x="0" y="9501"/>
                  </a:lnTo>
                  <a:lnTo>
                    <a:pt x="10911" y="13917"/>
                  </a:lnTo>
                  <a:lnTo>
                    <a:pt x="14733" y="4380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1476725" y="3328955"/>
              <a:ext cx="311192" cy="259436"/>
            </a:xfrm>
            <a:custGeom>
              <a:avLst/>
              <a:gdLst/>
              <a:ahLst/>
              <a:cxnLst/>
              <a:rect l="l" t="t" r="r" b="b"/>
              <a:pathLst>
                <a:path w="26943" h="22462" extrusionOk="0">
                  <a:moveTo>
                    <a:pt x="5085" y="0"/>
                  </a:moveTo>
                  <a:lnTo>
                    <a:pt x="1819" y="8164"/>
                  </a:lnTo>
                  <a:cubicBezTo>
                    <a:pt x="0" y="12655"/>
                    <a:pt x="2190" y="17776"/>
                    <a:pt x="6680" y="19594"/>
                  </a:cubicBezTo>
                  <a:lnTo>
                    <a:pt x="12247" y="21821"/>
                  </a:lnTo>
                  <a:cubicBezTo>
                    <a:pt x="13320" y="22256"/>
                    <a:pt x="14429" y="22461"/>
                    <a:pt x="15521" y="22461"/>
                  </a:cubicBezTo>
                  <a:cubicBezTo>
                    <a:pt x="18997" y="22461"/>
                    <a:pt x="22293" y="20377"/>
                    <a:pt x="23677" y="16959"/>
                  </a:cubicBezTo>
                  <a:lnTo>
                    <a:pt x="26943" y="8795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1491729" y="3414257"/>
              <a:ext cx="296188" cy="174139"/>
            </a:xfrm>
            <a:custGeom>
              <a:avLst/>
              <a:gdLst/>
              <a:ahLst/>
              <a:cxnLst/>
              <a:rect l="l" t="t" r="r" b="b"/>
              <a:pathLst>
                <a:path w="25644" h="15077" extrusionOk="0">
                  <a:moveTo>
                    <a:pt x="22155" y="0"/>
                  </a:moveTo>
                  <a:lnTo>
                    <a:pt x="20782" y="3414"/>
                  </a:lnTo>
                  <a:cubicBezTo>
                    <a:pt x="19256" y="7229"/>
                    <a:pt x="15601" y="9537"/>
                    <a:pt x="11732" y="9537"/>
                  </a:cubicBezTo>
                  <a:cubicBezTo>
                    <a:pt x="10519" y="9537"/>
                    <a:pt x="9286" y="9310"/>
                    <a:pt x="8090" y="8832"/>
                  </a:cubicBezTo>
                  <a:lnTo>
                    <a:pt x="1856" y="6346"/>
                  </a:lnTo>
                  <a:cubicBezTo>
                    <a:pt x="1188" y="6086"/>
                    <a:pt x="557" y="5715"/>
                    <a:pt x="0" y="5344"/>
                  </a:cubicBezTo>
                  <a:lnTo>
                    <a:pt x="0" y="5344"/>
                  </a:lnTo>
                  <a:cubicBezTo>
                    <a:pt x="446" y="8313"/>
                    <a:pt x="2375" y="10985"/>
                    <a:pt x="5381" y="12209"/>
                  </a:cubicBezTo>
                  <a:lnTo>
                    <a:pt x="10985" y="14436"/>
                  </a:lnTo>
                  <a:cubicBezTo>
                    <a:pt x="12058" y="14871"/>
                    <a:pt x="13165" y="15076"/>
                    <a:pt x="14254" y="15076"/>
                  </a:cubicBezTo>
                  <a:cubicBezTo>
                    <a:pt x="17719" y="15076"/>
                    <a:pt x="20994" y="12992"/>
                    <a:pt x="22378" y="9574"/>
                  </a:cubicBezTo>
                  <a:lnTo>
                    <a:pt x="25644" y="1410"/>
                  </a:lnTo>
                  <a:lnTo>
                    <a:pt x="22155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34"/>
          <p:cNvGrpSpPr/>
          <p:nvPr/>
        </p:nvGrpSpPr>
        <p:grpSpPr>
          <a:xfrm>
            <a:off x="8606213" y="222725"/>
            <a:ext cx="342685" cy="940000"/>
            <a:chOff x="8606213" y="4046575"/>
            <a:chExt cx="342685" cy="940000"/>
          </a:xfrm>
        </p:grpSpPr>
        <p:grpSp>
          <p:nvGrpSpPr>
            <p:cNvPr id="864" name="Google Shape;864;p34"/>
            <p:cNvGrpSpPr/>
            <p:nvPr/>
          </p:nvGrpSpPr>
          <p:grpSpPr>
            <a:xfrm>
              <a:off x="8606213" y="4046575"/>
              <a:ext cx="104150" cy="104150"/>
              <a:chOff x="7648113" y="3202125"/>
              <a:chExt cx="104150" cy="104150"/>
            </a:xfrm>
          </p:grpSpPr>
          <p:sp>
            <p:nvSpPr>
              <p:cNvPr id="865" name="Google Shape;865;p34"/>
              <p:cNvSpPr/>
              <p:nvPr/>
            </p:nvSpPr>
            <p:spPr>
              <a:xfrm>
                <a:off x="7689388" y="3202125"/>
                <a:ext cx="216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166" extrusionOk="0">
                    <a:moveTo>
                      <a:pt x="439" y="1"/>
                    </a:moveTo>
                    <a:cubicBezTo>
                      <a:pt x="194" y="1"/>
                      <a:pt x="0" y="929"/>
                      <a:pt x="0" y="2077"/>
                    </a:cubicBezTo>
                    <a:cubicBezTo>
                      <a:pt x="0" y="3237"/>
                      <a:pt x="194" y="4165"/>
                      <a:pt x="439" y="4165"/>
                    </a:cubicBezTo>
                    <a:cubicBezTo>
                      <a:pt x="671" y="4165"/>
                      <a:pt x="864" y="3237"/>
                      <a:pt x="864" y="2077"/>
                    </a:cubicBezTo>
                    <a:cubicBezTo>
                      <a:pt x="864" y="929"/>
                      <a:pt x="671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4"/>
              <p:cNvSpPr/>
              <p:nvPr/>
            </p:nvSpPr>
            <p:spPr>
              <a:xfrm>
                <a:off x="7648113" y="3243400"/>
                <a:ext cx="104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864" extrusionOk="0">
                    <a:moveTo>
                      <a:pt x="2090" y="0"/>
                    </a:moveTo>
                    <a:cubicBezTo>
                      <a:pt x="929" y="0"/>
                      <a:pt x="1" y="193"/>
                      <a:pt x="1" y="426"/>
                    </a:cubicBezTo>
                    <a:cubicBezTo>
                      <a:pt x="1" y="671"/>
                      <a:pt x="929" y="864"/>
                      <a:pt x="2090" y="864"/>
                    </a:cubicBezTo>
                    <a:cubicBezTo>
                      <a:pt x="3237" y="864"/>
                      <a:pt x="4166" y="671"/>
                      <a:pt x="4166" y="426"/>
                    </a:cubicBezTo>
                    <a:cubicBezTo>
                      <a:pt x="4166" y="193"/>
                      <a:pt x="3237" y="0"/>
                      <a:pt x="20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7" name="Google Shape;867;p34"/>
            <p:cNvSpPr/>
            <p:nvPr/>
          </p:nvSpPr>
          <p:spPr>
            <a:xfrm>
              <a:off x="8609763" y="4881125"/>
              <a:ext cx="97050" cy="105450"/>
            </a:xfrm>
            <a:custGeom>
              <a:avLst/>
              <a:gdLst/>
              <a:ahLst/>
              <a:cxnLst/>
              <a:rect l="l" t="t" r="r" b="b"/>
              <a:pathLst>
                <a:path w="3882" h="4218" extrusionOk="0">
                  <a:moveTo>
                    <a:pt x="0" y="1"/>
                  </a:moveTo>
                  <a:lnTo>
                    <a:pt x="245" y="2103"/>
                  </a:lnTo>
                  <a:lnTo>
                    <a:pt x="477" y="4217"/>
                  </a:lnTo>
                  <a:lnTo>
                    <a:pt x="2179" y="2954"/>
                  </a:lnTo>
                  <a:lnTo>
                    <a:pt x="3881" y="1703"/>
                  </a:lnTo>
                  <a:lnTo>
                    <a:pt x="1947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8888920" y="4492813"/>
              <a:ext cx="59977" cy="59977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1"/>
                  </a:moveTo>
                  <a:cubicBezTo>
                    <a:pt x="439" y="1"/>
                    <a:pt x="1" y="439"/>
                    <a:pt x="1" y="981"/>
                  </a:cubicBezTo>
                  <a:cubicBezTo>
                    <a:pt x="1" y="1523"/>
                    <a:pt x="439" y="1961"/>
                    <a:pt x="981" y="1961"/>
                  </a:cubicBezTo>
                  <a:cubicBezTo>
                    <a:pt x="1522" y="1961"/>
                    <a:pt x="1961" y="1523"/>
                    <a:pt x="1961" y="981"/>
                  </a:cubicBez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4"/>
          <p:cNvGrpSpPr/>
          <p:nvPr/>
        </p:nvGrpSpPr>
        <p:grpSpPr>
          <a:xfrm>
            <a:off x="158738" y="2797900"/>
            <a:ext cx="408861" cy="834343"/>
            <a:chOff x="158738" y="274450"/>
            <a:chExt cx="408861" cy="834343"/>
          </a:xfrm>
        </p:grpSpPr>
        <p:grpSp>
          <p:nvGrpSpPr>
            <p:cNvPr id="870" name="Google Shape;870;p34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871" name="Google Shape;871;p34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4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3" name="Google Shape;873;p34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4"/>
          <p:cNvGrpSpPr/>
          <p:nvPr/>
        </p:nvGrpSpPr>
        <p:grpSpPr>
          <a:xfrm rot="681697">
            <a:off x="400552" y="2610980"/>
            <a:ext cx="450219" cy="434920"/>
            <a:chOff x="6578186" y="3304323"/>
            <a:chExt cx="592215" cy="545427"/>
          </a:xfrm>
        </p:grpSpPr>
        <p:sp>
          <p:nvSpPr>
            <p:cNvPr id="876" name="Google Shape;876;p34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34"/>
          <p:cNvGrpSpPr/>
          <p:nvPr/>
        </p:nvGrpSpPr>
        <p:grpSpPr>
          <a:xfrm rot="681697">
            <a:off x="7928602" y="371161"/>
            <a:ext cx="592213" cy="545426"/>
            <a:chOff x="6578186" y="3304323"/>
            <a:chExt cx="592215" cy="545427"/>
          </a:xfrm>
        </p:grpSpPr>
        <p:sp>
          <p:nvSpPr>
            <p:cNvPr id="881" name="Google Shape;881;p34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4"/>
          <p:cNvGrpSpPr/>
          <p:nvPr/>
        </p:nvGrpSpPr>
        <p:grpSpPr>
          <a:xfrm>
            <a:off x="453869" y="1558992"/>
            <a:ext cx="675293" cy="757563"/>
            <a:chOff x="4578694" y="3545867"/>
            <a:chExt cx="749165" cy="810598"/>
          </a:xfrm>
        </p:grpSpPr>
        <p:sp>
          <p:nvSpPr>
            <p:cNvPr id="886" name="Google Shape;886;p34"/>
            <p:cNvSpPr/>
            <p:nvPr/>
          </p:nvSpPr>
          <p:spPr>
            <a:xfrm>
              <a:off x="4578694" y="3545867"/>
              <a:ext cx="749165" cy="810598"/>
            </a:xfrm>
            <a:custGeom>
              <a:avLst/>
              <a:gdLst/>
              <a:ahLst/>
              <a:cxnLst/>
              <a:rect l="l" t="t" r="r" b="b"/>
              <a:pathLst>
                <a:path w="81742" h="88445" extrusionOk="0">
                  <a:moveTo>
                    <a:pt x="32194" y="28557"/>
                  </a:moveTo>
                  <a:lnTo>
                    <a:pt x="38131" y="48536"/>
                  </a:lnTo>
                  <a:lnTo>
                    <a:pt x="32080" y="49792"/>
                  </a:lnTo>
                  <a:lnTo>
                    <a:pt x="29683" y="29014"/>
                  </a:lnTo>
                  <a:lnTo>
                    <a:pt x="32194" y="28557"/>
                  </a:lnTo>
                  <a:close/>
                  <a:moveTo>
                    <a:pt x="40233" y="1"/>
                  </a:moveTo>
                  <a:cubicBezTo>
                    <a:pt x="38504" y="1"/>
                    <a:pt x="36362" y="275"/>
                    <a:pt x="33793" y="816"/>
                  </a:cubicBezTo>
                  <a:cubicBezTo>
                    <a:pt x="27285" y="2186"/>
                    <a:pt x="21235" y="3784"/>
                    <a:pt x="15641" y="5611"/>
                  </a:cubicBezTo>
                  <a:cubicBezTo>
                    <a:pt x="10161" y="7437"/>
                    <a:pt x="7307" y="8807"/>
                    <a:pt x="7079" y="9835"/>
                  </a:cubicBezTo>
                  <a:cubicBezTo>
                    <a:pt x="6850" y="13374"/>
                    <a:pt x="5480" y="26388"/>
                    <a:pt x="3197" y="48992"/>
                  </a:cubicBezTo>
                  <a:cubicBezTo>
                    <a:pt x="1028" y="71711"/>
                    <a:pt x="1" y="83926"/>
                    <a:pt x="457" y="85753"/>
                  </a:cubicBezTo>
                  <a:cubicBezTo>
                    <a:pt x="685" y="87237"/>
                    <a:pt x="2855" y="88150"/>
                    <a:pt x="6850" y="88379"/>
                  </a:cubicBezTo>
                  <a:cubicBezTo>
                    <a:pt x="7585" y="88422"/>
                    <a:pt x="8352" y="88445"/>
                    <a:pt x="9151" y="88445"/>
                  </a:cubicBezTo>
                  <a:cubicBezTo>
                    <a:pt x="12575" y="88445"/>
                    <a:pt x="16585" y="88027"/>
                    <a:pt x="21121" y="87009"/>
                  </a:cubicBezTo>
                  <a:cubicBezTo>
                    <a:pt x="26600" y="85867"/>
                    <a:pt x="30368" y="84725"/>
                    <a:pt x="32423" y="83355"/>
                  </a:cubicBezTo>
                  <a:lnTo>
                    <a:pt x="32423" y="83470"/>
                  </a:lnTo>
                  <a:cubicBezTo>
                    <a:pt x="34364" y="82100"/>
                    <a:pt x="35163" y="80387"/>
                    <a:pt x="34934" y="78218"/>
                  </a:cubicBezTo>
                  <a:lnTo>
                    <a:pt x="34135" y="71711"/>
                  </a:lnTo>
                  <a:lnTo>
                    <a:pt x="44981" y="69542"/>
                  </a:lnTo>
                  <a:lnTo>
                    <a:pt x="47264" y="76620"/>
                  </a:lnTo>
                  <a:cubicBezTo>
                    <a:pt x="47807" y="78310"/>
                    <a:pt x="50043" y="79139"/>
                    <a:pt x="54005" y="79139"/>
                  </a:cubicBezTo>
                  <a:cubicBezTo>
                    <a:pt x="57535" y="79139"/>
                    <a:pt x="62434" y="78482"/>
                    <a:pt x="68727" y="77191"/>
                  </a:cubicBezTo>
                  <a:cubicBezTo>
                    <a:pt x="74891" y="75821"/>
                    <a:pt x="79001" y="74222"/>
                    <a:pt x="80714" y="72053"/>
                  </a:cubicBezTo>
                  <a:cubicBezTo>
                    <a:pt x="81399" y="71140"/>
                    <a:pt x="81741" y="70341"/>
                    <a:pt x="81627" y="69542"/>
                  </a:cubicBezTo>
                  <a:cubicBezTo>
                    <a:pt x="81399" y="68743"/>
                    <a:pt x="69297" y="46253"/>
                    <a:pt x="45323" y="1957"/>
                  </a:cubicBezTo>
                  <a:cubicBezTo>
                    <a:pt x="44563" y="645"/>
                    <a:pt x="42883" y="1"/>
                    <a:pt x="40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4799461" y="3545867"/>
              <a:ext cx="528399" cy="662171"/>
            </a:xfrm>
            <a:custGeom>
              <a:avLst/>
              <a:gdLst/>
              <a:ahLst/>
              <a:cxnLst/>
              <a:rect l="l" t="t" r="r" b="b"/>
              <a:pathLst>
                <a:path w="57654" h="72250" extrusionOk="0">
                  <a:moveTo>
                    <a:pt x="16177" y="1"/>
                  </a:moveTo>
                  <a:cubicBezTo>
                    <a:pt x="14434" y="1"/>
                    <a:pt x="12274" y="275"/>
                    <a:pt x="9705" y="816"/>
                  </a:cubicBezTo>
                  <a:cubicBezTo>
                    <a:pt x="6394" y="1501"/>
                    <a:pt x="3083" y="2300"/>
                    <a:pt x="1" y="3099"/>
                  </a:cubicBezTo>
                  <a:cubicBezTo>
                    <a:pt x="832" y="2898"/>
                    <a:pt x="2109" y="2683"/>
                    <a:pt x="3647" y="2683"/>
                  </a:cubicBezTo>
                  <a:cubicBezTo>
                    <a:pt x="8233" y="2683"/>
                    <a:pt x="15133" y="4597"/>
                    <a:pt x="19409" y="14515"/>
                  </a:cubicBezTo>
                  <a:cubicBezTo>
                    <a:pt x="26002" y="29790"/>
                    <a:pt x="37567" y="72250"/>
                    <a:pt x="54613" y="72250"/>
                  </a:cubicBezTo>
                  <a:cubicBezTo>
                    <a:pt x="55276" y="72250"/>
                    <a:pt x="55946" y="72186"/>
                    <a:pt x="56626" y="72053"/>
                  </a:cubicBezTo>
                  <a:cubicBezTo>
                    <a:pt x="57311" y="71140"/>
                    <a:pt x="57653" y="70227"/>
                    <a:pt x="57539" y="69542"/>
                  </a:cubicBezTo>
                  <a:cubicBezTo>
                    <a:pt x="57311" y="68743"/>
                    <a:pt x="45209" y="46253"/>
                    <a:pt x="21235" y="1957"/>
                  </a:cubicBezTo>
                  <a:cubicBezTo>
                    <a:pt x="20544" y="645"/>
                    <a:pt x="18850" y="1"/>
                    <a:pt x="161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4782725" y="3812825"/>
              <a:ext cx="89991" cy="190751"/>
            </a:xfrm>
            <a:custGeom>
              <a:avLst/>
              <a:gdLst/>
              <a:ahLst/>
              <a:cxnLst/>
              <a:rect l="l" t="t" r="r" b="b"/>
              <a:pathLst>
                <a:path w="9819" h="20813" extrusionOk="0">
                  <a:moveTo>
                    <a:pt x="7421" y="0"/>
                  </a:moveTo>
                  <a:cubicBezTo>
                    <a:pt x="7421" y="0"/>
                    <a:pt x="0" y="2740"/>
                    <a:pt x="1370" y="11645"/>
                  </a:cubicBezTo>
                  <a:cubicBezTo>
                    <a:pt x="2524" y="19142"/>
                    <a:pt x="5781" y="20813"/>
                    <a:pt x="8418" y="20813"/>
                  </a:cubicBezTo>
                  <a:cubicBezTo>
                    <a:pt x="8912" y="20813"/>
                    <a:pt x="9385" y="20754"/>
                    <a:pt x="9818" y="20664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4580784" y="4203089"/>
              <a:ext cx="320179" cy="153294"/>
            </a:xfrm>
            <a:custGeom>
              <a:avLst/>
              <a:gdLst/>
              <a:ahLst/>
              <a:cxnLst/>
              <a:rect l="l" t="t" r="r" b="b"/>
              <a:pathLst>
                <a:path w="34935" h="16726" extrusionOk="0">
                  <a:moveTo>
                    <a:pt x="33907" y="1"/>
                  </a:moveTo>
                  <a:lnTo>
                    <a:pt x="33907" y="1"/>
                  </a:lnTo>
                  <a:cubicBezTo>
                    <a:pt x="33907" y="2"/>
                    <a:pt x="34363" y="8449"/>
                    <a:pt x="20208" y="11303"/>
                  </a:cubicBezTo>
                  <a:cubicBezTo>
                    <a:pt x="18466" y="11651"/>
                    <a:pt x="16807" y="11805"/>
                    <a:pt x="15236" y="11805"/>
                  </a:cubicBezTo>
                  <a:cubicBezTo>
                    <a:pt x="8570" y="11805"/>
                    <a:pt x="3485" y="9046"/>
                    <a:pt x="343" y="6736"/>
                  </a:cubicBezTo>
                  <a:cubicBezTo>
                    <a:pt x="115" y="10846"/>
                    <a:pt x="1" y="13244"/>
                    <a:pt x="229" y="13929"/>
                  </a:cubicBezTo>
                  <a:cubicBezTo>
                    <a:pt x="572" y="15527"/>
                    <a:pt x="2627" y="16440"/>
                    <a:pt x="6622" y="16669"/>
                  </a:cubicBezTo>
                  <a:cubicBezTo>
                    <a:pt x="7269" y="16707"/>
                    <a:pt x="7942" y="16726"/>
                    <a:pt x="8639" y="16726"/>
                  </a:cubicBezTo>
                  <a:cubicBezTo>
                    <a:pt x="12124" y="16726"/>
                    <a:pt x="16231" y="16250"/>
                    <a:pt x="20893" y="15299"/>
                  </a:cubicBezTo>
                  <a:cubicBezTo>
                    <a:pt x="26372" y="14157"/>
                    <a:pt x="30254" y="12901"/>
                    <a:pt x="32195" y="11645"/>
                  </a:cubicBezTo>
                  <a:cubicBezTo>
                    <a:pt x="34136" y="10390"/>
                    <a:pt x="34935" y="8677"/>
                    <a:pt x="34706" y="6394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012DD4-0ADE-D557-6E3A-9069C1758BA1}"/>
              </a:ext>
            </a:extLst>
          </p:cNvPr>
          <p:cNvSpPr txBox="1"/>
          <p:nvPr/>
        </p:nvSpPr>
        <p:spPr>
          <a:xfrm>
            <a:off x="1916264" y="1968251"/>
            <a:ext cx="54247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miêu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4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kern="0" dirty="0">
              <a:effectLst/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"/>
          <p:cNvSpPr txBox="1">
            <a:spLocks noGrp="1"/>
          </p:cNvSpPr>
          <p:nvPr>
            <p:ph type="title"/>
          </p:nvPr>
        </p:nvSpPr>
        <p:spPr>
          <a:xfrm>
            <a:off x="596328" y="2296467"/>
            <a:ext cx="7632815" cy="1150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8B0D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LUYỆN TẬP</a:t>
            </a:r>
            <a:endParaRPr sz="6000" dirty="0">
              <a:solidFill>
                <a:srgbClr val="8B0D0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05" name="Google Shape;605;p31"/>
          <p:cNvSpPr txBox="1">
            <a:spLocks noGrp="1"/>
          </p:cNvSpPr>
          <p:nvPr>
            <p:ph type="title" idx="2"/>
          </p:nvPr>
        </p:nvSpPr>
        <p:spPr>
          <a:xfrm>
            <a:off x="3679070" y="1200567"/>
            <a:ext cx="1362600" cy="841800"/>
          </a:xfrm>
          <a:prstGeom prst="rect">
            <a:avLst/>
          </a:prstGeom>
          <a:solidFill>
            <a:srgbClr val="C58D5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VN Van" panose="00000400000000000000" pitchFamily="2" charset="0"/>
              </a:rPr>
              <a:t>03</a:t>
            </a:r>
            <a:endParaRPr dirty="0">
              <a:latin typeface="UVN Van" panose="00000400000000000000" pitchFamily="2" charset="0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2315749" y="4873480"/>
            <a:ext cx="108899" cy="80261"/>
          </a:xfrm>
          <a:custGeom>
            <a:avLst/>
            <a:gdLst/>
            <a:ahLst/>
            <a:cxnLst/>
            <a:rect l="l" t="t" r="r" b="b"/>
            <a:pathLst>
              <a:path w="7225" h="5325" extrusionOk="0">
                <a:moveTo>
                  <a:pt x="7224" y="1"/>
                </a:moveTo>
                <a:lnTo>
                  <a:pt x="0" y="3761"/>
                </a:lnTo>
                <a:lnTo>
                  <a:pt x="0" y="5324"/>
                </a:lnTo>
                <a:lnTo>
                  <a:pt x="7224" y="1480"/>
                </a:lnTo>
                <a:lnTo>
                  <a:pt x="72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8" name="Google Shape;608;p31"/>
          <p:cNvGrpSpPr/>
          <p:nvPr/>
        </p:nvGrpSpPr>
        <p:grpSpPr>
          <a:xfrm>
            <a:off x="-1265873" y="3598648"/>
            <a:ext cx="3681247" cy="1467805"/>
            <a:chOff x="-1063023" y="3598648"/>
            <a:chExt cx="3681247" cy="1467805"/>
          </a:xfrm>
        </p:grpSpPr>
        <p:grpSp>
          <p:nvGrpSpPr>
            <p:cNvPr id="609" name="Google Shape;609;p31"/>
            <p:cNvGrpSpPr/>
            <p:nvPr/>
          </p:nvGrpSpPr>
          <p:grpSpPr>
            <a:xfrm>
              <a:off x="-1063023" y="4873480"/>
              <a:ext cx="3681247" cy="192973"/>
              <a:chOff x="1217825" y="3356550"/>
              <a:chExt cx="6105900" cy="320075"/>
            </a:xfrm>
          </p:grpSpPr>
          <p:sp>
            <p:nvSpPr>
              <p:cNvPr id="610" name="Google Shape;610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12" name="Google Shape;612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13" name="Google Shape;613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6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16" name="Google Shape;616;p31"/>
            <p:cNvGrpSpPr/>
            <p:nvPr/>
          </p:nvGrpSpPr>
          <p:grpSpPr>
            <a:xfrm>
              <a:off x="275490" y="3918305"/>
              <a:ext cx="555934" cy="1017605"/>
              <a:chOff x="3437950" y="1772250"/>
              <a:chExt cx="922100" cy="1687850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667752" y="3598648"/>
              <a:ext cx="392277" cy="1355726"/>
              <a:chOff x="4088575" y="1242050"/>
              <a:chExt cx="650650" cy="2248675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1" name="Google Shape;631;p31"/>
            <p:cNvGrpSpPr/>
            <p:nvPr/>
          </p:nvGrpSpPr>
          <p:grpSpPr>
            <a:xfrm>
              <a:off x="897623" y="3793505"/>
              <a:ext cx="421563" cy="1160869"/>
              <a:chOff x="4469850" y="1565250"/>
              <a:chExt cx="699225" cy="1925475"/>
            </a:xfrm>
          </p:grpSpPr>
          <p:sp>
            <p:nvSpPr>
              <p:cNvPr id="632" name="Google Shape;632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" name="Google Shape;638;p31"/>
            <p:cNvSpPr/>
            <p:nvPr/>
          </p:nvSpPr>
          <p:spPr>
            <a:xfrm>
              <a:off x="1126875" y="3903037"/>
              <a:ext cx="90435" cy="1051337"/>
            </a:xfrm>
            <a:custGeom>
              <a:avLst/>
              <a:gdLst/>
              <a:ahLst/>
              <a:cxnLst/>
              <a:rect l="l" t="t" r="r" b="b"/>
              <a:pathLst>
                <a:path w="6000" h="69752" extrusionOk="0">
                  <a:moveTo>
                    <a:pt x="169" y="0"/>
                  </a:moveTo>
                  <a:lnTo>
                    <a:pt x="0" y="169"/>
                  </a:lnTo>
                  <a:lnTo>
                    <a:pt x="0" y="69751"/>
                  </a:lnTo>
                  <a:lnTo>
                    <a:pt x="5999" y="674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1919">
                <a:alpha val="6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9" name="Google Shape;639;p31"/>
            <p:cNvGrpSpPr/>
            <p:nvPr/>
          </p:nvGrpSpPr>
          <p:grpSpPr>
            <a:xfrm>
              <a:off x="1129423" y="3883925"/>
              <a:ext cx="434932" cy="1060893"/>
              <a:chOff x="4854325" y="1715225"/>
              <a:chExt cx="721400" cy="1759650"/>
            </a:xfrm>
          </p:grpSpPr>
          <p:sp>
            <p:nvSpPr>
              <p:cNvPr id="640" name="Google Shape;640;p31"/>
              <p:cNvSpPr/>
              <p:nvPr/>
            </p:nvSpPr>
            <p:spPr>
              <a:xfrm>
                <a:off x="4854325" y="1715225"/>
                <a:ext cx="508050" cy="175965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70386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5957" y="70386"/>
                    </a:lnTo>
                    <a:lnTo>
                      <a:pt x="20321" y="6916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4969450" y="3053425"/>
                <a:ext cx="3633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7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211" y="3296"/>
                    </a:lnTo>
                    <a:lnTo>
                      <a:pt x="14533" y="207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4980000" y="3171725"/>
                <a:ext cx="3633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6" extrusionOk="0">
                    <a:moveTo>
                      <a:pt x="14365" y="1"/>
                    </a:moveTo>
                    <a:lnTo>
                      <a:pt x="1" y="1268"/>
                    </a:lnTo>
                    <a:lnTo>
                      <a:pt x="170" y="3296"/>
                    </a:lnTo>
                    <a:lnTo>
                      <a:pt x="14534" y="2071"/>
                    </a:lnTo>
                    <a:lnTo>
                      <a:pt x="14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4953600" y="1926400"/>
                <a:ext cx="241900" cy="544100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1764" extrusionOk="0">
                    <a:moveTo>
                      <a:pt x="6798" y="0"/>
                    </a:moveTo>
                    <a:cubicBezTo>
                      <a:pt x="6771" y="0"/>
                      <a:pt x="6745" y="1"/>
                      <a:pt x="6718" y="3"/>
                    </a:cubicBezTo>
                    <a:lnTo>
                      <a:pt x="1099" y="468"/>
                    </a:lnTo>
                    <a:cubicBezTo>
                      <a:pt x="465" y="552"/>
                      <a:pt x="0" y="1102"/>
                      <a:pt x="43" y="1735"/>
                    </a:cubicBezTo>
                    <a:lnTo>
                      <a:pt x="1690" y="20705"/>
                    </a:lnTo>
                    <a:cubicBezTo>
                      <a:pt x="1731" y="21312"/>
                      <a:pt x="2236" y="21764"/>
                      <a:pt x="2836" y="21764"/>
                    </a:cubicBezTo>
                    <a:cubicBezTo>
                      <a:pt x="2862" y="21764"/>
                      <a:pt x="2889" y="21763"/>
                      <a:pt x="2915" y="21761"/>
                    </a:cubicBezTo>
                    <a:lnTo>
                      <a:pt x="8577" y="21254"/>
                    </a:lnTo>
                    <a:cubicBezTo>
                      <a:pt x="9210" y="21212"/>
                      <a:pt x="9675" y="20662"/>
                      <a:pt x="9633" y="20029"/>
                    </a:cubicBezTo>
                    <a:lnTo>
                      <a:pt x="7985" y="1059"/>
                    </a:lnTo>
                    <a:cubicBezTo>
                      <a:pt x="7904" y="452"/>
                      <a:pt x="7397" y="0"/>
                      <a:pt x="6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5213425" y="1715225"/>
                <a:ext cx="362300" cy="172902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69161" extrusionOk="0">
                    <a:moveTo>
                      <a:pt x="0" y="1"/>
                    </a:moveTo>
                    <a:lnTo>
                      <a:pt x="5957" y="69161"/>
                    </a:lnTo>
                    <a:lnTo>
                      <a:pt x="14491" y="64936"/>
                    </a:lnTo>
                    <a:lnTo>
                      <a:pt x="9084" y="20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5074000" y="1715225"/>
                <a:ext cx="288375" cy="17395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9583" extrusionOk="0">
                    <a:moveTo>
                      <a:pt x="5577" y="1"/>
                    </a:moveTo>
                    <a:lnTo>
                      <a:pt x="1" y="550"/>
                    </a:lnTo>
                    <a:lnTo>
                      <a:pt x="6634" y="69583"/>
                    </a:lnTo>
                    <a:lnTo>
                      <a:pt x="11534" y="69161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31"/>
            <p:cNvGrpSpPr/>
            <p:nvPr/>
          </p:nvGrpSpPr>
          <p:grpSpPr>
            <a:xfrm>
              <a:off x="1507667" y="4686912"/>
              <a:ext cx="916981" cy="266828"/>
              <a:chOff x="5481700" y="3047100"/>
              <a:chExt cx="1520950" cy="442575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5595775" y="3047100"/>
                <a:ext cx="14068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6275" h="4183" extrusionOk="0">
                    <a:moveTo>
                      <a:pt x="8407" y="0"/>
                    </a:moveTo>
                    <a:lnTo>
                      <a:pt x="0" y="4183"/>
                    </a:lnTo>
                    <a:lnTo>
                      <a:pt x="0" y="4183"/>
                    </a:lnTo>
                    <a:lnTo>
                      <a:pt x="49050" y="3718"/>
                    </a:lnTo>
                    <a:lnTo>
                      <a:pt x="56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481700" y="3140050"/>
                <a:ext cx="1340325" cy="349625"/>
              </a:xfrm>
              <a:custGeom>
                <a:avLst/>
                <a:gdLst/>
                <a:ahLst/>
                <a:cxnLst/>
                <a:rect l="l" t="t" r="r" b="b"/>
                <a:pathLst>
                  <a:path w="53613" h="13985" extrusionOk="0">
                    <a:moveTo>
                      <a:pt x="6971" y="0"/>
                    </a:moveTo>
                    <a:cubicBezTo>
                      <a:pt x="3127" y="0"/>
                      <a:pt x="0" y="3126"/>
                      <a:pt x="0" y="7013"/>
                    </a:cubicBezTo>
                    <a:cubicBezTo>
                      <a:pt x="0" y="10858"/>
                      <a:pt x="3127" y="13984"/>
                      <a:pt x="6971" y="13984"/>
                    </a:cubicBezTo>
                    <a:lnTo>
                      <a:pt x="53613" y="13984"/>
                    </a:lnTo>
                    <a:lnTo>
                      <a:pt x="53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5539775" y="3180175"/>
                <a:ext cx="1282250" cy="270400"/>
              </a:xfrm>
              <a:custGeom>
                <a:avLst/>
                <a:gdLst/>
                <a:ahLst/>
                <a:cxnLst/>
                <a:rect l="l" t="t" r="r" b="b"/>
                <a:pathLst>
                  <a:path w="51290" h="10816" extrusionOk="0">
                    <a:moveTo>
                      <a:pt x="5409" y="1"/>
                    </a:moveTo>
                    <a:cubicBezTo>
                      <a:pt x="2409" y="1"/>
                      <a:pt x="1" y="2409"/>
                      <a:pt x="1" y="5408"/>
                    </a:cubicBezTo>
                    <a:cubicBezTo>
                      <a:pt x="1" y="8366"/>
                      <a:pt x="2409" y="10816"/>
                      <a:pt x="5409" y="10816"/>
                    </a:cubicBezTo>
                    <a:lnTo>
                      <a:pt x="51290" y="10816"/>
                    </a:lnTo>
                    <a:lnTo>
                      <a:pt x="512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822025" y="3047100"/>
                <a:ext cx="18062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5324" extrusionOk="0">
                    <a:moveTo>
                      <a:pt x="7224" y="0"/>
                    </a:moveTo>
                    <a:lnTo>
                      <a:pt x="0" y="3718"/>
                    </a:lnTo>
                    <a:lnTo>
                      <a:pt x="0" y="5324"/>
                    </a:lnTo>
                    <a:lnTo>
                      <a:pt x="7224" y="1479"/>
                    </a:lnTo>
                    <a:lnTo>
                      <a:pt x="72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6822025" y="3094625"/>
                <a:ext cx="16055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4238" extrusionOk="0">
                    <a:moveTo>
                      <a:pt x="6422" y="0"/>
                    </a:moveTo>
                    <a:lnTo>
                      <a:pt x="0" y="3423"/>
                    </a:lnTo>
                    <a:lnTo>
                      <a:pt x="0" y="14238"/>
                    </a:lnTo>
                    <a:lnTo>
                      <a:pt x="6422" y="10900"/>
                    </a:lnTo>
                    <a:lnTo>
                      <a:pt x="64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737300" y="3180175"/>
                <a:ext cx="16162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9127" extrusionOk="0">
                    <a:moveTo>
                      <a:pt x="0" y="1"/>
                    </a:moveTo>
                    <a:lnTo>
                      <a:pt x="0" y="9126"/>
                    </a:lnTo>
                    <a:lnTo>
                      <a:pt x="3253" y="7394"/>
                    </a:lnTo>
                    <a:lnTo>
                      <a:pt x="6464" y="8830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031975" y="3306400"/>
                <a:ext cx="6020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634" extrusionOk="0">
                    <a:moveTo>
                      <a:pt x="12041" y="0"/>
                    </a:moveTo>
                    <a:cubicBezTo>
                      <a:pt x="8017" y="0"/>
                      <a:pt x="3993" y="106"/>
                      <a:pt x="1" y="317"/>
                    </a:cubicBezTo>
                    <a:cubicBezTo>
                      <a:pt x="3993" y="528"/>
                      <a:pt x="8017" y="634"/>
                      <a:pt x="12041" y="634"/>
                    </a:cubicBezTo>
                    <a:cubicBezTo>
                      <a:pt x="16065" y="634"/>
                      <a:pt x="20089" y="528"/>
                      <a:pt x="24082" y="317"/>
                    </a:cubicBezTo>
                    <a:cubicBezTo>
                      <a:pt x="20089" y="106"/>
                      <a:pt x="16065" y="0"/>
                      <a:pt x="12041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31"/>
            <p:cNvGrpSpPr/>
            <p:nvPr/>
          </p:nvGrpSpPr>
          <p:grpSpPr>
            <a:xfrm>
              <a:off x="1592359" y="3954615"/>
              <a:ext cx="606231" cy="788352"/>
              <a:chOff x="5622175" y="1832475"/>
              <a:chExt cx="1005525" cy="1307600"/>
            </a:xfrm>
          </p:grpSpPr>
          <p:sp>
            <p:nvSpPr>
              <p:cNvPr id="655" name="Google Shape;655;p31"/>
              <p:cNvSpPr/>
              <p:nvPr/>
            </p:nvSpPr>
            <p:spPr>
              <a:xfrm>
                <a:off x="5703500" y="1835625"/>
                <a:ext cx="8745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2178" extrusionOk="0">
                    <a:moveTo>
                      <a:pt x="0" y="1"/>
                    </a:moveTo>
                    <a:lnTo>
                      <a:pt x="0" y="52177"/>
                    </a:lnTo>
                    <a:lnTo>
                      <a:pt x="34982" y="52177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57802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5703500" y="1883150"/>
                <a:ext cx="874550" cy="1256925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0277" extrusionOk="0">
                    <a:moveTo>
                      <a:pt x="0" y="1"/>
                    </a:moveTo>
                    <a:lnTo>
                      <a:pt x="0" y="50276"/>
                    </a:lnTo>
                    <a:lnTo>
                      <a:pt x="34982" y="50276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5622175" y="1835625"/>
                <a:ext cx="75942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0377" h="52178" extrusionOk="0">
                    <a:moveTo>
                      <a:pt x="2324" y="1"/>
                    </a:moveTo>
                    <a:cubicBezTo>
                      <a:pt x="1014" y="1"/>
                      <a:pt x="0" y="1057"/>
                      <a:pt x="0" y="2324"/>
                    </a:cubicBezTo>
                    <a:lnTo>
                      <a:pt x="0" y="49853"/>
                    </a:lnTo>
                    <a:cubicBezTo>
                      <a:pt x="0" y="51163"/>
                      <a:pt x="1014" y="52177"/>
                      <a:pt x="2324" y="52177"/>
                    </a:cubicBezTo>
                    <a:lnTo>
                      <a:pt x="30377" y="52177"/>
                    </a:lnTo>
                    <a:lnTo>
                      <a:pt x="30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38157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5622175" y="1835625"/>
                <a:ext cx="813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52178" extrusionOk="0">
                    <a:moveTo>
                      <a:pt x="1986" y="1"/>
                    </a:moveTo>
                    <a:cubicBezTo>
                      <a:pt x="888" y="1"/>
                      <a:pt x="0" y="1226"/>
                      <a:pt x="0" y="2705"/>
                    </a:cubicBezTo>
                    <a:lnTo>
                      <a:pt x="0" y="49473"/>
                    </a:lnTo>
                    <a:cubicBezTo>
                      <a:pt x="0" y="50994"/>
                      <a:pt x="888" y="52177"/>
                      <a:pt x="1986" y="52177"/>
                    </a:cubicBezTo>
                    <a:lnTo>
                      <a:pt x="3253" y="52177"/>
                    </a:lnTo>
                    <a:lnTo>
                      <a:pt x="3253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5819675" y="2054275"/>
                <a:ext cx="4109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6507" extrusionOk="0">
                    <a:moveTo>
                      <a:pt x="1437" y="0"/>
                    </a:moveTo>
                    <a:cubicBezTo>
                      <a:pt x="634" y="0"/>
                      <a:pt x="1" y="634"/>
                      <a:pt x="1" y="1437"/>
                    </a:cubicBezTo>
                    <a:lnTo>
                      <a:pt x="1" y="5070"/>
                    </a:lnTo>
                    <a:cubicBezTo>
                      <a:pt x="1" y="5873"/>
                      <a:pt x="634" y="6506"/>
                      <a:pt x="1437" y="6506"/>
                    </a:cubicBezTo>
                    <a:lnTo>
                      <a:pt x="14999" y="6506"/>
                    </a:lnTo>
                    <a:cubicBezTo>
                      <a:pt x="15801" y="6506"/>
                      <a:pt x="16435" y="5873"/>
                      <a:pt x="16435" y="5070"/>
                    </a:cubicBezTo>
                    <a:lnTo>
                      <a:pt x="16435" y="1437"/>
                    </a:lnTo>
                    <a:cubicBezTo>
                      <a:pt x="16435" y="634"/>
                      <a:pt x="15801" y="0"/>
                      <a:pt x="14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5819675" y="2253900"/>
                <a:ext cx="4109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185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29"/>
                    </a:cubicBezTo>
                    <a:cubicBezTo>
                      <a:pt x="1" y="1436"/>
                      <a:pt x="423" y="1859"/>
                      <a:pt x="930" y="1859"/>
                    </a:cubicBezTo>
                    <a:lnTo>
                      <a:pt x="15506" y="1859"/>
                    </a:lnTo>
                    <a:cubicBezTo>
                      <a:pt x="16013" y="1859"/>
                      <a:pt x="16435" y="1436"/>
                      <a:pt x="16435" y="929"/>
                    </a:cubicBezTo>
                    <a:cubicBezTo>
                      <a:pt x="16435" y="423"/>
                      <a:pt x="16013" y="0"/>
                      <a:pt x="15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477700" y="2365850"/>
                <a:ext cx="211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082" extrusionOk="0">
                    <a:moveTo>
                      <a:pt x="423" y="0"/>
                    </a:moveTo>
                    <a:cubicBezTo>
                      <a:pt x="0" y="7985"/>
                      <a:pt x="0" y="16097"/>
                      <a:pt x="423" y="24082"/>
                    </a:cubicBezTo>
                    <a:cubicBezTo>
                      <a:pt x="845" y="16097"/>
                      <a:pt x="845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518875" y="2165175"/>
                <a:ext cx="2010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4082" extrusionOk="0">
                    <a:moveTo>
                      <a:pt x="423" y="0"/>
                    </a:moveTo>
                    <a:cubicBezTo>
                      <a:pt x="1" y="7985"/>
                      <a:pt x="1" y="16097"/>
                      <a:pt x="423" y="24082"/>
                    </a:cubicBezTo>
                    <a:cubicBezTo>
                      <a:pt x="804" y="16097"/>
                      <a:pt x="804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5866150" y="1832475"/>
                <a:ext cx="515450" cy="1307600"/>
              </a:xfrm>
              <a:custGeom>
                <a:avLst/>
                <a:gdLst/>
                <a:ahLst/>
                <a:cxnLst/>
                <a:rect l="l" t="t" r="r" b="b"/>
                <a:pathLst>
                  <a:path w="20618" h="52304" extrusionOk="0">
                    <a:moveTo>
                      <a:pt x="18167" y="0"/>
                    </a:moveTo>
                    <a:cubicBezTo>
                      <a:pt x="18167" y="0"/>
                      <a:pt x="19688" y="39080"/>
                      <a:pt x="1" y="52303"/>
                    </a:cubicBezTo>
                    <a:lnTo>
                      <a:pt x="20618" y="52303"/>
                    </a:lnTo>
                    <a:lnTo>
                      <a:pt x="20618" y="127"/>
                    </a:lnTo>
                    <a:lnTo>
                      <a:pt x="1816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6" name="Google Shape;666;p31"/>
          <p:cNvGrpSpPr/>
          <p:nvPr/>
        </p:nvGrpSpPr>
        <p:grpSpPr>
          <a:xfrm>
            <a:off x="6765528" y="168245"/>
            <a:ext cx="3508195" cy="1409722"/>
            <a:chOff x="5917964" y="168261"/>
            <a:chExt cx="4613618" cy="1853921"/>
          </a:xfrm>
        </p:grpSpPr>
        <p:grpSp>
          <p:nvGrpSpPr>
            <p:cNvPr id="667" name="Google Shape;667;p31"/>
            <p:cNvGrpSpPr/>
            <p:nvPr/>
          </p:nvGrpSpPr>
          <p:grpSpPr>
            <a:xfrm>
              <a:off x="5917964" y="1780333"/>
              <a:ext cx="4613618" cy="241849"/>
              <a:chOff x="1217825" y="3356550"/>
              <a:chExt cx="6105900" cy="320075"/>
            </a:xfrm>
          </p:grpSpPr>
          <p:sp>
            <p:nvSpPr>
              <p:cNvPr id="668" name="Google Shape;668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70" name="Google Shape;670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71" name="Google Shape;671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0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74" name="Google Shape;674;p31"/>
            <p:cNvGrpSpPr/>
            <p:nvPr/>
          </p:nvGrpSpPr>
          <p:grpSpPr>
            <a:xfrm>
              <a:off x="6251561" y="168261"/>
              <a:ext cx="535513" cy="1693507"/>
              <a:chOff x="1659325" y="1223050"/>
              <a:chExt cx="708725" cy="2241275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1881125" y="1223050"/>
                <a:ext cx="4869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19476" y="84580"/>
                    </a:lnTo>
                    <a:lnTo>
                      <a:pt x="19476" y="5957"/>
                    </a:lnTo>
                    <a:cubicBezTo>
                      <a:pt x="19476" y="5281"/>
                      <a:pt x="19012" y="4732"/>
                      <a:pt x="18378" y="45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659325" y="1223050"/>
                <a:ext cx="2218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89651" extrusionOk="0">
                    <a:moveTo>
                      <a:pt x="1563" y="0"/>
                    </a:moveTo>
                    <a:cubicBezTo>
                      <a:pt x="676" y="0"/>
                      <a:pt x="0" y="676"/>
                      <a:pt x="0" y="1563"/>
                    </a:cubicBezTo>
                    <a:lnTo>
                      <a:pt x="0" y="89650"/>
                    </a:lnTo>
                    <a:lnTo>
                      <a:pt x="8872" y="8965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659325" y="30735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659325" y="32013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1659325" y="153355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1"/>
                    </a:moveTo>
                    <a:lnTo>
                      <a:pt x="0" y="2536"/>
                    </a:lnTo>
                    <a:lnTo>
                      <a:pt x="8872" y="2536"/>
                    </a:lnTo>
                    <a:lnTo>
                      <a:pt x="88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1659325" y="1854650"/>
                <a:ext cx="221825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37390" extrusionOk="0">
                    <a:moveTo>
                      <a:pt x="0" y="0"/>
                    </a:moveTo>
                    <a:lnTo>
                      <a:pt x="0" y="37390"/>
                    </a:lnTo>
                    <a:lnTo>
                      <a:pt x="8872" y="3739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1792400" y="1223050"/>
                <a:ext cx="88750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3549" y="89650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2" name="Google Shape;682;p31"/>
            <p:cNvGrpSpPr/>
            <p:nvPr/>
          </p:nvGrpSpPr>
          <p:grpSpPr>
            <a:xfrm>
              <a:off x="6528488" y="459544"/>
              <a:ext cx="700706" cy="1402224"/>
              <a:chOff x="2025825" y="1608550"/>
              <a:chExt cx="927350" cy="1855775"/>
            </a:xfrm>
          </p:grpSpPr>
          <p:sp>
            <p:nvSpPr>
              <p:cNvPr id="683" name="Google Shape;683;p31"/>
              <p:cNvSpPr/>
              <p:nvPr/>
            </p:nvSpPr>
            <p:spPr>
              <a:xfrm>
                <a:off x="2420825" y="1608550"/>
                <a:ext cx="532350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21294" h="74231" extrusionOk="0">
                    <a:moveTo>
                      <a:pt x="1" y="1"/>
                    </a:moveTo>
                    <a:lnTo>
                      <a:pt x="1" y="74230"/>
                    </a:lnTo>
                    <a:lnTo>
                      <a:pt x="21294" y="69160"/>
                    </a:lnTo>
                    <a:lnTo>
                      <a:pt x="21294" y="51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2025825" y="1608550"/>
                <a:ext cx="39502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74231" extrusionOk="0">
                    <a:moveTo>
                      <a:pt x="1099" y="1"/>
                    </a:moveTo>
                    <a:cubicBezTo>
                      <a:pt x="507" y="1"/>
                      <a:pt x="0" y="507"/>
                      <a:pt x="0" y="1141"/>
                    </a:cubicBezTo>
                    <a:lnTo>
                      <a:pt x="0" y="74230"/>
                    </a:lnTo>
                    <a:lnTo>
                      <a:pt x="15801" y="74230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2025825" y="1762750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1"/>
                    </a:moveTo>
                    <a:lnTo>
                      <a:pt x="0" y="4437"/>
                    </a:lnTo>
                    <a:lnTo>
                      <a:pt x="15801" y="4437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2025825" y="2429225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0"/>
                    </a:moveTo>
                    <a:lnTo>
                      <a:pt x="0" y="4436"/>
                    </a:lnTo>
                    <a:lnTo>
                      <a:pt x="15801" y="4436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2025825" y="3272075"/>
                <a:ext cx="395025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3380" extrusionOk="0">
                    <a:moveTo>
                      <a:pt x="0" y="0"/>
                    </a:moveTo>
                    <a:lnTo>
                      <a:pt x="0" y="3380"/>
                    </a:lnTo>
                    <a:lnTo>
                      <a:pt x="15801" y="3380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2076500" y="1961325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0"/>
                    </a:moveTo>
                    <a:cubicBezTo>
                      <a:pt x="466" y="0"/>
                      <a:pt x="1" y="465"/>
                      <a:pt x="1" y="1014"/>
                    </a:cubicBezTo>
                    <a:cubicBezTo>
                      <a:pt x="1" y="1564"/>
                      <a:pt x="423" y="2028"/>
                      <a:pt x="1015" y="2028"/>
                    </a:cubicBezTo>
                    <a:lnTo>
                      <a:pt x="10647" y="2028"/>
                    </a:lnTo>
                    <a:cubicBezTo>
                      <a:pt x="11197" y="2028"/>
                      <a:pt x="11661" y="1564"/>
                      <a:pt x="11661" y="1014"/>
                    </a:cubicBezTo>
                    <a:cubicBezTo>
                      <a:pt x="11661" y="465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076500" y="2050050"/>
                <a:ext cx="29155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986" extrusionOk="0">
                    <a:moveTo>
                      <a:pt x="1015" y="0"/>
                    </a:moveTo>
                    <a:cubicBezTo>
                      <a:pt x="466" y="0"/>
                      <a:pt x="1" y="423"/>
                      <a:pt x="1" y="1014"/>
                    </a:cubicBezTo>
                    <a:cubicBezTo>
                      <a:pt x="1" y="1563"/>
                      <a:pt x="423" y="1986"/>
                      <a:pt x="1015" y="1986"/>
                    </a:cubicBezTo>
                    <a:lnTo>
                      <a:pt x="10647" y="1986"/>
                    </a:lnTo>
                    <a:cubicBezTo>
                      <a:pt x="11197" y="1986"/>
                      <a:pt x="11661" y="1563"/>
                      <a:pt x="11661" y="1014"/>
                    </a:cubicBezTo>
                    <a:cubicBezTo>
                      <a:pt x="11661" y="423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2076500" y="2137700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1"/>
                    </a:moveTo>
                    <a:cubicBezTo>
                      <a:pt x="466" y="1"/>
                      <a:pt x="1" y="465"/>
                      <a:pt x="1" y="1015"/>
                    </a:cubicBezTo>
                    <a:cubicBezTo>
                      <a:pt x="1" y="1564"/>
                      <a:pt x="423" y="2029"/>
                      <a:pt x="1015" y="2029"/>
                    </a:cubicBezTo>
                    <a:lnTo>
                      <a:pt x="10647" y="2029"/>
                    </a:lnTo>
                    <a:cubicBezTo>
                      <a:pt x="11197" y="2029"/>
                      <a:pt x="11661" y="1564"/>
                      <a:pt x="11661" y="1015"/>
                    </a:cubicBezTo>
                    <a:cubicBezTo>
                      <a:pt x="11661" y="465"/>
                      <a:pt x="11197" y="1"/>
                      <a:pt x="10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2272975" y="1608550"/>
                <a:ext cx="14787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74231" extrusionOk="0">
                    <a:moveTo>
                      <a:pt x="0" y="1"/>
                    </a:moveTo>
                    <a:lnTo>
                      <a:pt x="0" y="74230"/>
                    </a:lnTo>
                    <a:lnTo>
                      <a:pt x="5915" y="74230"/>
                    </a:lnTo>
                    <a:lnTo>
                      <a:pt x="5915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2513775" y="1772250"/>
                <a:ext cx="3612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7099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4449" y="7099"/>
                    </a:lnTo>
                    <a:lnTo>
                      <a:pt x="14449" y="29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31"/>
            <p:cNvGrpSpPr/>
            <p:nvPr/>
          </p:nvGrpSpPr>
          <p:grpSpPr>
            <a:xfrm>
              <a:off x="6869245" y="932002"/>
              <a:ext cx="449336" cy="929766"/>
              <a:chOff x="2476800" y="2233825"/>
              <a:chExt cx="594675" cy="1230500"/>
            </a:xfrm>
          </p:grpSpPr>
          <p:sp>
            <p:nvSpPr>
              <p:cNvPr id="694" name="Google Shape;694;p31"/>
              <p:cNvSpPr/>
              <p:nvPr/>
            </p:nvSpPr>
            <p:spPr>
              <a:xfrm>
                <a:off x="2833800" y="2233825"/>
                <a:ext cx="23767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49220" extrusionOk="0">
                    <a:moveTo>
                      <a:pt x="1" y="0"/>
                    </a:moveTo>
                    <a:lnTo>
                      <a:pt x="1" y="49219"/>
                    </a:lnTo>
                    <a:lnTo>
                      <a:pt x="9507" y="46135"/>
                    </a:lnTo>
                    <a:lnTo>
                      <a:pt x="9507" y="23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2476800" y="2233825"/>
                <a:ext cx="35702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49220" extrusionOk="0">
                    <a:moveTo>
                      <a:pt x="1775" y="0"/>
                    </a:moveTo>
                    <a:cubicBezTo>
                      <a:pt x="804" y="0"/>
                      <a:pt x="1" y="803"/>
                      <a:pt x="1" y="1775"/>
                    </a:cubicBezTo>
                    <a:lnTo>
                      <a:pt x="1" y="49219"/>
                    </a:lnTo>
                    <a:lnTo>
                      <a:pt x="14281" y="49219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2476800" y="2385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2476800" y="2573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2674325" y="2233825"/>
                <a:ext cx="159500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49220" extrusionOk="0">
                    <a:moveTo>
                      <a:pt x="0" y="0"/>
                    </a:moveTo>
                    <a:lnTo>
                      <a:pt x="0" y="49219"/>
                    </a:lnTo>
                    <a:lnTo>
                      <a:pt x="6380" y="49219"/>
                    </a:lnTo>
                    <a:lnTo>
                      <a:pt x="6380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2476800" y="2573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2476800" y="2385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1" name="Google Shape;701;p31"/>
            <p:cNvGrpSpPr/>
            <p:nvPr/>
          </p:nvGrpSpPr>
          <p:grpSpPr>
            <a:xfrm>
              <a:off x="7257907" y="861769"/>
              <a:ext cx="483641" cy="999999"/>
              <a:chOff x="2991175" y="2140875"/>
              <a:chExt cx="640075" cy="1323450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3375625" y="2140875"/>
                <a:ext cx="2556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0225" h="52938" extrusionOk="0">
                    <a:moveTo>
                      <a:pt x="1" y="0"/>
                    </a:moveTo>
                    <a:lnTo>
                      <a:pt x="1" y="52937"/>
                    </a:lnTo>
                    <a:lnTo>
                      <a:pt x="10225" y="49600"/>
                    </a:lnTo>
                    <a:lnTo>
                      <a:pt x="10225" y="24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3467525" y="2163050"/>
                <a:ext cx="163725" cy="1266425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50657" extrusionOk="0">
                    <a:moveTo>
                      <a:pt x="1" y="1"/>
                    </a:moveTo>
                    <a:lnTo>
                      <a:pt x="634" y="50656"/>
                    </a:lnTo>
                    <a:lnTo>
                      <a:pt x="6549" y="487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2991175" y="2140875"/>
                <a:ext cx="38447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52938" extrusionOk="0">
                    <a:moveTo>
                      <a:pt x="1310" y="0"/>
                    </a:moveTo>
                    <a:cubicBezTo>
                      <a:pt x="592" y="0"/>
                      <a:pt x="1" y="550"/>
                      <a:pt x="1" y="1310"/>
                    </a:cubicBezTo>
                    <a:lnTo>
                      <a:pt x="1" y="52937"/>
                    </a:lnTo>
                    <a:lnTo>
                      <a:pt x="15379" y="52937"/>
                    </a:lnTo>
                    <a:lnTo>
                      <a:pt x="15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3066175" y="2315150"/>
                <a:ext cx="232375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32" extrusionOk="0">
                    <a:moveTo>
                      <a:pt x="1394" y="0"/>
                    </a:moveTo>
                    <a:cubicBezTo>
                      <a:pt x="592" y="0"/>
                      <a:pt x="0" y="634"/>
                      <a:pt x="0" y="1437"/>
                    </a:cubicBezTo>
                    <a:cubicBezTo>
                      <a:pt x="0" y="2197"/>
                      <a:pt x="634" y="2831"/>
                      <a:pt x="1394" y="2831"/>
                    </a:cubicBezTo>
                    <a:lnTo>
                      <a:pt x="7901" y="2831"/>
                    </a:lnTo>
                    <a:cubicBezTo>
                      <a:pt x="8661" y="2831"/>
                      <a:pt x="9295" y="2197"/>
                      <a:pt x="9295" y="1437"/>
                    </a:cubicBezTo>
                    <a:cubicBezTo>
                      <a:pt x="9295" y="634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3066175" y="2430275"/>
                <a:ext cx="232375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74" extrusionOk="0">
                    <a:moveTo>
                      <a:pt x="1394" y="0"/>
                    </a:moveTo>
                    <a:cubicBezTo>
                      <a:pt x="592" y="0"/>
                      <a:pt x="0" y="676"/>
                      <a:pt x="0" y="1437"/>
                    </a:cubicBezTo>
                    <a:cubicBezTo>
                      <a:pt x="0" y="2240"/>
                      <a:pt x="634" y="2873"/>
                      <a:pt x="1394" y="2873"/>
                    </a:cubicBezTo>
                    <a:lnTo>
                      <a:pt x="7901" y="2873"/>
                    </a:lnTo>
                    <a:cubicBezTo>
                      <a:pt x="8661" y="2873"/>
                      <a:pt x="9295" y="2240"/>
                      <a:pt x="9295" y="1437"/>
                    </a:cubicBezTo>
                    <a:cubicBezTo>
                      <a:pt x="9295" y="676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3245725" y="2140875"/>
                <a:ext cx="1299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52938" extrusionOk="0">
                    <a:moveTo>
                      <a:pt x="0" y="0"/>
                    </a:moveTo>
                    <a:lnTo>
                      <a:pt x="0" y="52937"/>
                    </a:lnTo>
                    <a:lnTo>
                      <a:pt x="5197" y="52937"/>
                    </a:lnTo>
                    <a:lnTo>
                      <a:pt x="519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31"/>
            <p:cNvGrpSpPr/>
            <p:nvPr/>
          </p:nvGrpSpPr>
          <p:grpSpPr>
            <a:xfrm>
              <a:off x="7595490" y="583236"/>
              <a:ext cx="696739" cy="1275339"/>
              <a:chOff x="3437950" y="1772250"/>
              <a:chExt cx="922100" cy="1687850"/>
            </a:xfrm>
          </p:grpSpPr>
          <p:sp>
            <p:nvSpPr>
              <p:cNvPr id="709" name="Google Shape;709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6" name="Google Shape;716;p31"/>
            <p:cNvGrpSpPr/>
            <p:nvPr/>
          </p:nvGrpSpPr>
          <p:grpSpPr>
            <a:xfrm>
              <a:off x="8087102" y="182617"/>
              <a:ext cx="491631" cy="1699099"/>
              <a:chOff x="4088575" y="1242050"/>
              <a:chExt cx="650650" cy="2248675"/>
            </a:xfrm>
          </p:grpSpPr>
          <p:sp>
            <p:nvSpPr>
              <p:cNvPr id="717" name="Google Shape;717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3" name="Google Shape;723;p31"/>
            <p:cNvGrpSpPr/>
            <p:nvPr/>
          </p:nvGrpSpPr>
          <p:grpSpPr>
            <a:xfrm>
              <a:off x="8375194" y="426827"/>
              <a:ext cx="528334" cy="1454889"/>
              <a:chOff x="4469850" y="1565250"/>
              <a:chExt cx="699225" cy="1925475"/>
            </a:xfrm>
          </p:grpSpPr>
          <p:sp>
            <p:nvSpPr>
              <p:cNvPr id="724" name="Google Shape;724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0" name="Google Shape;730;p31"/>
          <p:cNvGrpSpPr/>
          <p:nvPr/>
        </p:nvGrpSpPr>
        <p:grpSpPr>
          <a:xfrm>
            <a:off x="7945613" y="2133475"/>
            <a:ext cx="104150" cy="104150"/>
            <a:chOff x="7648113" y="3202125"/>
            <a:chExt cx="104150" cy="104150"/>
          </a:xfrm>
        </p:grpSpPr>
        <p:sp>
          <p:nvSpPr>
            <p:cNvPr id="731" name="Google Shape;731;p31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8347088" y="2976150"/>
            <a:ext cx="109300" cy="109625"/>
            <a:chOff x="9043313" y="2299825"/>
            <a:chExt cx="109300" cy="109625"/>
          </a:xfrm>
        </p:grpSpPr>
        <p:sp>
          <p:nvSpPr>
            <p:cNvPr id="734" name="Google Shape;734;p31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31"/>
          <p:cNvSpPr/>
          <p:nvPr/>
        </p:nvSpPr>
        <p:spPr>
          <a:xfrm>
            <a:off x="8181188" y="2601150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1494325" y="3188150"/>
            <a:ext cx="59975" cy="677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31"/>
          <p:cNvSpPr/>
          <p:nvPr/>
        </p:nvSpPr>
        <p:spPr>
          <a:xfrm>
            <a:off x="1172313" y="3525075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31"/>
          <p:cNvSpPr/>
          <p:nvPr/>
        </p:nvSpPr>
        <p:spPr>
          <a:xfrm>
            <a:off x="1254738" y="2914613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31"/>
          <p:cNvSpPr/>
          <p:nvPr/>
        </p:nvSpPr>
        <p:spPr>
          <a:xfrm>
            <a:off x="1793788" y="3322525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1" name="Google Shape;741;p31"/>
          <p:cNvSpPr/>
          <p:nvPr/>
        </p:nvSpPr>
        <p:spPr>
          <a:xfrm>
            <a:off x="8177651" y="1791598"/>
            <a:ext cx="104153" cy="117561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2" name="Google Shape;742;p31"/>
          <p:cNvGrpSpPr/>
          <p:nvPr/>
        </p:nvGrpSpPr>
        <p:grpSpPr>
          <a:xfrm rot="850416">
            <a:off x="652844" y="2184783"/>
            <a:ext cx="473316" cy="435922"/>
            <a:chOff x="6578186" y="3304323"/>
            <a:chExt cx="592215" cy="545427"/>
          </a:xfrm>
        </p:grpSpPr>
        <p:sp>
          <p:nvSpPr>
            <p:cNvPr id="743" name="Google Shape;743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31"/>
          <p:cNvGrpSpPr/>
          <p:nvPr/>
        </p:nvGrpSpPr>
        <p:grpSpPr>
          <a:xfrm rot="-316612">
            <a:off x="8069869" y="3545915"/>
            <a:ext cx="473290" cy="435899"/>
            <a:chOff x="6578186" y="3304323"/>
            <a:chExt cx="592215" cy="545427"/>
          </a:xfrm>
        </p:grpSpPr>
        <p:sp>
          <p:nvSpPr>
            <p:cNvPr id="748" name="Google Shape;748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4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D1EA9B-627C-3109-8589-E5701FF6E32E}"/>
              </a:ext>
            </a:extLst>
          </p:cNvPr>
          <p:cNvSpPr/>
          <p:nvPr/>
        </p:nvSpPr>
        <p:spPr>
          <a:xfrm>
            <a:off x="824220" y="1661054"/>
            <a:ext cx="7542540" cy="19965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u="sng" dirty="0">
                <a:solidFill>
                  <a:srgbClr val="E9D4C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Câu 1: </a:t>
            </a:r>
            <a:endParaRPr lang="en-US" sz="2400" b="1" u="sng" dirty="0">
              <a:solidFill>
                <a:srgbClr val="E9D4C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Chỉ ra biệt ngữ ở những câu sau và cho biết dựa vào đâu em khẳng định như vậy. Hãy giải nghĩa các biệt ngữ đó.</a:t>
            </a:r>
            <a:endParaRPr lang="en-US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D1EA9B-627C-3109-8589-E5701FF6E32E}"/>
              </a:ext>
            </a:extLst>
          </p:cNvPr>
          <p:cNvSpPr/>
          <p:nvPr/>
        </p:nvSpPr>
        <p:spPr>
          <a:xfrm>
            <a:off x="1290564" y="225446"/>
            <a:ext cx="6628140" cy="129245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u="sng" dirty="0">
                <a:solidFill>
                  <a:srgbClr val="E9D4C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Câu 1: </a:t>
            </a:r>
            <a:endParaRPr lang="en-US" sz="2000" b="1" u="sng" dirty="0">
              <a:solidFill>
                <a:srgbClr val="E9D4C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Chỉ ra biệt ngữ ở những câu sau và cho biết dựa vào đâu em khẳng định như vậy. Hãy giải nghĩa các biệt ngữ đó.</a:t>
            </a:r>
            <a:endParaRPr lang="en-US" sz="20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034" y="2002536"/>
            <a:ext cx="7315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nhi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tuyển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khắp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gửi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khiếu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Kha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trúng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sz="20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D1EA9B-627C-3109-8589-E5701FF6E32E}"/>
              </a:ext>
            </a:extLst>
          </p:cNvPr>
          <p:cNvSpPr/>
          <p:nvPr/>
        </p:nvSpPr>
        <p:spPr>
          <a:xfrm>
            <a:off x="1290564" y="225446"/>
            <a:ext cx="6628140" cy="129245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u="sng" dirty="0">
                <a:solidFill>
                  <a:srgbClr val="E9D4C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Câu 1: </a:t>
            </a:r>
            <a:endParaRPr lang="en-US" sz="2000" b="1" u="sng" dirty="0">
              <a:solidFill>
                <a:srgbClr val="E9D4C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Chỉ ra biệt ngữ ở những câu sau và cho biết dựa vào đâu em khẳng định như vậy. Hãy giải nghĩa các biệt ngữ đó.</a:t>
            </a:r>
            <a:endParaRPr lang="en-US" sz="20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274" y="1801369"/>
            <a:ext cx="4073022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tuyển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khắp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gửi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khiếu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0C2E96-C1D3-7BFA-B54F-20B3CB07DAC1}"/>
              </a:ext>
            </a:extLst>
          </p:cNvPr>
          <p:cNvCxnSpPr>
            <a:cxnSpLocks/>
          </p:cNvCxnSpPr>
          <p:nvPr/>
        </p:nvCxnSpPr>
        <p:spPr>
          <a:xfrm flipV="1">
            <a:off x="4425393" y="1691642"/>
            <a:ext cx="659756" cy="3099814"/>
          </a:xfrm>
          <a:prstGeom prst="line">
            <a:avLst/>
          </a:prstGeom>
          <a:ln w="28575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8694" y="1857319"/>
            <a:ext cx="3026666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1800" b="1" i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1" i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gà</a:t>
            </a:r>
            <a:endParaRPr lang="en-US" sz="1800" b="1" i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cầm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khiếu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ái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15" y="2331720"/>
            <a:ext cx="297979" cy="2112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6065978" y="1857319"/>
            <a:ext cx="1852726" cy="345814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endParaRPr lang="en-US" sz="20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D1EA9B-627C-3109-8589-E5701FF6E32E}"/>
              </a:ext>
            </a:extLst>
          </p:cNvPr>
          <p:cNvSpPr/>
          <p:nvPr/>
        </p:nvSpPr>
        <p:spPr>
          <a:xfrm>
            <a:off x="1290564" y="225446"/>
            <a:ext cx="6628140" cy="129245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u="sng" dirty="0">
                <a:solidFill>
                  <a:srgbClr val="E9D4C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Câu 1: </a:t>
            </a:r>
            <a:endParaRPr lang="en-US" sz="2000" b="1" u="sng" dirty="0">
              <a:solidFill>
                <a:srgbClr val="E9D4C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Chỉ ra biệt ngữ ở những câu sau và cho biết dựa vào đâu em khẳng định như vậy. Hãy giải nghĩa các biệt ngữ đó.</a:t>
            </a:r>
            <a:endParaRPr lang="en-US" sz="20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291" y="1822429"/>
            <a:ext cx="3158622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trúng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0C2E96-C1D3-7BFA-B54F-20B3CB07DAC1}"/>
              </a:ext>
            </a:extLst>
          </p:cNvPr>
          <p:cNvCxnSpPr>
            <a:cxnSpLocks/>
          </p:cNvCxnSpPr>
          <p:nvPr/>
        </p:nvCxnSpPr>
        <p:spPr>
          <a:xfrm flipV="1">
            <a:off x="3882260" y="1822429"/>
            <a:ext cx="722374" cy="3206771"/>
          </a:xfrm>
          <a:prstGeom prst="line">
            <a:avLst/>
          </a:prstGeom>
          <a:ln w="28575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91100" y="1901954"/>
            <a:ext cx="3081528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1800" b="1" i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b="1" i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1800" b="1" i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just">
              <a:spcAft>
                <a:spcPts val="800"/>
              </a:spcAft>
            </a:pP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21" y="2403972"/>
            <a:ext cx="297979" cy="211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5792459" y="1822429"/>
            <a:ext cx="1852726" cy="345814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endParaRPr lang="en-US" sz="20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ECD1EA9B-627C-3109-8589-E5701FF6E32E}"/>
              </a:ext>
            </a:extLst>
          </p:cNvPr>
          <p:cNvSpPr/>
          <p:nvPr/>
        </p:nvSpPr>
        <p:spPr>
          <a:xfrm>
            <a:off x="794401" y="927523"/>
            <a:ext cx="7864967" cy="336610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>
                <a:solidFill>
                  <a:srgbClr val="C58D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Câu</a:t>
            </a:r>
            <a:r>
              <a:rPr lang="en-US" sz="2000" b="1" u="sng" dirty="0">
                <a:solidFill>
                  <a:srgbClr val="C58D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4: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biệt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thoại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biệt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</a:p>
          <a:p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à? 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ạ.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lầy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Nam,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dạo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hem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7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769815" y="601766"/>
            <a:ext cx="1897645" cy="461392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4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endParaRPr lang="en-US" sz="24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641AA-19A3-4087-3382-D52DF0ED1FAA}"/>
              </a:ext>
            </a:extLst>
          </p:cNvPr>
          <p:cNvSpPr txBox="1"/>
          <p:nvPr/>
        </p:nvSpPr>
        <p:spPr>
          <a:xfrm>
            <a:off x="1204954" y="1288260"/>
            <a:ext cx="7197918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0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0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lầy</a:t>
            </a:r>
            <a:endParaRPr lang="en-US" sz="2000" i="1" dirty="0">
              <a:effectLst/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hem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0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0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marR="0" indent="-342900" algn="just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hẹp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0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5" y="1393882"/>
            <a:ext cx="297979" cy="211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79" y="2619286"/>
            <a:ext cx="297979" cy="2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x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3" y="1702102"/>
            <a:ext cx="2392557" cy="29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ứ đun 1 sả, 1 chanh rồi uống, 7 ngày giảm ngay 3kg, da đẹp hơn bôi k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02" y="1702102"/>
            <a:ext cx="2531577" cy="29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ào lưu trên mạng xã hội Ét o ét là gì? - Ngolongnd - Ngolongnd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7" r="31438"/>
          <a:stretch/>
        </p:blipFill>
        <p:spPr bwMode="auto">
          <a:xfrm>
            <a:off x="6483731" y="1702102"/>
            <a:ext cx="2188928" cy="29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94800" y="407863"/>
            <a:ext cx="7836076" cy="1000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Em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hãy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biết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nghĩa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Tầng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lớp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hội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thường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dùng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những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này</a:t>
            </a:r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6678150" y="4494163"/>
            <a:ext cx="1852726" cy="345814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Ét</a:t>
            </a:r>
            <a:r>
              <a:rPr lang="en-US" sz="20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ét</a:t>
            </a:r>
            <a:endParaRPr lang="en-US" sz="20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3759627" y="4494163"/>
            <a:ext cx="1852726" cy="345814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Chanh</a:t>
            </a:r>
            <a:r>
              <a:rPr lang="en-US" sz="20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sả</a:t>
            </a:r>
            <a:endParaRPr lang="en-US" sz="20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765608" y="4494163"/>
            <a:ext cx="1852726" cy="345814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Bing-chi-ling</a:t>
            </a:r>
          </a:p>
        </p:txBody>
      </p:sp>
    </p:spTree>
    <p:extLst>
      <p:ext uri="{BB962C8B-B14F-4D97-AF65-F5344CB8AC3E}">
        <p14:creationId xmlns:p14="http://schemas.microsoft.com/office/powerpoint/2010/main" val="25456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81" y="131975"/>
            <a:ext cx="4118368" cy="489251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6023727" y="2243578"/>
            <a:ext cx="2894030" cy="2328421"/>
          </a:xfrm>
          <a:prstGeom prst="wedgeRoundRectCallout">
            <a:avLst>
              <a:gd name="adj1" fmla="val -38748"/>
              <a:gd name="adj2" fmla="val 72621"/>
              <a:gd name="adj3" fmla="val 16667"/>
            </a:avLst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latin typeface="UVN Van" panose="00000400000000000000" pitchFamily="2" charset="0"/>
              </a:rPr>
              <a:t>Em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hãy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hoàn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thành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phiếu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bài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tập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này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theo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nhóm</a:t>
            </a:r>
            <a:r>
              <a:rPr lang="en-US" sz="2400" i="1" dirty="0">
                <a:latin typeface="UVN Van" panose="00000400000000000000" pitchFamily="2" charset="0"/>
              </a:rPr>
              <a:t> </a:t>
            </a:r>
            <a:r>
              <a:rPr lang="en-US" sz="2400" i="1" dirty="0" err="1">
                <a:latin typeface="UVN Van" panose="00000400000000000000" pitchFamily="2" charset="0"/>
              </a:rPr>
              <a:t>nhé</a:t>
            </a:r>
            <a:r>
              <a:rPr lang="en-US" sz="2400" i="1" dirty="0">
                <a:latin typeface="UVN Van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29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06E14D-356B-F9E6-1745-2354A5D8B2B8}"/>
              </a:ext>
            </a:extLst>
          </p:cNvPr>
          <p:cNvSpPr txBox="1"/>
          <p:nvPr/>
        </p:nvSpPr>
        <p:spPr>
          <a:xfrm>
            <a:off x="540683" y="1118302"/>
            <a:ext cx="8197795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phóng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Tam Lang: “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Tam Lang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miêu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effectLst/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Cạm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bẫy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Vũ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Phụng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mòng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săn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sòng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đạn</a:t>
            </a:r>
            <a:r>
              <a:rPr lang="en-US" sz="16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Vũ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Phụng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tệ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nạn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Cạm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bẫy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6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effectLst/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3975647" y="693593"/>
            <a:ext cx="1327869" cy="424709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18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endParaRPr lang="en-US" sz="18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551" y="357155"/>
            <a:ext cx="183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>
                <a:latin typeface="UVN Van" panose="00000400000000000000" pitchFamily="2" charset="0"/>
              </a:rPr>
              <a:t>Câu</a:t>
            </a:r>
            <a:r>
              <a:rPr lang="en-US" sz="2000" b="1" i="1" u="sng" dirty="0">
                <a:latin typeface="UVN Van" panose="00000400000000000000" pitchFamily="2" charset="0"/>
              </a:rPr>
              <a:t> 1: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538728" y="3941064"/>
            <a:ext cx="5394960" cy="1065277"/>
          </a:xfrm>
          <a:prstGeom prst="wedgeRoundRectCallout">
            <a:avLst>
              <a:gd name="adj1" fmla="val 3065"/>
              <a:gd name="adj2" fmla="val 654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06E14D-356B-F9E6-1745-2354A5D8B2B8}"/>
              </a:ext>
            </a:extLst>
          </p:cNvPr>
          <p:cNvSpPr txBox="1"/>
          <p:nvPr/>
        </p:nvSpPr>
        <p:spPr>
          <a:xfrm>
            <a:off x="799400" y="1908296"/>
            <a:ext cx="7798645" cy="223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cụm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cướp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đám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  <a:p>
            <a:pPr algn="just">
              <a:spcAft>
                <a:spcPts val="800"/>
              </a:spcAft>
            </a:pPr>
            <a:endParaRPr lang="en-US" sz="1800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cụm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miêu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9BB7-D3B8-1CD7-5A4D-F5EC231F1E1B}"/>
              </a:ext>
            </a:extLst>
          </p:cNvPr>
          <p:cNvSpPr/>
          <p:nvPr/>
        </p:nvSpPr>
        <p:spPr>
          <a:xfrm>
            <a:off x="3847631" y="917861"/>
            <a:ext cx="1455889" cy="604855"/>
          </a:xfrm>
          <a:prstGeom prst="rect">
            <a:avLst/>
          </a:prstGeom>
          <a:solidFill>
            <a:srgbClr val="EB5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b="1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endParaRPr lang="en-US" sz="2000" b="1" dirty="0"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551" y="357155"/>
            <a:ext cx="18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UVN Van" panose="00000400000000000000" pitchFamily="2" charset="0"/>
              </a:rPr>
              <a:t>Câu</a:t>
            </a:r>
            <a:r>
              <a:rPr lang="en-US" sz="2400" b="1" i="1" u="sng" dirty="0">
                <a:latin typeface="UVN Van" panose="00000400000000000000" pitchFamily="2" charset="0"/>
              </a:rPr>
              <a:t> 2: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3286690"/>
            <a:ext cx="297979" cy="2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"/>
          <p:cNvSpPr txBox="1">
            <a:spLocks noGrp="1"/>
          </p:cNvSpPr>
          <p:nvPr>
            <p:ph type="title"/>
          </p:nvPr>
        </p:nvSpPr>
        <p:spPr>
          <a:xfrm>
            <a:off x="742562" y="2541390"/>
            <a:ext cx="7632815" cy="1150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8B0D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VẬN DỤNG</a:t>
            </a:r>
            <a:endParaRPr sz="6000" dirty="0">
              <a:solidFill>
                <a:srgbClr val="8B0D0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2315749" y="4873480"/>
            <a:ext cx="108899" cy="80261"/>
          </a:xfrm>
          <a:custGeom>
            <a:avLst/>
            <a:gdLst/>
            <a:ahLst/>
            <a:cxnLst/>
            <a:rect l="l" t="t" r="r" b="b"/>
            <a:pathLst>
              <a:path w="7225" h="5325" extrusionOk="0">
                <a:moveTo>
                  <a:pt x="7224" y="1"/>
                </a:moveTo>
                <a:lnTo>
                  <a:pt x="0" y="3761"/>
                </a:lnTo>
                <a:lnTo>
                  <a:pt x="0" y="5324"/>
                </a:lnTo>
                <a:lnTo>
                  <a:pt x="7224" y="1480"/>
                </a:lnTo>
                <a:lnTo>
                  <a:pt x="72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8" name="Google Shape;608;p31"/>
          <p:cNvGrpSpPr/>
          <p:nvPr/>
        </p:nvGrpSpPr>
        <p:grpSpPr>
          <a:xfrm>
            <a:off x="-1265873" y="3598648"/>
            <a:ext cx="3681247" cy="1467805"/>
            <a:chOff x="-1063023" y="3598648"/>
            <a:chExt cx="3681247" cy="1467805"/>
          </a:xfrm>
        </p:grpSpPr>
        <p:grpSp>
          <p:nvGrpSpPr>
            <p:cNvPr id="609" name="Google Shape;609;p31"/>
            <p:cNvGrpSpPr/>
            <p:nvPr/>
          </p:nvGrpSpPr>
          <p:grpSpPr>
            <a:xfrm>
              <a:off x="-1063023" y="4873480"/>
              <a:ext cx="3681247" cy="192973"/>
              <a:chOff x="1217825" y="3356550"/>
              <a:chExt cx="6105900" cy="320075"/>
            </a:xfrm>
          </p:grpSpPr>
          <p:sp>
            <p:nvSpPr>
              <p:cNvPr id="610" name="Google Shape;610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12" name="Google Shape;612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13" name="Google Shape;613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6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16" name="Google Shape;616;p31"/>
            <p:cNvGrpSpPr/>
            <p:nvPr/>
          </p:nvGrpSpPr>
          <p:grpSpPr>
            <a:xfrm>
              <a:off x="275490" y="3918305"/>
              <a:ext cx="555934" cy="1017605"/>
              <a:chOff x="3437950" y="1772250"/>
              <a:chExt cx="922100" cy="1687850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667752" y="3598648"/>
              <a:ext cx="392277" cy="1355726"/>
              <a:chOff x="4088575" y="1242050"/>
              <a:chExt cx="650650" cy="2248675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1" name="Google Shape;631;p31"/>
            <p:cNvGrpSpPr/>
            <p:nvPr/>
          </p:nvGrpSpPr>
          <p:grpSpPr>
            <a:xfrm>
              <a:off x="897623" y="3793505"/>
              <a:ext cx="421563" cy="1160869"/>
              <a:chOff x="4469850" y="1565250"/>
              <a:chExt cx="699225" cy="1925475"/>
            </a:xfrm>
          </p:grpSpPr>
          <p:sp>
            <p:nvSpPr>
              <p:cNvPr id="632" name="Google Shape;632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" name="Google Shape;638;p31"/>
            <p:cNvSpPr/>
            <p:nvPr/>
          </p:nvSpPr>
          <p:spPr>
            <a:xfrm>
              <a:off x="1126875" y="3903037"/>
              <a:ext cx="90435" cy="1051337"/>
            </a:xfrm>
            <a:custGeom>
              <a:avLst/>
              <a:gdLst/>
              <a:ahLst/>
              <a:cxnLst/>
              <a:rect l="l" t="t" r="r" b="b"/>
              <a:pathLst>
                <a:path w="6000" h="69752" extrusionOk="0">
                  <a:moveTo>
                    <a:pt x="169" y="0"/>
                  </a:moveTo>
                  <a:lnTo>
                    <a:pt x="0" y="169"/>
                  </a:lnTo>
                  <a:lnTo>
                    <a:pt x="0" y="69751"/>
                  </a:lnTo>
                  <a:lnTo>
                    <a:pt x="5999" y="674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1919">
                <a:alpha val="6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9" name="Google Shape;639;p31"/>
            <p:cNvGrpSpPr/>
            <p:nvPr/>
          </p:nvGrpSpPr>
          <p:grpSpPr>
            <a:xfrm>
              <a:off x="1129423" y="3883925"/>
              <a:ext cx="434932" cy="1060893"/>
              <a:chOff x="4854325" y="1715225"/>
              <a:chExt cx="721400" cy="1759650"/>
            </a:xfrm>
          </p:grpSpPr>
          <p:sp>
            <p:nvSpPr>
              <p:cNvPr id="640" name="Google Shape;640;p31"/>
              <p:cNvSpPr/>
              <p:nvPr/>
            </p:nvSpPr>
            <p:spPr>
              <a:xfrm>
                <a:off x="4854325" y="1715225"/>
                <a:ext cx="508050" cy="175965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70386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5957" y="70386"/>
                    </a:lnTo>
                    <a:lnTo>
                      <a:pt x="20321" y="6916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4969450" y="3053425"/>
                <a:ext cx="3633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7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211" y="3296"/>
                    </a:lnTo>
                    <a:lnTo>
                      <a:pt x="14533" y="207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4980000" y="3171725"/>
                <a:ext cx="3633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6" extrusionOk="0">
                    <a:moveTo>
                      <a:pt x="14365" y="1"/>
                    </a:moveTo>
                    <a:lnTo>
                      <a:pt x="1" y="1268"/>
                    </a:lnTo>
                    <a:lnTo>
                      <a:pt x="170" y="3296"/>
                    </a:lnTo>
                    <a:lnTo>
                      <a:pt x="14534" y="2071"/>
                    </a:lnTo>
                    <a:lnTo>
                      <a:pt x="14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4953600" y="1926400"/>
                <a:ext cx="241900" cy="544100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1764" extrusionOk="0">
                    <a:moveTo>
                      <a:pt x="6798" y="0"/>
                    </a:moveTo>
                    <a:cubicBezTo>
                      <a:pt x="6771" y="0"/>
                      <a:pt x="6745" y="1"/>
                      <a:pt x="6718" y="3"/>
                    </a:cubicBezTo>
                    <a:lnTo>
                      <a:pt x="1099" y="468"/>
                    </a:lnTo>
                    <a:cubicBezTo>
                      <a:pt x="465" y="552"/>
                      <a:pt x="0" y="1102"/>
                      <a:pt x="43" y="1735"/>
                    </a:cubicBezTo>
                    <a:lnTo>
                      <a:pt x="1690" y="20705"/>
                    </a:lnTo>
                    <a:cubicBezTo>
                      <a:pt x="1731" y="21312"/>
                      <a:pt x="2236" y="21764"/>
                      <a:pt x="2836" y="21764"/>
                    </a:cubicBezTo>
                    <a:cubicBezTo>
                      <a:pt x="2862" y="21764"/>
                      <a:pt x="2889" y="21763"/>
                      <a:pt x="2915" y="21761"/>
                    </a:cubicBezTo>
                    <a:lnTo>
                      <a:pt x="8577" y="21254"/>
                    </a:lnTo>
                    <a:cubicBezTo>
                      <a:pt x="9210" y="21212"/>
                      <a:pt x="9675" y="20662"/>
                      <a:pt x="9633" y="20029"/>
                    </a:cubicBezTo>
                    <a:lnTo>
                      <a:pt x="7985" y="1059"/>
                    </a:lnTo>
                    <a:cubicBezTo>
                      <a:pt x="7904" y="452"/>
                      <a:pt x="7397" y="0"/>
                      <a:pt x="6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5213425" y="1715225"/>
                <a:ext cx="362300" cy="172902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69161" extrusionOk="0">
                    <a:moveTo>
                      <a:pt x="0" y="1"/>
                    </a:moveTo>
                    <a:lnTo>
                      <a:pt x="5957" y="69161"/>
                    </a:lnTo>
                    <a:lnTo>
                      <a:pt x="14491" y="64936"/>
                    </a:lnTo>
                    <a:lnTo>
                      <a:pt x="9084" y="20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5074000" y="1715225"/>
                <a:ext cx="288375" cy="17395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9583" extrusionOk="0">
                    <a:moveTo>
                      <a:pt x="5577" y="1"/>
                    </a:moveTo>
                    <a:lnTo>
                      <a:pt x="1" y="550"/>
                    </a:lnTo>
                    <a:lnTo>
                      <a:pt x="6634" y="69583"/>
                    </a:lnTo>
                    <a:lnTo>
                      <a:pt x="11534" y="69161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31"/>
            <p:cNvGrpSpPr/>
            <p:nvPr/>
          </p:nvGrpSpPr>
          <p:grpSpPr>
            <a:xfrm>
              <a:off x="1507667" y="4686912"/>
              <a:ext cx="916981" cy="266828"/>
              <a:chOff x="5481700" y="3047100"/>
              <a:chExt cx="1520950" cy="442575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5595775" y="3047100"/>
                <a:ext cx="14068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6275" h="4183" extrusionOk="0">
                    <a:moveTo>
                      <a:pt x="8407" y="0"/>
                    </a:moveTo>
                    <a:lnTo>
                      <a:pt x="0" y="4183"/>
                    </a:lnTo>
                    <a:lnTo>
                      <a:pt x="0" y="4183"/>
                    </a:lnTo>
                    <a:lnTo>
                      <a:pt x="49050" y="3718"/>
                    </a:lnTo>
                    <a:lnTo>
                      <a:pt x="56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481700" y="3140050"/>
                <a:ext cx="1340325" cy="349625"/>
              </a:xfrm>
              <a:custGeom>
                <a:avLst/>
                <a:gdLst/>
                <a:ahLst/>
                <a:cxnLst/>
                <a:rect l="l" t="t" r="r" b="b"/>
                <a:pathLst>
                  <a:path w="53613" h="13985" extrusionOk="0">
                    <a:moveTo>
                      <a:pt x="6971" y="0"/>
                    </a:moveTo>
                    <a:cubicBezTo>
                      <a:pt x="3127" y="0"/>
                      <a:pt x="0" y="3126"/>
                      <a:pt x="0" y="7013"/>
                    </a:cubicBezTo>
                    <a:cubicBezTo>
                      <a:pt x="0" y="10858"/>
                      <a:pt x="3127" y="13984"/>
                      <a:pt x="6971" y="13984"/>
                    </a:cubicBezTo>
                    <a:lnTo>
                      <a:pt x="53613" y="13984"/>
                    </a:lnTo>
                    <a:lnTo>
                      <a:pt x="53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5539775" y="3180175"/>
                <a:ext cx="1282250" cy="270400"/>
              </a:xfrm>
              <a:custGeom>
                <a:avLst/>
                <a:gdLst/>
                <a:ahLst/>
                <a:cxnLst/>
                <a:rect l="l" t="t" r="r" b="b"/>
                <a:pathLst>
                  <a:path w="51290" h="10816" extrusionOk="0">
                    <a:moveTo>
                      <a:pt x="5409" y="1"/>
                    </a:moveTo>
                    <a:cubicBezTo>
                      <a:pt x="2409" y="1"/>
                      <a:pt x="1" y="2409"/>
                      <a:pt x="1" y="5408"/>
                    </a:cubicBezTo>
                    <a:cubicBezTo>
                      <a:pt x="1" y="8366"/>
                      <a:pt x="2409" y="10816"/>
                      <a:pt x="5409" y="10816"/>
                    </a:cubicBezTo>
                    <a:lnTo>
                      <a:pt x="51290" y="10816"/>
                    </a:lnTo>
                    <a:lnTo>
                      <a:pt x="512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822025" y="3047100"/>
                <a:ext cx="18062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5324" extrusionOk="0">
                    <a:moveTo>
                      <a:pt x="7224" y="0"/>
                    </a:moveTo>
                    <a:lnTo>
                      <a:pt x="0" y="3718"/>
                    </a:lnTo>
                    <a:lnTo>
                      <a:pt x="0" y="5324"/>
                    </a:lnTo>
                    <a:lnTo>
                      <a:pt x="7224" y="1479"/>
                    </a:lnTo>
                    <a:lnTo>
                      <a:pt x="72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6822025" y="3094625"/>
                <a:ext cx="16055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4238" extrusionOk="0">
                    <a:moveTo>
                      <a:pt x="6422" y="0"/>
                    </a:moveTo>
                    <a:lnTo>
                      <a:pt x="0" y="3423"/>
                    </a:lnTo>
                    <a:lnTo>
                      <a:pt x="0" y="14238"/>
                    </a:lnTo>
                    <a:lnTo>
                      <a:pt x="6422" y="10900"/>
                    </a:lnTo>
                    <a:lnTo>
                      <a:pt x="64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737300" y="3180175"/>
                <a:ext cx="16162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9127" extrusionOk="0">
                    <a:moveTo>
                      <a:pt x="0" y="1"/>
                    </a:moveTo>
                    <a:lnTo>
                      <a:pt x="0" y="9126"/>
                    </a:lnTo>
                    <a:lnTo>
                      <a:pt x="3253" y="7394"/>
                    </a:lnTo>
                    <a:lnTo>
                      <a:pt x="6464" y="8830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031975" y="3306400"/>
                <a:ext cx="6020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634" extrusionOk="0">
                    <a:moveTo>
                      <a:pt x="12041" y="0"/>
                    </a:moveTo>
                    <a:cubicBezTo>
                      <a:pt x="8017" y="0"/>
                      <a:pt x="3993" y="106"/>
                      <a:pt x="1" y="317"/>
                    </a:cubicBezTo>
                    <a:cubicBezTo>
                      <a:pt x="3993" y="528"/>
                      <a:pt x="8017" y="634"/>
                      <a:pt x="12041" y="634"/>
                    </a:cubicBezTo>
                    <a:cubicBezTo>
                      <a:pt x="16065" y="634"/>
                      <a:pt x="20089" y="528"/>
                      <a:pt x="24082" y="317"/>
                    </a:cubicBezTo>
                    <a:cubicBezTo>
                      <a:pt x="20089" y="106"/>
                      <a:pt x="16065" y="0"/>
                      <a:pt x="12041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31"/>
            <p:cNvGrpSpPr/>
            <p:nvPr/>
          </p:nvGrpSpPr>
          <p:grpSpPr>
            <a:xfrm>
              <a:off x="1592359" y="3954615"/>
              <a:ext cx="606231" cy="788352"/>
              <a:chOff x="5622175" y="1832475"/>
              <a:chExt cx="1005525" cy="1307600"/>
            </a:xfrm>
          </p:grpSpPr>
          <p:sp>
            <p:nvSpPr>
              <p:cNvPr id="655" name="Google Shape;655;p31"/>
              <p:cNvSpPr/>
              <p:nvPr/>
            </p:nvSpPr>
            <p:spPr>
              <a:xfrm>
                <a:off x="5703500" y="1835625"/>
                <a:ext cx="8745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2178" extrusionOk="0">
                    <a:moveTo>
                      <a:pt x="0" y="1"/>
                    </a:moveTo>
                    <a:lnTo>
                      <a:pt x="0" y="52177"/>
                    </a:lnTo>
                    <a:lnTo>
                      <a:pt x="34982" y="52177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57802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5703500" y="1883150"/>
                <a:ext cx="874550" cy="1256925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0277" extrusionOk="0">
                    <a:moveTo>
                      <a:pt x="0" y="1"/>
                    </a:moveTo>
                    <a:lnTo>
                      <a:pt x="0" y="50276"/>
                    </a:lnTo>
                    <a:lnTo>
                      <a:pt x="34982" y="50276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5622175" y="1835625"/>
                <a:ext cx="75942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0377" h="52178" extrusionOk="0">
                    <a:moveTo>
                      <a:pt x="2324" y="1"/>
                    </a:moveTo>
                    <a:cubicBezTo>
                      <a:pt x="1014" y="1"/>
                      <a:pt x="0" y="1057"/>
                      <a:pt x="0" y="2324"/>
                    </a:cubicBezTo>
                    <a:lnTo>
                      <a:pt x="0" y="49853"/>
                    </a:lnTo>
                    <a:cubicBezTo>
                      <a:pt x="0" y="51163"/>
                      <a:pt x="1014" y="52177"/>
                      <a:pt x="2324" y="52177"/>
                    </a:cubicBezTo>
                    <a:lnTo>
                      <a:pt x="30377" y="52177"/>
                    </a:lnTo>
                    <a:lnTo>
                      <a:pt x="30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38157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5622175" y="1835625"/>
                <a:ext cx="813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52178" extrusionOk="0">
                    <a:moveTo>
                      <a:pt x="1986" y="1"/>
                    </a:moveTo>
                    <a:cubicBezTo>
                      <a:pt x="888" y="1"/>
                      <a:pt x="0" y="1226"/>
                      <a:pt x="0" y="2705"/>
                    </a:cubicBezTo>
                    <a:lnTo>
                      <a:pt x="0" y="49473"/>
                    </a:lnTo>
                    <a:cubicBezTo>
                      <a:pt x="0" y="50994"/>
                      <a:pt x="888" y="52177"/>
                      <a:pt x="1986" y="52177"/>
                    </a:cubicBezTo>
                    <a:lnTo>
                      <a:pt x="3253" y="52177"/>
                    </a:lnTo>
                    <a:lnTo>
                      <a:pt x="3253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5819675" y="2054275"/>
                <a:ext cx="4109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6507" extrusionOk="0">
                    <a:moveTo>
                      <a:pt x="1437" y="0"/>
                    </a:moveTo>
                    <a:cubicBezTo>
                      <a:pt x="634" y="0"/>
                      <a:pt x="1" y="634"/>
                      <a:pt x="1" y="1437"/>
                    </a:cubicBezTo>
                    <a:lnTo>
                      <a:pt x="1" y="5070"/>
                    </a:lnTo>
                    <a:cubicBezTo>
                      <a:pt x="1" y="5873"/>
                      <a:pt x="634" y="6506"/>
                      <a:pt x="1437" y="6506"/>
                    </a:cubicBezTo>
                    <a:lnTo>
                      <a:pt x="14999" y="6506"/>
                    </a:lnTo>
                    <a:cubicBezTo>
                      <a:pt x="15801" y="6506"/>
                      <a:pt x="16435" y="5873"/>
                      <a:pt x="16435" y="5070"/>
                    </a:cubicBezTo>
                    <a:lnTo>
                      <a:pt x="16435" y="1437"/>
                    </a:lnTo>
                    <a:cubicBezTo>
                      <a:pt x="16435" y="634"/>
                      <a:pt x="15801" y="0"/>
                      <a:pt x="14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5819675" y="2253900"/>
                <a:ext cx="4109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185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29"/>
                    </a:cubicBezTo>
                    <a:cubicBezTo>
                      <a:pt x="1" y="1436"/>
                      <a:pt x="423" y="1859"/>
                      <a:pt x="930" y="1859"/>
                    </a:cubicBezTo>
                    <a:lnTo>
                      <a:pt x="15506" y="1859"/>
                    </a:lnTo>
                    <a:cubicBezTo>
                      <a:pt x="16013" y="1859"/>
                      <a:pt x="16435" y="1436"/>
                      <a:pt x="16435" y="929"/>
                    </a:cubicBezTo>
                    <a:cubicBezTo>
                      <a:pt x="16435" y="423"/>
                      <a:pt x="16013" y="0"/>
                      <a:pt x="15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477700" y="2365850"/>
                <a:ext cx="211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082" extrusionOk="0">
                    <a:moveTo>
                      <a:pt x="423" y="0"/>
                    </a:moveTo>
                    <a:cubicBezTo>
                      <a:pt x="0" y="7985"/>
                      <a:pt x="0" y="16097"/>
                      <a:pt x="423" y="24082"/>
                    </a:cubicBezTo>
                    <a:cubicBezTo>
                      <a:pt x="845" y="16097"/>
                      <a:pt x="845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518875" y="2165175"/>
                <a:ext cx="2010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4082" extrusionOk="0">
                    <a:moveTo>
                      <a:pt x="423" y="0"/>
                    </a:moveTo>
                    <a:cubicBezTo>
                      <a:pt x="1" y="7985"/>
                      <a:pt x="1" y="16097"/>
                      <a:pt x="423" y="24082"/>
                    </a:cubicBezTo>
                    <a:cubicBezTo>
                      <a:pt x="804" y="16097"/>
                      <a:pt x="804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5866150" y="1832475"/>
                <a:ext cx="515450" cy="1307600"/>
              </a:xfrm>
              <a:custGeom>
                <a:avLst/>
                <a:gdLst/>
                <a:ahLst/>
                <a:cxnLst/>
                <a:rect l="l" t="t" r="r" b="b"/>
                <a:pathLst>
                  <a:path w="20618" h="52304" extrusionOk="0">
                    <a:moveTo>
                      <a:pt x="18167" y="0"/>
                    </a:moveTo>
                    <a:cubicBezTo>
                      <a:pt x="18167" y="0"/>
                      <a:pt x="19688" y="39080"/>
                      <a:pt x="1" y="52303"/>
                    </a:cubicBezTo>
                    <a:lnTo>
                      <a:pt x="20618" y="52303"/>
                    </a:lnTo>
                    <a:lnTo>
                      <a:pt x="20618" y="127"/>
                    </a:lnTo>
                    <a:lnTo>
                      <a:pt x="1816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6" name="Google Shape;666;p31"/>
          <p:cNvGrpSpPr/>
          <p:nvPr/>
        </p:nvGrpSpPr>
        <p:grpSpPr>
          <a:xfrm>
            <a:off x="6765528" y="168245"/>
            <a:ext cx="3508195" cy="1409722"/>
            <a:chOff x="5917964" y="168261"/>
            <a:chExt cx="4613618" cy="1853921"/>
          </a:xfrm>
        </p:grpSpPr>
        <p:grpSp>
          <p:nvGrpSpPr>
            <p:cNvPr id="667" name="Google Shape;667;p31"/>
            <p:cNvGrpSpPr/>
            <p:nvPr/>
          </p:nvGrpSpPr>
          <p:grpSpPr>
            <a:xfrm>
              <a:off x="5917964" y="1780333"/>
              <a:ext cx="4613618" cy="241849"/>
              <a:chOff x="1217825" y="3356550"/>
              <a:chExt cx="6105900" cy="320075"/>
            </a:xfrm>
          </p:grpSpPr>
          <p:sp>
            <p:nvSpPr>
              <p:cNvPr id="668" name="Google Shape;668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70" name="Google Shape;670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71" name="Google Shape;671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0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74" name="Google Shape;674;p31"/>
            <p:cNvGrpSpPr/>
            <p:nvPr/>
          </p:nvGrpSpPr>
          <p:grpSpPr>
            <a:xfrm>
              <a:off x="6251561" y="168261"/>
              <a:ext cx="535513" cy="1693507"/>
              <a:chOff x="1659325" y="1223050"/>
              <a:chExt cx="708725" cy="2241275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1881125" y="1223050"/>
                <a:ext cx="4869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19476" y="84580"/>
                    </a:lnTo>
                    <a:lnTo>
                      <a:pt x="19476" y="5957"/>
                    </a:lnTo>
                    <a:cubicBezTo>
                      <a:pt x="19476" y="5281"/>
                      <a:pt x="19012" y="4732"/>
                      <a:pt x="18378" y="45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659325" y="1223050"/>
                <a:ext cx="2218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89651" extrusionOk="0">
                    <a:moveTo>
                      <a:pt x="1563" y="0"/>
                    </a:moveTo>
                    <a:cubicBezTo>
                      <a:pt x="676" y="0"/>
                      <a:pt x="0" y="676"/>
                      <a:pt x="0" y="1563"/>
                    </a:cubicBezTo>
                    <a:lnTo>
                      <a:pt x="0" y="89650"/>
                    </a:lnTo>
                    <a:lnTo>
                      <a:pt x="8872" y="8965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659325" y="30735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659325" y="32013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1659325" y="153355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1"/>
                    </a:moveTo>
                    <a:lnTo>
                      <a:pt x="0" y="2536"/>
                    </a:lnTo>
                    <a:lnTo>
                      <a:pt x="8872" y="2536"/>
                    </a:lnTo>
                    <a:lnTo>
                      <a:pt x="88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1659325" y="1854650"/>
                <a:ext cx="221825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37390" extrusionOk="0">
                    <a:moveTo>
                      <a:pt x="0" y="0"/>
                    </a:moveTo>
                    <a:lnTo>
                      <a:pt x="0" y="37390"/>
                    </a:lnTo>
                    <a:lnTo>
                      <a:pt x="8872" y="3739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1792400" y="1223050"/>
                <a:ext cx="88750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3549" y="89650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2" name="Google Shape;682;p31"/>
            <p:cNvGrpSpPr/>
            <p:nvPr/>
          </p:nvGrpSpPr>
          <p:grpSpPr>
            <a:xfrm>
              <a:off x="6528488" y="459544"/>
              <a:ext cx="700706" cy="1402224"/>
              <a:chOff x="2025825" y="1608550"/>
              <a:chExt cx="927350" cy="1855775"/>
            </a:xfrm>
          </p:grpSpPr>
          <p:sp>
            <p:nvSpPr>
              <p:cNvPr id="683" name="Google Shape;683;p31"/>
              <p:cNvSpPr/>
              <p:nvPr/>
            </p:nvSpPr>
            <p:spPr>
              <a:xfrm>
                <a:off x="2420825" y="1608550"/>
                <a:ext cx="532350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21294" h="74231" extrusionOk="0">
                    <a:moveTo>
                      <a:pt x="1" y="1"/>
                    </a:moveTo>
                    <a:lnTo>
                      <a:pt x="1" y="74230"/>
                    </a:lnTo>
                    <a:lnTo>
                      <a:pt x="21294" y="69160"/>
                    </a:lnTo>
                    <a:lnTo>
                      <a:pt x="21294" y="51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2025825" y="1608550"/>
                <a:ext cx="39502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74231" extrusionOk="0">
                    <a:moveTo>
                      <a:pt x="1099" y="1"/>
                    </a:moveTo>
                    <a:cubicBezTo>
                      <a:pt x="507" y="1"/>
                      <a:pt x="0" y="507"/>
                      <a:pt x="0" y="1141"/>
                    </a:cubicBezTo>
                    <a:lnTo>
                      <a:pt x="0" y="74230"/>
                    </a:lnTo>
                    <a:lnTo>
                      <a:pt x="15801" y="74230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2025825" y="1762750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1"/>
                    </a:moveTo>
                    <a:lnTo>
                      <a:pt x="0" y="4437"/>
                    </a:lnTo>
                    <a:lnTo>
                      <a:pt x="15801" y="4437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2025825" y="2429225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0"/>
                    </a:moveTo>
                    <a:lnTo>
                      <a:pt x="0" y="4436"/>
                    </a:lnTo>
                    <a:lnTo>
                      <a:pt x="15801" y="4436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2025825" y="3272075"/>
                <a:ext cx="395025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3380" extrusionOk="0">
                    <a:moveTo>
                      <a:pt x="0" y="0"/>
                    </a:moveTo>
                    <a:lnTo>
                      <a:pt x="0" y="3380"/>
                    </a:lnTo>
                    <a:lnTo>
                      <a:pt x="15801" y="3380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2076500" y="1961325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0"/>
                    </a:moveTo>
                    <a:cubicBezTo>
                      <a:pt x="466" y="0"/>
                      <a:pt x="1" y="465"/>
                      <a:pt x="1" y="1014"/>
                    </a:cubicBezTo>
                    <a:cubicBezTo>
                      <a:pt x="1" y="1564"/>
                      <a:pt x="423" y="2028"/>
                      <a:pt x="1015" y="2028"/>
                    </a:cubicBezTo>
                    <a:lnTo>
                      <a:pt x="10647" y="2028"/>
                    </a:lnTo>
                    <a:cubicBezTo>
                      <a:pt x="11197" y="2028"/>
                      <a:pt x="11661" y="1564"/>
                      <a:pt x="11661" y="1014"/>
                    </a:cubicBezTo>
                    <a:cubicBezTo>
                      <a:pt x="11661" y="465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076500" y="2050050"/>
                <a:ext cx="29155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986" extrusionOk="0">
                    <a:moveTo>
                      <a:pt x="1015" y="0"/>
                    </a:moveTo>
                    <a:cubicBezTo>
                      <a:pt x="466" y="0"/>
                      <a:pt x="1" y="423"/>
                      <a:pt x="1" y="1014"/>
                    </a:cubicBezTo>
                    <a:cubicBezTo>
                      <a:pt x="1" y="1563"/>
                      <a:pt x="423" y="1986"/>
                      <a:pt x="1015" y="1986"/>
                    </a:cubicBezTo>
                    <a:lnTo>
                      <a:pt x="10647" y="1986"/>
                    </a:lnTo>
                    <a:cubicBezTo>
                      <a:pt x="11197" y="1986"/>
                      <a:pt x="11661" y="1563"/>
                      <a:pt x="11661" y="1014"/>
                    </a:cubicBezTo>
                    <a:cubicBezTo>
                      <a:pt x="11661" y="423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2076500" y="2137700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1"/>
                    </a:moveTo>
                    <a:cubicBezTo>
                      <a:pt x="466" y="1"/>
                      <a:pt x="1" y="465"/>
                      <a:pt x="1" y="1015"/>
                    </a:cubicBezTo>
                    <a:cubicBezTo>
                      <a:pt x="1" y="1564"/>
                      <a:pt x="423" y="2029"/>
                      <a:pt x="1015" y="2029"/>
                    </a:cubicBezTo>
                    <a:lnTo>
                      <a:pt x="10647" y="2029"/>
                    </a:lnTo>
                    <a:cubicBezTo>
                      <a:pt x="11197" y="2029"/>
                      <a:pt x="11661" y="1564"/>
                      <a:pt x="11661" y="1015"/>
                    </a:cubicBezTo>
                    <a:cubicBezTo>
                      <a:pt x="11661" y="465"/>
                      <a:pt x="11197" y="1"/>
                      <a:pt x="10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2272975" y="1608550"/>
                <a:ext cx="14787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74231" extrusionOk="0">
                    <a:moveTo>
                      <a:pt x="0" y="1"/>
                    </a:moveTo>
                    <a:lnTo>
                      <a:pt x="0" y="74230"/>
                    </a:lnTo>
                    <a:lnTo>
                      <a:pt x="5915" y="74230"/>
                    </a:lnTo>
                    <a:lnTo>
                      <a:pt x="5915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2513775" y="1772250"/>
                <a:ext cx="3612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7099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4449" y="7099"/>
                    </a:lnTo>
                    <a:lnTo>
                      <a:pt x="14449" y="29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31"/>
            <p:cNvGrpSpPr/>
            <p:nvPr/>
          </p:nvGrpSpPr>
          <p:grpSpPr>
            <a:xfrm>
              <a:off x="6869245" y="932002"/>
              <a:ext cx="449336" cy="929766"/>
              <a:chOff x="2476800" y="2233825"/>
              <a:chExt cx="594675" cy="1230500"/>
            </a:xfrm>
          </p:grpSpPr>
          <p:sp>
            <p:nvSpPr>
              <p:cNvPr id="694" name="Google Shape;694;p31"/>
              <p:cNvSpPr/>
              <p:nvPr/>
            </p:nvSpPr>
            <p:spPr>
              <a:xfrm>
                <a:off x="2833800" y="2233825"/>
                <a:ext cx="23767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49220" extrusionOk="0">
                    <a:moveTo>
                      <a:pt x="1" y="0"/>
                    </a:moveTo>
                    <a:lnTo>
                      <a:pt x="1" y="49219"/>
                    </a:lnTo>
                    <a:lnTo>
                      <a:pt x="9507" y="46135"/>
                    </a:lnTo>
                    <a:lnTo>
                      <a:pt x="9507" y="23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2476800" y="2233825"/>
                <a:ext cx="35702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49220" extrusionOk="0">
                    <a:moveTo>
                      <a:pt x="1775" y="0"/>
                    </a:moveTo>
                    <a:cubicBezTo>
                      <a:pt x="804" y="0"/>
                      <a:pt x="1" y="803"/>
                      <a:pt x="1" y="1775"/>
                    </a:cubicBezTo>
                    <a:lnTo>
                      <a:pt x="1" y="49219"/>
                    </a:lnTo>
                    <a:lnTo>
                      <a:pt x="14281" y="49219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2476800" y="2385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2476800" y="2573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2674325" y="2233825"/>
                <a:ext cx="159500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49220" extrusionOk="0">
                    <a:moveTo>
                      <a:pt x="0" y="0"/>
                    </a:moveTo>
                    <a:lnTo>
                      <a:pt x="0" y="49219"/>
                    </a:lnTo>
                    <a:lnTo>
                      <a:pt x="6380" y="49219"/>
                    </a:lnTo>
                    <a:lnTo>
                      <a:pt x="6380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2476800" y="2573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2476800" y="2385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1" name="Google Shape;701;p31"/>
            <p:cNvGrpSpPr/>
            <p:nvPr/>
          </p:nvGrpSpPr>
          <p:grpSpPr>
            <a:xfrm>
              <a:off x="7257907" y="861769"/>
              <a:ext cx="483641" cy="999999"/>
              <a:chOff x="2991175" y="2140875"/>
              <a:chExt cx="640075" cy="1323450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3375625" y="2140875"/>
                <a:ext cx="2556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0225" h="52938" extrusionOk="0">
                    <a:moveTo>
                      <a:pt x="1" y="0"/>
                    </a:moveTo>
                    <a:lnTo>
                      <a:pt x="1" y="52937"/>
                    </a:lnTo>
                    <a:lnTo>
                      <a:pt x="10225" y="49600"/>
                    </a:lnTo>
                    <a:lnTo>
                      <a:pt x="10225" y="24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3467525" y="2163050"/>
                <a:ext cx="163725" cy="1266425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50657" extrusionOk="0">
                    <a:moveTo>
                      <a:pt x="1" y="1"/>
                    </a:moveTo>
                    <a:lnTo>
                      <a:pt x="634" y="50656"/>
                    </a:lnTo>
                    <a:lnTo>
                      <a:pt x="6549" y="487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2991175" y="2140875"/>
                <a:ext cx="38447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52938" extrusionOk="0">
                    <a:moveTo>
                      <a:pt x="1310" y="0"/>
                    </a:moveTo>
                    <a:cubicBezTo>
                      <a:pt x="592" y="0"/>
                      <a:pt x="1" y="550"/>
                      <a:pt x="1" y="1310"/>
                    </a:cubicBezTo>
                    <a:lnTo>
                      <a:pt x="1" y="52937"/>
                    </a:lnTo>
                    <a:lnTo>
                      <a:pt x="15379" y="52937"/>
                    </a:lnTo>
                    <a:lnTo>
                      <a:pt x="15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3066175" y="2315150"/>
                <a:ext cx="232375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32" extrusionOk="0">
                    <a:moveTo>
                      <a:pt x="1394" y="0"/>
                    </a:moveTo>
                    <a:cubicBezTo>
                      <a:pt x="592" y="0"/>
                      <a:pt x="0" y="634"/>
                      <a:pt x="0" y="1437"/>
                    </a:cubicBezTo>
                    <a:cubicBezTo>
                      <a:pt x="0" y="2197"/>
                      <a:pt x="634" y="2831"/>
                      <a:pt x="1394" y="2831"/>
                    </a:cubicBezTo>
                    <a:lnTo>
                      <a:pt x="7901" y="2831"/>
                    </a:lnTo>
                    <a:cubicBezTo>
                      <a:pt x="8661" y="2831"/>
                      <a:pt x="9295" y="2197"/>
                      <a:pt x="9295" y="1437"/>
                    </a:cubicBezTo>
                    <a:cubicBezTo>
                      <a:pt x="9295" y="634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3066175" y="2430275"/>
                <a:ext cx="232375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74" extrusionOk="0">
                    <a:moveTo>
                      <a:pt x="1394" y="0"/>
                    </a:moveTo>
                    <a:cubicBezTo>
                      <a:pt x="592" y="0"/>
                      <a:pt x="0" y="676"/>
                      <a:pt x="0" y="1437"/>
                    </a:cubicBezTo>
                    <a:cubicBezTo>
                      <a:pt x="0" y="2240"/>
                      <a:pt x="634" y="2873"/>
                      <a:pt x="1394" y="2873"/>
                    </a:cubicBezTo>
                    <a:lnTo>
                      <a:pt x="7901" y="2873"/>
                    </a:lnTo>
                    <a:cubicBezTo>
                      <a:pt x="8661" y="2873"/>
                      <a:pt x="9295" y="2240"/>
                      <a:pt x="9295" y="1437"/>
                    </a:cubicBezTo>
                    <a:cubicBezTo>
                      <a:pt x="9295" y="676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3245725" y="2140875"/>
                <a:ext cx="1299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52938" extrusionOk="0">
                    <a:moveTo>
                      <a:pt x="0" y="0"/>
                    </a:moveTo>
                    <a:lnTo>
                      <a:pt x="0" y="52937"/>
                    </a:lnTo>
                    <a:lnTo>
                      <a:pt x="5197" y="52937"/>
                    </a:lnTo>
                    <a:lnTo>
                      <a:pt x="519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31"/>
            <p:cNvGrpSpPr/>
            <p:nvPr/>
          </p:nvGrpSpPr>
          <p:grpSpPr>
            <a:xfrm>
              <a:off x="7595490" y="583236"/>
              <a:ext cx="696739" cy="1275339"/>
              <a:chOff x="3437950" y="1772250"/>
              <a:chExt cx="922100" cy="1687850"/>
            </a:xfrm>
          </p:grpSpPr>
          <p:sp>
            <p:nvSpPr>
              <p:cNvPr id="709" name="Google Shape;709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6" name="Google Shape;716;p31"/>
            <p:cNvGrpSpPr/>
            <p:nvPr/>
          </p:nvGrpSpPr>
          <p:grpSpPr>
            <a:xfrm>
              <a:off x="8087102" y="182617"/>
              <a:ext cx="491631" cy="1699099"/>
              <a:chOff x="4088575" y="1242050"/>
              <a:chExt cx="650650" cy="2248675"/>
            </a:xfrm>
          </p:grpSpPr>
          <p:sp>
            <p:nvSpPr>
              <p:cNvPr id="717" name="Google Shape;717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3" name="Google Shape;723;p31"/>
            <p:cNvGrpSpPr/>
            <p:nvPr/>
          </p:nvGrpSpPr>
          <p:grpSpPr>
            <a:xfrm>
              <a:off x="8375194" y="426827"/>
              <a:ext cx="528334" cy="1454889"/>
              <a:chOff x="4469850" y="1565250"/>
              <a:chExt cx="699225" cy="1925475"/>
            </a:xfrm>
          </p:grpSpPr>
          <p:sp>
            <p:nvSpPr>
              <p:cNvPr id="724" name="Google Shape;724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0" name="Google Shape;730;p31"/>
          <p:cNvGrpSpPr/>
          <p:nvPr/>
        </p:nvGrpSpPr>
        <p:grpSpPr>
          <a:xfrm>
            <a:off x="7945613" y="2133475"/>
            <a:ext cx="104150" cy="104150"/>
            <a:chOff x="7648113" y="3202125"/>
            <a:chExt cx="104150" cy="104150"/>
          </a:xfrm>
        </p:grpSpPr>
        <p:sp>
          <p:nvSpPr>
            <p:cNvPr id="731" name="Google Shape;731;p31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8347088" y="2976150"/>
            <a:ext cx="109300" cy="109625"/>
            <a:chOff x="9043313" y="2299825"/>
            <a:chExt cx="109300" cy="109625"/>
          </a:xfrm>
        </p:grpSpPr>
        <p:sp>
          <p:nvSpPr>
            <p:cNvPr id="734" name="Google Shape;734;p31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31"/>
          <p:cNvSpPr/>
          <p:nvPr/>
        </p:nvSpPr>
        <p:spPr>
          <a:xfrm>
            <a:off x="8181188" y="2601150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1494325" y="3188150"/>
            <a:ext cx="59975" cy="677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31"/>
          <p:cNvSpPr/>
          <p:nvPr/>
        </p:nvSpPr>
        <p:spPr>
          <a:xfrm>
            <a:off x="1172313" y="3525075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31"/>
          <p:cNvSpPr/>
          <p:nvPr/>
        </p:nvSpPr>
        <p:spPr>
          <a:xfrm>
            <a:off x="1254738" y="2914613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31"/>
          <p:cNvSpPr/>
          <p:nvPr/>
        </p:nvSpPr>
        <p:spPr>
          <a:xfrm>
            <a:off x="1793788" y="3322525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1" name="Google Shape;741;p31"/>
          <p:cNvSpPr/>
          <p:nvPr/>
        </p:nvSpPr>
        <p:spPr>
          <a:xfrm>
            <a:off x="8177651" y="1791598"/>
            <a:ext cx="104153" cy="117561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2" name="Google Shape;742;p31"/>
          <p:cNvGrpSpPr/>
          <p:nvPr/>
        </p:nvGrpSpPr>
        <p:grpSpPr>
          <a:xfrm rot="850416">
            <a:off x="652844" y="2184783"/>
            <a:ext cx="473316" cy="435922"/>
            <a:chOff x="6578186" y="3304323"/>
            <a:chExt cx="592215" cy="545427"/>
          </a:xfrm>
        </p:grpSpPr>
        <p:sp>
          <p:nvSpPr>
            <p:cNvPr id="743" name="Google Shape;743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31"/>
          <p:cNvGrpSpPr/>
          <p:nvPr/>
        </p:nvGrpSpPr>
        <p:grpSpPr>
          <a:xfrm rot="-316612">
            <a:off x="8069869" y="3545915"/>
            <a:ext cx="473290" cy="435899"/>
            <a:chOff x="6578186" y="3304323"/>
            <a:chExt cx="592215" cy="545427"/>
          </a:xfrm>
        </p:grpSpPr>
        <p:sp>
          <p:nvSpPr>
            <p:cNvPr id="748" name="Google Shape;748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605;p31"/>
          <p:cNvSpPr txBox="1">
            <a:spLocks noGrp="1"/>
          </p:cNvSpPr>
          <p:nvPr>
            <p:ph type="title" idx="2"/>
          </p:nvPr>
        </p:nvSpPr>
        <p:spPr>
          <a:xfrm>
            <a:off x="3877669" y="1276344"/>
            <a:ext cx="1362600" cy="841800"/>
          </a:xfrm>
          <a:prstGeom prst="rect">
            <a:avLst/>
          </a:prstGeom>
          <a:solidFill>
            <a:srgbClr val="C58D5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VN Van" panose="00000400000000000000" pitchFamily="2" charset="0"/>
              </a:rPr>
              <a:t>04</a:t>
            </a:r>
            <a:endParaRPr dirty="0">
              <a:latin typeface="UVN V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" grpId="0"/>
      <p:bldP spid="1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35"/>
          <p:cNvGrpSpPr/>
          <p:nvPr/>
        </p:nvGrpSpPr>
        <p:grpSpPr>
          <a:xfrm flipH="1">
            <a:off x="3188425" y="3818100"/>
            <a:ext cx="2376225" cy="1247125"/>
            <a:chOff x="5659850" y="2524200"/>
            <a:chExt cx="2376225" cy="1247125"/>
          </a:xfrm>
        </p:grpSpPr>
        <p:grpSp>
          <p:nvGrpSpPr>
            <p:cNvPr id="911" name="Google Shape;911;p35"/>
            <p:cNvGrpSpPr/>
            <p:nvPr/>
          </p:nvGrpSpPr>
          <p:grpSpPr>
            <a:xfrm>
              <a:off x="5659850" y="2524200"/>
              <a:ext cx="2376225" cy="527600"/>
              <a:chOff x="5659850" y="2524200"/>
              <a:chExt cx="2376225" cy="527600"/>
            </a:xfrm>
          </p:grpSpPr>
          <p:sp>
            <p:nvSpPr>
              <p:cNvPr id="912" name="Google Shape;912;p35"/>
              <p:cNvSpPr/>
              <p:nvPr/>
            </p:nvSpPr>
            <p:spPr>
              <a:xfrm>
                <a:off x="6847250" y="2524200"/>
                <a:ext cx="1188825" cy="527600"/>
              </a:xfrm>
              <a:custGeom>
                <a:avLst/>
                <a:gdLst/>
                <a:ahLst/>
                <a:cxnLst/>
                <a:rect l="l" t="t" r="r" b="b"/>
                <a:pathLst>
                  <a:path w="47553" h="21104" extrusionOk="0">
                    <a:moveTo>
                      <a:pt x="0" y="0"/>
                    </a:moveTo>
                    <a:lnTo>
                      <a:pt x="0" y="21103"/>
                    </a:lnTo>
                    <a:lnTo>
                      <a:pt x="37030" y="21103"/>
                    </a:lnTo>
                    <a:cubicBezTo>
                      <a:pt x="42832" y="21103"/>
                      <a:pt x="47553" y="16382"/>
                      <a:pt x="47553" y="10580"/>
                    </a:cubicBezTo>
                    <a:cubicBezTo>
                      <a:pt x="47553" y="4721"/>
                      <a:pt x="42832" y="0"/>
                      <a:pt x="370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6847238" y="2524200"/>
                <a:ext cx="1188825" cy="527600"/>
              </a:xfrm>
              <a:custGeom>
                <a:avLst/>
                <a:gdLst/>
                <a:ahLst/>
                <a:cxnLst/>
                <a:rect l="l" t="t" r="r" b="b"/>
                <a:pathLst>
                  <a:path w="47553" h="21104" extrusionOk="0">
                    <a:moveTo>
                      <a:pt x="0" y="0"/>
                    </a:moveTo>
                    <a:lnTo>
                      <a:pt x="0" y="21103"/>
                    </a:lnTo>
                    <a:lnTo>
                      <a:pt x="37030" y="21103"/>
                    </a:lnTo>
                    <a:cubicBezTo>
                      <a:pt x="42832" y="21103"/>
                      <a:pt x="47553" y="16382"/>
                      <a:pt x="47553" y="10580"/>
                    </a:cubicBezTo>
                    <a:cubicBezTo>
                      <a:pt x="47553" y="4721"/>
                      <a:pt x="42832" y="0"/>
                      <a:pt x="37030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5703950" y="2566850"/>
                <a:ext cx="13580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54322" h="16781" extrusionOk="0">
                    <a:moveTo>
                      <a:pt x="0" y="1"/>
                    </a:moveTo>
                    <a:lnTo>
                      <a:pt x="0" y="16781"/>
                    </a:lnTo>
                    <a:lnTo>
                      <a:pt x="46358" y="16781"/>
                    </a:lnTo>
                    <a:cubicBezTo>
                      <a:pt x="50738" y="16781"/>
                      <a:pt x="54321" y="13254"/>
                      <a:pt x="54321" y="8817"/>
                    </a:cubicBezTo>
                    <a:lnTo>
                      <a:pt x="54321" y="7964"/>
                    </a:lnTo>
                    <a:cubicBezTo>
                      <a:pt x="54321" y="3584"/>
                      <a:pt x="50738" y="1"/>
                      <a:pt x="46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5702525" y="2788700"/>
                <a:ext cx="1359475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54379" h="7907" extrusionOk="0">
                    <a:moveTo>
                      <a:pt x="54378" y="0"/>
                    </a:moveTo>
                    <a:lnTo>
                      <a:pt x="54378" y="0"/>
                    </a:lnTo>
                    <a:cubicBezTo>
                      <a:pt x="53582" y="3584"/>
                      <a:pt x="50397" y="6257"/>
                      <a:pt x="46586" y="6257"/>
                    </a:cubicBezTo>
                    <a:lnTo>
                      <a:pt x="0" y="6257"/>
                    </a:lnTo>
                    <a:lnTo>
                      <a:pt x="0" y="7907"/>
                    </a:lnTo>
                    <a:lnTo>
                      <a:pt x="46415" y="7907"/>
                    </a:lnTo>
                    <a:cubicBezTo>
                      <a:pt x="50795" y="7907"/>
                      <a:pt x="54378" y="4380"/>
                      <a:pt x="54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7307975" y="2524200"/>
                <a:ext cx="439450" cy="527600"/>
              </a:xfrm>
              <a:custGeom>
                <a:avLst/>
                <a:gdLst/>
                <a:ahLst/>
                <a:cxnLst/>
                <a:rect l="l" t="t" r="r" b="b"/>
                <a:pathLst>
                  <a:path w="17578" h="21104" extrusionOk="0">
                    <a:moveTo>
                      <a:pt x="1" y="0"/>
                    </a:moveTo>
                    <a:cubicBezTo>
                      <a:pt x="5860" y="0"/>
                      <a:pt x="10581" y="4721"/>
                      <a:pt x="10581" y="10580"/>
                    </a:cubicBezTo>
                    <a:cubicBezTo>
                      <a:pt x="10581" y="16382"/>
                      <a:pt x="5860" y="21103"/>
                      <a:pt x="1" y="21103"/>
                    </a:cubicBezTo>
                    <a:lnTo>
                      <a:pt x="6997" y="21103"/>
                    </a:lnTo>
                    <a:cubicBezTo>
                      <a:pt x="12799" y="21103"/>
                      <a:pt x="17577" y="16382"/>
                      <a:pt x="17577" y="10580"/>
                    </a:cubicBezTo>
                    <a:cubicBezTo>
                      <a:pt x="17577" y="4721"/>
                      <a:pt x="12856" y="0"/>
                      <a:pt x="6997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5703950" y="2886800"/>
                <a:ext cx="1304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2160" h="1" fill="none" extrusionOk="0">
                    <a:moveTo>
                      <a:pt x="0" y="1"/>
                    </a:moveTo>
                    <a:lnTo>
                      <a:pt x="52160" y="1"/>
                    </a:lnTo>
                  </a:path>
                </a:pathLst>
              </a:custGeom>
              <a:noFill/>
              <a:ln w="8525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5703950" y="2807175"/>
                <a:ext cx="1333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355" h="1" fill="none" extrusionOk="0">
                    <a:moveTo>
                      <a:pt x="0" y="1"/>
                    </a:moveTo>
                    <a:lnTo>
                      <a:pt x="53354" y="1"/>
                    </a:lnTo>
                  </a:path>
                </a:pathLst>
              </a:custGeom>
              <a:noFill/>
              <a:ln w="8525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5703950" y="2727550"/>
                <a:ext cx="1333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355" h="1" fill="none" extrusionOk="0">
                    <a:moveTo>
                      <a:pt x="0" y="0"/>
                    </a:moveTo>
                    <a:lnTo>
                      <a:pt x="53354" y="0"/>
                    </a:lnTo>
                  </a:path>
                </a:pathLst>
              </a:custGeom>
              <a:noFill/>
              <a:ln w="8525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5703950" y="2647900"/>
                <a:ext cx="1304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2160" h="1" fill="none" extrusionOk="0">
                    <a:moveTo>
                      <a:pt x="0" y="1"/>
                    </a:moveTo>
                    <a:lnTo>
                      <a:pt x="52160" y="1"/>
                    </a:lnTo>
                  </a:path>
                </a:pathLst>
              </a:custGeom>
              <a:noFill/>
              <a:ln w="8525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5659850" y="2524200"/>
                <a:ext cx="1436275" cy="527600"/>
              </a:xfrm>
              <a:custGeom>
                <a:avLst/>
                <a:gdLst/>
                <a:ahLst/>
                <a:cxnLst/>
                <a:rect l="l" t="t" r="r" b="b"/>
                <a:pathLst>
                  <a:path w="57451" h="21104" extrusionOk="0">
                    <a:moveTo>
                      <a:pt x="1" y="0"/>
                    </a:moveTo>
                    <a:lnTo>
                      <a:pt x="1" y="2617"/>
                    </a:lnTo>
                    <a:lnTo>
                      <a:pt x="46643" y="2617"/>
                    </a:lnTo>
                    <a:cubicBezTo>
                      <a:pt x="51023" y="2617"/>
                      <a:pt x="54607" y="6200"/>
                      <a:pt x="54607" y="10580"/>
                    </a:cubicBezTo>
                    <a:cubicBezTo>
                      <a:pt x="54607" y="14960"/>
                      <a:pt x="51023" y="18487"/>
                      <a:pt x="46643" y="18487"/>
                    </a:cubicBezTo>
                    <a:lnTo>
                      <a:pt x="1" y="18487"/>
                    </a:lnTo>
                    <a:lnTo>
                      <a:pt x="1" y="21103"/>
                    </a:lnTo>
                    <a:lnTo>
                      <a:pt x="46871" y="21103"/>
                    </a:lnTo>
                    <a:cubicBezTo>
                      <a:pt x="52673" y="21103"/>
                      <a:pt x="57451" y="16382"/>
                      <a:pt x="57451" y="10580"/>
                    </a:cubicBezTo>
                    <a:cubicBezTo>
                      <a:pt x="57451" y="4721"/>
                      <a:pt x="52729" y="0"/>
                      <a:pt x="468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" name="Google Shape;922;p35"/>
            <p:cNvGrpSpPr/>
            <p:nvPr/>
          </p:nvGrpSpPr>
          <p:grpSpPr>
            <a:xfrm>
              <a:off x="6500275" y="3449925"/>
              <a:ext cx="1447650" cy="321400"/>
              <a:chOff x="6500275" y="3449925"/>
              <a:chExt cx="1447650" cy="321400"/>
            </a:xfrm>
          </p:grpSpPr>
          <p:sp>
            <p:nvSpPr>
              <p:cNvPr id="923" name="Google Shape;923;p35"/>
              <p:cNvSpPr/>
              <p:nvPr/>
            </p:nvSpPr>
            <p:spPr>
              <a:xfrm>
                <a:off x="7222650" y="3449925"/>
                <a:ext cx="725275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29011" h="12856" extrusionOk="0">
                    <a:moveTo>
                      <a:pt x="1" y="1"/>
                    </a:moveTo>
                    <a:lnTo>
                      <a:pt x="1" y="12856"/>
                    </a:lnTo>
                    <a:lnTo>
                      <a:pt x="22583" y="12856"/>
                    </a:lnTo>
                    <a:cubicBezTo>
                      <a:pt x="26166" y="12856"/>
                      <a:pt x="29010" y="9955"/>
                      <a:pt x="29010" y="6428"/>
                    </a:cubicBezTo>
                    <a:cubicBezTo>
                      <a:pt x="29010" y="2845"/>
                      <a:pt x="26166" y="1"/>
                      <a:pt x="22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7222638" y="3449925"/>
                <a:ext cx="725275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29011" h="12856" extrusionOk="0">
                    <a:moveTo>
                      <a:pt x="1" y="1"/>
                    </a:moveTo>
                    <a:lnTo>
                      <a:pt x="1" y="12856"/>
                    </a:lnTo>
                    <a:lnTo>
                      <a:pt x="22583" y="12856"/>
                    </a:lnTo>
                    <a:cubicBezTo>
                      <a:pt x="26166" y="12856"/>
                      <a:pt x="29010" y="9955"/>
                      <a:pt x="29010" y="6428"/>
                    </a:cubicBezTo>
                    <a:cubicBezTo>
                      <a:pt x="29010" y="2845"/>
                      <a:pt x="26166" y="1"/>
                      <a:pt x="22583" y="1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6525875" y="3475525"/>
                <a:ext cx="827650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33106" h="10240" extrusionOk="0">
                    <a:moveTo>
                      <a:pt x="0" y="1"/>
                    </a:moveTo>
                    <a:lnTo>
                      <a:pt x="0" y="10239"/>
                    </a:lnTo>
                    <a:lnTo>
                      <a:pt x="28270" y="10239"/>
                    </a:lnTo>
                    <a:cubicBezTo>
                      <a:pt x="30944" y="10239"/>
                      <a:pt x="33105" y="8078"/>
                      <a:pt x="33105" y="5404"/>
                    </a:cubicBezTo>
                    <a:lnTo>
                      <a:pt x="33105" y="4836"/>
                    </a:lnTo>
                    <a:cubicBezTo>
                      <a:pt x="33105" y="2219"/>
                      <a:pt x="30944" y="1"/>
                      <a:pt x="28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6525875" y="3610625"/>
                <a:ext cx="827650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33106" h="4836" extrusionOk="0">
                    <a:moveTo>
                      <a:pt x="33105" y="0"/>
                    </a:moveTo>
                    <a:lnTo>
                      <a:pt x="33105" y="0"/>
                    </a:lnTo>
                    <a:cubicBezTo>
                      <a:pt x="32650" y="2162"/>
                      <a:pt x="30716" y="3811"/>
                      <a:pt x="28384" y="3811"/>
                    </a:cubicBezTo>
                    <a:lnTo>
                      <a:pt x="0" y="3811"/>
                    </a:lnTo>
                    <a:lnTo>
                      <a:pt x="0" y="4835"/>
                    </a:lnTo>
                    <a:lnTo>
                      <a:pt x="28270" y="4835"/>
                    </a:lnTo>
                    <a:cubicBezTo>
                      <a:pt x="30944" y="4835"/>
                      <a:pt x="33105" y="2674"/>
                      <a:pt x="3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6525875" y="3670350"/>
                <a:ext cx="79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797" h="1" fill="none" extrusionOk="0">
                    <a:moveTo>
                      <a:pt x="0" y="0"/>
                    </a:moveTo>
                    <a:lnTo>
                      <a:pt x="31797" y="0"/>
                    </a:lnTo>
                  </a:path>
                </a:pathLst>
              </a:custGeom>
              <a:noFill/>
              <a:ln w="57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6525875" y="3622000"/>
                <a:ext cx="8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537" h="1" fill="none" extrusionOk="0">
                    <a:moveTo>
                      <a:pt x="0" y="0"/>
                    </a:moveTo>
                    <a:lnTo>
                      <a:pt x="32536" y="0"/>
                    </a:lnTo>
                  </a:path>
                </a:pathLst>
              </a:custGeom>
              <a:noFill/>
              <a:ln w="57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6525875" y="3573650"/>
                <a:ext cx="8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537" h="1" fill="none" extrusionOk="0">
                    <a:moveTo>
                      <a:pt x="0" y="0"/>
                    </a:moveTo>
                    <a:lnTo>
                      <a:pt x="32536" y="0"/>
                    </a:lnTo>
                  </a:path>
                </a:pathLst>
              </a:custGeom>
              <a:noFill/>
              <a:ln w="57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6525875" y="3525300"/>
                <a:ext cx="79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797" h="1" fill="none" extrusionOk="0">
                    <a:moveTo>
                      <a:pt x="0" y="1"/>
                    </a:moveTo>
                    <a:lnTo>
                      <a:pt x="31797" y="1"/>
                    </a:lnTo>
                  </a:path>
                </a:pathLst>
              </a:custGeom>
              <a:noFill/>
              <a:ln w="57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6500275" y="3449925"/>
                <a:ext cx="874575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4983" h="12856" extrusionOk="0">
                    <a:moveTo>
                      <a:pt x="0" y="1"/>
                    </a:moveTo>
                    <a:lnTo>
                      <a:pt x="0" y="1594"/>
                    </a:lnTo>
                    <a:lnTo>
                      <a:pt x="28441" y="1594"/>
                    </a:lnTo>
                    <a:cubicBezTo>
                      <a:pt x="31114" y="1594"/>
                      <a:pt x="33276" y="3755"/>
                      <a:pt x="33276" y="6428"/>
                    </a:cubicBezTo>
                    <a:cubicBezTo>
                      <a:pt x="33276" y="9102"/>
                      <a:pt x="31114" y="11263"/>
                      <a:pt x="28441" y="11263"/>
                    </a:cubicBezTo>
                    <a:lnTo>
                      <a:pt x="0" y="11263"/>
                    </a:lnTo>
                    <a:lnTo>
                      <a:pt x="0" y="12856"/>
                    </a:lnTo>
                    <a:lnTo>
                      <a:pt x="28555" y="12856"/>
                    </a:lnTo>
                    <a:cubicBezTo>
                      <a:pt x="32081" y="12856"/>
                      <a:pt x="34982" y="9955"/>
                      <a:pt x="34982" y="6428"/>
                    </a:cubicBezTo>
                    <a:cubicBezTo>
                      <a:pt x="34982" y="2845"/>
                      <a:pt x="32081" y="1"/>
                      <a:pt x="2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5"/>
            <p:cNvGrpSpPr/>
            <p:nvPr/>
          </p:nvGrpSpPr>
          <p:grpSpPr>
            <a:xfrm>
              <a:off x="5786425" y="3043225"/>
              <a:ext cx="1827325" cy="406725"/>
              <a:chOff x="5786425" y="3043225"/>
              <a:chExt cx="1827325" cy="406725"/>
            </a:xfrm>
          </p:grpSpPr>
          <p:sp>
            <p:nvSpPr>
              <p:cNvPr id="933" name="Google Shape;933;p35"/>
              <p:cNvSpPr/>
              <p:nvPr/>
            </p:nvSpPr>
            <p:spPr>
              <a:xfrm>
                <a:off x="5786425" y="3043225"/>
                <a:ext cx="914375" cy="406725"/>
              </a:xfrm>
              <a:custGeom>
                <a:avLst/>
                <a:gdLst/>
                <a:ahLst/>
                <a:cxnLst/>
                <a:rect l="l" t="t" r="r" b="b"/>
                <a:pathLst>
                  <a:path w="36575" h="16269" extrusionOk="0">
                    <a:moveTo>
                      <a:pt x="8134" y="1"/>
                    </a:moveTo>
                    <a:cubicBezTo>
                      <a:pt x="3641" y="1"/>
                      <a:pt x="0" y="3641"/>
                      <a:pt x="0" y="8135"/>
                    </a:cubicBezTo>
                    <a:cubicBezTo>
                      <a:pt x="0" y="12628"/>
                      <a:pt x="3641" y="16269"/>
                      <a:pt x="8134" y="16269"/>
                    </a:cubicBezTo>
                    <a:lnTo>
                      <a:pt x="36575" y="16269"/>
                    </a:lnTo>
                    <a:lnTo>
                      <a:pt x="365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5786425" y="3043225"/>
                <a:ext cx="914375" cy="406725"/>
              </a:xfrm>
              <a:custGeom>
                <a:avLst/>
                <a:gdLst/>
                <a:ahLst/>
                <a:cxnLst/>
                <a:rect l="l" t="t" r="r" b="b"/>
                <a:pathLst>
                  <a:path w="36575" h="16269" extrusionOk="0">
                    <a:moveTo>
                      <a:pt x="8134" y="1"/>
                    </a:moveTo>
                    <a:cubicBezTo>
                      <a:pt x="3641" y="1"/>
                      <a:pt x="0" y="3641"/>
                      <a:pt x="0" y="8135"/>
                    </a:cubicBezTo>
                    <a:cubicBezTo>
                      <a:pt x="0" y="12628"/>
                      <a:pt x="3641" y="16269"/>
                      <a:pt x="8134" y="16269"/>
                    </a:cubicBezTo>
                    <a:lnTo>
                      <a:pt x="36575" y="16269"/>
                    </a:lnTo>
                    <a:lnTo>
                      <a:pt x="36575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6535825" y="3077350"/>
                <a:ext cx="1043800" cy="321425"/>
              </a:xfrm>
              <a:custGeom>
                <a:avLst/>
                <a:gdLst/>
                <a:ahLst/>
                <a:cxnLst/>
                <a:rect l="l" t="t" r="r" b="b"/>
                <a:pathLst>
                  <a:path w="41752" h="12857" extrusionOk="0">
                    <a:moveTo>
                      <a:pt x="6087" y="1"/>
                    </a:moveTo>
                    <a:cubicBezTo>
                      <a:pt x="2731" y="1"/>
                      <a:pt x="0" y="2731"/>
                      <a:pt x="0" y="6087"/>
                    </a:cubicBezTo>
                    <a:lnTo>
                      <a:pt x="0" y="6770"/>
                    </a:lnTo>
                    <a:cubicBezTo>
                      <a:pt x="0" y="10126"/>
                      <a:pt x="2731" y="12856"/>
                      <a:pt x="6087" y="12856"/>
                    </a:cubicBezTo>
                    <a:lnTo>
                      <a:pt x="41751" y="12856"/>
                    </a:lnTo>
                    <a:lnTo>
                      <a:pt x="41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6535825" y="3246575"/>
                <a:ext cx="104380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41752" h="6088" extrusionOk="0">
                    <a:moveTo>
                      <a:pt x="0" y="1"/>
                    </a:moveTo>
                    <a:cubicBezTo>
                      <a:pt x="0" y="3357"/>
                      <a:pt x="2731" y="6087"/>
                      <a:pt x="6087" y="6087"/>
                    </a:cubicBezTo>
                    <a:lnTo>
                      <a:pt x="41751" y="6087"/>
                    </a:lnTo>
                    <a:lnTo>
                      <a:pt x="41751" y="4836"/>
                    </a:lnTo>
                    <a:lnTo>
                      <a:pt x="5973" y="4836"/>
                    </a:lnTo>
                    <a:cubicBezTo>
                      <a:pt x="3015" y="4836"/>
                      <a:pt x="569" y="273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5995450" y="3043225"/>
                <a:ext cx="337050" cy="406725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6269" extrusionOk="0">
                    <a:moveTo>
                      <a:pt x="8135" y="1"/>
                    </a:moveTo>
                    <a:cubicBezTo>
                      <a:pt x="3641" y="1"/>
                      <a:pt x="1" y="3641"/>
                      <a:pt x="1" y="8135"/>
                    </a:cubicBezTo>
                    <a:cubicBezTo>
                      <a:pt x="1" y="12628"/>
                      <a:pt x="3641" y="16269"/>
                      <a:pt x="8135" y="16269"/>
                    </a:cubicBezTo>
                    <a:lnTo>
                      <a:pt x="13482" y="16269"/>
                    </a:lnTo>
                    <a:cubicBezTo>
                      <a:pt x="8988" y="16269"/>
                      <a:pt x="5348" y="12628"/>
                      <a:pt x="5348" y="8135"/>
                    </a:cubicBezTo>
                    <a:cubicBezTo>
                      <a:pt x="5348" y="3641"/>
                      <a:pt x="8988" y="1"/>
                      <a:pt x="13482" y="1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6577075" y="3323375"/>
                <a:ext cx="1002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102" h="1" fill="none" extrusionOk="0">
                    <a:moveTo>
                      <a:pt x="40101" y="0"/>
                    </a:moveTo>
                    <a:lnTo>
                      <a:pt x="0" y="0"/>
                    </a:lnTo>
                  </a:path>
                </a:pathLst>
              </a:custGeom>
              <a:noFill/>
              <a:ln w="71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6554300" y="3262225"/>
                <a:ext cx="1025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1013" h="1" fill="none" extrusionOk="0">
                    <a:moveTo>
                      <a:pt x="41012" y="1"/>
                    </a:moveTo>
                    <a:lnTo>
                      <a:pt x="1" y="1"/>
                    </a:lnTo>
                  </a:path>
                </a:pathLst>
              </a:custGeom>
              <a:noFill/>
              <a:ln w="71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6554300" y="3199650"/>
                <a:ext cx="1025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1013" h="1" fill="none" extrusionOk="0">
                    <a:moveTo>
                      <a:pt x="41012" y="1"/>
                    </a:moveTo>
                    <a:lnTo>
                      <a:pt x="1" y="1"/>
                    </a:lnTo>
                  </a:path>
                </a:pathLst>
              </a:custGeom>
              <a:noFill/>
              <a:ln w="71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6577075" y="3138500"/>
                <a:ext cx="1002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102" h="1" fill="none" extrusionOk="0">
                    <a:moveTo>
                      <a:pt x="40101" y="1"/>
                    </a:moveTo>
                    <a:lnTo>
                      <a:pt x="0" y="1"/>
                    </a:lnTo>
                  </a:path>
                </a:pathLst>
              </a:custGeom>
              <a:noFill/>
              <a:ln w="7100" cap="flat" cmpd="sng">
                <a:solidFill>
                  <a:schemeClr val="lt2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6510225" y="3043225"/>
                <a:ext cx="1103525" cy="406725"/>
              </a:xfrm>
              <a:custGeom>
                <a:avLst/>
                <a:gdLst/>
                <a:ahLst/>
                <a:cxnLst/>
                <a:rect l="l" t="t" r="r" b="b"/>
                <a:pathLst>
                  <a:path w="44141" h="16269" extrusionOk="0">
                    <a:moveTo>
                      <a:pt x="8078" y="1"/>
                    </a:moveTo>
                    <a:cubicBezTo>
                      <a:pt x="3584" y="1"/>
                      <a:pt x="1" y="3641"/>
                      <a:pt x="1" y="8135"/>
                    </a:cubicBezTo>
                    <a:cubicBezTo>
                      <a:pt x="1" y="12628"/>
                      <a:pt x="3584" y="16269"/>
                      <a:pt x="8078" y="16269"/>
                    </a:cubicBezTo>
                    <a:lnTo>
                      <a:pt x="44140" y="16269"/>
                    </a:lnTo>
                    <a:lnTo>
                      <a:pt x="44140" y="14221"/>
                    </a:lnTo>
                    <a:lnTo>
                      <a:pt x="8248" y="14221"/>
                    </a:lnTo>
                    <a:cubicBezTo>
                      <a:pt x="4892" y="14221"/>
                      <a:pt x="2162" y="11491"/>
                      <a:pt x="2162" y="8135"/>
                    </a:cubicBezTo>
                    <a:cubicBezTo>
                      <a:pt x="2162" y="4779"/>
                      <a:pt x="4892" y="2049"/>
                      <a:pt x="8248" y="2049"/>
                    </a:cubicBezTo>
                    <a:lnTo>
                      <a:pt x="44140" y="2049"/>
                    </a:lnTo>
                    <a:lnTo>
                      <a:pt x="441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6807425" y="3043225"/>
                <a:ext cx="806325" cy="406725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16269" extrusionOk="0">
                    <a:moveTo>
                      <a:pt x="26849" y="1"/>
                    </a:moveTo>
                    <a:lnTo>
                      <a:pt x="1" y="16269"/>
                    </a:lnTo>
                    <a:lnTo>
                      <a:pt x="32252" y="16269"/>
                    </a:lnTo>
                    <a:lnTo>
                      <a:pt x="32252" y="14221"/>
                    </a:lnTo>
                    <a:lnTo>
                      <a:pt x="30887" y="14221"/>
                    </a:lnTo>
                    <a:lnTo>
                      <a:pt x="30887" y="12970"/>
                    </a:lnTo>
                    <a:lnTo>
                      <a:pt x="30887" y="2049"/>
                    </a:lnTo>
                    <a:lnTo>
                      <a:pt x="32252" y="2049"/>
                    </a:lnTo>
                    <a:lnTo>
                      <a:pt x="32252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6" name="Google Shape;946;p35"/>
          <p:cNvGrpSpPr/>
          <p:nvPr/>
        </p:nvGrpSpPr>
        <p:grpSpPr>
          <a:xfrm>
            <a:off x="-154500" y="672950"/>
            <a:ext cx="4045310" cy="4589709"/>
            <a:chOff x="811125" y="170850"/>
            <a:chExt cx="4045310" cy="4589709"/>
          </a:xfrm>
        </p:grpSpPr>
        <p:sp>
          <p:nvSpPr>
            <p:cNvPr id="947" name="Google Shape;947;p35"/>
            <p:cNvSpPr/>
            <p:nvPr/>
          </p:nvSpPr>
          <p:spPr>
            <a:xfrm>
              <a:off x="3947784" y="2467813"/>
              <a:ext cx="377641" cy="777695"/>
            </a:xfrm>
            <a:custGeom>
              <a:avLst/>
              <a:gdLst/>
              <a:ahLst/>
              <a:cxnLst/>
              <a:rect l="l" t="t" r="r" b="b"/>
              <a:pathLst>
                <a:path w="17236" h="35495" extrusionOk="0">
                  <a:moveTo>
                    <a:pt x="5689" y="1"/>
                  </a:moveTo>
                  <a:lnTo>
                    <a:pt x="1" y="22071"/>
                  </a:lnTo>
                  <a:lnTo>
                    <a:pt x="12116" y="35495"/>
                  </a:lnTo>
                  <a:cubicBezTo>
                    <a:pt x="17236" y="21445"/>
                    <a:pt x="5689" y="1"/>
                    <a:pt x="5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1366929" y="2467813"/>
              <a:ext cx="377641" cy="777695"/>
            </a:xfrm>
            <a:custGeom>
              <a:avLst/>
              <a:gdLst/>
              <a:ahLst/>
              <a:cxnLst/>
              <a:rect l="l" t="t" r="r" b="b"/>
              <a:pathLst>
                <a:path w="17236" h="35495" extrusionOk="0">
                  <a:moveTo>
                    <a:pt x="11547" y="1"/>
                  </a:moveTo>
                  <a:cubicBezTo>
                    <a:pt x="11547" y="1"/>
                    <a:pt x="0" y="21445"/>
                    <a:pt x="5119" y="35495"/>
                  </a:cubicBezTo>
                  <a:lnTo>
                    <a:pt x="5119" y="35495"/>
                  </a:lnTo>
                  <a:lnTo>
                    <a:pt x="17235" y="22071"/>
                  </a:lnTo>
                  <a:lnTo>
                    <a:pt x="11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088473" y="3123324"/>
              <a:ext cx="1515471" cy="802607"/>
            </a:xfrm>
            <a:custGeom>
              <a:avLst/>
              <a:gdLst/>
              <a:ahLst/>
              <a:cxnLst/>
              <a:rect l="l" t="t" r="r" b="b"/>
              <a:pathLst>
                <a:path w="69168" h="36632" extrusionOk="0">
                  <a:moveTo>
                    <a:pt x="34584" y="0"/>
                  </a:moveTo>
                  <a:lnTo>
                    <a:pt x="3015" y="10808"/>
                  </a:lnTo>
                  <a:cubicBezTo>
                    <a:pt x="3015" y="10808"/>
                    <a:pt x="1024" y="23777"/>
                    <a:pt x="0" y="31683"/>
                  </a:cubicBezTo>
                  <a:lnTo>
                    <a:pt x="34584" y="36632"/>
                  </a:lnTo>
                  <a:lnTo>
                    <a:pt x="69167" y="31683"/>
                  </a:lnTo>
                  <a:cubicBezTo>
                    <a:pt x="68200" y="23777"/>
                    <a:pt x="66153" y="10808"/>
                    <a:pt x="66153" y="10808"/>
                  </a:cubicBezTo>
                  <a:lnTo>
                    <a:pt x="34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123352" y="3300281"/>
              <a:ext cx="1444439" cy="458642"/>
            </a:xfrm>
            <a:custGeom>
              <a:avLst/>
              <a:gdLst/>
              <a:ahLst/>
              <a:cxnLst/>
              <a:rect l="l" t="t" r="r" b="b"/>
              <a:pathLst>
                <a:path w="65926" h="20933" extrusionOk="0">
                  <a:moveTo>
                    <a:pt x="9386" y="0"/>
                  </a:moveTo>
                  <a:lnTo>
                    <a:pt x="1423" y="2788"/>
                  </a:lnTo>
                  <a:lnTo>
                    <a:pt x="1423" y="2731"/>
                  </a:lnTo>
                  <a:cubicBezTo>
                    <a:pt x="1423" y="2731"/>
                    <a:pt x="740" y="6997"/>
                    <a:pt x="1" y="12116"/>
                  </a:cubicBezTo>
                  <a:cubicBezTo>
                    <a:pt x="8305" y="13311"/>
                    <a:pt x="24403" y="16155"/>
                    <a:pt x="32992" y="20933"/>
                  </a:cubicBezTo>
                  <a:cubicBezTo>
                    <a:pt x="41467" y="16098"/>
                    <a:pt x="58759" y="13026"/>
                    <a:pt x="65926" y="11889"/>
                  </a:cubicBezTo>
                  <a:cubicBezTo>
                    <a:pt x="65186" y="6883"/>
                    <a:pt x="64561" y="2731"/>
                    <a:pt x="64561" y="2731"/>
                  </a:cubicBezTo>
                  <a:lnTo>
                    <a:pt x="60295" y="1309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1810560" y="4181344"/>
              <a:ext cx="603840" cy="371396"/>
            </a:xfrm>
            <a:custGeom>
              <a:avLst/>
              <a:gdLst/>
              <a:ahLst/>
              <a:cxnLst/>
              <a:rect l="l" t="t" r="r" b="b"/>
              <a:pathLst>
                <a:path w="27560" h="16951" extrusionOk="0">
                  <a:moveTo>
                    <a:pt x="15529" y="0"/>
                  </a:moveTo>
                  <a:cubicBezTo>
                    <a:pt x="15529" y="0"/>
                    <a:pt x="5455" y="686"/>
                    <a:pt x="544" y="686"/>
                  </a:cubicBezTo>
                  <a:cubicBezTo>
                    <a:pt x="355" y="686"/>
                    <a:pt x="173" y="685"/>
                    <a:pt x="1" y="683"/>
                  </a:cubicBezTo>
                  <a:lnTo>
                    <a:pt x="1" y="683"/>
                  </a:lnTo>
                  <a:cubicBezTo>
                    <a:pt x="1309" y="13993"/>
                    <a:pt x="1480" y="16951"/>
                    <a:pt x="1480" y="16951"/>
                  </a:cubicBezTo>
                  <a:cubicBezTo>
                    <a:pt x="1480" y="16951"/>
                    <a:pt x="20473" y="15854"/>
                    <a:pt x="24718" y="15854"/>
                  </a:cubicBezTo>
                  <a:cubicBezTo>
                    <a:pt x="25007" y="15854"/>
                    <a:pt x="25228" y="15859"/>
                    <a:pt x="25370" y="15870"/>
                  </a:cubicBezTo>
                  <a:cubicBezTo>
                    <a:pt x="25378" y="15871"/>
                    <a:pt x="25386" y="15871"/>
                    <a:pt x="25393" y="15871"/>
                  </a:cubicBezTo>
                  <a:cubicBezTo>
                    <a:pt x="27559" y="15871"/>
                    <a:pt x="15529" y="0"/>
                    <a:pt x="15529" y="0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1973824" y="4181344"/>
              <a:ext cx="440566" cy="360200"/>
            </a:xfrm>
            <a:custGeom>
              <a:avLst/>
              <a:gdLst/>
              <a:ahLst/>
              <a:cxnLst/>
              <a:rect l="l" t="t" r="r" b="b"/>
              <a:pathLst>
                <a:path w="20108" h="16440" extrusionOk="0">
                  <a:moveTo>
                    <a:pt x="8077" y="0"/>
                  </a:moveTo>
                  <a:cubicBezTo>
                    <a:pt x="8077" y="0"/>
                    <a:pt x="4380" y="228"/>
                    <a:pt x="398" y="455"/>
                  </a:cubicBezTo>
                  <a:cubicBezTo>
                    <a:pt x="0" y="4266"/>
                    <a:pt x="57" y="10410"/>
                    <a:pt x="3413" y="16439"/>
                  </a:cubicBezTo>
                  <a:cubicBezTo>
                    <a:pt x="8733" y="16143"/>
                    <a:pt x="14821" y="15848"/>
                    <a:pt x="17133" y="15848"/>
                  </a:cubicBezTo>
                  <a:cubicBezTo>
                    <a:pt x="17490" y="15848"/>
                    <a:pt x="17758" y="15855"/>
                    <a:pt x="17918" y="15870"/>
                  </a:cubicBezTo>
                  <a:cubicBezTo>
                    <a:pt x="17926" y="15871"/>
                    <a:pt x="17934" y="15871"/>
                    <a:pt x="17941" y="15871"/>
                  </a:cubicBezTo>
                  <a:cubicBezTo>
                    <a:pt x="20107" y="15871"/>
                    <a:pt x="8077" y="0"/>
                    <a:pt x="8077" y="0"/>
                  </a:cubicBezTo>
                  <a:close/>
                </a:path>
              </a:pathLst>
            </a:custGeom>
            <a:solidFill>
              <a:srgbClr val="C47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1032951" y="4140287"/>
              <a:ext cx="921009" cy="620272"/>
            </a:xfrm>
            <a:custGeom>
              <a:avLst/>
              <a:gdLst/>
              <a:ahLst/>
              <a:cxnLst/>
              <a:rect l="l" t="t" r="r" b="b"/>
              <a:pathLst>
                <a:path w="42036" h="28310" extrusionOk="0">
                  <a:moveTo>
                    <a:pt x="31205" y="1"/>
                  </a:moveTo>
                  <a:cubicBezTo>
                    <a:pt x="26071" y="1"/>
                    <a:pt x="17917" y="3069"/>
                    <a:pt x="12286" y="3695"/>
                  </a:cubicBezTo>
                  <a:cubicBezTo>
                    <a:pt x="5688" y="4377"/>
                    <a:pt x="0" y="4320"/>
                    <a:pt x="1024" y="16663"/>
                  </a:cubicBezTo>
                  <a:cubicBezTo>
                    <a:pt x="1810" y="25604"/>
                    <a:pt x="4524" y="28309"/>
                    <a:pt x="8574" y="28309"/>
                  </a:cubicBezTo>
                  <a:cubicBezTo>
                    <a:pt x="10089" y="28309"/>
                    <a:pt x="11792" y="27930"/>
                    <a:pt x="13651" y="27357"/>
                  </a:cubicBezTo>
                  <a:cubicBezTo>
                    <a:pt x="20477" y="25253"/>
                    <a:pt x="28042" y="23319"/>
                    <a:pt x="28042" y="23319"/>
                  </a:cubicBezTo>
                  <a:cubicBezTo>
                    <a:pt x="28042" y="23319"/>
                    <a:pt x="28106" y="23320"/>
                    <a:pt x="28225" y="23320"/>
                  </a:cubicBezTo>
                  <a:cubicBezTo>
                    <a:pt x="29637" y="23320"/>
                    <a:pt x="38807" y="23078"/>
                    <a:pt x="40329" y="16834"/>
                  </a:cubicBezTo>
                  <a:cubicBezTo>
                    <a:pt x="42035" y="10065"/>
                    <a:pt x="33674" y="339"/>
                    <a:pt x="33674" y="339"/>
                  </a:cubicBezTo>
                  <a:cubicBezTo>
                    <a:pt x="32973" y="102"/>
                    <a:pt x="32139" y="1"/>
                    <a:pt x="3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538891" y="4214996"/>
              <a:ext cx="401325" cy="449922"/>
            </a:xfrm>
            <a:custGeom>
              <a:avLst/>
              <a:gdLst/>
              <a:ahLst/>
              <a:cxnLst/>
              <a:rect l="l" t="t" r="r" b="b"/>
              <a:pathLst>
                <a:path w="18317" h="20535" extrusionOk="0">
                  <a:moveTo>
                    <a:pt x="12856" y="0"/>
                  </a:moveTo>
                  <a:cubicBezTo>
                    <a:pt x="9727" y="1252"/>
                    <a:pt x="4494" y="3811"/>
                    <a:pt x="2219" y="7452"/>
                  </a:cubicBezTo>
                  <a:cubicBezTo>
                    <a:pt x="1" y="11035"/>
                    <a:pt x="1423" y="17008"/>
                    <a:pt x="2617" y="20534"/>
                  </a:cubicBezTo>
                  <a:cubicBezTo>
                    <a:pt x="4039" y="20136"/>
                    <a:pt x="4949" y="19909"/>
                    <a:pt x="4949" y="19909"/>
                  </a:cubicBezTo>
                  <a:cubicBezTo>
                    <a:pt x="4949" y="19909"/>
                    <a:pt x="5013" y="19910"/>
                    <a:pt x="5132" y="19910"/>
                  </a:cubicBezTo>
                  <a:cubicBezTo>
                    <a:pt x="6544" y="19910"/>
                    <a:pt x="15714" y="19668"/>
                    <a:pt x="17236" y="13424"/>
                  </a:cubicBezTo>
                  <a:cubicBezTo>
                    <a:pt x="18316" y="9044"/>
                    <a:pt x="15188" y="3413"/>
                    <a:pt x="12856" y="0"/>
                  </a:cubicBezTo>
                  <a:close/>
                </a:path>
              </a:pathLst>
            </a:custGeom>
            <a:solidFill>
              <a:srgbClr val="417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970078" y="3550086"/>
              <a:ext cx="2886358" cy="1137304"/>
            </a:xfrm>
            <a:custGeom>
              <a:avLst/>
              <a:gdLst/>
              <a:ahLst/>
              <a:cxnLst/>
              <a:rect l="l" t="t" r="r" b="b"/>
              <a:pathLst>
                <a:path w="131737" h="51908" extrusionOk="0">
                  <a:moveTo>
                    <a:pt x="99972" y="0"/>
                  </a:moveTo>
                  <a:cubicBezTo>
                    <a:pt x="98547" y="0"/>
                    <a:pt x="97162" y="109"/>
                    <a:pt x="95845" y="316"/>
                  </a:cubicBezTo>
                  <a:cubicBezTo>
                    <a:pt x="84696" y="2079"/>
                    <a:pt x="6087" y="21931"/>
                    <a:pt x="6087" y="21931"/>
                  </a:cubicBezTo>
                  <a:cubicBezTo>
                    <a:pt x="0" y="42863"/>
                    <a:pt x="17747" y="51907"/>
                    <a:pt x="17747" y="51907"/>
                  </a:cubicBezTo>
                  <a:cubicBezTo>
                    <a:pt x="17747" y="51907"/>
                    <a:pt x="79008" y="47243"/>
                    <a:pt x="95105" y="46333"/>
                  </a:cubicBezTo>
                  <a:cubicBezTo>
                    <a:pt x="111203" y="45423"/>
                    <a:pt x="131737" y="40417"/>
                    <a:pt x="127471" y="22215"/>
                  </a:cubicBezTo>
                  <a:cubicBezTo>
                    <a:pt x="123656" y="6102"/>
                    <a:pt x="110672" y="0"/>
                    <a:pt x="99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970078" y="3944575"/>
              <a:ext cx="734073" cy="742793"/>
            </a:xfrm>
            <a:custGeom>
              <a:avLst/>
              <a:gdLst/>
              <a:ahLst/>
              <a:cxnLst/>
              <a:rect l="l" t="t" r="r" b="b"/>
              <a:pathLst>
                <a:path w="33504" h="33902" extrusionOk="0">
                  <a:moveTo>
                    <a:pt x="21843" y="0"/>
                  </a:moveTo>
                  <a:lnTo>
                    <a:pt x="21843" y="0"/>
                  </a:lnTo>
                  <a:cubicBezTo>
                    <a:pt x="12457" y="2332"/>
                    <a:pt x="6087" y="3925"/>
                    <a:pt x="6087" y="3925"/>
                  </a:cubicBezTo>
                  <a:cubicBezTo>
                    <a:pt x="0" y="24857"/>
                    <a:pt x="17804" y="33901"/>
                    <a:pt x="17804" y="33901"/>
                  </a:cubicBezTo>
                  <a:cubicBezTo>
                    <a:pt x="17804" y="33901"/>
                    <a:pt x="24232" y="33446"/>
                    <a:pt x="33503" y="32707"/>
                  </a:cubicBezTo>
                  <a:cubicBezTo>
                    <a:pt x="21501" y="20648"/>
                    <a:pt x="21160" y="6655"/>
                    <a:pt x="21843" y="0"/>
                  </a:cubicBezTo>
                  <a:close/>
                </a:path>
              </a:pathLst>
            </a:custGeom>
            <a:solidFill>
              <a:srgbClr val="152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4113523" y="3745906"/>
              <a:ext cx="722855" cy="793164"/>
            </a:xfrm>
            <a:custGeom>
              <a:avLst/>
              <a:gdLst/>
              <a:ahLst/>
              <a:cxnLst/>
              <a:rect l="l" t="t" r="r" b="b"/>
              <a:pathLst>
                <a:path w="32992" h="36201" extrusionOk="0">
                  <a:moveTo>
                    <a:pt x="20948" y="0"/>
                  </a:moveTo>
                  <a:cubicBezTo>
                    <a:pt x="20675" y="0"/>
                    <a:pt x="20403" y="7"/>
                    <a:pt x="20137" y="24"/>
                  </a:cubicBezTo>
                  <a:cubicBezTo>
                    <a:pt x="8704" y="650"/>
                    <a:pt x="1" y="10376"/>
                    <a:pt x="626" y="21752"/>
                  </a:cubicBezTo>
                  <a:cubicBezTo>
                    <a:pt x="911" y="27554"/>
                    <a:pt x="3641" y="32674"/>
                    <a:pt x="7680" y="36200"/>
                  </a:cubicBezTo>
                  <a:cubicBezTo>
                    <a:pt x="20876" y="33811"/>
                    <a:pt x="32992" y="27668"/>
                    <a:pt x="29636" y="13277"/>
                  </a:cubicBezTo>
                  <a:cubicBezTo>
                    <a:pt x="28327" y="7760"/>
                    <a:pt x="25938" y="3380"/>
                    <a:pt x="22924" y="81"/>
                  </a:cubicBezTo>
                  <a:cubicBezTo>
                    <a:pt x="22280" y="41"/>
                    <a:pt x="21608" y="0"/>
                    <a:pt x="2094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504472" y="4265123"/>
              <a:ext cx="130408" cy="417232"/>
            </a:xfrm>
            <a:custGeom>
              <a:avLst/>
              <a:gdLst/>
              <a:ahLst/>
              <a:cxnLst/>
              <a:rect l="l" t="t" r="r" b="b"/>
              <a:pathLst>
                <a:path w="5952" h="19043" extrusionOk="0">
                  <a:moveTo>
                    <a:pt x="1547" y="1"/>
                  </a:moveTo>
                  <a:cubicBezTo>
                    <a:pt x="150" y="1"/>
                    <a:pt x="0" y="3904"/>
                    <a:pt x="662" y="6756"/>
                  </a:cubicBezTo>
                  <a:cubicBezTo>
                    <a:pt x="1230" y="9543"/>
                    <a:pt x="1230" y="15744"/>
                    <a:pt x="1117" y="19043"/>
                  </a:cubicBezTo>
                  <a:cubicBezTo>
                    <a:pt x="3051" y="18531"/>
                    <a:pt x="4643" y="18133"/>
                    <a:pt x="5553" y="17848"/>
                  </a:cubicBezTo>
                  <a:cubicBezTo>
                    <a:pt x="5838" y="13411"/>
                    <a:pt x="5952" y="5448"/>
                    <a:pt x="3676" y="1921"/>
                  </a:cubicBezTo>
                  <a:cubicBezTo>
                    <a:pt x="2775" y="553"/>
                    <a:pt x="2073" y="1"/>
                    <a:pt x="1547" y="1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334000" y="4329820"/>
              <a:ext cx="113954" cy="401128"/>
            </a:xfrm>
            <a:custGeom>
              <a:avLst/>
              <a:gdLst/>
              <a:ahLst/>
              <a:cxnLst/>
              <a:rect l="l" t="t" r="r" b="b"/>
              <a:pathLst>
                <a:path w="5201" h="18308" extrusionOk="0">
                  <a:moveTo>
                    <a:pt x="2347" y="0"/>
                  </a:moveTo>
                  <a:cubicBezTo>
                    <a:pt x="1" y="0"/>
                    <a:pt x="1870" y="12311"/>
                    <a:pt x="1276" y="18308"/>
                  </a:cubicBezTo>
                  <a:cubicBezTo>
                    <a:pt x="2527" y="17910"/>
                    <a:pt x="3778" y="17512"/>
                    <a:pt x="5030" y="17170"/>
                  </a:cubicBezTo>
                  <a:cubicBezTo>
                    <a:pt x="5200" y="11994"/>
                    <a:pt x="5200" y="1301"/>
                    <a:pt x="2754" y="106"/>
                  </a:cubicBezTo>
                  <a:cubicBezTo>
                    <a:pt x="2606" y="35"/>
                    <a:pt x="2471" y="0"/>
                    <a:pt x="2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2085975" y="3575697"/>
              <a:ext cx="2254517" cy="532172"/>
            </a:xfrm>
            <a:custGeom>
              <a:avLst/>
              <a:gdLst/>
              <a:ahLst/>
              <a:cxnLst/>
              <a:rect l="l" t="t" r="r" b="b"/>
              <a:pathLst>
                <a:path w="102899" h="24289" fill="none" extrusionOk="0">
                  <a:moveTo>
                    <a:pt x="102898" y="0"/>
                  </a:moveTo>
                  <a:cubicBezTo>
                    <a:pt x="102898" y="0"/>
                    <a:pt x="89076" y="1934"/>
                    <a:pt x="68314" y="7281"/>
                  </a:cubicBezTo>
                  <a:cubicBezTo>
                    <a:pt x="47610" y="12571"/>
                    <a:pt x="0" y="24288"/>
                    <a:pt x="0" y="24288"/>
                  </a:cubicBezTo>
                </a:path>
              </a:pathLst>
            </a:custGeom>
            <a:noFill/>
            <a:ln w="18475" cap="flat" cmpd="sng">
              <a:solidFill>
                <a:schemeClr val="dk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274693" y="4335867"/>
              <a:ext cx="49889" cy="343987"/>
            </a:xfrm>
            <a:custGeom>
              <a:avLst/>
              <a:gdLst/>
              <a:ahLst/>
              <a:cxnLst/>
              <a:rect l="l" t="t" r="r" b="b"/>
              <a:pathLst>
                <a:path w="2277" h="15700" fill="none" extrusionOk="0">
                  <a:moveTo>
                    <a:pt x="1" y="1"/>
                  </a:moveTo>
                  <a:cubicBezTo>
                    <a:pt x="1" y="1"/>
                    <a:pt x="2276" y="5973"/>
                    <a:pt x="2049" y="15700"/>
                  </a:cubicBezTo>
                </a:path>
              </a:pathLst>
            </a:custGeom>
            <a:noFill/>
            <a:ln w="18475" cap="flat" cmpd="sng">
              <a:solidFill>
                <a:schemeClr val="dk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1813057" y="1565564"/>
              <a:ext cx="2066332" cy="1018223"/>
            </a:xfrm>
            <a:custGeom>
              <a:avLst/>
              <a:gdLst/>
              <a:ahLst/>
              <a:cxnLst/>
              <a:rect l="l" t="t" r="r" b="b"/>
              <a:pathLst>
                <a:path w="94310" h="46473" extrusionOk="0">
                  <a:moveTo>
                    <a:pt x="36916" y="1"/>
                  </a:moveTo>
                  <a:cubicBezTo>
                    <a:pt x="36916" y="1"/>
                    <a:pt x="10239" y="8931"/>
                    <a:pt x="0" y="19682"/>
                  </a:cubicBezTo>
                  <a:lnTo>
                    <a:pt x="47155" y="46473"/>
                  </a:lnTo>
                  <a:lnTo>
                    <a:pt x="94309" y="19682"/>
                  </a:lnTo>
                  <a:cubicBezTo>
                    <a:pt x="84071" y="8931"/>
                    <a:pt x="57393" y="1"/>
                    <a:pt x="57393" y="1"/>
                  </a:cubicBezTo>
                  <a:lnTo>
                    <a:pt x="47155" y="3357"/>
                  </a:lnTo>
                  <a:lnTo>
                    <a:pt x="36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2579470" y="1695177"/>
              <a:ext cx="530923" cy="250519"/>
            </a:xfrm>
            <a:custGeom>
              <a:avLst/>
              <a:gdLst/>
              <a:ahLst/>
              <a:cxnLst/>
              <a:rect l="l" t="t" r="r" b="b"/>
              <a:pathLst>
                <a:path w="24232" h="11434" extrusionOk="0">
                  <a:moveTo>
                    <a:pt x="0" y="1"/>
                  </a:moveTo>
                  <a:cubicBezTo>
                    <a:pt x="0" y="1"/>
                    <a:pt x="7509" y="9670"/>
                    <a:pt x="12059" y="11434"/>
                  </a:cubicBezTo>
                  <a:cubicBezTo>
                    <a:pt x="16837" y="9670"/>
                    <a:pt x="24232" y="797"/>
                    <a:pt x="24232" y="7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415663" y="1703897"/>
              <a:ext cx="56112" cy="452420"/>
            </a:xfrm>
            <a:custGeom>
              <a:avLst/>
              <a:gdLst/>
              <a:ahLst/>
              <a:cxnLst/>
              <a:rect l="l" t="t" r="r" b="b"/>
              <a:pathLst>
                <a:path w="2561" h="20649" fill="none" extrusionOk="0">
                  <a:moveTo>
                    <a:pt x="0" y="1"/>
                  </a:moveTo>
                  <a:lnTo>
                    <a:pt x="2560" y="20649"/>
                  </a:lnTo>
                </a:path>
              </a:pathLst>
            </a:custGeom>
            <a:noFill/>
            <a:ln w="14225" cap="flat" cmpd="sng">
              <a:solidFill>
                <a:schemeClr val="accent2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210049" y="1725082"/>
              <a:ext cx="215616" cy="61085"/>
            </a:xfrm>
            <a:custGeom>
              <a:avLst/>
              <a:gdLst/>
              <a:ahLst/>
              <a:cxnLst/>
              <a:rect l="l" t="t" r="r" b="b"/>
              <a:pathLst>
                <a:path w="9841" h="2788" fill="none" extrusionOk="0">
                  <a:moveTo>
                    <a:pt x="9840" y="2788"/>
                  </a:moveTo>
                  <a:lnTo>
                    <a:pt x="0" y="1"/>
                  </a:lnTo>
                </a:path>
              </a:pathLst>
            </a:custGeom>
            <a:noFill/>
            <a:ln w="14225" cap="rnd" cmpd="sng">
              <a:solidFill>
                <a:schemeClr val="accent2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220561" y="1703897"/>
              <a:ext cx="56112" cy="452420"/>
            </a:xfrm>
            <a:custGeom>
              <a:avLst/>
              <a:gdLst/>
              <a:ahLst/>
              <a:cxnLst/>
              <a:rect l="l" t="t" r="r" b="b"/>
              <a:pathLst>
                <a:path w="2561" h="20649" fill="none" extrusionOk="0">
                  <a:moveTo>
                    <a:pt x="2560" y="1"/>
                  </a:moveTo>
                  <a:lnTo>
                    <a:pt x="1" y="20649"/>
                  </a:lnTo>
                </a:path>
              </a:pathLst>
            </a:custGeom>
            <a:noFill/>
            <a:ln w="14225" cap="flat" cmpd="sng">
              <a:solidFill>
                <a:schemeClr val="accent2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266679" y="1725082"/>
              <a:ext cx="215616" cy="61085"/>
            </a:xfrm>
            <a:custGeom>
              <a:avLst/>
              <a:gdLst/>
              <a:ahLst/>
              <a:cxnLst/>
              <a:rect l="l" t="t" r="r" b="b"/>
              <a:pathLst>
                <a:path w="9841" h="2788" fill="none" extrusionOk="0">
                  <a:moveTo>
                    <a:pt x="0" y="2788"/>
                  </a:moveTo>
                  <a:lnTo>
                    <a:pt x="9841" y="1"/>
                  </a:lnTo>
                </a:path>
              </a:pathLst>
            </a:custGeom>
            <a:noFill/>
            <a:ln w="14225" cap="rnd" cmpd="sng">
              <a:solidFill>
                <a:schemeClr val="accent2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2887267" y="1555596"/>
              <a:ext cx="358952" cy="279199"/>
            </a:xfrm>
            <a:custGeom>
              <a:avLst/>
              <a:gdLst/>
              <a:ahLst/>
              <a:cxnLst/>
              <a:rect l="l" t="t" r="r" b="b"/>
              <a:pathLst>
                <a:path w="16383" h="12743" extrusionOk="0">
                  <a:moveTo>
                    <a:pt x="7680" y="1"/>
                  </a:moveTo>
                  <a:lnTo>
                    <a:pt x="1" y="12742"/>
                  </a:lnTo>
                  <a:cubicBezTo>
                    <a:pt x="1" y="12742"/>
                    <a:pt x="5347" y="10102"/>
                    <a:pt x="11004" y="10102"/>
                  </a:cubicBezTo>
                  <a:cubicBezTo>
                    <a:pt x="12821" y="10102"/>
                    <a:pt x="14669" y="10374"/>
                    <a:pt x="16383" y="11093"/>
                  </a:cubicBezTo>
                  <a:cubicBezTo>
                    <a:pt x="13311" y="3471"/>
                    <a:pt x="7680" y="1"/>
                    <a:pt x="7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2446134" y="1555596"/>
              <a:ext cx="358930" cy="279199"/>
            </a:xfrm>
            <a:custGeom>
              <a:avLst/>
              <a:gdLst/>
              <a:ahLst/>
              <a:cxnLst/>
              <a:rect l="l" t="t" r="r" b="b"/>
              <a:pathLst>
                <a:path w="16382" h="12743" extrusionOk="0">
                  <a:moveTo>
                    <a:pt x="8703" y="1"/>
                  </a:moveTo>
                  <a:cubicBezTo>
                    <a:pt x="8703" y="1"/>
                    <a:pt x="3072" y="3471"/>
                    <a:pt x="0" y="11093"/>
                  </a:cubicBezTo>
                  <a:cubicBezTo>
                    <a:pt x="1700" y="10374"/>
                    <a:pt x="3541" y="10102"/>
                    <a:pt x="5354" y="10102"/>
                  </a:cubicBezTo>
                  <a:cubicBezTo>
                    <a:pt x="11003" y="10102"/>
                    <a:pt x="16382" y="12742"/>
                    <a:pt x="16382" y="12742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606878" y="1563089"/>
              <a:ext cx="478580" cy="300364"/>
            </a:xfrm>
            <a:custGeom>
              <a:avLst/>
              <a:gdLst/>
              <a:ahLst/>
              <a:cxnLst/>
              <a:rect l="l" t="t" r="r" b="b"/>
              <a:pathLst>
                <a:path w="2184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617" y="8589"/>
                    <a:pt x="10808" y="13595"/>
                  </a:cubicBezTo>
                  <a:lnTo>
                    <a:pt x="10808" y="13709"/>
                  </a:lnTo>
                  <a:cubicBezTo>
                    <a:pt x="10865" y="13709"/>
                    <a:pt x="10865" y="13709"/>
                    <a:pt x="10922" y="13652"/>
                  </a:cubicBezTo>
                  <a:cubicBezTo>
                    <a:pt x="10979" y="13652"/>
                    <a:pt x="10979" y="13709"/>
                    <a:pt x="11036" y="13709"/>
                  </a:cubicBezTo>
                  <a:lnTo>
                    <a:pt x="11036" y="13595"/>
                  </a:lnTo>
                  <a:cubicBezTo>
                    <a:pt x="19226" y="8589"/>
                    <a:pt x="21843" y="0"/>
                    <a:pt x="21843" y="0"/>
                  </a:cubicBezTo>
                  <a:lnTo>
                    <a:pt x="21843" y="0"/>
                  </a:lnTo>
                  <a:lnTo>
                    <a:pt x="10922" y="22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7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975073" y="170981"/>
              <a:ext cx="1854440" cy="980933"/>
            </a:xfrm>
            <a:custGeom>
              <a:avLst/>
              <a:gdLst/>
              <a:ahLst/>
              <a:cxnLst/>
              <a:rect l="l" t="t" r="r" b="b"/>
              <a:pathLst>
                <a:path w="84639" h="44771" extrusionOk="0">
                  <a:moveTo>
                    <a:pt x="32879" y="1"/>
                  </a:moveTo>
                  <a:cubicBezTo>
                    <a:pt x="27905" y="1"/>
                    <a:pt x="23699" y="839"/>
                    <a:pt x="22525" y="2451"/>
                  </a:cubicBezTo>
                  <a:cubicBezTo>
                    <a:pt x="19976" y="5968"/>
                    <a:pt x="27613" y="6151"/>
                    <a:pt x="29228" y="6151"/>
                  </a:cubicBezTo>
                  <a:cubicBezTo>
                    <a:pt x="29415" y="6151"/>
                    <a:pt x="29521" y="6148"/>
                    <a:pt x="29521" y="6148"/>
                  </a:cubicBezTo>
                  <a:lnTo>
                    <a:pt x="29521" y="6148"/>
                  </a:lnTo>
                  <a:cubicBezTo>
                    <a:pt x="29521" y="6148"/>
                    <a:pt x="22240" y="6490"/>
                    <a:pt x="12229" y="16159"/>
                  </a:cubicBezTo>
                  <a:cubicBezTo>
                    <a:pt x="0" y="27991"/>
                    <a:pt x="15301" y="44770"/>
                    <a:pt x="15301" y="44770"/>
                  </a:cubicBezTo>
                  <a:lnTo>
                    <a:pt x="61375" y="43747"/>
                  </a:lnTo>
                  <a:cubicBezTo>
                    <a:pt x="84639" y="16216"/>
                    <a:pt x="58758" y="8594"/>
                    <a:pt x="58758" y="8594"/>
                  </a:cubicBezTo>
                  <a:cubicBezTo>
                    <a:pt x="64902" y="7716"/>
                    <a:pt x="63430" y="5526"/>
                    <a:pt x="59034" y="5526"/>
                  </a:cubicBezTo>
                  <a:cubicBezTo>
                    <a:pt x="58018" y="5526"/>
                    <a:pt x="56844" y="5643"/>
                    <a:pt x="55573" y="5921"/>
                  </a:cubicBezTo>
                  <a:cubicBezTo>
                    <a:pt x="55208" y="2440"/>
                    <a:pt x="54205" y="829"/>
                    <a:pt x="53421" y="829"/>
                  </a:cubicBezTo>
                  <a:cubicBezTo>
                    <a:pt x="52615" y="829"/>
                    <a:pt x="52039" y="2525"/>
                    <a:pt x="52615" y="5636"/>
                  </a:cubicBezTo>
                  <a:cubicBezTo>
                    <a:pt x="49162" y="1811"/>
                    <a:pt x="40190" y="1"/>
                    <a:pt x="3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2108410" y="170850"/>
              <a:ext cx="947169" cy="765448"/>
            </a:xfrm>
            <a:custGeom>
              <a:avLst/>
              <a:gdLst/>
              <a:ahLst/>
              <a:cxnLst/>
              <a:rect l="l" t="t" r="r" b="b"/>
              <a:pathLst>
                <a:path w="43230" h="34936" extrusionOk="0">
                  <a:moveTo>
                    <a:pt x="26761" y="1"/>
                  </a:moveTo>
                  <a:cubicBezTo>
                    <a:pt x="21816" y="1"/>
                    <a:pt x="17644" y="824"/>
                    <a:pt x="16496" y="2400"/>
                  </a:cubicBezTo>
                  <a:cubicBezTo>
                    <a:pt x="13892" y="5973"/>
                    <a:pt x="21551" y="6157"/>
                    <a:pt x="23149" y="6157"/>
                  </a:cubicBezTo>
                  <a:cubicBezTo>
                    <a:pt x="23332" y="6157"/>
                    <a:pt x="23435" y="6154"/>
                    <a:pt x="23435" y="6154"/>
                  </a:cubicBezTo>
                  <a:lnTo>
                    <a:pt x="23435" y="6154"/>
                  </a:lnTo>
                  <a:cubicBezTo>
                    <a:pt x="23435" y="6154"/>
                    <a:pt x="16154" y="6496"/>
                    <a:pt x="6143" y="16165"/>
                  </a:cubicBezTo>
                  <a:cubicBezTo>
                    <a:pt x="0" y="22081"/>
                    <a:pt x="797" y="29248"/>
                    <a:pt x="3072" y="34936"/>
                  </a:cubicBezTo>
                  <a:cubicBezTo>
                    <a:pt x="2844" y="27940"/>
                    <a:pt x="7565" y="23332"/>
                    <a:pt x="11320" y="19464"/>
                  </a:cubicBezTo>
                  <a:cubicBezTo>
                    <a:pt x="15756" y="14914"/>
                    <a:pt x="29464" y="12184"/>
                    <a:pt x="29465" y="12184"/>
                  </a:cubicBezTo>
                  <a:lnTo>
                    <a:pt x="29465" y="12184"/>
                  </a:lnTo>
                  <a:cubicBezTo>
                    <a:pt x="29464" y="12184"/>
                    <a:pt x="21527" y="19859"/>
                    <a:pt x="26503" y="19859"/>
                  </a:cubicBezTo>
                  <a:cubicBezTo>
                    <a:pt x="27210" y="19859"/>
                    <a:pt x="28177" y="19704"/>
                    <a:pt x="29465" y="19351"/>
                  </a:cubicBezTo>
                  <a:cubicBezTo>
                    <a:pt x="37485" y="17132"/>
                    <a:pt x="41694" y="7576"/>
                    <a:pt x="43230" y="3253"/>
                  </a:cubicBezTo>
                  <a:cubicBezTo>
                    <a:pt x="38916" y="1051"/>
                    <a:pt x="32345" y="1"/>
                    <a:pt x="26761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262389" y="359266"/>
              <a:ext cx="567053" cy="770202"/>
            </a:xfrm>
            <a:custGeom>
              <a:avLst/>
              <a:gdLst/>
              <a:ahLst/>
              <a:cxnLst/>
              <a:rect l="l" t="t" r="r" b="b"/>
              <a:pathLst>
                <a:path w="25881" h="35153" extrusionOk="0">
                  <a:moveTo>
                    <a:pt x="0" y="0"/>
                  </a:moveTo>
                  <a:cubicBezTo>
                    <a:pt x="0" y="0"/>
                    <a:pt x="16382" y="12059"/>
                    <a:pt x="2048" y="35153"/>
                  </a:cubicBezTo>
                  <a:lnTo>
                    <a:pt x="2617" y="35153"/>
                  </a:lnTo>
                  <a:cubicBezTo>
                    <a:pt x="25881" y="762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2403762" y="578595"/>
              <a:ext cx="901071" cy="1140196"/>
            </a:xfrm>
            <a:custGeom>
              <a:avLst/>
              <a:gdLst/>
              <a:ahLst/>
              <a:cxnLst/>
              <a:rect l="l" t="t" r="r" b="b"/>
              <a:pathLst>
                <a:path w="41126" h="52040" extrusionOk="0">
                  <a:moveTo>
                    <a:pt x="32252" y="0"/>
                  </a:moveTo>
                  <a:cubicBezTo>
                    <a:pt x="30886" y="2787"/>
                    <a:pt x="26165" y="10751"/>
                    <a:pt x="15585" y="12343"/>
                  </a:cubicBezTo>
                  <a:cubicBezTo>
                    <a:pt x="15342" y="12357"/>
                    <a:pt x="15116" y="12364"/>
                    <a:pt x="14905" y="12364"/>
                  </a:cubicBezTo>
                  <a:cubicBezTo>
                    <a:pt x="8268" y="12364"/>
                    <a:pt x="17405" y="5632"/>
                    <a:pt x="17406" y="5631"/>
                  </a:cubicBezTo>
                  <a:lnTo>
                    <a:pt x="17406" y="5631"/>
                  </a:lnTo>
                  <a:cubicBezTo>
                    <a:pt x="17405" y="5631"/>
                    <a:pt x="3754" y="8760"/>
                    <a:pt x="0" y="17633"/>
                  </a:cubicBezTo>
                  <a:cubicBezTo>
                    <a:pt x="0" y="18316"/>
                    <a:pt x="0" y="18998"/>
                    <a:pt x="57" y="19738"/>
                  </a:cubicBezTo>
                  <a:cubicBezTo>
                    <a:pt x="1820" y="37087"/>
                    <a:pt x="2730" y="42092"/>
                    <a:pt x="10068" y="47496"/>
                  </a:cubicBezTo>
                  <a:cubicBezTo>
                    <a:pt x="15630" y="51549"/>
                    <a:pt x="18578" y="52039"/>
                    <a:pt x="19678" y="52039"/>
                  </a:cubicBezTo>
                  <a:cubicBezTo>
                    <a:pt x="20030" y="52039"/>
                    <a:pt x="20193" y="51989"/>
                    <a:pt x="20193" y="51989"/>
                  </a:cubicBezTo>
                  <a:cubicBezTo>
                    <a:pt x="20193" y="51989"/>
                    <a:pt x="20356" y="52039"/>
                    <a:pt x="20707" y="52039"/>
                  </a:cubicBezTo>
                  <a:cubicBezTo>
                    <a:pt x="21808" y="52039"/>
                    <a:pt x="24755" y="51549"/>
                    <a:pt x="30318" y="47496"/>
                  </a:cubicBezTo>
                  <a:cubicBezTo>
                    <a:pt x="37655" y="42092"/>
                    <a:pt x="38565" y="37087"/>
                    <a:pt x="40329" y="19738"/>
                  </a:cubicBezTo>
                  <a:cubicBezTo>
                    <a:pt x="41125" y="11831"/>
                    <a:pt x="36973" y="5006"/>
                    <a:pt x="32252" y="0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2218063" y="1066153"/>
              <a:ext cx="307857" cy="320390"/>
            </a:xfrm>
            <a:custGeom>
              <a:avLst/>
              <a:gdLst/>
              <a:ahLst/>
              <a:cxnLst/>
              <a:rect l="l" t="t" r="r" b="b"/>
              <a:pathLst>
                <a:path w="14051" h="14623" extrusionOk="0">
                  <a:moveTo>
                    <a:pt x="5309" y="1"/>
                  </a:moveTo>
                  <a:cubicBezTo>
                    <a:pt x="4540" y="1"/>
                    <a:pt x="3799" y="179"/>
                    <a:pt x="3129" y="555"/>
                  </a:cubicBezTo>
                  <a:cubicBezTo>
                    <a:pt x="456" y="2148"/>
                    <a:pt x="1" y="6414"/>
                    <a:pt x="2162" y="10111"/>
                  </a:cubicBezTo>
                  <a:cubicBezTo>
                    <a:pt x="3783" y="12927"/>
                    <a:pt x="6396" y="14623"/>
                    <a:pt x="8729" y="14623"/>
                  </a:cubicBezTo>
                  <a:cubicBezTo>
                    <a:pt x="9507" y="14623"/>
                    <a:pt x="10254" y="14434"/>
                    <a:pt x="10922" y="14036"/>
                  </a:cubicBezTo>
                  <a:cubicBezTo>
                    <a:pt x="13652" y="12500"/>
                    <a:pt x="14050" y="8234"/>
                    <a:pt x="11946" y="4480"/>
                  </a:cubicBezTo>
                  <a:cubicBezTo>
                    <a:pt x="10314" y="1690"/>
                    <a:pt x="7678" y="1"/>
                    <a:pt x="5309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2224307" y="1093276"/>
              <a:ext cx="190683" cy="286649"/>
            </a:xfrm>
            <a:custGeom>
              <a:avLst/>
              <a:gdLst/>
              <a:ahLst/>
              <a:cxnLst/>
              <a:rect l="l" t="t" r="r" b="b"/>
              <a:pathLst>
                <a:path w="8703" h="13083" extrusionOk="0">
                  <a:moveTo>
                    <a:pt x="1991" y="0"/>
                  </a:moveTo>
                  <a:cubicBezTo>
                    <a:pt x="114" y="1877"/>
                    <a:pt x="0" y="5631"/>
                    <a:pt x="1877" y="8873"/>
                  </a:cubicBezTo>
                  <a:cubicBezTo>
                    <a:pt x="3072" y="10978"/>
                    <a:pt x="4835" y="12457"/>
                    <a:pt x="6655" y="13083"/>
                  </a:cubicBezTo>
                  <a:cubicBezTo>
                    <a:pt x="8589" y="11149"/>
                    <a:pt x="8703" y="7451"/>
                    <a:pt x="6826" y="4152"/>
                  </a:cubicBezTo>
                  <a:cubicBezTo>
                    <a:pt x="5575" y="2048"/>
                    <a:pt x="3811" y="569"/>
                    <a:pt x="199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166429" y="1066153"/>
              <a:ext cx="307835" cy="320390"/>
            </a:xfrm>
            <a:custGeom>
              <a:avLst/>
              <a:gdLst/>
              <a:ahLst/>
              <a:cxnLst/>
              <a:rect l="l" t="t" r="r" b="b"/>
              <a:pathLst>
                <a:path w="14050" h="14623" extrusionOk="0">
                  <a:moveTo>
                    <a:pt x="8717" y="1"/>
                  </a:moveTo>
                  <a:cubicBezTo>
                    <a:pt x="6372" y="1"/>
                    <a:pt x="3736" y="1690"/>
                    <a:pt x="2105" y="4480"/>
                  </a:cubicBezTo>
                  <a:cubicBezTo>
                    <a:pt x="0" y="8234"/>
                    <a:pt x="398" y="12500"/>
                    <a:pt x="3129" y="14036"/>
                  </a:cubicBezTo>
                  <a:cubicBezTo>
                    <a:pt x="3797" y="14434"/>
                    <a:pt x="4544" y="14623"/>
                    <a:pt x="5321" y="14623"/>
                  </a:cubicBezTo>
                  <a:cubicBezTo>
                    <a:pt x="7654" y="14623"/>
                    <a:pt x="10267" y="12927"/>
                    <a:pt x="11888" y="10111"/>
                  </a:cubicBezTo>
                  <a:cubicBezTo>
                    <a:pt x="14050" y="6414"/>
                    <a:pt x="13595" y="2148"/>
                    <a:pt x="10864" y="555"/>
                  </a:cubicBezTo>
                  <a:cubicBezTo>
                    <a:pt x="10209" y="179"/>
                    <a:pt x="9478" y="1"/>
                    <a:pt x="8717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277331" y="1093276"/>
              <a:ext cx="190705" cy="286649"/>
            </a:xfrm>
            <a:custGeom>
              <a:avLst/>
              <a:gdLst/>
              <a:ahLst/>
              <a:cxnLst/>
              <a:rect l="l" t="t" r="r" b="b"/>
              <a:pathLst>
                <a:path w="8704" h="13083" extrusionOk="0">
                  <a:moveTo>
                    <a:pt x="6713" y="0"/>
                  </a:moveTo>
                  <a:cubicBezTo>
                    <a:pt x="4892" y="569"/>
                    <a:pt x="3129" y="2048"/>
                    <a:pt x="1878" y="4152"/>
                  </a:cubicBezTo>
                  <a:cubicBezTo>
                    <a:pt x="1" y="7451"/>
                    <a:pt x="114" y="11149"/>
                    <a:pt x="2048" y="13083"/>
                  </a:cubicBezTo>
                  <a:cubicBezTo>
                    <a:pt x="3869" y="12457"/>
                    <a:pt x="5632" y="10978"/>
                    <a:pt x="6826" y="8873"/>
                  </a:cubicBezTo>
                  <a:cubicBezTo>
                    <a:pt x="8703" y="5631"/>
                    <a:pt x="8590" y="1877"/>
                    <a:pt x="6713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2988223" y="1104735"/>
              <a:ext cx="220612" cy="50875"/>
            </a:xfrm>
            <a:custGeom>
              <a:avLst/>
              <a:gdLst/>
              <a:ahLst/>
              <a:cxnLst/>
              <a:rect l="l" t="t" r="r" b="b"/>
              <a:pathLst>
                <a:path w="10069" h="2322" extrusionOk="0">
                  <a:moveTo>
                    <a:pt x="5826" y="1"/>
                  </a:moveTo>
                  <a:cubicBezTo>
                    <a:pt x="3684" y="1"/>
                    <a:pt x="1494" y="861"/>
                    <a:pt x="0" y="2321"/>
                  </a:cubicBezTo>
                  <a:cubicBezTo>
                    <a:pt x="3014" y="1884"/>
                    <a:pt x="5655" y="1363"/>
                    <a:pt x="8560" y="1363"/>
                  </a:cubicBezTo>
                  <a:cubicBezTo>
                    <a:pt x="9054" y="1363"/>
                    <a:pt x="9556" y="1378"/>
                    <a:pt x="10068" y="1411"/>
                  </a:cubicBezTo>
                  <a:cubicBezTo>
                    <a:pt x="8860" y="439"/>
                    <a:pt x="7355" y="1"/>
                    <a:pt x="5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2947100" y="868843"/>
              <a:ext cx="277600" cy="149689"/>
            </a:xfrm>
            <a:custGeom>
              <a:avLst/>
              <a:gdLst/>
              <a:ahLst/>
              <a:cxnLst/>
              <a:rect l="l" t="t" r="r" b="b"/>
              <a:pathLst>
                <a:path w="12670" h="6832" extrusionOk="0">
                  <a:moveTo>
                    <a:pt x="2491" y="0"/>
                  </a:moveTo>
                  <a:cubicBezTo>
                    <a:pt x="2381" y="0"/>
                    <a:pt x="2271" y="2"/>
                    <a:pt x="2162" y="5"/>
                  </a:cubicBezTo>
                  <a:cubicBezTo>
                    <a:pt x="0" y="1200"/>
                    <a:pt x="740" y="3418"/>
                    <a:pt x="740" y="3418"/>
                  </a:cubicBezTo>
                  <a:cubicBezTo>
                    <a:pt x="740" y="3418"/>
                    <a:pt x="1418" y="3304"/>
                    <a:pt x="2497" y="3304"/>
                  </a:cubicBezTo>
                  <a:cubicBezTo>
                    <a:pt x="4741" y="3304"/>
                    <a:pt x="8719" y="3797"/>
                    <a:pt x="11945" y="6831"/>
                  </a:cubicBezTo>
                  <a:cubicBezTo>
                    <a:pt x="12669" y="3934"/>
                    <a:pt x="7719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003164" y="1201681"/>
              <a:ext cx="220612" cy="84770"/>
            </a:xfrm>
            <a:custGeom>
              <a:avLst/>
              <a:gdLst/>
              <a:ahLst/>
              <a:cxnLst/>
              <a:rect l="l" t="t" r="r" b="b"/>
              <a:pathLst>
                <a:path w="10069" h="3869" extrusionOk="0">
                  <a:moveTo>
                    <a:pt x="5006" y="1"/>
                  </a:moveTo>
                  <a:cubicBezTo>
                    <a:pt x="2276" y="1"/>
                    <a:pt x="1" y="911"/>
                    <a:pt x="1" y="1935"/>
                  </a:cubicBezTo>
                  <a:cubicBezTo>
                    <a:pt x="1" y="3015"/>
                    <a:pt x="2276" y="3869"/>
                    <a:pt x="5006" y="3869"/>
                  </a:cubicBezTo>
                  <a:cubicBezTo>
                    <a:pt x="7794" y="3869"/>
                    <a:pt x="10069" y="3015"/>
                    <a:pt x="10069" y="1935"/>
                  </a:cubicBezTo>
                  <a:cubicBezTo>
                    <a:pt x="10069" y="911"/>
                    <a:pt x="7794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2483510" y="1104735"/>
              <a:ext cx="220612" cy="50875"/>
            </a:xfrm>
            <a:custGeom>
              <a:avLst/>
              <a:gdLst/>
              <a:ahLst/>
              <a:cxnLst/>
              <a:rect l="l" t="t" r="r" b="b"/>
              <a:pathLst>
                <a:path w="10069" h="2322" extrusionOk="0">
                  <a:moveTo>
                    <a:pt x="4243" y="1"/>
                  </a:moveTo>
                  <a:cubicBezTo>
                    <a:pt x="2714" y="1"/>
                    <a:pt x="1209" y="439"/>
                    <a:pt x="0" y="1411"/>
                  </a:cubicBezTo>
                  <a:cubicBezTo>
                    <a:pt x="513" y="1378"/>
                    <a:pt x="1014" y="1363"/>
                    <a:pt x="1508" y="1363"/>
                  </a:cubicBezTo>
                  <a:cubicBezTo>
                    <a:pt x="4414" y="1363"/>
                    <a:pt x="7054" y="1884"/>
                    <a:pt x="10068" y="2321"/>
                  </a:cubicBezTo>
                  <a:cubicBezTo>
                    <a:pt x="8575" y="861"/>
                    <a:pt x="6385" y="1"/>
                    <a:pt x="4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2467648" y="868843"/>
              <a:ext cx="277600" cy="149689"/>
            </a:xfrm>
            <a:custGeom>
              <a:avLst/>
              <a:gdLst/>
              <a:ahLst/>
              <a:cxnLst/>
              <a:rect l="l" t="t" r="r" b="b"/>
              <a:pathLst>
                <a:path w="12670" h="6832" extrusionOk="0">
                  <a:moveTo>
                    <a:pt x="10179" y="0"/>
                  </a:moveTo>
                  <a:cubicBezTo>
                    <a:pt x="4951" y="0"/>
                    <a:pt x="0" y="3934"/>
                    <a:pt x="724" y="6831"/>
                  </a:cubicBezTo>
                  <a:cubicBezTo>
                    <a:pt x="3951" y="3797"/>
                    <a:pt x="7929" y="3304"/>
                    <a:pt x="10173" y="3304"/>
                  </a:cubicBezTo>
                  <a:cubicBezTo>
                    <a:pt x="11252" y="3304"/>
                    <a:pt x="11930" y="3418"/>
                    <a:pt x="11930" y="3418"/>
                  </a:cubicBezTo>
                  <a:cubicBezTo>
                    <a:pt x="11930" y="3418"/>
                    <a:pt x="12669" y="1200"/>
                    <a:pt x="10508" y="5"/>
                  </a:cubicBezTo>
                  <a:cubicBezTo>
                    <a:pt x="10398" y="2"/>
                    <a:pt x="10288" y="0"/>
                    <a:pt x="10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2468546" y="1201681"/>
              <a:ext cx="220612" cy="84770"/>
            </a:xfrm>
            <a:custGeom>
              <a:avLst/>
              <a:gdLst/>
              <a:ahLst/>
              <a:cxnLst/>
              <a:rect l="l" t="t" r="r" b="b"/>
              <a:pathLst>
                <a:path w="10069" h="3869" extrusionOk="0">
                  <a:moveTo>
                    <a:pt x="5063" y="1"/>
                  </a:moveTo>
                  <a:cubicBezTo>
                    <a:pt x="2276" y="1"/>
                    <a:pt x="1" y="911"/>
                    <a:pt x="1" y="1935"/>
                  </a:cubicBezTo>
                  <a:cubicBezTo>
                    <a:pt x="1" y="3015"/>
                    <a:pt x="2276" y="3869"/>
                    <a:pt x="5063" y="3869"/>
                  </a:cubicBezTo>
                  <a:cubicBezTo>
                    <a:pt x="7794" y="3869"/>
                    <a:pt x="10069" y="3015"/>
                    <a:pt x="10069" y="1935"/>
                  </a:cubicBezTo>
                  <a:cubicBezTo>
                    <a:pt x="10069" y="911"/>
                    <a:pt x="7794" y="1"/>
                    <a:pt x="5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2824958" y="1201681"/>
              <a:ext cx="62334" cy="201923"/>
            </a:xfrm>
            <a:custGeom>
              <a:avLst/>
              <a:gdLst/>
              <a:ahLst/>
              <a:cxnLst/>
              <a:rect l="l" t="t" r="r" b="b"/>
              <a:pathLst>
                <a:path w="2845" h="9216" fill="none" extrusionOk="0">
                  <a:moveTo>
                    <a:pt x="2674" y="1"/>
                  </a:moveTo>
                  <a:lnTo>
                    <a:pt x="2845" y="9215"/>
                  </a:lnTo>
                  <a:lnTo>
                    <a:pt x="1" y="7111"/>
                  </a:lnTo>
                </a:path>
              </a:pathLst>
            </a:custGeom>
            <a:noFill/>
            <a:ln w="14225" cap="rnd" cmpd="sng">
              <a:solidFill>
                <a:srgbClr val="5B0A06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2704088" y="1429730"/>
              <a:ext cx="279177" cy="64832"/>
            </a:xfrm>
            <a:custGeom>
              <a:avLst/>
              <a:gdLst/>
              <a:ahLst/>
              <a:cxnLst/>
              <a:rect l="l" t="t" r="r" b="b"/>
              <a:pathLst>
                <a:path w="12742" h="2959" fill="none" extrusionOk="0">
                  <a:moveTo>
                    <a:pt x="0" y="1"/>
                  </a:moveTo>
                  <a:cubicBezTo>
                    <a:pt x="0" y="1"/>
                    <a:pt x="6997" y="2959"/>
                    <a:pt x="12742" y="1"/>
                  </a:cubicBezTo>
                </a:path>
              </a:pathLst>
            </a:custGeom>
            <a:noFill/>
            <a:ln w="14225" cap="rnd" cmpd="sng">
              <a:solidFill>
                <a:srgbClr val="5B0A06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2773867" y="1523215"/>
              <a:ext cx="139611" cy="39438"/>
            </a:xfrm>
            <a:custGeom>
              <a:avLst/>
              <a:gdLst/>
              <a:ahLst/>
              <a:cxnLst/>
              <a:rect l="l" t="t" r="r" b="b"/>
              <a:pathLst>
                <a:path w="6372" h="1800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533"/>
                    <a:pt x="1529" y="1800"/>
                    <a:pt x="3141" y="1800"/>
                  </a:cubicBezTo>
                  <a:cubicBezTo>
                    <a:pt x="4108" y="1800"/>
                    <a:pt x="5220" y="1344"/>
                    <a:pt x="6371" y="0"/>
                  </a:cubicBezTo>
                  <a:lnTo>
                    <a:pt x="6371" y="0"/>
                  </a:lnTo>
                  <a:cubicBezTo>
                    <a:pt x="5310" y="246"/>
                    <a:pt x="4248" y="329"/>
                    <a:pt x="3304" y="329"/>
                  </a:cubicBezTo>
                  <a:cubicBezTo>
                    <a:pt x="1417" y="3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F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2994445" y="1695177"/>
              <a:ext cx="898573" cy="426237"/>
            </a:xfrm>
            <a:custGeom>
              <a:avLst/>
              <a:gdLst/>
              <a:ahLst/>
              <a:cxnLst/>
              <a:rect l="l" t="t" r="r" b="b"/>
              <a:pathLst>
                <a:path w="41012" h="19454" extrusionOk="0">
                  <a:moveTo>
                    <a:pt x="40386" y="1"/>
                  </a:moveTo>
                  <a:cubicBezTo>
                    <a:pt x="19681" y="1195"/>
                    <a:pt x="1" y="19454"/>
                    <a:pt x="1" y="19454"/>
                  </a:cubicBezTo>
                  <a:lnTo>
                    <a:pt x="41012" y="14847"/>
                  </a:lnTo>
                  <a:lnTo>
                    <a:pt x="40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994445" y="1741426"/>
              <a:ext cx="1060597" cy="379985"/>
            </a:xfrm>
            <a:custGeom>
              <a:avLst/>
              <a:gdLst/>
              <a:ahLst/>
              <a:cxnLst/>
              <a:rect l="l" t="t" r="r" b="b"/>
              <a:pathLst>
                <a:path w="48407" h="17343" extrusionOk="0">
                  <a:moveTo>
                    <a:pt x="46143" y="0"/>
                  </a:moveTo>
                  <a:cubicBezTo>
                    <a:pt x="24087" y="0"/>
                    <a:pt x="1" y="17343"/>
                    <a:pt x="1" y="17343"/>
                  </a:cubicBezTo>
                  <a:lnTo>
                    <a:pt x="48406" y="6934"/>
                  </a:lnTo>
                  <a:cubicBezTo>
                    <a:pt x="48406" y="6934"/>
                    <a:pt x="48293" y="4658"/>
                    <a:pt x="48179" y="51"/>
                  </a:cubicBezTo>
                  <a:cubicBezTo>
                    <a:pt x="47503" y="17"/>
                    <a:pt x="46824" y="0"/>
                    <a:pt x="46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2988223" y="1834758"/>
              <a:ext cx="1248760" cy="321551"/>
            </a:xfrm>
            <a:custGeom>
              <a:avLst/>
              <a:gdLst/>
              <a:ahLst/>
              <a:cxnLst/>
              <a:rect l="l" t="t" r="r" b="b"/>
              <a:pathLst>
                <a:path w="56995" h="14676" extrusionOk="0">
                  <a:moveTo>
                    <a:pt x="54549" y="0"/>
                  </a:moveTo>
                  <a:cubicBezTo>
                    <a:pt x="54549" y="0"/>
                    <a:pt x="19454" y="1365"/>
                    <a:pt x="285" y="13083"/>
                  </a:cubicBezTo>
                  <a:lnTo>
                    <a:pt x="0" y="14676"/>
                  </a:lnTo>
                  <a:lnTo>
                    <a:pt x="0" y="14676"/>
                  </a:lnTo>
                  <a:lnTo>
                    <a:pt x="56995" y="2844"/>
                  </a:lnTo>
                  <a:lnTo>
                    <a:pt x="54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2932136" y="1893605"/>
              <a:ext cx="1304850" cy="1739523"/>
            </a:xfrm>
            <a:custGeom>
              <a:avLst/>
              <a:gdLst/>
              <a:ahLst/>
              <a:cxnLst/>
              <a:rect l="l" t="t" r="r" b="b"/>
              <a:pathLst>
                <a:path w="59555" h="79394" extrusionOk="0">
                  <a:moveTo>
                    <a:pt x="55125" y="1"/>
                  </a:moveTo>
                  <a:cubicBezTo>
                    <a:pt x="31906" y="1"/>
                    <a:pt x="2560" y="11990"/>
                    <a:pt x="2560" y="11990"/>
                  </a:cubicBezTo>
                  <a:lnTo>
                    <a:pt x="1" y="79394"/>
                  </a:lnTo>
                  <a:cubicBezTo>
                    <a:pt x="14335" y="71772"/>
                    <a:pt x="48691" y="69041"/>
                    <a:pt x="48691" y="69041"/>
                  </a:cubicBezTo>
                  <a:lnTo>
                    <a:pt x="59555" y="158"/>
                  </a:lnTo>
                  <a:cubicBezTo>
                    <a:pt x="58110" y="51"/>
                    <a:pt x="56630" y="1"/>
                    <a:pt x="55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932136" y="2488998"/>
              <a:ext cx="1211382" cy="1144096"/>
            </a:xfrm>
            <a:custGeom>
              <a:avLst/>
              <a:gdLst/>
              <a:ahLst/>
              <a:cxnLst/>
              <a:rect l="l" t="t" r="r" b="b"/>
              <a:pathLst>
                <a:path w="55289" h="52218" extrusionOk="0">
                  <a:moveTo>
                    <a:pt x="55289" y="1"/>
                  </a:moveTo>
                  <a:lnTo>
                    <a:pt x="55289" y="1"/>
                  </a:lnTo>
                  <a:cubicBezTo>
                    <a:pt x="46131" y="3755"/>
                    <a:pt x="13026" y="19284"/>
                    <a:pt x="1" y="52218"/>
                  </a:cubicBezTo>
                  <a:cubicBezTo>
                    <a:pt x="14335" y="44596"/>
                    <a:pt x="48691" y="41865"/>
                    <a:pt x="48691" y="41865"/>
                  </a:cubicBezTo>
                  <a:lnTo>
                    <a:pt x="55289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709766" y="2839189"/>
              <a:ext cx="362676" cy="567075"/>
            </a:xfrm>
            <a:custGeom>
              <a:avLst/>
              <a:gdLst/>
              <a:ahLst/>
              <a:cxnLst/>
              <a:rect l="l" t="t" r="r" b="b"/>
              <a:pathLst>
                <a:path w="16553" h="25882" extrusionOk="0">
                  <a:moveTo>
                    <a:pt x="5347" y="0"/>
                  </a:moveTo>
                  <a:cubicBezTo>
                    <a:pt x="5347" y="1"/>
                    <a:pt x="6257" y="3812"/>
                    <a:pt x="7907" y="5632"/>
                  </a:cubicBezTo>
                  <a:lnTo>
                    <a:pt x="0" y="4608"/>
                  </a:lnTo>
                  <a:lnTo>
                    <a:pt x="0" y="4608"/>
                  </a:lnTo>
                  <a:cubicBezTo>
                    <a:pt x="0" y="4608"/>
                    <a:pt x="285" y="9272"/>
                    <a:pt x="1422" y="10580"/>
                  </a:cubicBezTo>
                  <a:cubicBezTo>
                    <a:pt x="2560" y="11889"/>
                    <a:pt x="2560" y="20307"/>
                    <a:pt x="13197" y="25881"/>
                  </a:cubicBezTo>
                  <a:lnTo>
                    <a:pt x="16553" y="4551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3701047" y="2819142"/>
              <a:ext cx="537146" cy="540980"/>
            </a:xfrm>
            <a:custGeom>
              <a:avLst/>
              <a:gdLst/>
              <a:ahLst/>
              <a:cxnLst/>
              <a:rect l="l" t="t" r="r" b="b"/>
              <a:pathLst>
                <a:path w="24516" h="24691" extrusionOk="0">
                  <a:moveTo>
                    <a:pt x="6638" y="1"/>
                  </a:moveTo>
                  <a:cubicBezTo>
                    <a:pt x="5185" y="1"/>
                    <a:pt x="5361" y="1875"/>
                    <a:pt x="7793" y="3589"/>
                  </a:cubicBezTo>
                  <a:cubicBezTo>
                    <a:pt x="10239" y="5295"/>
                    <a:pt x="11263" y="6035"/>
                    <a:pt x="11263" y="6035"/>
                  </a:cubicBezTo>
                  <a:cubicBezTo>
                    <a:pt x="11263" y="6035"/>
                    <a:pt x="5007" y="4039"/>
                    <a:pt x="2630" y="4039"/>
                  </a:cubicBezTo>
                  <a:cubicBezTo>
                    <a:pt x="2566" y="4039"/>
                    <a:pt x="2504" y="4041"/>
                    <a:pt x="2446" y="4044"/>
                  </a:cubicBezTo>
                  <a:cubicBezTo>
                    <a:pt x="228" y="4158"/>
                    <a:pt x="0" y="5921"/>
                    <a:pt x="853" y="6888"/>
                  </a:cubicBezTo>
                  <a:cubicBezTo>
                    <a:pt x="1707" y="7912"/>
                    <a:pt x="3470" y="8651"/>
                    <a:pt x="3470" y="8651"/>
                  </a:cubicBezTo>
                  <a:cubicBezTo>
                    <a:pt x="3470" y="8651"/>
                    <a:pt x="2332" y="11495"/>
                    <a:pt x="4551" y="13600"/>
                  </a:cubicBezTo>
                  <a:cubicBezTo>
                    <a:pt x="4437" y="16387"/>
                    <a:pt x="7395" y="19231"/>
                    <a:pt x="11092" y="21961"/>
                  </a:cubicBezTo>
                  <a:cubicBezTo>
                    <a:pt x="13395" y="23636"/>
                    <a:pt x="15719" y="24691"/>
                    <a:pt x="17711" y="24691"/>
                  </a:cubicBezTo>
                  <a:cubicBezTo>
                    <a:pt x="18965" y="24691"/>
                    <a:pt x="20088" y="24272"/>
                    <a:pt x="20989" y="23327"/>
                  </a:cubicBezTo>
                  <a:cubicBezTo>
                    <a:pt x="22013" y="22303"/>
                    <a:pt x="22809" y="20881"/>
                    <a:pt x="23378" y="19459"/>
                  </a:cubicBezTo>
                  <a:cubicBezTo>
                    <a:pt x="24516" y="16672"/>
                    <a:pt x="24402" y="13543"/>
                    <a:pt x="23094" y="10870"/>
                  </a:cubicBezTo>
                  <a:cubicBezTo>
                    <a:pt x="22127" y="8993"/>
                    <a:pt x="20762" y="6717"/>
                    <a:pt x="18885" y="5068"/>
                  </a:cubicBezTo>
                  <a:cubicBezTo>
                    <a:pt x="15074" y="1598"/>
                    <a:pt x="8419" y="119"/>
                    <a:pt x="6769" y="5"/>
                  </a:cubicBezTo>
                  <a:cubicBezTo>
                    <a:pt x="6724" y="2"/>
                    <a:pt x="6680" y="1"/>
                    <a:pt x="6638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3777048" y="3008675"/>
              <a:ext cx="173264" cy="89743"/>
            </a:xfrm>
            <a:custGeom>
              <a:avLst/>
              <a:gdLst/>
              <a:ahLst/>
              <a:cxnLst/>
              <a:rect l="l" t="t" r="r" b="b"/>
              <a:pathLst>
                <a:path w="7908" h="4096" fill="none" extrusionOk="0">
                  <a:moveTo>
                    <a:pt x="1" y="0"/>
                  </a:moveTo>
                  <a:lnTo>
                    <a:pt x="7907" y="4096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3800732" y="3117080"/>
              <a:ext cx="163295" cy="104708"/>
            </a:xfrm>
            <a:custGeom>
              <a:avLst/>
              <a:gdLst/>
              <a:ahLst/>
              <a:cxnLst/>
              <a:rect l="l" t="t" r="r" b="b"/>
              <a:pathLst>
                <a:path w="7453" h="4779" fill="none" extrusionOk="0">
                  <a:moveTo>
                    <a:pt x="1" y="1"/>
                  </a:moveTo>
                  <a:lnTo>
                    <a:pt x="7452" y="4779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3200081" y="2168736"/>
              <a:ext cx="807581" cy="472358"/>
            </a:xfrm>
            <a:custGeom>
              <a:avLst/>
              <a:gdLst/>
              <a:ahLst/>
              <a:cxnLst/>
              <a:rect l="l" t="t" r="r" b="b"/>
              <a:pathLst>
                <a:path w="36859" h="21559" extrusionOk="0">
                  <a:moveTo>
                    <a:pt x="36859" y="0"/>
                  </a:moveTo>
                  <a:cubicBezTo>
                    <a:pt x="18941" y="683"/>
                    <a:pt x="0" y="7224"/>
                    <a:pt x="0" y="7224"/>
                  </a:cubicBezTo>
                  <a:lnTo>
                    <a:pt x="0" y="21558"/>
                  </a:lnTo>
                  <a:cubicBezTo>
                    <a:pt x="11092" y="15131"/>
                    <a:pt x="34811" y="13367"/>
                    <a:pt x="34811" y="13367"/>
                  </a:cubicBezTo>
                  <a:lnTo>
                    <a:pt x="36859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799343" y="1695177"/>
              <a:ext cx="898573" cy="426237"/>
            </a:xfrm>
            <a:custGeom>
              <a:avLst/>
              <a:gdLst/>
              <a:ahLst/>
              <a:cxnLst/>
              <a:rect l="l" t="t" r="r" b="b"/>
              <a:pathLst>
                <a:path w="41012" h="19454" extrusionOk="0">
                  <a:moveTo>
                    <a:pt x="626" y="1"/>
                  </a:moveTo>
                  <a:lnTo>
                    <a:pt x="1" y="14847"/>
                  </a:lnTo>
                  <a:lnTo>
                    <a:pt x="41012" y="19454"/>
                  </a:lnTo>
                  <a:cubicBezTo>
                    <a:pt x="41012" y="19454"/>
                    <a:pt x="21331" y="1195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1636100" y="1741426"/>
              <a:ext cx="1061824" cy="379985"/>
            </a:xfrm>
            <a:custGeom>
              <a:avLst/>
              <a:gdLst/>
              <a:ahLst/>
              <a:cxnLst/>
              <a:rect l="l" t="t" r="r" b="b"/>
              <a:pathLst>
                <a:path w="48463" h="17343" extrusionOk="0">
                  <a:moveTo>
                    <a:pt x="2320" y="0"/>
                  </a:moveTo>
                  <a:cubicBezTo>
                    <a:pt x="1640" y="0"/>
                    <a:pt x="961" y="17"/>
                    <a:pt x="285" y="51"/>
                  </a:cubicBezTo>
                  <a:cubicBezTo>
                    <a:pt x="171" y="4658"/>
                    <a:pt x="0" y="6934"/>
                    <a:pt x="0" y="6934"/>
                  </a:cubicBezTo>
                  <a:lnTo>
                    <a:pt x="48463" y="17343"/>
                  </a:lnTo>
                  <a:cubicBezTo>
                    <a:pt x="48463" y="17343"/>
                    <a:pt x="24376" y="0"/>
                    <a:pt x="2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1455397" y="1834758"/>
              <a:ext cx="1248782" cy="321551"/>
            </a:xfrm>
            <a:custGeom>
              <a:avLst/>
              <a:gdLst/>
              <a:ahLst/>
              <a:cxnLst/>
              <a:rect l="l" t="t" r="r" b="b"/>
              <a:pathLst>
                <a:path w="56996" h="14676" extrusionOk="0">
                  <a:moveTo>
                    <a:pt x="2447" y="0"/>
                  </a:moveTo>
                  <a:lnTo>
                    <a:pt x="1" y="2844"/>
                  </a:lnTo>
                  <a:lnTo>
                    <a:pt x="56995" y="14676"/>
                  </a:lnTo>
                  <a:lnTo>
                    <a:pt x="56711" y="13083"/>
                  </a:lnTo>
                  <a:cubicBezTo>
                    <a:pt x="37542" y="1365"/>
                    <a:pt x="2447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1455397" y="1893605"/>
              <a:ext cx="1304872" cy="1739523"/>
            </a:xfrm>
            <a:custGeom>
              <a:avLst/>
              <a:gdLst/>
              <a:ahLst/>
              <a:cxnLst/>
              <a:rect l="l" t="t" r="r" b="b"/>
              <a:pathLst>
                <a:path w="59556" h="79394" extrusionOk="0">
                  <a:moveTo>
                    <a:pt x="4431" y="1"/>
                  </a:moveTo>
                  <a:cubicBezTo>
                    <a:pt x="2925" y="1"/>
                    <a:pt x="1445" y="51"/>
                    <a:pt x="1" y="158"/>
                  </a:cubicBezTo>
                  <a:lnTo>
                    <a:pt x="10865" y="69041"/>
                  </a:lnTo>
                  <a:cubicBezTo>
                    <a:pt x="10865" y="69041"/>
                    <a:pt x="45221" y="71772"/>
                    <a:pt x="59555" y="79394"/>
                  </a:cubicBezTo>
                  <a:lnTo>
                    <a:pt x="56995" y="11990"/>
                  </a:lnTo>
                  <a:cubicBezTo>
                    <a:pt x="56995" y="11990"/>
                    <a:pt x="27650" y="1"/>
                    <a:pt x="4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1619888" y="2839189"/>
              <a:ext cx="362698" cy="567075"/>
            </a:xfrm>
            <a:custGeom>
              <a:avLst/>
              <a:gdLst/>
              <a:ahLst/>
              <a:cxnLst/>
              <a:rect l="l" t="t" r="r" b="b"/>
              <a:pathLst>
                <a:path w="16554" h="25882" extrusionOk="0">
                  <a:moveTo>
                    <a:pt x="11206" y="0"/>
                  </a:moveTo>
                  <a:lnTo>
                    <a:pt x="1" y="4551"/>
                  </a:lnTo>
                  <a:lnTo>
                    <a:pt x="3357" y="25881"/>
                  </a:lnTo>
                  <a:cubicBezTo>
                    <a:pt x="13994" y="20307"/>
                    <a:pt x="13994" y="11889"/>
                    <a:pt x="15131" y="10580"/>
                  </a:cubicBezTo>
                  <a:cubicBezTo>
                    <a:pt x="16269" y="9272"/>
                    <a:pt x="16553" y="4608"/>
                    <a:pt x="16553" y="4608"/>
                  </a:cubicBezTo>
                  <a:lnTo>
                    <a:pt x="16553" y="4608"/>
                  </a:lnTo>
                  <a:lnTo>
                    <a:pt x="8647" y="5632"/>
                  </a:lnTo>
                  <a:cubicBezTo>
                    <a:pt x="10296" y="3812"/>
                    <a:pt x="11206" y="1"/>
                    <a:pt x="11206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1548859" y="2488998"/>
              <a:ext cx="1211404" cy="1144096"/>
            </a:xfrm>
            <a:custGeom>
              <a:avLst/>
              <a:gdLst/>
              <a:ahLst/>
              <a:cxnLst/>
              <a:rect l="l" t="t" r="r" b="b"/>
              <a:pathLst>
                <a:path w="55290" h="52218" extrusionOk="0">
                  <a:moveTo>
                    <a:pt x="1" y="1"/>
                  </a:moveTo>
                  <a:lnTo>
                    <a:pt x="6599" y="41865"/>
                  </a:lnTo>
                  <a:cubicBezTo>
                    <a:pt x="6599" y="41865"/>
                    <a:pt x="40955" y="44596"/>
                    <a:pt x="55289" y="52218"/>
                  </a:cubicBezTo>
                  <a:cubicBezTo>
                    <a:pt x="42263" y="19284"/>
                    <a:pt x="9159" y="3755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1454148" y="2819142"/>
              <a:ext cx="537167" cy="540980"/>
            </a:xfrm>
            <a:custGeom>
              <a:avLst/>
              <a:gdLst/>
              <a:ahLst/>
              <a:cxnLst/>
              <a:rect l="l" t="t" r="r" b="b"/>
              <a:pathLst>
                <a:path w="24517" h="24691" extrusionOk="0">
                  <a:moveTo>
                    <a:pt x="17878" y="1"/>
                  </a:moveTo>
                  <a:cubicBezTo>
                    <a:pt x="17836" y="1"/>
                    <a:pt x="17793" y="2"/>
                    <a:pt x="17748" y="5"/>
                  </a:cubicBezTo>
                  <a:cubicBezTo>
                    <a:pt x="16098" y="119"/>
                    <a:pt x="9443" y="1598"/>
                    <a:pt x="5632" y="5068"/>
                  </a:cubicBezTo>
                  <a:cubicBezTo>
                    <a:pt x="3755" y="6717"/>
                    <a:pt x="2390" y="8993"/>
                    <a:pt x="1423" y="10870"/>
                  </a:cubicBezTo>
                  <a:cubicBezTo>
                    <a:pt x="115" y="13543"/>
                    <a:pt x="1" y="16672"/>
                    <a:pt x="1138" y="19459"/>
                  </a:cubicBezTo>
                  <a:cubicBezTo>
                    <a:pt x="1707" y="20881"/>
                    <a:pt x="2504" y="22303"/>
                    <a:pt x="3527" y="23327"/>
                  </a:cubicBezTo>
                  <a:cubicBezTo>
                    <a:pt x="4429" y="24272"/>
                    <a:pt x="5551" y="24691"/>
                    <a:pt x="6806" y="24691"/>
                  </a:cubicBezTo>
                  <a:cubicBezTo>
                    <a:pt x="8797" y="24691"/>
                    <a:pt x="11122" y="23636"/>
                    <a:pt x="13425" y="21961"/>
                  </a:cubicBezTo>
                  <a:cubicBezTo>
                    <a:pt x="17122" y="19231"/>
                    <a:pt x="20080" y="16387"/>
                    <a:pt x="19966" y="13600"/>
                  </a:cubicBezTo>
                  <a:cubicBezTo>
                    <a:pt x="22184" y="11495"/>
                    <a:pt x="21047" y="8651"/>
                    <a:pt x="21047" y="8651"/>
                  </a:cubicBezTo>
                  <a:cubicBezTo>
                    <a:pt x="21047" y="8651"/>
                    <a:pt x="22810" y="7912"/>
                    <a:pt x="23663" y="6888"/>
                  </a:cubicBezTo>
                  <a:cubicBezTo>
                    <a:pt x="24516" y="5921"/>
                    <a:pt x="24289" y="4158"/>
                    <a:pt x="22071" y="4044"/>
                  </a:cubicBezTo>
                  <a:cubicBezTo>
                    <a:pt x="22012" y="4041"/>
                    <a:pt x="21951" y="4039"/>
                    <a:pt x="21887" y="4039"/>
                  </a:cubicBezTo>
                  <a:cubicBezTo>
                    <a:pt x="19510" y="4039"/>
                    <a:pt x="13254" y="6035"/>
                    <a:pt x="13254" y="6035"/>
                  </a:cubicBezTo>
                  <a:cubicBezTo>
                    <a:pt x="13254" y="6035"/>
                    <a:pt x="14278" y="5295"/>
                    <a:pt x="16724" y="3589"/>
                  </a:cubicBezTo>
                  <a:cubicBezTo>
                    <a:pt x="19156" y="1875"/>
                    <a:pt x="19332" y="1"/>
                    <a:pt x="17878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1742029" y="3008675"/>
              <a:ext cx="173242" cy="89743"/>
            </a:xfrm>
            <a:custGeom>
              <a:avLst/>
              <a:gdLst/>
              <a:ahLst/>
              <a:cxnLst/>
              <a:rect l="l" t="t" r="r" b="b"/>
              <a:pathLst>
                <a:path w="7907" h="4096" fill="none" extrusionOk="0">
                  <a:moveTo>
                    <a:pt x="7907" y="0"/>
                  </a:moveTo>
                  <a:lnTo>
                    <a:pt x="0" y="4096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1728314" y="3117080"/>
              <a:ext cx="163273" cy="104708"/>
            </a:xfrm>
            <a:custGeom>
              <a:avLst/>
              <a:gdLst/>
              <a:ahLst/>
              <a:cxnLst/>
              <a:rect l="l" t="t" r="r" b="b"/>
              <a:pathLst>
                <a:path w="7452" h="4779" fill="none" extrusionOk="0">
                  <a:moveTo>
                    <a:pt x="7452" y="1"/>
                  </a:moveTo>
                  <a:lnTo>
                    <a:pt x="1" y="4779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7" name="Google Shape;1007;p35"/>
            <p:cNvGrpSpPr/>
            <p:nvPr/>
          </p:nvGrpSpPr>
          <p:grpSpPr>
            <a:xfrm>
              <a:off x="2404414" y="951198"/>
              <a:ext cx="883602" cy="370169"/>
              <a:chOff x="2404989" y="951198"/>
              <a:chExt cx="883602" cy="370169"/>
            </a:xfrm>
          </p:grpSpPr>
          <p:sp>
            <p:nvSpPr>
              <p:cNvPr id="1008" name="Google Shape;1008;p35"/>
              <p:cNvSpPr/>
              <p:nvPr/>
            </p:nvSpPr>
            <p:spPr>
              <a:xfrm>
                <a:off x="2918421" y="951198"/>
                <a:ext cx="370169" cy="370169"/>
              </a:xfrm>
              <a:custGeom>
                <a:avLst/>
                <a:gdLst/>
                <a:ahLst/>
                <a:cxnLst/>
                <a:rect l="l" t="t" r="r" b="b"/>
                <a:pathLst>
                  <a:path w="16895" h="16895" extrusionOk="0">
                    <a:moveTo>
                      <a:pt x="8419" y="1"/>
                    </a:moveTo>
                    <a:cubicBezTo>
                      <a:pt x="3755" y="1"/>
                      <a:pt x="1" y="3755"/>
                      <a:pt x="1" y="8419"/>
                    </a:cubicBezTo>
                    <a:cubicBezTo>
                      <a:pt x="1" y="13083"/>
                      <a:pt x="3755" y="16894"/>
                      <a:pt x="8419" y="16894"/>
                    </a:cubicBezTo>
                    <a:cubicBezTo>
                      <a:pt x="13084" y="16894"/>
                      <a:pt x="16895" y="13083"/>
                      <a:pt x="16895" y="8419"/>
                    </a:cubicBezTo>
                    <a:cubicBezTo>
                      <a:pt x="16895" y="3755"/>
                      <a:pt x="13084" y="1"/>
                      <a:pt x="8419" y="1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2918421" y="951198"/>
                <a:ext cx="280448" cy="29039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13254" extrusionOk="0">
                    <a:moveTo>
                      <a:pt x="8419" y="1"/>
                    </a:moveTo>
                    <a:cubicBezTo>
                      <a:pt x="3755" y="1"/>
                      <a:pt x="1" y="3755"/>
                      <a:pt x="1" y="8419"/>
                    </a:cubicBezTo>
                    <a:cubicBezTo>
                      <a:pt x="1" y="10239"/>
                      <a:pt x="570" y="11889"/>
                      <a:pt x="1537" y="13254"/>
                    </a:cubicBezTo>
                    <a:cubicBezTo>
                      <a:pt x="4096" y="6087"/>
                      <a:pt x="9614" y="2674"/>
                      <a:pt x="12799" y="1195"/>
                    </a:cubicBezTo>
                    <a:cubicBezTo>
                      <a:pt x="11548" y="456"/>
                      <a:pt x="10012" y="1"/>
                      <a:pt x="8419" y="1"/>
                    </a:cubicBezTo>
                    <a:close/>
                  </a:path>
                </a:pathLst>
              </a:custGeom>
              <a:solidFill>
                <a:srgbClr val="FFFFFF">
                  <a:alpha val="35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5"/>
              <p:cNvSpPr/>
              <p:nvPr/>
            </p:nvSpPr>
            <p:spPr>
              <a:xfrm>
                <a:off x="2404989" y="951198"/>
                <a:ext cx="370169" cy="370169"/>
              </a:xfrm>
              <a:custGeom>
                <a:avLst/>
                <a:gdLst/>
                <a:ahLst/>
                <a:cxnLst/>
                <a:rect l="l" t="t" r="r" b="b"/>
                <a:pathLst>
                  <a:path w="16895" h="16895" extrusionOk="0">
                    <a:moveTo>
                      <a:pt x="8419" y="1"/>
                    </a:moveTo>
                    <a:cubicBezTo>
                      <a:pt x="3755" y="1"/>
                      <a:pt x="1" y="3755"/>
                      <a:pt x="1" y="8419"/>
                    </a:cubicBezTo>
                    <a:cubicBezTo>
                      <a:pt x="1" y="13083"/>
                      <a:pt x="3755" y="16894"/>
                      <a:pt x="8419" y="16894"/>
                    </a:cubicBezTo>
                    <a:cubicBezTo>
                      <a:pt x="13084" y="16894"/>
                      <a:pt x="16895" y="13083"/>
                      <a:pt x="16895" y="8419"/>
                    </a:cubicBezTo>
                    <a:cubicBezTo>
                      <a:pt x="16895" y="3755"/>
                      <a:pt x="13084" y="1"/>
                      <a:pt x="8419" y="1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5"/>
              <p:cNvSpPr/>
              <p:nvPr/>
            </p:nvSpPr>
            <p:spPr>
              <a:xfrm>
                <a:off x="2404989" y="951198"/>
                <a:ext cx="280448" cy="29039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13254" extrusionOk="0">
                    <a:moveTo>
                      <a:pt x="8419" y="1"/>
                    </a:moveTo>
                    <a:cubicBezTo>
                      <a:pt x="3755" y="1"/>
                      <a:pt x="1" y="3755"/>
                      <a:pt x="1" y="8419"/>
                    </a:cubicBezTo>
                    <a:cubicBezTo>
                      <a:pt x="1" y="10239"/>
                      <a:pt x="570" y="11889"/>
                      <a:pt x="1537" y="13254"/>
                    </a:cubicBezTo>
                    <a:cubicBezTo>
                      <a:pt x="4096" y="6087"/>
                      <a:pt x="9614" y="2674"/>
                      <a:pt x="12799" y="1195"/>
                    </a:cubicBezTo>
                    <a:cubicBezTo>
                      <a:pt x="11491" y="456"/>
                      <a:pt x="10012" y="1"/>
                      <a:pt x="8419" y="1"/>
                    </a:cubicBezTo>
                    <a:close/>
                  </a:path>
                </a:pathLst>
              </a:custGeom>
              <a:solidFill>
                <a:srgbClr val="FFFFFF">
                  <a:alpha val="35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5"/>
              <p:cNvSpPr/>
              <p:nvPr/>
            </p:nvSpPr>
            <p:spPr>
              <a:xfrm>
                <a:off x="2917194" y="951198"/>
                <a:ext cx="370148" cy="370169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6895" fill="none" extrusionOk="0">
                    <a:moveTo>
                      <a:pt x="16894" y="8419"/>
                    </a:moveTo>
                    <a:cubicBezTo>
                      <a:pt x="16894" y="13083"/>
                      <a:pt x="13140" y="16894"/>
                      <a:pt x="8475" y="16894"/>
                    </a:cubicBezTo>
                    <a:cubicBezTo>
                      <a:pt x="3811" y="16894"/>
                      <a:pt x="0" y="13083"/>
                      <a:pt x="0" y="8419"/>
                    </a:cubicBezTo>
                    <a:cubicBezTo>
                      <a:pt x="0" y="3755"/>
                      <a:pt x="3811" y="1"/>
                      <a:pt x="8475" y="1"/>
                    </a:cubicBezTo>
                    <a:cubicBezTo>
                      <a:pt x="13140" y="1"/>
                      <a:pt x="16894" y="3755"/>
                      <a:pt x="16894" y="8419"/>
                    </a:cubicBezTo>
                    <a:close/>
                  </a:path>
                </a:pathLst>
              </a:custGeom>
              <a:solidFill>
                <a:schemeClr val="dk2"/>
              </a:solidFill>
              <a:ln w="18475" cap="flat" cmpd="sng">
                <a:solidFill>
                  <a:srgbClr val="FFF6E7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5"/>
              <p:cNvSpPr/>
              <p:nvPr/>
            </p:nvSpPr>
            <p:spPr>
              <a:xfrm>
                <a:off x="2404989" y="951198"/>
                <a:ext cx="370169" cy="370169"/>
              </a:xfrm>
              <a:custGeom>
                <a:avLst/>
                <a:gdLst/>
                <a:ahLst/>
                <a:cxnLst/>
                <a:rect l="l" t="t" r="r" b="b"/>
                <a:pathLst>
                  <a:path w="16895" h="16895" fill="none" extrusionOk="0">
                    <a:moveTo>
                      <a:pt x="16895" y="8419"/>
                    </a:moveTo>
                    <a:cubicBezTo>
                      <a:pt x="16895" y="13083"/>
                      <a:pt x="13084" y="16894"/>
                      <a:pt x="8419" y="16894"/>
                    </a:cubicBezTo>
                    <a:cubicBezTo>
                      <a:pt x="3755" y="16894"/>
                      <a:pt x="1" y="13083"/>
                      <a:pt x="1" y="8419"/>
                    </a:cubicBezTo>
                    <a:cubicBezTo>
                      <a:pt x="1" y="3755"/>
                      <a:pt x="3755" y="1"/>
                      <a:pt x="8419" y="1"/>
                    </a:cubicBezTo>
                    <a:cubicBezTo>
                      <a:pt x="13084" y="1"/>
                      <a:pt x="16895" y="3755"/>
                      <a:pt x="16895" y="8419"/>
                    </a:cubicBezTo>
                    <a:close/>
                  </a:path>
                </a:pathLst>
              </a:custGeom>
              <a:solidFill>
                <a:schemeClr val="dk2"/>
              </a:solidFill>
              <a:ln w="18475" cap="flat" cmpd="sng">
                <a:solidFill>
                  <a:srgbClr val="FFF6E7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5"/>
              <p:cNvSpPr/>
              <p:nvPr/>
            </p:nvSpPr>
            <p:spPr>
              <a:xfrm>
                <a:off x="2775116" y="1106969"/>
                <a:ext cx="142108" cy="28680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1309" fill="none" extrusionOk="0">
                    <a:moveTo>
                      <a:pt x="1" y="1309"/>
                    </a:moveTo>
                    <a:cubicBezTo>
                      <a:pt x="1" y="1309"/>
                      <a:pt x="2503" y="1"/>
                      <a:pt x="6485" y="1309"/>
                    </a:cubicBezTo>
                  </a:path>
                </a:pathLst>
              </a:custGeom>
              <a:solidFill>
                <a:schemeClr val="dk2"/>
              </a:solidFill>
              <a:ln w="18475" cap="flat" cmpd="sng">
                <a:solidFill>
                  <a:srgbClr val="FFF6E7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5" name="Google Shape;1015;p35"/>
            <p:cNvSpPr/>
            <p:nvPr/>
          </p:nvSpPr>
          <p:spPr>
            <a:xfrm>
              <a:off x="2699092" y="578595"/>
              <a:ext cx="411295" cy="302862"/>
            </a:xfrm>
            <a:custGeom>
              <a:avLst/>
              <a:gdLst/>
              <a:ahLst/>
              <a:cxnLst/>
              <a:rect l="l" t="t" r="r" b="b"/>
              <a:pathLst>
                <a:path w="18772" h="13823" extrusionOk="0">
                  <a:moveTo>
                    <a:pt x="18772" y="0"/>
                  </a:moveTo>
                  <a:cubicBezTo>
                    <a:pt x="17406" y="2787"/>
                    <a:pt x="12685" y="10751"/>
                    <a:pt x="2105" y="12343"/>
                  </a:cubicBezTo>
                  <a:cubicBezTo>
                    <a:pt x="1864" y="12358"/>
                    <a:pt x="1640" y="12365"/>
                    <a:pt x="1433" y="12365"/>
                  </a:cubicBezTo>
                  <a:cubicBezTo>
                    <a:pt x="811" y="12365"/>
                    <a:pt x="342" y="12301"/>
                    <a:pt x="1" y="12173"/>
                  </a:cubicBezTo>
                  <a:lnTo>
                    <a:pt x="1" y="12173"/>
                  </a:lnTo>
                  <a:cubicBezTo>
                    <a:pt x="228" y="13140"/>
                    <a:pt x="1138" y="13765"/>
                    <a:pt x="2276" y="13822"/>
                  </a:cubicBezTo>
                  <a:cubicBezTo>
                    <a:pt x="17406" y="12230"/>
                    <a:pt x="18771" y="1"/>
                    <a:pt x="18772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2403762" y="701963"/>
              <a:ext cx="381365" cy="262986"/>
            </a:xfrm>
            <a:custGeom>
              <a:avLst/>
              <a:gdLst/>
              <a:ahLst/>
              <a:cxnLst/>
              <a:rect l="l" t="t" r="r" b="b"/>
              <a:pathLst>
                <a:path w="17406" h="12003" extrusionOk="0">
                  <a:moveTo>
                    <a:pt x="17406" y="0"/>
                  </a:moveTo>
                  <a:cubicBezTo>
                    <a:pt x="17405" y="0"/>
                    <a:pt x="3754" y="3129"/>
                    <a:pt x="0" y="12002"/>
                  </a:cubicBezTo>
                  <a:cubicBezTo>
                    <a:pt x="2901" y="7964"/>
                    <a:pt x="8418" y="4380"/>
                    <a:pt x="15017" y="1991"/>
                  </a:cubicBezTo>
                  <a:cubicBezTo>
                    <a:pt x="16211" y="910"/>
                    <a:pt x="17406" y="0"/>
                    <a:pt x="17406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2697844" y="2121369"/>
              <a:ext cx="296639" cy="1555369"/>
            </a:xfrm>
            <a:custGeom>
              <a:avLst/>
              <a:gdLst/>
              <a:ahLst/>
              <a:cxnLst/>
              <a:rect l="l" t="t" r="r" b="b"/>
              <a:pathLst>
                <a:path w="13539" h="70989" extrusionOk="0">
                  <a:moveTo>
                    <a:pt x="1" y="1"/>
                  </a:moveTo>
                  <a:lnTo>
                    <a:pt x="2845" y="68998"/>
                  </a:lnTo>
                  <a:cubicBezTo>
                    <a:pt x="4495" y="70989"/>
                    <a:pt x="6770" y="70989"/>
                    <a:pt x="6770" y="70989"/>
                  </a:cubicBezTo>
                  <a:cubicBezTo>
                    <a:pt x="6770" y="70989"/>
                    <a:pt x="9102" y="70989"/>
                    <a:pt x="10751" y="68998"/>
                  </a:cubicBezTo>
                  <a:lnTo>
                    <a:pt x="13539" y="1"/>
                  </a:lnTo>
                  <a:lnTo>
                    <a:pt x="13539" y="1"/>
                  </a:lnTo>
                  <a:cubicBezTo>
                    <a:pt x="13538" y="1"/>
                    <a:pt x="10069" y="2674"/>
                    <a:pt x="6770" y="2674"/>
                  </a:cubicBezTo>
                  <a:cubicBezTo>
                    <a:pt x="3471" y="267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2697844" y="2121369"/>
              <a:ext cx="296639" cy="58609"/>
            </a:xfrm>
            <a:custGeom>
              <a:avLst/>
              <a:gdLst/>
              <a:ahLst/>
              <a:cxnLst/>
              <a:rect l="l" t="t" r="r" b="b"/>
              <a:pathLst>
                <a:path w="13539" h="2675" fill="none" extrusionOk="0">
                  <a:moveTo>
                    <a:pt x="13539" y="1"/>
                  </a:moveTo>
                  <a:cubicBezTo>
                    <a:pt x="13539" y="1"/>
                    <a:pt x="10865" y="2674"/>
                    <a:pt x="6770" y="2674"/>
                  </a:cubicBezTo>
                  <a:cubicBezTo>
                    <a:pt x="2674" y="2674"/>
                    <a:pt x="1" y="1"/>
                    <a:pt x="1" y="1"/>
                  </a:cubicBezTo>
                </a:path>
              </a:pathLst>
            </a:custGeom>
            <a:noFill/>
            <a:ln w="18475" cap="flat" cmpd="sng">
              <a:solidFill>
                <a:schemeClr val="lt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2714056" y="2537614"/>
              <a:ext cx="262986" cy="197913"/>
            </a:xfrm>
            <a:custGeom>
              <a:avLst/>
              <a:gdLst/>
              <a:ahLst/>
              <a:cxnLst/>
              <a:rect l="l" t="t" r="r" b="b"/>
              <a:pathLst>
                <a:path w="12003" h="9033" extrusionOk="0">
                  <a:moveTo>
                    <a:pt x="0" y="0"/>
                  </a:moveTo>
                  <a:cubicBezTo>
                    <a:pt x="114" y="2219"/>
                    <a:pt x="228" y="4721"/>
                    <a:pt x="342" y="7509"/>
                  </a:cubicBezTo>
                  <a:cubicBezTo>
                    <a:pt x="2243" y="8629"/>
                    <a:pt x="4193" y="9033"/>
                    <a:pt x="6020" y="9033"/>
                  </a:cubicBezTo>
                  <a:cubicBezTo>
                    <a:pt x="8183" y="9033"/>
                    <a:pt x="10176" y="8466"/>
                    <a:pt x="11718" y="7850"/>
                  </a:cubicBezTo>
                  <a:cubicBezTo>
                    <a:pt x="11832" y="5233"/>
                    <a:pt x="11945" y="2844"/>
                    <a:pt x="12002" y="740"/>
                  </a:cubicBezTo>
                  <a:lnTo>
                    <a:pt x="12002" y="740"/>
                  </a:lnTo>
                  <a:cubicBezTo>
                    <a:pt x="10082" y="1492"/>
                    <a:pt x="8300" y="1776"/>
                    <a:pt x="6704" y="1776"/>
                  </a:cubicBezTo>
                  <a:cubicBezTo>
                    <a:pt x="3712" y="1776"/>
                    <a:pt x="1373" y="779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3257788" y="4193810"/>
              <a:ext cx="582872" cy="361515"/>
            </a:xfrm>
            <a:custGeom>
              <a:avLst/>
              <a:gdLst/>
              <a:ahLst/>
              <a:cxnLst/>
              <a:rect l="l" t="t" r="r" b="b"/>
              <a:pathLst>
                <a:path w="26603" h="16500" extrusionOk="0">
                  <a:moveTo>
                    <a:pt x="26603" y="0"/>
                  </a:moveTo>
                  <a:lnTo>
                    <a:pt x="26603" y="0"/>
                  </a:lnTo>
                  <a:cubicBezTo>
                    <a:pt x="24457" y="129"/>
                    <a:pt x="21042" y="165"/>
                    <a:pt x="17954" y="165"/>
                  </a:cubicBezTo>
                  <a:cubicBezTo>
                    <a:pt x="14250" y="165"/>
                    <a:pt x="11017" y="114"/>
                    <a:pt x="11017" y="114"/>
                  </a:cubicBezTo>
                  <a:cubicBezTo>
                    <a:pt x="11017" y="114"/>
                    <a:pt x="1" y="16499"/>
                    <a:pt x="1977" y="16499"/>
                  </a:cubicBezTo>
                  <a:cubicBezTo>
                    <a:pt x="1994" y="16499"/>
                    <a:pt x="2011" y="16498"/>
                    <a:pt x="2030" y="16496"/>
                  </a:cubicBezTo>
                  <a:cubicBezTo>
                    <a:pt x="3509" y="16344"/>
                    <a:pt x="13659" y="16319"/>
                    <a:pt x="20262" y="16319"/>
                  </a:cubicBezTo>
                  <a:cubicBezTo>
                    <a:pt x="23563" y="16319"/>
                    <a:pt x="25977" y="16325"/>
                    <a:pt x="25977" y="16325"/>
                  </a:cubicBezTo>
                  <a:cubicBezTo>
                    <a:pt x="25977" y="16325"/>
                    <a:pt x="25977" y="13367"/>
                    <a:pt x="26603" y="0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3257788" y="4196286"/>
              <a:ext cx="429589" cy="359039"/>
            </a:xfrm>
            <a:custGeom>
              <a:avLst/>
              <a:gdLst/>
              <a:ahLst/>
              <a:cxnLst/>
              <a:rect l="l" t="t" r="r" b="b"/>
              <a:pathLst>
                <a:path w="19607" h="16387" extrusionOk="0">
                  <a:moveTo>
                    <a:pt x="11017" y="1"/>
                  </a:moveTo>
                  <a:cubicBezTo>
                    <a:pt x="11017" y="1"/>
                    <a:pt x="1" y="16386"/>
                    <a:pt x="1977" y="16386"/>
                  </a:cubicBezTo>
                  <a:cubicBezTo>
                    <a:pt x="1994" y="16386"/>
                    <a:pt x="2011" y="16385"/>
                    <a:pt x="2030" y="16383"/>
                  </a:cubicBezTo>
                  <a:cubicBezTo>
                    <a:pt x="3225" y="16269"/>
                    <a:pt x="10392" y="16212"/>
                    <a:pt x="16592" y="16212"/>
                  </a:cubicBezTo>
                  <a:cubicBezTo>
                    <a:pt x="19606" y="10012"/>
                    <a:pt x="19322" y="3869"/>
                    <a:pt x="18696" y="58"/>
                  </a:cubicBezTo>
                  <a:cubicBezTo>
                    <a:pt x="14715" y="58"/>
                    <a:pt x="11017" y="1"/>
                    <a:pt x="1101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706020" y="4132202"/>
              <a:ext cx="913537" cy="594221"/>
            </a:xfrm>
            <a:custGeom>
              <a:avLst/>
              <a:gdLst/>
              <a:ahLst/>
              <a:cxnLst/>
              <a:rect l="l" t="t" r="r" b="b"/>
              <a:pathLst>
                <a:path w="41695" h="27121" extrusionOk="0">
                  <a:moveTo>
                    <a:pt x="10970" y="0"/>
                  </a:moveTo>
                  <a:cubicBezTo>
                    <a:pt x="9734" y="0"/>
                    <a:pt x="8652" y="139"/>
                    <a:pt x="7793" y="480"/>
                  </a:cubicBezTo>
                  <a:cubicBezTo>
                    <a:pt x="7793" y="480"/>
                    <a:pt x="1" y="10662"/>
                    <a:pt x="2048" y="17317"/>
                  </a:cubicBezTo>
                  <a:cubicBezTo>
                    <a:pt x="3655" y="22687"/>
                    <a:pt x="10890" y="23205"/>
                    <a:pt x="13625" y="23205"/>
                  </a:cubicBezTo>
                  <a:cubicBezTo>
                    <a:pt x="14279" y="23205"/>
                    <a:pt x="14676" y="23176"/>
                    <a:pt x="14676" y="23176"/>
                  </a:cubicBezTo>
                  <a:cubicBezTo>
                    <a:pt x="14676" y="23176"/>
                    <a:pt x="22355" y="24655"/>
                    <a:pt x="29294" y="26418"/>
                  </a:cubicBezTo>
                  <a:cubicBezTo>
                    <a:pt x="30972" y="26844"/>
                    <a:pt x="32517" y="27121"/>
                    <a:pt x="33901" y="27121"/>
                  </a:cubicBezTo>
                  <a:cubicBezTo>
                    <a:pt x="38240" y="27121"/>
                    <a:pt x="40994" y="24400"/>
                    <a:pt x="41296" y="15042"/>
                  </a:cubicBezTo>
                  <a:cubicBezTo>
                    <a:pt x="41694" y="2698"/>
                    <a:pt x="36006" y="2983"/>
                    <a:pt x="29351" y="2642"/>
                  </a:cubicBezTo>
                  <a:cubicBezTo>
                    <a:pt x="23938" y="2412"/>
                    <a:pt x="16120" y="0"/>
                    <a:pt x="10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3722233" y="4212498"/>
              <a:ext cx="402552" cy="437455"/>
            </a:xfrm>
            <a:custGeom>
              <a:avLst/>
              <a:gdLst/>
              <a:ahLst/>
              <a:cxnLst/>
              <a:rect l="l" t="t" r="r" b="b"/>
              <a:pathLst>
                <a:path w="18373" h="19966" extrusionOk="0">
                  <a:moveTo>
                    <a:pt x="4949" y="0"/>
                  </a:moveTo>
                  <a:cubicBezTo>
                    <a:pt x="2787" y="3527"/>
                    <a:pt x="0" y="9329"/>
                    <a:pt x="1308" y="13652"/>
                  </a:cubicBezTo>
                  <a:cubicBezTo>
                    <a:pt x="2961" y="19022"/>
                    <a:pt x="10168" y="19540"/>
                    <a:pt x="12890" y="19540"/>
                  </a:cubicBezTo>
                  <a:cubicBezTo>
                    <a:pt x="13541" y="19540"/>
                    <a:pt x="13936" y="19511"/>
                    <a:pt x="13936" y="19511"/>
                  </a:cubicBezTo>
                  <a:cubicBezTo>
                    <a:pt x="13936" y="19511"/>
                    <a:pt x="14846" y="19681"/>
                    <a:pt x="16268" y="19966"/>
                  </a:cubicBezTo>
                  <a:cubicBezTo>
                    <a:pt x="17292" y="16382"/>
                    <a:pt x="18373" y="10353"/>
                    <a:pt x="15984" y="6883"/>
                  </a:cubicBezTo>
                  <a:cubicBezTo>
                    <a:pt x="13538" y="3356"/>
                    <a:pt x="8134" y="1081"/>
                    <a:pt x="4949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811125" y="3673805"/>
              <a:ext cx="2885109" cy="1039739"/>
            </a:xfrm>
            <a:custGeom>
              <a:avLst/>
              <a:gdLst/>
              <a:ahLst/>
              <a:cxnLst/>
              <a:rect l="l" t="t" r="r" b="b"/>
              <a:pathLst>
                <a:path w="131680" h="47455" extrusionOk="0">
                  <a:moveTo>
                    <a:pt x="31067" y="0"/>
                  </a:moveTo>
                  <a:cubicBezTo>
                    <a:pt x="20107" y="0"/>
                    <a:pt x="6351" y="6633"/>
                    <a:pt x="3299" y="23678"/>
                  </a:cubicBezTo>
                  <a:cubicBezTo>
                    <a:pt x="0" y="42108"/>
                    <a:pt x="20762" y="46033"/>
                    <a:pt x="36916" y="46033"/>
                  </a:cubicBezTo>
                  <a:cubicBezTo>
                    <a:pt x="53013" y="46089"/>
                    <a:pt x="114445" y="47455"/>
                    <a:pt x="114445" y="47455"/>
                  </a:cubicBezTo>
                  <a:cubicBezTo>
                    <a:pt x="114445" y="47455"/>
                    <a:pt x="131680" y="37500"/>
                    <a:pt x="124456" y="16909"/>
                  </a:cubicBezTo>
                  <a:cubicBezTo>
                    <a:pt x="124456" y="16909"/>
                    <a:pt x="44936" y="1267"/>
                    <a:pt x="33674" y="130"/>
                  </a:cubicBezTo>
                  <a:cubicBezTo>
                    <a:pt x="32828" y="44"/>
                    <a:pt x="31956" y="0"/>
                    <a:pt x="310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2972010" y="3976957"/>
              <a:ext cx="724104" cy="737819"/>
            </a:xfrm>
            <a:custGeom>
              <a:avLst/>
              <a:gdLst/>
              <a:ahLst/>
              <a:cxnLst/>
              <a:rect l="l" t="t" r="r" b="b"/>
              <a:pathLst>
                <a:path w="33049" h="33675" extrusionOk="0">
                  <a:moveTo>
                    <a:pt x="9898" y="1"/>
                  </a:moveTo>
                  <a:lnTo>
                    <a:pt x="9898" y="1"/>
                  </a:lnTo>
                  <a:cubicBezTo>
                    <a:pt x="10922" y="6599"/>
                    <a:pt x="11377" y="20592"/>
                    <a:pt x="1" y="33276"/>
                  </a:cubicBezTo>
                  <a:cubicBezTo>
                    <a:pt x="9329" y="33504"/>
                    <a:pt x="15814" y="33675"/>
                    <a:pt x="15814" y="33675"/>
                  </a:cubicBezTo>
                  <a:cubicBezTo>
                    <a:pt x="15814" y="33675"/>
                    <a:pt x="33049" y="23663"/>
                    <a:pt x="25825" y="3072"/>
                  </a:cubicBezTo>
                  <a:cubicBezTo>
                    <a:pt x="25825" y="3072"/>
                    <a:pt x="19397" y="1821"/>
                    <a:pt x="9898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826067" y="3892213"/>
              <a:ext cx="701668" cy="776447"/>
            </a:xfrm>
            <a:custGeom>
              <a:avLst/>
              <a:gdLst/>
              <a:ahLst/>
              <a:cxnLst/>
              <a:rect l="l" t="t" r="r" b="b"/>
              <a:pathLst>
                <a:path w="32025" h="35438" extrusionOk="0">
                  <a:moveTo>
                    <a:pt x="11434" y="1"/>
                  </a:moveTo>
                  <a:cubicBezTo>
                    <a:pt x="10467" y="1"/>
                    <a:pt x="9500" y="58"/>
                    <a:pt x="8590" y="172"/>
                  </a:cubicBezTo>
                  <a:cubicBezTo>
                    <a:pt x="5746" y="3698"/>
                    <a:pt x="3641" y="8135"/>
                    <a:pt x="2617" y="13709"/>
                  </a:cubicBezTo>
                  <a:cubicBezTo>
                    <a:pt x="1" y="28328"/>
                    <a:pt x="12458" y="33788"/>
                    <a:pt x="25768" y="35438"/>
                  </a:cubicBezTo>
                  <a:cubicBezTo>
                    <a:pt x="29636" y="31684"/>
                    <a:pt x="32025" y="26451"/>
                    <a:pt x="32025" y="20649"/>
                  </a:cubicBezTo>
                  <a:cubicBezTo>
                    <a:pt x="32025" y="9216"/>
                    <a:pt x="22810" y="1"/>
                    <a:pt x="11434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4025056" y="4247859"/>
              <a:ext cx="128283" cy="417057"/>
            </a:xfrm>
            <a:custGeom>
              <a:avLst/>
              <a:gdLst/>
              <a:ahLst/>
              <a:cxnLst/>
              <a:rect l="l" t="t" r="r" b="b"/>
              <a:pathLst>
                <a:path w="5855" h="19035" extrusionOk="0">
                  <a:moveTo>
                    <a:pt x="4151" y="0"/>
                  </a:moveTo>
                  <a:cubicBezTo>
                    <a:pt x="3625" y="0"/>
                    <a:pt x="2947" y="581"/>
                    <a:pt x="2105" y="2027"/>
                  </a:cubicBezTo>
                  <a:cubicBezTo>
                    <a:pt x="0" y="5667"/>
                    <a:pt x="569" y="13631"/>
                    <a:pt x="1081" y="18067"/>
                  </a:cubicBezTo>
                  <a:cubicBezTo>
                    <a:pt x="1991" y="18238"/>
                    <a:pt x="3584" y="18579"/>
                    <a:pt x="5575" y="19034"/>
                  </a:cubicBezTo>
                  <a:cubicBezTo>
                    <a:pt x="5290" y="15678"/>
                    <a:pt x="4949" y="9535"/>
                    <a:pt x="5404" y="6691"/>
                  </a:cubicBezTo>
                  <a:cubicBezTo>
                    <a:pt x="5855" y="3863"/>
                    <a:pt x="5508" y="0"/>
                    <a:pt x="4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210733" y="4304362"/>
              <a:ext cx="111522" cy="399178"/>
            </a:xfrm>
            <a:custGeom>
              <a:avLst/>
              <a:gdLst/>
              <a:ahLst/>
              <a:cxnLst/>
              <a:rect l="l" t="t" r="r" b="b"/>
              <a:pathLst>
                <a:path w="5090" h="18219" extrusionOk="0">
                  <a:moveTo>
                    <a:pt x="2824" y="0"/>
                  </a:moveTo>
                  <a:cubicBezTo>
                    <a:pt x="2691" y="0"/>
                    <a:pt x="2547" y="42"/>
                    <a:pt x="2389" y="130"/>
                  </a:cubicBezTo>
                  <a:cubicBezTo>
                    <a:pt x="0" y="1439"/>
                    <a:pt x="569" y="12075"/>
                    <a:pt x="1024" y="17308"/>
                  </a:cubicBezTo>
                  <a:cubicBezTo>
                    <a:pt x="2276" y="17593"/>
                    <a:pt x="3527" y="17877"/>
                    <a:pt x="4835" y="18219"/>
                  </a:cubicBezTo>
                  <a:cubicBezTo>
                    <a:pt x="3922" y="12308"/>
                    <a:pt x="5090" y="0"/>
                    <a:pt x="2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280937" y="3710283"/>
              <a:ext cx="2279429" cy="410046"/>
            </a:xfrm>
            <a:custGeom>
              <a:avLst/>
              <a:gdLst/>
              <a:ahLst/>
              <a:cxnLst/>
              <a:rect l="l" t="t" r="r" b="b"/>
              <a:pathLst>
                <a:path w="104036" h="18715" fill="none" extrusionOk="0">
                  <a:moveTo>
                    <a:pt x="0" y="0"/>
                  </a:moveTo>
                  <a:cubicBezTo>
                    <a:pt x="0" y="0"/>
                    <a:pt x="13879" y="1195"/>
                    <a:pt x="34868" y="5404"/>
                  </a:cubicBezTo>
                  <a:cubicBezTo>
                    <a:pt x="55857" y="9613"/>
                    <a:pt x="104036" y="18714"/>
                    <a:pt x="104036" y="18714"/>
                  </a:cubicBezTo>
                </a:path>
              </a:pathLst>
            </a:custGeom>
            <a:noFill/>
            <a:ln w="18475" cap="flat" cmpd="sng">
              <a:solidFill>
                <a:schemeClr val="dk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339096" y="4304712"/>
              <a:ext cx="43645" cy="345236"/>
            </a:xfrm>
            <a:custGeom>
              <a:avLst/>
              <a:gdLst/>
              <a:ahLst/>
              <a:cxnLst/>
              <a:rect l="l" t="t" r="r" b="b"/>
              <a:pathLst>
                <a:path w="1992" h="15757" fill="none" extrusionOk="0">
                  <a:moveTo>
                    <a:pt x="1991" y="1"/>
                  </a:moveTo>
                  <a:cubicBezTo>
                    <a:pt x="1991" y="1"/>
                    <a:pt x="0" y="6087"/>
                    <a:pt x="740" y="15757"/>
                  </a:cubicBezTo>
                </a:path>
              </a:pathLst>
            </a:custGeom>
            <a:noFill/>
            <a:ln w="18475" cap="flat" cmpd="sng">
              <a:solidFill>
                <a:schemeClr val="dk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7334" y="918402"/>
            <a:ext cx="5559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UVN Van" panose="00000400000000000000" pitchFamily="2" charset="0"/>
              </a:rPr>
              <a:t>Vận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dụng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kiến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thức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đã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học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tìm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kiếm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và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sưu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tầm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một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số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biệt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ngữ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xã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hội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khác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và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giải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thích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chữ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nghĩa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của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từ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vừa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tìm</a:t>
            </a:r>
            <a:endParaRPr lang="en-US" sz="3200" dirty="0">
              <a:latin typeface="UVN Van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lowerpot, houseplant, plant&#10;&#10;Description automatically generated">
            <a:extLst>
              <a:ext uri="{FF2B5EF4-FFF2-40B4-BE49-F238E27FC236}">
                <a16:creationId xmlns:a16="http://schemas.microsoft.com/office/drawing/2014/main" id="{A34A08E9-625E-EDF2-8784-E53B9EC6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5" y="416161"/>
            <a:ext cx="2982015" cy="385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81760" y="1022097"/>
            <a:ext cx="5559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UVN Van" panose="00000400000000000000" pitchFamily="2" charset="0"/>
              </a:rPr>
              <a:t>Vận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dụng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kiến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thức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đã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học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tìm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kiếm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và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sưu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tầm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một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số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biệt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ngữ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xã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hội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khác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và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giải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thích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chữ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nghĩa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của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từ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vừa</a:t>
            </a:r>
            <a:r>
              <a:rPr lang="en-US" sz="3200" dirty="0">
                <a:latin typeface="UVN Van" panose="00000400000000000000" pitchFamily="2" charset="0"/>
              </a:rPr>
              <a:t> </a:t>
            </a:r>
            <a:r>
              <a:rPr lang="en-US" sz="3200" dirty="0" err="1">
                <a:latin typeface="UVN Van" panose="00000400000000000000" pitchFamily="2" charset="0"/>
              </a:rPr>
              <a:t>tìm</a:t>
            </a:r>
            <a:endParaRPr lang="en-US" sz="3200" dirty="0">
              <a:latin typeface="UVN V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4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92DB-9FBA-B280-3CB8-7BB8404F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842" y="2870173"/>
            <a:ext cx="7704000" cy="572700"/>
          </a:xfrm>
        </p:spPr>
        <p:txBody>
          <a:bodyPr/>
          <a:lstStyle/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"/>
          <p:cNvSpPr/>
          <p:nvPr/>
        </p:nvSpPr>
        <p:spPr>
          <a:xfrm>
            <a:off x="4309732" y="0"/>
            <a:ext cx="2516138" cy="5231428"/>
          </a:xfrm>
          <a:custGeom>
            <a:avLst/>
            <a:gdLst/>
            <a:ahLst/>
            <a:cxnLst/>
            <a:rect l="l" t="t" r="r" b="b"/>
            <a:pathLst>
              <a:path w="38762" h="80592" fill="none" extrusionOk="0">
                <a:moveTo>
                  <a:pt x="13411" y="1"/>
                </a:moveTo>
                <a:cubicBezTo>
                  <a:pt x="13411" y="1"/>
                  <a:pt x="14585" y="15332"/>
                  <a:pt x="7299" y="26731"/>
                </a:cubicBezTo>
                <a:cubicBezTo>
                  <a:pt x="1" y="38143"/>
                  <a:pt x="6551" y="51347"/>
                  <a:pt x="20839" y="57846"/>
                </a:cubicBezTo>
                <a:cubicBezTo>
                  <a:pt x="35139" y="64345"/>
                  <a:pt x="38762" y="72571"/>
                  <a:pt x="37473" y="80592"/>
                </a:cubicBezTo>
              </a:path>
            </a:pathLst>
          </a:custGeom>
          <a:noFill/>
          <a:ln w="4200" cap="flat" cmpd="sng">
            <a:solidFill>
              <a:schemeClr val="lt2"/>
            </a:solidFill>
            <a:prstDash val="solid"/>
            <a:miter lim="128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9">
            <a:extLst>
              <a:ext uri="{FF2B5EF4-FFF2-40B4-BE49-F238E27FC236}">
                <a16:creationId xmlns:a16="http://schemas.microsoft.com/office/drawing/2014/main" id="{E55075FB-6575-2635-2BE1-44FA9A16B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102" y="2253857"/>
            <a:ext cx="881207" cy="8459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E6AFAB-C458-324A-6D95-64E77DA11C7D}"/>
              </a:ext>
            </a:extLst>
          </p:cNvPr>
          <p:cNvSpPr/>
          <p:nvPr/>
        </p:nvSpPr>
        <p:spPr>
          <a:xfrm>
            <a:off x="1186485" y="1527048"/>
            <a:ext cx="7070547" cy="1893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hãy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mình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biệt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ngữ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xã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hội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F98B9-039B-5AE9-FB17-B0559ECBB984}"/>
              </a:ext>
            </a:extLst>
          </p:cNvPr>
          <p:cNvSpPr txBox="1"/>
          <p:nvPr/>
        </p:nvSpPr>
        <p:spPr>
          <a:xfrm>
            <a:off x="960751" y="215337"/>
            <a:ext cx="6985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UVN Van" panose="00000400000000000000" pitchFamily="2" charset="0"/>
                <a:ea typeface="Tahoma" panose="020B0604030504040204" pitchFamily="34" charset="0"/>
                <a:cs typeface="Segoe UI" panose="020B0502040204020203" pitchFamily="34" charset="0"/>
              </a:rPr>
              <a:t>“Think – Pair – Share ”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UVN Van" panose="00000400000000000000" pitchFamily="2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en-US" sz="3200" b="1" dirty="0">
              <a:effectLst/>
              <a:latin typeface="UVN Van" panose="00000400000000000000" pitchFamily="2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31">
            <a:extLst>
              <a:ext uri="{FF2B5EF4-FFF2-40B4-BE49-F238E27FC236}">
                <a16:creationId xmlns:a16="http://schemas.microsoft.com/office/drawing/2014/main" id="{2988126A-1B04-AF0B-37D2-70AFDA6C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5870" y="3235862"/>
            <a:ext cx="2318130" cy="18960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ctrTitle"/>
          </p:nvPr>
        </p:nvSpPr>
        <p:spPr>
          <a:xfrm>
            <a:off x="1048129" y="-1424551"/>
            <a:ext cx="7185600" cy="3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UVN Van" panose="00000400000000000000" pitchFamily="2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THỰC HÀNH TIẾNG VIỆT</a:t>
            </a:r>
            <a:endParaRPr sz="4000" dirty="0">
              <a:solidFill>
                <a:schemeClr val="tx2">
                  <a:lumMod val="10000"/>
                </a:schemeClr>
              </a:solidFill>
              <a:latin typeface="UVN Van" panose="00000400000000000000" pitchFamily="2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grpSp>
        <p:nvGrpSpPr>
          <p:cNvPr id="459" name="Google Shape;459;p28"/>
          <p:cNvGrpSpPr/>
          <p:nvPr/>
        </p:nvGrpSpPr>
        <p:grpSpPr>
          <a:xfrm>
            <a:off x="-500923" y="3042250"/>
            <a:ext cx="2099617" cy="2153366"/>
            <a:chOff x="3760450" y="1225900"/>
            <a:chExt cx="3428500" cy="3333775"/>
          </a:xfrm>
        </p:grpSpPr>
        <p:sp>
          <p:nvSpPr>
            <p:cNvPr id="460" name="Google Shape;460;p28"/>
            <p:cNvSpPr/>
            <p:nvPr/>
          </p:nvSpPr>
          <p:spPr>
            <a:xfrm>
              <a:off x="4826800" y="1258275"/>
              <a:ext cx="2120325" cy="2871225"/>
            </a:xfrm>
            <a:custGeom>
              <a:avLst/>
              <a:gdLst/>
              <a:ahLst/>
              <a:cxnLst/>
              <a:rect l="l" t="t" r="r" b="b"/>
              <a:pathLst>
                <a:path w="84813" h="114849" extrusionOk="0">
                  <a:moveTo>
                    <a:pt x="76340" y="1"/>
                  </a:moveTo>
                  <a:cubicBezTo>
                    <a:pt x="76340" y="1"/>
                    <a:pt x="59002" y="783"/>
                    <a:pt x="56003" y="1252"/>
                  </a:cubicBezTo>
                  <a:cubicBezTo>
                    <a:pt x="52979" y="1721"/>
                    <a:pt x="40412" y="11029"/>
                    <a:pt x="35354" y="14575"/>
                  </a:cubicBezTo>
                  <a:cubicBezTo>
                    <a:pt x="30296" y="18095"/>
                    <a:pt x="30766" y="21797"/>
                    <a:pt x="30739" y="28941"/>
                  </a:cubicBezTo>
                  <a:cubicBezTo>
                    <a:pt x="30739" y="36111"/>
                    <a:pt x="30896" y="51180"/>
                    <a:pt x="25838" y="59158"/>
                  </a:cubicBezTo>
                  <a:cubicBezTo>
                    <a:pt x="20754" y="67110"/>
                    <a:pt x="0" y="79468"/>
                    <a:pt x="0" y="79468"/>
                  </a:cubicBezTo>
                  <a:lnTo>
                    <a:pt x="17573" y="114848"/>
                  </a:lnTo>
                  <a:lnTo>
                    <a:pt x="51962" y="79208"/>
                  </a:lnTo>
                  <a:cubicBezTo>
                    <a:pt x="55039" y="77174"/>
                    <a:pt x="58324" y="74515"/>
                    <a:pt x="60253" y="69457"/>
                  </a:cubicBezTo>
                  <a:cubicBezTo>
                    <a:pt x="62156" y="64425"/>
                    <a:pt x="58037" y="56082"/>
                    <a:pt x="58037" y="56082"/>
                  </a:cubicBezTo>
                  <a:lnTo>
                    <a:pt x="60774" y="45523"/>
                  </a:lnTo>
                  <a:lnTo>
                    <a:pt x="66041" y="44115"/>
                  </a:lnTo>
                  <a:cubicBezTo>
                    <a:pt x="66303" y="44362"/>
                    <a:pt x="66805" y="44451"/>
                    <a:pt x="67394" y="44451"/>
                  </a:cubicBezTo>
                  <a:cubicBezTo>
                    <a:pt x="68918" y="44451"/>
                    <a:pt x="71021" y="43854"/>
                    <a:pt x="71021" y="43854"/>
                  </a:cubicBezTo>
                  <a:cubicBezTo>
                    <a:pt x="71021" y="43854"/>
                    <a:pt x="72663" y="45418"/>
                    <a:pt x="76340" y="45966"/>
                  </a:cubicBezTo>
                  <a:cubicBezTo>
                    <a:pt x="76617" y="46009"/>
                    <a:pt x="76893" y="46030"/>
                    <a:pt x="77166" y="46030"/>
                  </a:cubicBezTo>
                  <a:cubicBezTo>
                    <a:pt x="80502" y="46030"/>
                    <a:pt x="83293" y="42949"/>
                    <a:pt x="81606" y="40803"/>
                  </a:cubicBezTo>
                  <a:cubicBezTo>
                    <a:pt x="78269" y="40256"/>
                    <a:pt x="75948" y="36632"/>
                    <a:pt x="73758" y="36006"/>
                  </a:cubicBezTo>
                  <a:cubicBezTo>
                    <a:pt x="71594" y="35381"/>
                    <a:pt x="63460" y="33425"/>
                    <a:pt x="63460" y="33425"/>
                  </a:cubicBezTo>
                  <a:lnTo>
                    <a:pt x="65337" y="27950"/>
                  </a:lnTo>
                  <a:lnTo>
                    <a:pt x="72038" y="29462"/>
                  </a:lnTo>
                  <a:cubicBezTo>
                    <a:pt x="72038" y="29462"/>
                    <a:pt x="74384" y="32460"/>
                    <a:pt x="76913" y="33086"/>
                  </a:cubicBezTo>
                  <a:cubicBezTo>
                    <a:pt x="77659" y="33271"/>
                    <a:pt x="78427" y="33383"/>
                    <a:pt x="79142" y="33383"/>
                  </a:cubicBezTo>
                  <a:cubicBezTo>
                    <a:pt x="80851" y="33383"/>
                    <a:pt x="82255" y="32742"/>
                    <a:pt x="82310" y="30922"/>
                  </a:cubicBezTo>
                  <a:cubicBezTo>
                    <a:pt x="82388" y="28315"/>
                    <a:pt x="78165" y="23622"/>
                    <a:pt x="76731" y="22449"/>
                  </a:cubicBezTo>
                  <a:cubicBezTo>
                    <a:pt x="75323" y="21276"/>
                    <a:pt x="69795" y="18408"/>
                    <a:pt x="69795" y="18408"/>
                  </a:cubicBezTo>
                  <a:lnTo>
                    <a:pt x="70682" y="16765"/>
                  </a:lnTo>
                  <a:cubicBezTo>
                    <a:pt x="73957" y="18948"/>
                    <a:pt x="76655" y="19872"/>
                    <a:pt x="78767" y="19872"/>
                  </a:cubicBezTo>
                  <a:cubicBezTo>
                    <a:pt x="80438" y="19872"/>
                    <a:pt x="81742" y="19294"/>
                    <a:pt x="82675" y="18303"/>
                  </a:cubicBezTo>
                  <a:cubicBezTo>
                    <a:pt x="84813" y="16061"/>
                    <a:pt x="82779" y="11968"/>
                    <a:pt x="80407" y="10117"/>
                  </a:cubicBezTo>
                  <a:cubicBezTo>
                    <a:pt x="78034" y="8239"/>
                    <a:pt x="74514" y="7666"/>
                    <a:pt x="74514" y="7666"/>
                  </a:cubicBezTo>
                  <a:cubicBezTo>
                    <a:pt x="74514" y="7666"/>
                    <a:pt x="76313" y="6832"/>
                    <a:pt x="77956" y="4980"/>
                  </a:cubicBezTo>
                  <a:cubicBezTo>
                    <a:pt x="79599" y="3155"/>
                    <a:pt x="76340" y="1"/>
                    <a:pt x="76340" y="1"/>
                  </a:cubicBezTo>
                  <a:close/>
                </a:path>
              </a:pathLst>
            </a:custGeom>
            <a:solidFill>
              <a:srgbClr val="E48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6260775" y="2177975"/>
              <a:ext cx="486250" cy="346775"/>
            </a:xfrm>
            <a:custGeom>
              <a:avLst/>
              <a:gdLst/>
              <a:ahLst/>
              <a:cxnLst/>
              <a:rect l="l" t="t" r="r" b="b"/>
              <a:pathLst>
                <a:path w="19450" h="13871" extrusionOk="0">
                  <a:moveTo>
                    <a:pt x="6909" y="0"/>
                  </a:moveTo>
                  <a:lnTo>
                    <a:pt x="0" y="10925"/>
                  </a:lnTo>
                  <a:lnTo>
                    <a:pt x="2086" y="13871"/>
                  </a:lnTo>
                  <a:lnTo>
                    <a:pt x="3415" y="8735"/>
                  </a:lnTo>
                  <a:lnTo>
                    <a:pt x="8682" y="7327"/>
                  </a:lnTo>
                  <a:cubicBezTo>
                    <a:pt x="8944" y="7574"/>
                    <a:pt x="9446" y="7663"/>
                    <a:pt x="10035" y="7663"/>
                  </a:cubicBezTo>
                  <a:cubicBezTo>
                    <a:pt x="11559" y="7663"/>
                    <a:pt x="13662" y="7066"/>
                    <a:pt x="13662" y="7066"/>
                  </a:cubicBezTo>
                  <a:cubicBezTo>
                    <a:pt x="13662" y="7066"/>
                    <a:pt x="15304" y="8630"/>
                    <a:pt x="18981" y="9204"/>
                  </a:cubicBezTo>
                  <a:cubicBezTo>
                    <a:pt x="19137" y="9204"/>
                    <a:pt x="19293" y="9230"/>
                    <a:pt x="19450" y="9230"/>
                  </a:cubicBezTo>
                  <a:cubicBezTo>
                    <a:pt x="17025" y="6779"/>
                    <a:pt x="15278" y="600"/>
                    <a:pt x="13401" y="365"/>
                  </a:cubicBezTo>
                  <a:lnTo>
                    <a:pt x="13401" y="391"/>
                  </a:lnTo>
                  <a:cubicBezTo>
                    <a:pt x="11211" y="131"/>
                    <a:pt x="6909" y="0"/>
                    <a:pt x="6909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6003950" y="1449900"/>
              <a:ext cx="376775" cy="391250"/>
            </a:xfrm>
            <a:custGeom>
              <a:avLst/>
              <a:gdLst/>
              <a:ahLst/>
              <a:cxnLst/>
              <a:rect l="l" t="t" r="r" b="b"/>
              <a:pathLst>
                <a:path w="15071" h="15650" extrusionOk="0">
                  <a:moveTo>
                    <a:pt x="11055" y="1"/>
                  </a:moveTo>
                  <a:cubicBezTo>
                    <a:pt x="10038" y="340"/>
                    <a:pt x="11916" y="5137"/>
                    <a:pt x="11916" y="5137"/>
                  </a:cubicBezTo>
                  <a:cubicBezTo>
                    <a:pt x="11916" y="5137"/>
                    <a:pt x="10508" y="7431"/>
                    <a:pt x="7562" y="9074"/>
                  </a:cubicBezTo>
                  <a:lnTo>
                    <a:pt x="5033" y="10482"/>
                  </a:lnTo>
                  <a:cubicBezTo>
                    <a:pt x="5033" y="10482"/>
                    <a:pt x="3599" y="7275"/>
                    <a:pt x="1" y="6519"/>
                  </a:cubicBezTo>
                  <a:lnTo>
                    <a:pt x="1" y="6519"/>
                  </a:lnTo>
                  <a:cubicBezTo>
                    <a:pt x="3938" y="9674"/>
                    <a:pt x="4824" y="11785"/>
                    <a:pt x="5971" y="15123"/>
                  </a:cubicBezTo>
                  <a:cubicBezTo>
                    <a:pt x="6098" y="15487"/>
                    <a:pt x="6305" y="15649"/>
                    <a:pt x="6571" y="15649"/>
                  </a:cubicBezTo>
                  <a:cubicBezTo>
                    <a:pt x="8768" y="15649"/>
                    <a:pt x="15070" y="4642"/>
                    <a:pt x="15070" y="4642"/>
                  </a:cubicBezTo>
                  <a:cubicBezTo>
                    <a:pt x="15070" y="4642"/>
                    <a:pt x="12906" y="4042"/>
                    <a:pt x="1105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841650" y="1731500"/>
              <a:ext cx="286825" cy="132325"/>
            </a:xfrm>
            <a:custGeom>
              <a:avLst/>
              <a:gdLst/>
              <a:ahLst/>
              <a:cxnLst/>
              <a:rect l="l" t="t" r="r" b="b"/>
              <a:pathLst>
                <a:path w="11473" h="5293" fill="none" extrusionOk="0">
                  <a:moveTo>
                    <a:pt x="11472" y="5293"/>
                  </a:moveTo>
                  <a:cubicBezTo>
                    <a:pt x="11472" y="5293"/>
                    <a:pt x="5997" y="1095"/>
                    <a:pt x="1" y="0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6377425" y="1757550"/>
              <a:ext cx="399600" cy="333100"/>
            </a:xfrm>
            <a:custGeom>
              <a:avLst/>
              <a:gdLst/>
              <a:ahLst/>
              <a:cxnLst/>
              <a:rect l="l" t="t" r="r" b="b"/>
              <a:pathLst>
                <a:path w="15984" h="13324" extrusionOk="0">
                  <a:moveTo>
                    <a:pt x="7927" y="1"/>
                  </a:moveTo>
                  <a:cubicBezTo>
                    <a:pt x="4042" y="3390"/>
                    <a:pt x="1" y="10534"/>
                    <a:pt x="1" y="10534"/>
                  </a:cubicBezTo>
                  <a:cubicBezTo>
                    <a:pt x="1" y="10534"/>
                    <a:pt x="887" y="10743"/>
                    <a:pt x="2243" y="11082"/>
                  </a:cubicBezTo>
                  <a:lnTo>
                    <a:pt x="3312" y="7979"/>
                  </a:lnTo>
                  <a:lnTo>
                    <a:pt x="10013" y="9491"/>
                  </a:lnTo>
                  <a:cubicBezTo>
                    <a:pt x="10013" y="9491"/>
                    <a:pt x="12359" y="12489"/>
                    <a:pt x="14888" y="13115"/>
                  </a:cubicBezTo>
                  <a:cubicBezTo>
                    <a:pt x="15253" y="13219"/>
                    <a:pt x="15618" y="13272"/>
                    <a:pt x="15983" y="13324"/>
                  </a:cubicBezTo>
                  <a:cubicBezTo>
                    <a:pt x="13402" y="10065"/>
                    <a:pt x="12151" y="3077"/>
                    <a:pt x="12151" y="3077"/>
                  </a:cubicBezTo>
                  <a:lnTo>
                    <a:pt x="7927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4826800" y="1602425"/>
              <a:ext cx="1002500" cy="1903950"/>
            </a:xfrm>
            <a:custGeom>
              <a:avLst/>
              <a:gdLst/>
              <a:ahLst/>
              <a:cxnLst/>
              <a:rect l="l" t="t" r="r" b="b"/>
              <a:pathLst>
                <a:path w="40100" h="76158" extrusionOk="0">
                  <a:moveTo>
                    <a:pt x="36475" y="1"/>
                  </a:moveTo>
                  <a:cubicBezTo>
                    <a:pt x="36084" y="288"/>
                    <a:pt x="35693" y="548"/>
                    <a:pt x="35354" y="809"/>
                  </a:cubicBezTo>
                  <a:cubicBezTo>
                    <a:pt x="30296" y="4329"/>
                    <a:pt x="30766" y="8031"/>
                    <a:pt x="30739" y="15175"/>
                  </a:cubicBezTo>
                  <a:cubicBezTo>
                    <a:pt x="30739" y="22345"/>
                    <a:pt x="30896" y="37414"/>
                    <a:pt x="25838" y="45366"/>
                  </a:cubicBezTo>
                  <a:cubicBezTo>
                    <a:pt x="20754" y="53344"/>
                    <a:pt x="0" y="65702"/>
                    <a:pt x="0" y="65702"/>
                  </a:cubicBezTo>
                  <a:lnTo>
                    <a:pt x="5189" y="76157"/>
                  </a:lnTo>
                  <a:cubicBezTo>
                    <a:pt x="20806" y="67215"/>
                    <a:pt x="30296" y="52692"/>
                    <a:pt x="33607" y="42915"/>
                  </a:cubicBezTo>
                  <a:cubicBezTo>
                    <a:pt x="37362" y="31861"/>
                    <a:pt x="40099" y="14106"/>
                    <a:pt x="35954" y="9882"/>
                  </a:cubicBezTo>
                  <a:cubicBezTo>
                    <a:pt x="31809" y="5659"/>
                    <a:pt x="36475" y="1"/>
                    <a:pt x="364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5596575" y="1522900"/>
              <a:ext cx="865625" cy="325925"/>
            </a:xfrm>
            <a:custGeom>
              <a:avLst/>
              <a:gdLst/>
              <a:ahLst/>
              <a:cxnLst/>
              <a:rect l="l" t="t" r="r" b="b"/>
              <a:pathLst>
                <a:path w="34625" h="13037" extrusionOk="0">
                  <a:moveTo>
                    <a:pt x="30010" y="1"/>
                  </a:moveTo>
                  <a:lnTo>
                    <a:pt x="1226" y="7510"/>
                  </a:lnTo>
                  <a:cubicBezTo>
                    <a:pt x="366" y="9074"/>
                    <a:pt x="79" y="10847"/>
                    <a:pt x="1" y="13037"/>
                  </a:cubicBezTo>
                  <a:cubicBezTo>
                    <a:pt x="5398" y="11864"/>
                    <a:pt x="21275" y="8605"/>
                    <a:pt x="27793" y="5059"/>
                  </a:cubicBezTo>
                  <a:cubicBezTo>
                    <a:pt x="34624" y="262"/>
                    <a:pt x="30010" y="1"/>
                    <a:pt x="3001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6597100" y="1853375"/>
              <a:ext cx="45650" cy="141475"/>
            </a:xfrm>
            <a:custGeom>
              <a:avLst/>
              <a:gdLst/>
              <a:ahLst/>
              <a:cxnLst/>
              <a:rect l="l" t="t" r="r" b="b"/>
              <a:pathLst>
                <a:path w="1826" h="5659" fill="none" extrusionOk="0">
                  <a:moveTo>
                    <a:pt x="1226" y="5658"/>
                  </a:moveTo>
                  <a:cubicBezTo>
                    <a:pt x="1226" y="5658"/>
                    <a:pt x="0" y="2816"/>
                    <a:pt x="1825" y="1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690425" y="2578825"/>
              <a:ext cx="730700" cy="1110700"/>
            </a:xfrm>
            <a:custGeom>
              <a:avLst/>
              <a:gdLst/>
              <a:ahLst/>
              <a:cxnLst/>
              <a:rect l="l" t="t" r="r" b="b"/>
              <a:pathLst>
                <a:path w="29228" h="44428" extrusionOk="0">
                  <a:moveTo>
                    <a:pt x="22892" y="1"/>
                  </a:moveTo>
                  <a:lnTo>
                    <a:pt x="19894" y="9517"/>
                  </a:lnTo>
                  <a:cubicBezTo>
                    <a:pt x="19894" y="9517"/>
                    <a:pt x="29228" y="16009"/>
                    <a:pt x="13402" y="26672"/>
                  </a:cubicBezTo>
                  <a:cubicBezTo>
                    <a:pt x="8031" y="32408"/>
                    <a:pt x="3495" y="38848"/>
                    <a:pt x="1" y="44427"/>
                  </a:cubicBezTo>
                  <a:cubicBezTo>
                    <a:pt x="4511" y="39761"/>
                    <a:pt x="10221" y="33868"/>
                    <a:pt x="17417" y="26386"/>
                  </a:cubicBezTo>
                  <a:cubicBezTo>
                    <a:pt x="20494" y="24352"/>
                    <a:pt x="23779" y="21693"/>
                    <a:pt x="25708" y="16661"/>
                  </a:cubicBezTo>
                  <a:cubicBezTo>
                    <a:pt x="27637" y="11603"/>
                    <a:pt x="23492" y="3286"/>
                    <a:pt x="23492" y="3286"/>
                  </a:cubicBezTo>
                  <a:lnTo>
                    <a:pt x="24222" y="444"/>
                  </a:lnTo>
                  <a:lnTo>
                    <a:pt x="22892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6322675" y="1298050"/>
              <a:ext cx="427625" cy="293975"/>
            </a:xfrm>
            <a:custGeom>
              <a:avLst/>
              <a:gdLst/>
              <a:ahLst/>
              <a:cxnLst/>
              <a:rect l="l" t="t" r="r" b="b"/>
              <a:pathLst>
                <a:path w="17105" h="11759" extrusionOk="0">
                  <a:moveTo>
                    <a:pt x="13871" y="0"/>
                  </a:moveTo>
                  <a:lnTo>
                    <a:pt x="11942" y="365"/>
                  </a:lnTo>
                  <a:cubicBezTo>
                    <a:pt x="11942" y="365"/>
                    <a:pt x="7379" y="4224"/>
                    <a:pt x="1852" y="6805"/>
                  </a:cubicBezTo>
                  <a:cubicBezTo>
                    <a:pt x="1304" y="9934"/>
                    <a:pt x="1" y="11759"/>
                    <a:pt x="1" y="11759"/>
                  </a:cubicBezTo>
                  <a:lnTo>
                    <a:pt x="8240" y="10638"/>
                  </a:lnTo>
                  <a:lnTo>
                    <a:pt x="17104" y="2920"/>
                  </a:lnTo>
                  <a:cubicBezTo>
                    <a:pt x="16009" y="1538"/>
                    <a:pt x="13871" y="0"/>
                    <a:pt x="13871" y="0"/>
                  </a:cubicBezTo>
                  <a:close/>
                </a:path>
              </a:pathLst>
            </a:custGeom>
            <a:solidFill>
              <a:srgbClr val="44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6572325" y="2209900"/>
              <a:ext cx="34575" cy="144725"/>
            </a:xfrm>
            <a:custGeom>
              <a:avLst/>
              <a:gdLst/>
              <a:ahLst/>
              <a:cxnLst/>
              <a:rect l="l" t="t" r="r" b="b"/>
              <a:pathLst>
                <a:path w="1383" h="5789" fill="none" extrusionOk="0">
                  <a:moveTo>
                    <a:pt x="1200" y="5789"/>
                  </a:moveTo>
                  <a:cubicBezTo>
                    <a:pt x="1200" y="5789"/>
                    <a:pt x="0" y="2373"/>
                    <a:pt x="1382" y="1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6500625" y="1478600"/>
              <a:ext cx="370250" cy="256825"/>
            </a:xfrm>
            <a:custGeom>
              <a:avLst/>
              <a:gdLst/>
              <a:ahLst/>
              <a:cxnLst/>
              <a:rect l="l" t="t" r="r" b="b"/>
              <a:pathLst>
                <a:path w="14810" h="10273" extrusionOk="0">
                  <a:moveTo>
                    <a:pt x="11212" y="0"/>
                  </a:moveTo>
                  <a:lnTo>
                    <a:pt x="1070" y="5710"/>
                  </a:lnTo>
                  <a:cubicBezTo>
                    <a:pt x="1070" y="5710"/>
                    <a:pt x="1" y="7352"/>
                    <a:pt x="3025" y="9256"/>
                  </a:cubicBezTo>
                  <a:cubicBezTo>
                    <a:pt x="3155" y="9021"/>
                    <a:pt x="3364" y="8630"/>
                    <a:pt x="3729" y="7952"/>
                  </a:cubicBezTo>
                  <a:cubicBezTo>
                    <a:pt x="5293" y="8995"/>
                    <a:pt x="6753" y="9777"/>
                    <a:pt x="8057" y="10272"/>
                  </a:cubicBezTo>
                  <a:cubicBezTo>
                    <a:pt x="11290" y="9204"/>
                    <a:pt x="13741" y="4902"/>
                    <a:pt x="14810" y="2686"/>
                  </a:cubicBezTo>
                  <a:cubicBezTo>
                    <a:pt x="14392" y="2138"/>
                    <a:pt x="13923" y="1669"/>
                    <a:pt x="13428" y="1278"/>
                  </a:cubicBezTo>
                  <a:cubicBezTo>
                    <a:pt x="12750" y="756"/>
                    <a:pt x="11994" y="339"/>
                    <a:pt x="11212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5064700" y="1237425"/>
              <a:ext cx="2124250" cy="612725"/>
            </a:xfrm>
            <a:custGeom>
              <a:avLst/>
              <a:gdLst/>
              <a:ahLst/>
              <a:cxnLst/>
              <a:rect l="l" t="t" r="r" b="b"/>
              <a:pathLst>
                <a:path w="84970" h="24509" extrusionOk="0">
                  <a:moveTo>
                    <a:pt x="74150" y="0"/>
                  </a:moveTo>
                  <a:lnTo>
                    <a:pt x="1" y="18512"/>
                  </a:lnTo>
                  <a:lnTo>
                    <a:pt x="731" y="21510"/>
                  </a:lnTo>
                  <a:lnTo>
                    <a:pt x="1487" y="24508"/>
                  </a:lnTo>
                  <a:lnTo>
                    <a:pt x="75662" y="5971"/>
                  </a:lnTo>
                  <a:lnTo>
                    <a:pt x="84657" y="887"/>
                  </a:lnTo>
                  <a:cubicBezTo>
                    <a:pt x="84970" y="730"/>
                    <a:pt x="84839" y="261"/>
                    <a:pt x="84500" y="235"/>
                  </a:cubicBezTo>
                  <a:lnTo>
                    <a:pt x="741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5082950" y="1313025"/>
              <a:ext cx="1873300" cy="537775"/>
            </a:xfrm>
            <a:custGeom>
              <a:avLst/>
              <a:gdLst/>
              <a:ahLst/>
              <a:cxnLst/>
              <a:rect l="l" t="t" r="r" b="b"/>
              <a:pathLst>
                <a:path w="74932" h="21511" extrusionOk="0">
                  <a:moveTo>
                    <a:pt x="74176" y="1"/>
                  </a:moveTo>
                  <a:lnTo>
                    <a:pt x="1" y="18512"/>
                  </a:lnTo>
                  <a:lnTo>
                    <a:pt x="757" y="21510"/>
                  </a:lnTo>
                  <a:lnTo>
                    <a:pt x="74932" y="2973"/>
                  </a:lnTo>
                  <a:lnTo>
                    <a:pt x="74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6858475" y="1237425"/>
              <a:ext cx="260075" cy="149275"/>
            </a:xfrm>
            <a:custGeom>
              <a:avLst/>
              <a:gdLst/>
              <a:ahLst/>
              <a:cxnLst/>
              <a:rect l="l" t="t" r="r" b="b"/>
              <a:pathLst>
                <a:path w="10403" h="5971" extrusionOk="0">
                  <a:moveTo>
                    <a:pt x="2399" y="0"/>
                  </a:moveTo>
                  <a:lnTo>
                    <a:pt x="2399" y="0"/>
                  </a:lnTo>
                  <a:cubicBezTo>
                    <a:pt x="2399" y="0"/>
                    <a:pt x="0" y="1747"/>
                    <a:pt x="3155" y="2999"/>
                  </a:cubicBezTo>
                  <a:cubicBezTo>
                    <a:pt x="939" y="5423"/>
                    <a:pt x="3885" y="5971"/>
                    <a:pt x="3885" y="5971"/>
                  </a:cubicBezTo>
                  <a:lnTo>
                    <a:pt x="10403" y="2295"/>
                  </a:lnTo>
                  <a:lnTo>
                    <a:pt x="9881" y="18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6858475" y="1237425"/>
              <a:ext cx="253575" cy="74975"/>
            </a:xfrm>
            <a:custGeom>
              <a:avLst/>
              <a:gdLst/>
              <a:ahLst/>
              <a:cxnLst/>
              <a:rect l="l" t="t" r="r" b="b"/>
              <a:pathLst>
                <a:path w="10143" h="2999" extrusionOk="0">
                  <a:moveTo>
                    <a:pt x="2399" y="0"/>
                  </a:moveTo>
                  <a:lnTo>
                    <a:pt x="2399" y="0"/>
                  </a:lnTo>
                  <a:cubicBezTo>
                    <a:pt x="2399" y="0"/>
                    <a:pt x="0" y="1747"/>
                    <a:pt x="3155" y="2999"/>
                  </a:cubicBezTo>
                  <a:lnTo>
                    <a:pt x="10142" y="1252"/>
                  </a:lnTo>
                  <a:lnTo>
                    <a:pt x="9881" y="18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4998875" y="1700200"/>
              <a:ext cx="103650" cy="166900"/>
            </a:xfrm>
            <a:custGeom>
              <a:avLst/>
              <a:gdLst/>
              <a:ahLst/>
              <a:cxnLst/>
              <a:rect l="l" t="t" r="r" b="b"/>
              <a:pathLst>
                <a:path w="4146" h="6676" extrusionOk="0">
                  <a:moveTo>
                    <a:pt x="2634" y="1"/>
                  </a:moveTo>
                  <a:lnTo>
                    <a:pt x="0" y="652"/>
                  </a:lnTo>
                  <a:lnTo>
                    <a:pt x="1513" y="6675"/>
                  </a:lnTo>
                  <a:lnTo>
                    <a:pt x="4146" y="6023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4998875" y="1700850"/>
              <a:ext cx="84750" cy="91925"/>
            </a:xfrm>
            <a:custGeom>
              <a:avLst/>
              <a:gdLst/>
              <a:ahLst/>
              <a:cxnLst/>
              <a:rect l="l" t="t" r="r" b="b"/>
              <a:pathLst>
                <a:path w="3390" h="3677" extrusionOk="0">
                  <a:moveTo>
                    <a:pt x="2634" y="1"/>
                  </a:moveTo>
                  <a:lnTo>
                    <a:pt x="0" y="652"/>
                  </a:lnTo>
                  <a:lnTo>
                    <a:pt x="757" y="3677"/>
                  </a:lnTo>
                  <a:lnTo>
                    <a:pt x="3390" y="2999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892625" y="1716500"/>
              <a:ext cx="144075" cy="166700"/>
            </a:xfrm>
            <a:custGeom>
              <a:avLst/>
              <a:gdLst/>
              <a:ahLst/>
              <a:cxnLst/>
              <a:rect l="l" t="t" r="r" b="b"/>
              <a:pathLst>
                <a:path w="5763" h="6668" extrusionOk="0">
                  <a:moveTo>
                    <a:pt x="4250" y="0"/>
                  </a:moveTo>
                  <a:lnTo>
                    <a:pt x="2008" y="574"/>
                  </a:lnTo>
                  <a:cubicBezTo>
                    <a:pt x="757" y="887"/>
                    <a:pt x="1" y="2138"/>
                    <a:pt x="314" y="3390"/>
                  </a:cubicBezTo>
                  <a:lnTo>
                    <a:pt x="705" y="4928"/>
                  </a:lnTo>
                  <a:cubicBezTo>
                    <a:pt x="970" y="5966"/>
                    <a:pt x="1908" y="6667"/>
                    <a:pt x="2934" y="6667"/>
                  </a:cubicBezTo>
                  <a:cubicBezTo>
                    <a:pt x="3119" y="6667"/>
                    <a:pt x="3307" y="6644"/>
                    <a:pt x="3494" y="6597"/>
                  </a:cubicBezTo>
                  <a:lnTo>
                    <a:pt x="5763" y="6049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441975" y="2250325"/>
              <a:ext cx="35875" cy="110825"/>
            </a:xfrm>
            <a:custGeom>
              <a:avLst/>
              <a:gdLst/>
              <a:ahLst/>
              <a:cxnLst/>
              <a:rect l="l" t="t" r="r" b="b"/>
              <a:pathLst>
                <a:path w="1435" h="4433" fill="none" extrusionOk="0">
                  <a:moveTo>
                    <a:pt x="1434" y="4433"/>
                  </a:moveTo>
                  <a:cubicBezTo>
                    <a:pt x="1434" y="4433"/>
                    <a:pt x="0" y="1565"/>
                    <a:pt x="1095" y="0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5587450" y="2958825"/>
              <a:ext cx="591200" cy="574275"/>
            </a:xfrm>
            <a:custGeom>
              <a:avLst/>
              <a:gdLst/>
              <a:ahLst/>
              <a:cxnLst/>
              <a:rect l="l" t="t" r="r" b="b"/>
              <a:pathLst>
                <a:path w="23648" h="22971" fill="none" extrusionOk="0">
                  <a:moveTo>
                    <a:pt x="23648" y="1"/>
                  </a:moveTo>
                  <a:cubicBezTo>
                    <a:pt x="23648" y="1"/>
                    <a:pt x="19998" y="5137"/>
                    <a:pt x="15201" y="7249"/>
                  </a:cubicBezTo>
                  <a:lnTo>
                    <a:pt x="1" y="22970"/>
                  </a:ln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684575" y="1226325"/>
              <a:ext cx="1216275" cy="1699675"/>
            </a:xfrm>
            <a:custGeom>
              <a:avLst/>
              <a:gdLst/>
              <a:ahLst/>
              <a:cxnLst/>
              <a:rect l="l" t="t" r="r" b="b"/>
              <a:pathLst>
                <a:path w="48651" h="67987" extrusionOk="0">
                  <a:moveTo>
                    <a:pt x="44686" y="0"/>
                  </a:moveTo>
                  <a:cubicBezTo>
                    <a:pt x="44119" y="0"/>
                    <a:pt x="43494" y="172"/>
                    <a:pt x="42811" y="549"/>
                  </a:cubicBezTo>
                  <a:cubicBezTo>
                    <a:pt x="39760" y="2243"/>
                    <a:pt x="32981" y="6441"/>
                    <a:pt x="30244" y="7797"/>
                  </a:cubicBezTo>
                  <a:cubicBezTo>
                    <a:pt x="27324" y="10117"/>
                    <a:pt x="22866" y="19660"/>
                    <a:pt x="13219" y="27325"/>
                  </a:cubicBezTo>
                  <a:cubicBezTo>
                    <a:pt x="3572" y="35016"/>
                    <a:pt x="0" y="51102"/>
                    <a:pt x="3051" y="59289"/>
                  </a:cubicBezTo>
                  <a:cubicBezTo>
                    <a:pt x="5101" y="64810"/>
                    <a:pt x="10604" y="67986"/>
                    <a:pt x="15219" y="67986"/>
                  </a:cubicBezTo>
                  <a:cubicBezTo>
                    <a:pt x="17469" y="67986"/>
                    <a:pt x="19507" y="67231"/>
                    <a:pt x="20832" y="65625"/>
                  </a:cubicBezTo>
                  <a:cubicBezTo>
                    <a:pt x="24873" y="60723"/>
                    <a:pt x="26802" y="54309"/>
                    <a:pt x="29279" y="45236"/>
                  </a:cubicBezTo>
                  <a:cubicBezTo>
                    <a:pt x="31756" y="36189"/>
                    <a:pt x="31078" y="33113"/>
                    <a:pt x="31078" y="33113"/>
                  </a:cubicBezTo>
                  <a:lnTo>
                    <a:pt x="37596" y="19138"/>
                  </a:lnTo>
                  <a:cubicBezTo>
                    <a:pt x="37596" y="19138"/>
                    <a:pt x="48651" y="12281"/>
                    <a:pt x="48416" y="4929"/>
                  </a:cubicBezTo>
                  <a:cubicBezTo>
                    <a:pt x="47929" y="2110"/>
                    <a:pt x="46670" y="0"/>
                    <a:pt x="44686" y="0"/>
                  </a:cubicBezTo>
                  <a:close/>
                </a:path>
              </a:pathLst>
            </a:custGeom>
            <a:solidFill>
              <a:srgbClr val="E48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6613400" y="1225900"/>
              <a:ext cx="291375" cy="198975"/>
            </a:xfrm>
            <a:custGeom>
              <a:avLst/>
              <a:gdLst/>
              <a:ahLst/>
              <a:cxnLst/>
              <a:rect l="l" t="t" r="r" b="b"/>
              <a:pathLst>
                <a:path w="11655" h="7959" extrusionOk="0">
                  <a:moveTo>
                    <a:pt x="7544" y="1"/>
                  </a:moveTo>
                  <a:cubicBezTo>
                    <a:pt x="6978" y="1"/>
                    <a:pt x="6354" y="176"/>
                    <a:pt x="5684" y="566"/>
                  </a:cubicBezTo>
                  <a:cubicBezTo>
                    <a:pt x="4771" y="1061"/>
                    <a:pt x="3572" y="1765"/>
                    <a:pt x="2242" y="2547"/>
                  </a:cubicBezTo>
                  <a:cubicBezTo>
                    <a:pt x="2242" y="2547"/>
                    <a:pt x="0" y="4216"/>
                    <a:pt x="1356" y="5598"/>
                  </a:cubicBezTo>
                  <a:cubicBezTo>
                    <a:pt x="2343" y="6585"/>
                    <a:pt x="4049" y="7959"/>
                    <a:pt x="5859" y="7959"/>
                  </a:cubicBezTo>
                  <a:cubicBezTo>
                    <a:pt x="6536" y="7959"/>
                    <a:pt x="7226" y="7767"/>
                    <a:pt x="7900" y="7292"/>
                  </a:cubicBezTo>
                  <a:cubicBezTo>
                    <a:pt x="10377" y="5545"/>
                    <a:pt x="11654" y="3251"/>
                    <a:pt x="8604" y="227"/>
                  </a:cubicBezTo>
                  <a:cubicBezTo>
                    <a:pt x="8279" y="80"/>
                    <a:pt x="7924" y="1"/>
                    <a:pt x="7544" y="1"/>
                  </a:cubicBezTo>
                  <a:close/>
                </a:path>
              </a:pathLst>
            </a:custGeom>
            <a:solidFill>
              <a:srgbClr val="CE5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6635550" y="1336225"/>
              <a:ext cx="127775" cy="88375"/>
            </a:xfrm>
            <a:custGeom>
              <a:avLst/>
              <a:gdLst/>
              <a:ahLst/>
              <a:cxnLst/>
              <a:rect l="l" t="t" r="r" b="b"/>
              <a:pathLst>
                <a:path w="5111" h="3535" extrusionOk="0">
                  <a:moveTo>
                    <a:pt x="401" y="1"/>
                  </a:moveTo>
                  <a:cubicBezTo>
                    <a:pt x="277" y="1"/>
                    <a:pt x="160" y="5"/>
                    <a:pt x="53" y="11"/>
                  </a:cubicBezTo>
                  <a:cubicBezTo>
                    <a:pt x="0" y="402"/>
                    <a:pt x="105" y="794"/>
                    <a:pt x="470" y="1185"/>
                  </a:cubicBezTo>
                  <a:cubicBezTo>
                    <a:pt x="1459" y="2174"/>
                    <a:pt x="3165" y="3534"/>
                    <a:pt x="4962" y="3534"/>
                  </a:cubicBezTo>
                  <a:cubicBezTo>
                    <a:pt x="5012" y="3534"/>
                    <a:pt x="5061" y="3533"/>
                    <a:pt x="5111" y="3531"/>
                  </a:cubicBezTo>
                  <a:cubicBezTo>
                    <a:pt x="4130" y="493"/>
                    <a:pt x="1788" y="1"/>
                    <a:pt x="401" y="1"/>
                  </a:cubicBezTo>
                  <a:close/>
                </a:path>
              </a:pathLst>
            </a:custGeom>
            <a:solidFill>
              <a:srgbClr val="6D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5865125" y="1279800"/>
              <a:ext cx="1035725" cy="1644200"/>
            </a:xfrm>
            <a:custGeom>
              <a:avLst/>
              <a:gdLst/>
              <a:ahLst/>
              <a:cxnLst/>
              <a:rect l="l" t="t" r="r" b="b"/>
              <a:pathLst>
                <a:path w="41429" h="65768" extrusionOk="0">
                  <a:moveTo>
                    <a:pt x="40334" y="0"/>
                  </a:moveTo>
                  <a:cubicBezTo>
                    <a:pt x="40308" y="0"/>
                    <a:pt x="33764" y="5710"/>
                    <a:pt x="28367" y="9881"/>
                  </a:cubicBezTo>
                  <a:cubicBezTo>
                    <a:pt x="22944" y="14053"/>
                    <a:pt x="20284" y="21510"/>
                    <a:pt x="17156" y="26802"/>
                  </a:cubicBezTo>
                  <a:cubicBezTo>
                    <a:pt x="14522" y="31287"/>
                    <a:pt x="0" y="47842"/>
                    <a:pt x="1434" y="59392"/>
                  </a:cubicBezTo>
                  <a:cubicBezTo>
                    <a:pt x="1899" y="63111"/>
                    <a:pt x="5052" y="65768"/>
                    <a:pt x="8534" y="65768"/>
                  </a:cubicBezTo>
                  <a:cubicBezTo>
                    <a:pt x="9349" y="65768"/>
                    <a:pt x="10182" y="65622"/>
                    <a:pt x="11003" y="65311"/>
                  </a:cubicBezTo>
                  <a:cubicBezTo>
                    <a:pt x="12020" y="64920"/>
                    <a:pt x="12906" y="64320"/>
                    <a:pt x="13610" y="63486"/>
                  </a:cubicBezTo>
                  <a:cubicBezTo>
                    <a:pt x="17651" y="58584"/>
                    <a:pt x="19580" y="52170"/>
                    <a:pt x="22057" y="43097"/>
                  </a:cubicBezTo>
                  <a:cubicBezTo>
                    <a:pt x="24534" y="34024"/>
                    <a:pt x="23856" y="30974"/>
                    <a:pt x="23856" y="30974"/>
                  </a:cubicBezTo>
                  <a:lnTo>
                    <a:pt x="30374" y="16999"/>
                  </a:lnTo>
                  <a:cubicBezTo>
                    <a:pt x="30374" y="16999"/>
                    <a:pt x="41429" y="10142"/>
                    <a:pt x="41194" y="2764"/>
                  </a:cubicBezTo>
                  <a:cubicBezTo>
                    <a:pt x="41012" y="1721"/>
                    <a:pt x="40725" y="782"/>
                    <a:pt x="40334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987000" y="1794050"/>
              <a:ext cx="154500" cy="140175"/>
            </a:xfrm>
            <a:custGeom>
              <a:avLst/>
              <a:gdLst/>
              <a:ahLst/>
              <a:cxnLst/>
              <a:rect l="l" t="t" r="r" b="b"/>
              <a:pathLst>
                <a:path w="6180" h="5607" fill="none" extrusionOk="0">
                  <a:moveTo>
                    <a:pt x="6180" y="1"/>
                  </a:moveTo>
                  <a:cubicBezTo>
                    <a:pt x="6180" y="1"/>
                    <a:pt x="4198" y="2530"/>
                    <a:pt x="1" y="5606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457275" y="1455775"/>
              <a:ext cx="144400" cy="147150"/>
            </a:xfrm>
            <a:custGeom>
              <a:avLst/>
              <a:gdLst/>
              <a:ahLst/>
              <a:cxnLst/>
              <a:rect l="l" t="t" r="r" b="b"/>
              <a:pathLst>
                <a:path w="5776" h="5886" extrusionOk="0">
                  <a:moveTo>
                    <a:pt x="144" y="1"/>
                  </a:moveTo>
                  <a:lnTo>
                    <a:pt x="144" y="1"/>
                  </a:lnTo>
                  <a:cubicBezTo>
                    <a:pt x="0" y="1728"/>
                    <a:pt x="2374" y="5886"/>
                    <a:pt x="3912" y="5886"/>
                  </a:cubicBezTo>
                  <a:cubicBezTo>
                    <a:pt x="4045" y="5886"/>
                    <a:pt x="4171" y="5855"/>
                    <a:pt x="4290" y="5789"/>
                  </a:cubicBezTo>
                  <a:cubicBezTo>
                    <a:pt x="5776" y="4954"/>
                    <a:pt x="145" y="1"/>
                    <a:pt x="144" y="1"/>
                  </a:cubicBezTo>
                  <a:close/>
                </a:path>
              </a:pathLst>
            </a:custGeom>
            <a:solidFill>
              <a:srgbClr val="A95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6169500" y="2712450"/>
              <a:ext cx="130400" cy="185775"/>
            </a:xfrm>
            <a:custGeom>
              <a:avLst/>
              <a:gdLst/>
              <a:ahLst/>
              <a:cxnLst/>
              <a:rect l="l" t="t" r="r" b="b"/>
              <a:pathLst>
                <a:path w="5216" h="7431" fill="none" extrusionOk="0">
                  <a:moveTo>
                    <a:pt x="5215" y="0"/>
                  </a:moveTo>
                  <a:cubicBezTo>
                    <a:pt x="5215" y="0"/>
                    <a:pt x="3547" y="4746"/>
                    <a:pt x="1" y="7431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4826800" y="2944500"/>
              <a:ext cx="824550" cy="1185000"/>
            </a:xfrm>
            <a:custGeom>
              <a:avLst/>
              <a:gdLst/>
              <a:ahLst/>
              <a:cxnLst/>
              <a:rect l="l" t="t" r="r" b="b"/>
              <a:pathLst>
                <a:path w="32982" h="47400" extrusionOk="0">
                  <a:moveTo>
                    <a:pt x="17495" y="0"/>
                  </a:moveTo>
                  <a:cubicBezTo>
                    <a:pt x="9725" y="6231"/>
                    <a:pt x="0" y="12019"/>
                    <a:pt x="0" y="12019"/>
                  </a:cubicBezTo>
                  <a:lnTo>
                    <a:pt x="17573" y="47399"/>
                  </a:lnTo>
                  <a:lnTo>
                    <a:pt x="32982" y="31443"/>
                  </a:lnTo>
                  <a:cubicBezTo>
                    <a:pt x="30870" y="19085"/>
                    <a:pt x="23179" y="7300"/>
                    <a:pt x="17495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3760450" y="3020750"/>
              <a:ext cx="1869400" cy="1538925"/>
            </a:xfrm>
            <a:custGeom>
              <a:avLst/>
              <a:gdLst/>
              <a:ahLst/>
              <a:cxnLst/>
              <a:rect l="l" t="t" r="r" b="b"/>
              <a:pathLst>
                <a:path w="74776" h="61557" extrusionOk="0">
                  <a:moveTo>
                    <a:pt x="45366" y="1"/>
                  </a:moveTo>
                  <a:lnTo>
                    <a:pt x="1" y="37205"/>
                  </a:lnTo>
                  <a:lnTo>
                    <a:pt x="55430" y="61557"/>
                  </a:lnTo>
                  <a:lnTo>
                    <a:pt x="74775" y="41351"/>
                  </a:lnTo>
                  <a:cubicBezTo>
                    <a:pt x="71959" y="9204"/>
                    <a:pt x="45366" y="1"/>
                    <a:pt x="45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3760450" y="3020750"/>
              <a:ext cx="1507650" cy="1214325"/>
            </a:xfrm>
            <a:custGeom>
              <a:avLst/>
              <a:gdLst/>
              <a:ahLst/>
              <a:cxnLst/>
              <a:rect l="l" t="t" r="r" b="b"/>
              <a:pathLst>
                <a:path w="60306" h="48573" extrusionOk="0">
                  <a:moveTo>
                    <a:pt x="45366" y="1"/>
                  </a:moveTo>
                  <a:lnTo>
                    <a:pt x="1" y="37205"/>
                  </a:lnTo>
                  <a:lnTo>
                    <a:pt x="25864" y="48573"/>
                  </a:lnTo>
                  <a:lnTo>
                    <a:pt x="60305" y="9830"/>
                  </a:lnTo>
                  <a:cubicBezTo>
                    <a:pt x="52849" y="2608"/>
                    <a:pt x="45366" y="1"/>
                    <a:pt x="4536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5286325" y="3865100"/>
              <a:ext cx="198825" cy="177675"/>
            </a:xfrm>
            <a:custGeom>
              <a:avLst/>
              <a:gdLst/>
              <a:ahLst/>
              <a:cxnLst/>
              <a:rect l="l" t="t" r="r" b="b"/>
              <a:pathLst>
                <a:path w="7953" h="7107" extrusionOk="0">
                  <a:moveTo>
                    <a:pt x="3992" y="1"/>
                  </a:moveTo>
                  <a:cubicBezTo>
                    <a:pt x="2462" y="1"/>
                    <a:pt x="1044" y="979"/>
                    <a:pt x="574" y="2519"/>
                  </a:cubicBezTo>
                  <a:cubicBezTo>
                    <a:pt x="0" y="4396"/>
                    <a:pt x="1069" y="6378"/>
                    <a:pt x="2946" y="6951"/>
                  </a:cubicBezTo>
                  <a:cubicBezTo>
                    <a:pt x="3290" y="7056"/>
                    <a:pt x="3637" y="7106"/>
                    <a:pt x="3979" y="7106"/>
                  </a:cubicBezTo>
                  <a:cubicBezTo>
                    <a:pt x="5502" y="7106"/>
                    <a:pt x="6910" y="6112"/>
                    <a:pt x="7379" y="4579"/>
                  </a:cubicBezTo>
                  <a:cubicBezTo>
                    <a:pt x="7952" y="2701"/>
                    <a:pt x="6883" y="720"/>
                    <a:pt x="5006" y="146"/>
                  </a:cubicBezTo>
                  <a:cubicBezTo>
                    <a:pt x="4669" y="48"/>
                    <a:pt x="4328" y="1"/>
                    <a:pt x="3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8"/>
          <p:cNvGrpSpPr/>
          <p:nvPr/>
        </p:nvGrpSpPr>
        <p:grpSpPr>
          <a:xfrm>
            <a:off x="7727894" y="539492"/>
            <a:ext cx="749165" cy="810598"/>
            <a:chOff x="4578694" y="3545867"/>
            <a:chExt cx="749165" cy="810598"/>
          </a:xfrm>
        </p:grpSpPr>
        <p:sp>
          <p:nvSpPr>
            <p:cNvPr id="493" name="Google Shape;493;p28"/>
            <p:cNvSpPr/>
            <p:nvPr/>
          </p:nvSpPr>
          <p:spPr>
            <a:xfrm>
              <a:off x="4578694" y="3545867"/>
              <a:ext cx="749165" cy="810598"/>
            </a:xfrm>
            <a:custGeom>
              <a:avLst/>
              <a:gdLst/>
              <a:ahLst/>
              <a:cxnLst/>
              <a:rect l="l" t="t" r="r" b="b"/>
              <a:pathLst>
                <a:path w="81742" h="88445" extrusionOk="0">
                  <a:moveTo>
                    <a:pt x="32194" y="28557"/>
                  </a:moveTo>
                  <a:lnTo>
                    <a:pt x="38131" y="48536"/>
                  </a:lnTo>
                  <a:lnTo>
                    <a:pt x="32080" y="49792"/>
                  </a:lnTo>
                  <a:lnTo>
                    <a:pt x="29683" y="29014"/>
                  </a:lnTo>
                  <a:lnTo>
                    <a:pt x="32194" y="28557"/>
                  </a:lnTo>
                  <a:close/>
                  <a:moveTo>
                    <a:pt x="40233" y="1"/>
                  </a:moveTo>
                  <a:cubicBezTo>
                    <a:pt x="38504" y="1"/>
                    <a:pt x="36362" y="275"/>
                    <a:pt x="33793" y="816"/>
                  </a:cubicBezTo>
                  <a:cubicBezTo>
                    <a:pt x="27285" y="2186"/>
                    <a:pt x="21235" y="3784"/>
                    <a:pt x="15641" y="5611"/>
                  </a:cubicBezTo>
                  <a:cubicBezTo>
                    <a:pt x="10161" y="7437"/>
                    <a:pt x="7307" y="8807"/>
                    <a:pt x="7079" y="9835"/>
                  </a:cubicBezTo>
                  <a:cubicBezTo>
                    <a:pt x="6850" y="13374"/>
                    <a:pt x="5480" y="26388"/>
                    <a:pt x="3197" y="48992"/>
                  </a:cubicBezTo>
                  <a:cubicBezTo>
                    <a:pt x="1028" y="71711"/>
                    <a:pt x="1" y="83926"/>
                    <a:pt x="457" y="85753"/>
                  </a:cubicBezTo>
                  <a:cubicBezTo>
                    <a:pt x="685" y="87237"/>
                    <a:pt x="2855" y="88150"/>
                    <a:pt x="6850" y="88379"/>
                  </a:cubicBezTo>
                  <a:cubicBezTo>
                    <a:pt x="7585" y="88422"/>
                    <a:pt x="8352" y="88445"/>
                    <a:pt x="9151" y="88445"/>
                  </a:cubicBezTo>
                  <a:cubicBezTo>
                    <a:pt x="12575" y="88445"/>
                    <a:pt x="16585" y="88027"/>
                    <a:pt x="21121" y="87009"/>
                  </a:cubicBezTo>
                  <a:cubicBezTo>
                    <a:pt x="26600" y="85867"/>
                    <a:pt x="30368" y="84725"/>
                    <a:pt x="32423" y="83355"/>
                  </a:cubicBezTo>
                  <a:lnTo>
                    <a:pt x="32423" y="83470"/>
                  </a:lnTo>
                  <a:cubicBezTo>
                    <a:pt x="34364" y="82100"/>
                    <a:pt x="35163" y="80387"/>
                    <a:pt x="34934" y="78218"/>
                  </a:cubicBezTo>
                  <a:lnTo>
                    <a:pt x="34135" y="71711"/>
                  </a:lnTo>
                  <a:lnTo>
                    <a:pt x="44981" y="69542"/>
                  </a:lnTo>
                  <a:lnTo>
                    <a:pt x="47264" y="76620"/>
                  </a:lnTo>
                  <a:cubicBezTo>
                    <a:pt x="47807" y="78310"/>
                    <a:pt x="50043" y="79139"/>
                    <a:pt x="54005" y="79139"/>
                  </a:cubicBezTo>
                  <a:cubicBezTo>
                    <a:pt x="57535" y="79139"/>
                    <a:pt x="62434" y="78482"/>
                    <a:pt x="68727" y="77191"/>
                  </a:cubicBezTo>
                  <a:cubicBezTo>
                    <a:pt x="74891" y="75821"/>
                    <a:pt x="79001" y="74222"/>
                    <a:pt x="80714" y="72053"/>
                  </a:cubicBezTo>
                  <a:cubicBezTo>
                    <a:pt x="81399" y="71140"/>
                    <a:pt x="81741" y="70341"/>
                    <a:pt x="81627" y="69542"/>
                  </a:cubicBezTo>
                  <a:cubicBezTo>
                    <a:pt x="81399" y="68743"/>
                    <a:pt x="69297" y="46253"/>
                    <a:pt x="45323" y="1957"/>
                  </a:cubicBezTo>
                  <a:cubicBezTo>
                    <a:pt x="44563" y="645"/>
                    <a:pt x="42883" y="1"/>
                    <a:pt x="40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4799461" y="3545867"/>
              <a:ext cx="528399" cy="662171"/>
            </a:xfrm>
            <a:custGeom>
              <a:avLst/>
              <a:gdLst/>
              <a:ahLst/>
              <a:cxnLst/>
              <a:rect l="l" t="t" r="r" b="b"/>
              <a:pathLst>
                <a:path w="57654" h="72250" extrusionOk="0">
                  <a:moveTo>
                    <a:pt x="16177" y="1"/>
                  </a:moveTo>
                  <a:cubicBezTo>
                    <a:pt x="14434" y="1"/>
                    <a:pt x="12274" y="275"/>
                    <a:pt x="9705" y="816"/>
                  </a:cubicBezTo>
                  <a:cubicBezTo>
                    <a:pt x="6394" y="1501"/>
                    <a:pt x="3083" y="2300"/>
                    <a:pt x="1" y="3099"/>
                  </a:cubicBezTo>
                  <a:cubicBezTo>
                    <a:pt x="832" y="2898"/>
                    <a:pt x="2109" y="2683"/>
                    <a:pt x="3647" y="2683"/>
                  </a:cubicBezTo>
                  <a:cubicBezTo>
                    <a:pt x="8233" y="2683"/>
                    <a:pt x="15133" y="4597"/>
                    <a:pt x="19409" y="14515"/>
                  </a:cubicBezTo>
                  <a:cubicBezTo>
                    <a:pt x="26002" y="29790"/>
                    <a:pt x="37567" y="72250"/>
                    <a:pt x="54613" y="72250"/>
                  </a:cubicBezTo>
                  <a:cubicBezTo>
                    <a:pt x="55276" y="72250"/>
                    <a:pt x="55946" y="72186"/>
                    <a:pt x="56626" y="72053"/>
                  </a:cubicBezTo>
                  <a:cubicBezTo>
                    <a:pt x="57311" y="71140"/>
                    <a:pt x="57653" y="70227"/>
                    <a:pt x="57539" y="69542"/>
                  </a:cubicBezTo>
                  <a:cubicBezTo>
                    <a:pt x="57311" y="68743"/>
                    <a:pt x="45209" y="46253"/>
                    <a:pt x="21235" y="1957"/>
                  </a:cubicBezTo>
                  <a:cubicBezTo>
                    <a:pt x="20544" y="645"/>
                    <a:pt x="18850" y="1"/>
                    <a:pt x="161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4782725" y="3812825"/>
              <a:ext cx="89991" cy="190751"/>
            </a:xfrm>
            <a:custGeom>
              <a:avLst/>
              <a:gdLst/>
              <a:ahLst/>
              <a:cxnLst/>
              <a:rect l="l" t="t" r="r" b="b"/>
              <a:pathLst>
                <a:path w="9819" h="20813" extrusionOk="0">
                  <a:moveTo>
                    <a:pt x="7421" y="0"/>
                  </a:moveTo>
                  <a:cubicBezTo>
                    <a:pt x="7421" y="0"/>
                    <a:pt x="0" y="2740"/>
                    <a:pt x="1370" y="11645"/>
                  </a:cubicBezTo>
                  <a:cubicBezTo>
                    <a:pt x="2524" y="19142"/>
                    <a:pt x="5781" y="20813"/>
                    <a:pt x="8418" y="20813"/>
                  </a:cubicBezTo>
                  <a:cubicBezTo>
                    <a:pt x="8912" y="20813"/>
                    <a:pt x="9385" y="20754"/>
                    <a:pt x="9818" y="20664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4580784" y="4203089"/>
              <a:ext cx="320179" cy="153294"/>
            </a:xfrm>
            <a:custGeom>
              <a:avLst/>
              <a:gdLst/>
              <a:ahLst/>
              <a:cxnLst/>
              <a:rect l="l" t="t" r="r" b="b"/>
              <a:pathLst>
                <a:path w="34935" h="16726" extrusionOk="0">
                  <a:moveTo>
                    <a:pt x="33907" y="1"/>
                  </a:moveTo>
                  <a:lnTo>
                    <a:pt x="33907" y="1"/>
                  </a:lnTo>
                  <a:cubicBezTo>
                    <a:pt x="33907" y="2"/>
                    <a:pt x="34363" y="8449"/>
                    <a:pt x="20208" y="11303"/>
                  </a:cubicBezTo>
                  <a:cubicBezTo>
                    <a:pt x="18466" y="11651"/>
                    <a:pt x="16807" y="11805"/>
                    <a:pt x="15236" y="11805"/>
                  </a:cubicBezTo>
                  <a:cubicBezTo>
                    <a:pt x="8570" y="11805"/>
                    <a:pt x="3485" y="9046"/>
                    <a:pt x="343" y="6736"/>
                  </a:cubicBezTo>
                  <a:cubicBezTo>
                    <a:pt x="115" y="10846"/>
                    <a:pt x="1" y="13244"/>
                    <a:pt x="229" y="13929"/>
                  </a:cubicBezTo>
                  <a:cubicBezTo>
                    <a:pt x="572" y="15527"/>
                    <a:pt x="2627" y="16440"/>
                    <a:pt x="6622" y="16669"/>
                  </a:cubicBezTo>
                  <a:cubicBezTo>
                    <a:pt x="7269" y="16707"/>
                    <a:pt x="7942" y="16726"/>
                    <a:pt x="8639" y="16726"/>
                  </a:cubicBezTo>
                  <a:cubicBezTo>
                    <a:pt x="12124" y="16726"/>
                    <a:pt x="16231" y="16250"/>
                    <a:pt x="20893" y="15299"/>
                  </a:cubicBezTo>
                  <a:cubicBezTo>
                    <a:pt x="26372" y="14157"/>
                    <a:pt x="30254" y="12901"/>
                    <a:pt x="32195" y="11645"/>
                  </a:cubicBezTo>
                  <a:cubicBezTo>
                    <a:pt x="34136" y="10390"/>
                    <a:pt x="34935" y="8677"/>
                    <a:pt x="34706" y="6394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8"/>
          <p:cNvGrpSpPr/>
          <p:nvPr/>
        </p:nvGrpSpPr>
        <p:grpSpPr>
          <a:xfrm>
            <a:off x="1008448" y="4331286"/>
            <a:ext cx="592215" cy="545427"/>
            <a:chOff x="6578186" y="3304323"/>
            <a:chExt cx="592215" cy="545427"/>
          </a:xfrm>
        </p:grpSpPr>
        <p:sp>
          <p:nvSpPr>
            <p:cNvPr id="498" name="Google Shape;498;p2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28"/>
          <p:cNvGrpSpPr/>
          <p:nvPr/>
        </p:nvGrpSpPr>
        <p:grpSpPr>
          <a:xfrm>
            <a:off x="7481013" y="282275"/>
            <a:ext cx="104150" cy="104150"/>
            <a:chOff x="7648113" y="3202125"/>
            <a:chExt cx="104150" cy="104150"/>
          </a:xfrm>
        </p:grpSpPr>
        <p:sp>
          <p:nvSpPr>
            <p:cNvPr id="503" name="Google Shape;503;p28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28"/>
          <p:cNvGrpSpPr/>
          <p:nvPr/>
        </p:nvGrpSpPr>
        <p:grpSpPr>
          <a:xfrm>
            <a:off x="8728088" y="2976150"/>
            <a:ext cx="109300" cy="109625"/>
            <a:chOff x="9043313" y="2299825"/>
            <a:chExt cx="109300" cy="109625"/>
          </a:xfrm>
        </p:grpSpPr>
        <p:sp>
          <p:nvSpPr>
            <p:cNvPr id="506" name="Google Shape;506;p28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28"/>
          <p:cNvSpPr/>
          <p:nvPr/>
        </p:nvSpPr>
        <p:spPr>
          <a:xfrm>
            <a:off x="8562188" y="3322525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683225" y="1825113"/>
            <a:ext cx="59975" cy="677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>
            <a:off x="979188" y="4225300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>
            <a:off x="443638" y="1551575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28"/>
          <p:cNvGrpSpPr/>
          <p:nvPr/>
        </p:nvGrpSpPr>
        <p:grpSpPr>
          <a:xfrm>
            <a:off x="788230" y="668249"/>
            <a:ext cx="1032666" cy="810596"/>
            <a:chOff x="5481775" y="3075525"/>
            <a:chExt cx="279825" cy="219650"/>
          </a:xfrm>
        </p:grpSpPr>
        <p:sp>
          <p:nvSpPr>
            <p:cNvPr id="513" name="Google Shape;513;p28"/>
            <p:cNvSpPr/>
            <p:nvPr/>
          </p:nvSpPr>
          <p:spPr>
            <a:xfrm>
              <a:off x="5481775" y="3075525"/>
              <a:ext cx="245325" cy="191550"/>
            </a:xfrm>
            <a:custGeom>
              <a:avLst/>
              <a:gdLst/>
              <a:ahLst/>
              <a:cxnLst/>
              <a:rect l="l" t="t" r="r" b="b"/>
              <a:pathLst>
                <a:path w="9813" h="7662" extrusionOk="0">
                  <a:moveTo>
                    <a:pt x="2243" y="0"/>
                  </a:moveTo>
                  <a:cubicBezTo>
                    <a:pt x="1471" y="0"/>
                    <a:pt x="752" y="484"/>
                    <a:pt x="464" y="1240"/>
                  </a:cubicBezTo>
                  <a:cubicBezTo>
                    <a:pt x="0" y="2465"/>
                    <a:pt x="890" y="3780"/>
                    <a:pt x="2192" y="3819"/>
                  </a:cubicBezTo>
                  <a:cubicBezTo>
                    <a:pt x="4384" y="3883"/>
                    <a:pt x="7453" y="4618"/>
                    <a:pt x="9813" y="7662"/>
                  </a:cubicBezTo>
                  <a:cubicBezTo>
                    <a:pt x="9813" y="7662"/>
                    <a:pt x="8859" y="1704"/>
                    <a:pt x="2734" y="67"/>
                  </a:cubicBezTo>
                  <a:cubicBezTo>
                    <a:pt x="2570" y="22"/>
                    <a:pt x="2405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5513050" y="3228000"/>
              <a:ext cx="183425" cy="67175"/>
            </a:xfrm>
            <a:custGeom>
              <a:avLst/>
              <a:gdLst/>
              <a:ahLst/>
              <a:cxnLst/>
              <a:rect l="l" t="t" r="r" b="b"/>
              <a:pathLst>
                <a:path w="7337" h="2687" extrusionOk="0">
                  <a:moveTo>
                    <a:pt x="7322" y="1933"/>
                  </a:moveTo>
                  <a:cubicBezTo>
                    <a:pt x="7332" y="1944"/>
                    <a:pt x="7337" y="1949"/>
                    <a:pt x="7337" y="1949"/>
                  </a:cubicBezTo>
                  <a:lnTo>
                    <a:pt x="7337" y="1937"/>
                  </a:lnTo>
                  <a:cubicBezTo>
                    <a:pt x="7332" y="1935"/>
                    <a:pt x="7327" y="1934"/>
                    <a:pt x="7322" y="1933"/>
                  </a:cubicBezTo>
                  <a:close/>
                  <a:moveTo>
                    <a:pt x="2711" y="0"/>
                  </a:moveTo>
                  <a:cubicBezTo>
                    <a:pt x="2220" y="0"/>
                    <a:pt x="1697" y="59"/>
                    <a:pt x="1148" y="196"/>
                  </a:cubicBezTo>
                  <a:cubicBezTo>
                    <a:pt x="400" y="376"/>
                    <a:pt x="0" y="1202"/>
                    <a:pt x="309" y="1911"/>
                  </a:cubicBezTo>
                  <a:cubicBezTo>
                    <a:pt x="514" y="2400"/>
                    <a:pt x="982" y="2686"/>
                    <a:pt x="1468" y="2686"/>
                  </a:cubicBezTo>
                  <a:cubicBezTo>
                    <a:pt x="1687" y="2686"/>
                    <a:pt x="1910" y="2628"/>
                    <a:pt x="2115" y="2504"/>
                  </a:cubicBezTo>
                  <a:cubicBezTo>
                    <a:pt x="2798" y="2094"/>
                    <a:pt x="3829" y="1716"/>
                    <a:pt x="5289" y="1716"/>
                  </a:cubicBezTo>
                  <a:cubicBezTo>
                    <a:pt x="5892" y="1716"/>
                    <a:pt x="6567" y="1780"/>
                    <a:pt x="7322" y="1933"/>
                  </a:cubicBezTo>
                  <a:lnTo>
                    <a:pt x="7322" y="1933"/>
                  </a:lnTo>
                  <a:cubicBezTo>
                    <a:pt x="7144" y="1748"/>
                    <a:pt x="5396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5678100" y="3092750"/>
              <a:ext cx="83500" cy="123075"/>
            </a:xfrm>
            <a:custGeom>
              <a:avLst/>
              <a:gdLst/>
              <a:ahLst/>
              <a:cxnLst/>
              <a:rect l="l" t="t" r="r" b="b"/>
              <a:pathLst>
                <a:path w="3340" h="4923" extrusionOk="0">
                  <a:moveTo>
                    <a:pt x="1022" y="0"/>
                  </a:moveTo>
                  <a:cubicBezTo>
                    <a:pt x="793" y="0"/>
                    <a:pt x="562" y="85"/>
                    <a:pt x="387" y="254"/>
                  </a:cubicBezTo>
                  <a:cubicBezTo>
                    <a:pt x="0" y="641"/>
                    <a:pt x="26" y="1286"/>
                    <a:pt x="464" y="1621"/>
                  </a:cubicBezTo>
                  <a:cubicBezTo>
                    <a:pt x="1096" y="2111"/>
                    <a:pt x="1883" y="3066"/>
                    <a:pt x="2192" y="4922"/>
                  </a:cubicBezTo>
                  <a:cubicBezTo>
                    <a:pt x="2192" y="4922"/>
                    <a:pt x="3340" y="2601"/>
                    <a:pt x="1741" y="371"/>
                  </a:cubicBezTo>
                  <a:cubicBezTo>
                    <a:pt x="1572" y="124"/>
                    <a:pt x="1298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28"/>
          <p:cNvSpPr/>
          <p:nvPr/>
        </p:nvSpPr>
        <p:spPr>
          <a:xfrm>
            <a:off x="1600663" y="4022750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>
            <a:off x="8855701" y="1092873"/>
            <a:ext cx="104153" cy="117561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28"/>
          <p:cNvGrpSpPr/>
          <p:nvPr/>
        </p:nvGrpSpPr>
        <p:grpSpPr>
          <a:xfrm rot="-1021041">
            <a:off x="7671630" y="4174997"/>
            <a:ext cx="927840" cy="670917"/>
            <a:chOff x="5131350" y="539500"/>
            <a:chExt cx="3299425" cy="2385800"/>
          </a:xfrm>
        </p:grpSpPr>
        <p:sp>
          <p:nvSpPr>
            <p:cNvPr id="519" name="Google Shape;519;p28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8"/>
          <p:cNvGrpSpPr/>
          <p:nvPr/>
        </p:nvGrpSpPr>
        <p:grpSpPr>
          <a:xfrm rot="850416">
            <a:off x="8433869" y="123021"/>
            <a:ext cx="473316" cy="435922"/>
            <a:chOff x="6578186" y="3304323"/>
            <a:chExt cx="592215" cy="545427"/>
          </a:xfrm>
        </p:grpSpPr>
        <p:sp>
          <p:nvSpPr>
            <p:cNvPr id="559" name="Google Shape;559;p2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01F65-B338-9680-E95B-D857FA0142A9}"/>
              </a:ext>
            </a:extLst>
          </p:cNvPr>
          <p:cNvSpPr txBox="1"/>
          <p:nvPr/>
        </p:nvSpPr>
        <p:spPr>
          <a:xfrm>
            <a:off x="872999" y="2042651"/>
            <a:ext cx="9866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 NGỮ XÃ HỘI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"/>
          <p:cNvSpPr txBox="1">
            <a:spLocks noGrp="1"/>
          </p:cNvSpPr>
          <p:nvPr>
            <p:ph type="title"/>
          </p:nvPr>
        </p:nvSpPr>
        <p:spPr>
          <a:xfrm>
            <a:off x="1190465" y="2268776"/>
            <a:ext cx="6891235" cy="14550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8B0D0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HÌNH THÀNH KIẾN THỨC MỚI</a:t>
            </a:r>
            <a:endParaRPr sz="6000" dirty="0">
              <a:solidFill>
                <a:srgbClr val="8B0D0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05" name="Google Shape;605;p31"/>
          <p:cNvSpPr txBox="1">
            <a:spLocks noGrp="1"/>
          </p:cNvSpPr>
          <p:nvPr>
            <p:ph type="title" idx="2"/>
          </p:nvPr>
        </p:nvSpPr>
        <p:spPr>
          <a:xfrm>
            <a:off x="3954782" y="1020465"/>
            <a:ext cx="1362600" cy="841800"/>
          </a:xfrm>
          <a:prstGeom prst="rect">
            <a:avLst/>
          </a:prstGeom>
          <a:solidFill>
            <a:srgbClr val="C58D5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UVN Van" panose="00000400000000000000" pitchFamily="2" charset="0"/>
              </a:rPr>
              <a:t>02</a:t>
            </a:r>
            <a:endParaRPr sz="4000" dirty="0">
              <a:latin typeface="UVN Van" panose="00000400000000000000" pitchFamily="2" charset="0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2315749" y="4873480"/>
            <a:ext cx="108899" cy="80261"/>
          </a:xfrm>
          <a:custGeom>
            <a:avLst/>
            <a:gdLst/>
            <a:ahLst/>
            <a:cxnLst/>
            <a:rect l="l" t="t" r="r" b="b"/>
            <a:pathLst>
              <a:path w="7225" h="5325" extrusionOk="0">
                <a:moveTo>
                  <a:pt x="7224" y="1"/>
                </a:moveTo>
                <a:lnTo>
                  <a:pt x="0" y="3761"/>
                </a:lnTo>
                <a:lnTo>
                  <a:pt x="0" y="5324"/>
                </a:lnTo>
                <a:lnTo>
                  <a:pt x="7224" y="1480"/>
                </a:lnTo>
                <a:lnTo>
                  <a:pt x="72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1"/>
          <p:cNvGrpSpPr/>
          <p:nvPr/>
        </p:nvGrpSpPr>
        <p:grpSpPr>
          <a:xfrm>
            <a:off x="-1247020" y="3978929"/>
            <a:ext cx="3424611" cy="1171750"/>
            <a:chOff x="-1063023" y="3598648"/>
            <a:chExt cx="3681247" cy="1467805"/>
          </a:xfrm>
        </p:grpSpPr>
        <p:grpSp>
          <p:nvGrpSpPr>
            <p:cNvPr id="609" name="Google Shape;609;p31"/>
            <p:cNvGrpSpPr/>
            <p:nvPr/>
          </p:nvGrpSpPr>
          <p:grpSpPr>
            <a:xfrm>
              <a:off x="-1063023" y="4873480"/>
              <a:ext cx="3681247" cy="192973"/>
              <a:chOff x="1217825" y="3356550"/>
              <a:chExt cx="6105900" cy="320075"/>
            </a:xfrm>
          </p:grpSpPr>
          <p:sp>
            <p:nvSpPr>
              <p:cNvPr id="610" name="Google Shape;610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2" name="Google Shape;612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13" name="Google Shape;613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6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6" name="Google Shape;616;p31"/>
            <p:cNvGrpSpPr/>
            <p:nvPr/>
          </p:nvGrpSpPr>
          <p:grpSpPr>
            <a:xfrm>
              <a:off x="275490" y="3918305"/>
              <a:ext cx="555934" cy="1017605"/>
              <a:chOff x="3437950" y="1772250"/>
              <a:chExt cx="922100" cy="1687850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667752" y="3598648"/>
              <a:ext cx="392277" cy="1355726"/>
              <a:chOff x="4088575" y="1242050"/>
              <a:chExt cx="650650" cy="2248675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31"/>
            <p:cNvGrpSpPr/>
            <p:nvPr/>
          </p:nvGrpSpPr>
          <p:grpSpPr>
            <a:xfrm>
              <a:off x="897623" y="3793505"/>
              <a:ext cx="421563" cy="1160869"/>
              <a:chOff x="4469850" y="1565250"/>
              <a:chExt cx="699225" cy="1925475"/>
            </a:xfrm>
          </p:grpSpPr>
          <p:sp>
            <p:nvSpPr>
              <p:cNvPr id="632" name="Google Shape;632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31"/>
            <p:cNvSpPr/>
            <p:nvPr/>
          </p:nvSpPr>
          <p:spPr>
            <a:xfrm>
              <a:off x="1126875" y="3903037"/>
              <a:ext cx="90435" cy="1051337"/>
            </a:xfrm>
            <a:custGeom>
              <a:avLst/>
              <a:gdLst/>
              <a:ahLst/>
              <a:cxnLst/>
              <a:rect l="l" t="t" r="r" b="b"/>
              <a:pathLst>
                <a:path w="6000" h="69752" extrusionOk="0">
                  <a:moveTo>
                    <a:pt x="169" y="0"/>
                  </a:moveTo>
                  <a:lnTo>
                    <a:pt x="0" y="169"/>
                  </a:lnTo>
                  <a:lnTo>
                    <a:pt x="0" y="69751"/>
                  </a:lnTo>
                  <a:lnTo>
                    <a:pt x="5999" y="674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1919">
                <a:alpha val="6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31"/>
            <p:cNvGrpSpPr/>
            <p:nvPr/>
          </p:nvGrpSpPr>
          <p:grpSpPr>
            <a:xfrm>
              <a:off x="1129423" y="3883925"/>
              <a:ext cx="434932" cy="1060893"/>
              <a:chOff x="4854325" y="1715225"/>
              <a:chExt cx="721400" cy="1759650"/>
            </a:xfrm>
          </p:grpSpPr>
          <p:sp>
            <p:nvSpPr>
              <p:cNvPr id="640" name="Google Shape;640;p31"/>
              <p:cNvSpPr/>
              <p:nvPr/>
            </p:nvSpPr>
            <p:spPr>
              <a:xfrm>
                <a:off x="4854325" y="1715225"/>
                <a:ext cx="508050" cy="175965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70386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5957" y="70386"/>
                    </a:lnTo>
                    <a:lnTo>
                      <a:pt x="20321" y="6916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4969450" y="3053425"/>
                <a:ext cx="3633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7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211" y="3296"/>
                    </a:lnTo>
                    <a:lnTo>
                      <a:pt x="14533" y="207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4980000" y="3171725"/>
                <a:ext cx="3633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6" extrusionOk="0">
                    <a:moveTo>
                      <a:pt x="14365" y="1"/>
                    </a:moveTo>
                    <a:lnTo>
                      <a:pt x="1" y="1268"/>
                    </a:lnTo>
                    <a:lnTo>
                      <a:pt x="170" y="3296"/>
                    </a:lnTo>
                    <a:lnTo>
                      <a:pt x="14534" y="2071"/>
                    </a:lnTo>
                    <a:lnTo>
                      <a:pt x="14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4953600" y="1926400"/>
                <a:ext cx="241900" cy="544100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1764" extrusionOk="0">
                    <a:moveTo>
                      <a:pt x="6798" y="0"/>
                    </a:moveTo>
                    <a:cubicBezTo>
                      <a:pt x="6771" y="0"/>
                      <a:pt x="6745" y="1"/>
                      <a:pt x="6718" y="3"/>
                    </a:cubicBezTo>
                    <a:lnTo>
                      <a:pt x="1099" y="468"/>
                    </a:lnTo>
                    <a:cubicBezTo>
                      <a:pt x="465" y="552"/>
                      <a:pt x="0" y="1102"/>
                      <a:pt x="43" y="1735"/>
                    </a:cubicBezTo>
                    <a:lnTo>
                      <a:pt x="1690" y="20705"/>
                    </a:lnTo>
                    <a:cubicBezTo>
                      <a:pt x="1731" y="21312"/>
                      <a:pt x="2236" y="21764"/>
                      <a:pt x="2836" y="21764"/>
                    </a:cubicBezTo>
                    <a:cubicBezTo>
                      <a:pt x="2862" y="21764"/>
                      <a:pt x="2889" y="21763"/>
                      <a:pt x="2915" y="21761"/>
                    </a:cubicBezTo>
                    <a:lnTo>
                      <a:pt x="8577" y="21254"/>
                    </a:lnTo>
                    <a:cubicBezTo>
                      <a:pt x="9210" y="21212"/>
                      <a:pt x="9675" y="20662"/>
                      <a:pt x="9633" y="20029"/>
                    </a:cubicBezTo>
                    <a:lnTo>
                      <a:pt x="7985" y="1059"/>
                    </a:lnTo>
                    <a:cubicBezTo>
                      <a:pt x="7904" y="452"/>
                      <a:pt x="7397" y="0"/>
                      <a:pt x="6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5213425" y="1715225"/>
                <a:ext cx="362300" cy="172902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69161" extrusionOk="0">
                    <a:moveTo>
                      <a:pt x="0" y="1"/>
                    </a:moveTo>
                    <a:lnTo>
                      <a:pt x="5957" y="69161"/>
                    </a:lnTo>
                    <a:lnTo>
                      <a:pt x="14491" y="64936"/>
                    </a:lnTo>
                    <a:lnTo>
                      <a:pt x="9084" y="20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5074000" y="1715225"/>
                <a:ext cx="288375" cy="17395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9583" extrusionOk="0">
                    <a:moveTo>
                      <a:pt x="5577" y="1"/>
                    </a:moveTo>
                    <a:lnTo>
                      <a:pt x="1" y="550"/>
                    </a:lnTo>
                    <a:lnTo>
                      <a:pt x="6634" y="69583"/>
                    </a:lnTo>
                    <a:lnTo>
                      <a:pt x="11534" y="69161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31"/>
            <p:cNvGrpSpPr/>
            <p:nvPr/>
          </p:nvGrpSpPr>
          <p:grpSpPr>
            <a:xfrm>
              <a:off x="1507667" y="4686912"/>
              <a:ext cx="916981" cy="266828"/>
              <a:chOff x="5481700" y="3047100"/>
              <a:chExt cx="1520950" cy="442575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5595775" y="3047100"/>
                <a:ext cx="14068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6275" h="4183" extrusionOk="0">
                    <a:moveTo>
                      <a:pt x="8407" y="0"/>
                    </a:moveTo>
                    <a:lnTo>
                      <a:pt x="0" y="4183"/>
                    </a:lnTo>
                    <a:lnTo>
                      <a:pt x="0" y="4183"/>
                    </a:lnTo>
                    <a:lnTo>
                      <a:pt x="49050" y="3718"/>
                    </a:lnTo>
                    <a:lnTo>
                      <a:pt x="56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481700" y="3140050"/>
                <a:ext cx="1340325" cy="349625"/>
              </a:xfrm>
              <a:custGeom>
                <a:avLst/>
                <a:gdLst/>
                <a:ahLst/>
                <a:cxnLst/>
                <a:rect l="l" t="t" r="r" b="b"/>
                <a:pathLst>
                  <a:path w="53613" h="13985" extrusionOk="0">
                    <a:moveTo>
                      <a:pt x="6971" y="0"/>
                    </a:moveTo>
                    <a:cubicBezTo>
                      <a:pt x="3127" y="0"/>
                      <a:pt x="0" y="3126"/>
                      <a:pt x="0" y="7013"/>
                    </a:cubicBezTo>
                    <a:cubicBezTo>
                      <a:pt x="0" y="10858"/>
                      <a:pt x="3127" y="13984"/>
                      <a:pt x="6971" y="13984"/>
                    </a:cubicBezTo>
                    <a:lnTo>
                      <a:pt x="53613" y="13984"/>
                    </a:lnTo>
                    <a:lnTo>
                      <a:pt x="53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5539775" y="3180175"/>
                <a:ext cx="1282250" cy="270400"/>
              </a:xfrm>
              <a:custGeom>
                <a:avLst/>
                <a:gdLst/>
                <a:ahLst/>
                <a:cxnLst/>
                <a:rect l="l" t="t" r="r" b="b"/>
                <a:pathLst>
                  <a:path w="51290" h="10816" extrusionOk="0">
                    <a:moveTo>
                      <a:pt x="5409" y="1"/>
                    </a:moveTo>
                    <a:cubicBezTo>
                      <a:pt x="2409" y="1"/>
                      <a:pt x="1" y="2409"/>
                      <a:pt x="1" y="5408"/>
                    </a:cubicBezTo>
                    <a:cubicBezTo>
                      <a:pt x="1" y="8366"/>
                      <a:pt x="2409" y="10816"/>
                      <a:pt x="5409" y="10816"/>
                    </a:cubicBezTo>
                    <a:lnTo>
                      <a:pt x="51290" y="10816"/>
                    </a:lnTo>
                    <a:lnTo>
                      <a:pt x="512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822025" y="3047100"/>
                <a:ext cx="18062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5324" extrusionOk="0">
                    <a:moveTo>
                      <a:pt x="7224" y="0"/>
                    </a:moveTo>
                    <a:lnTo>
                      <a:pt x="0" y="3718"/>
                    </a:lnTo>
                    <a:lnTo>
                      <a:pt x="0" y="5324"/>
                    </a:lnTo>
                    <a:lnTo>
                      <a:pt x="7224" y="1479"/>
                    </a:lnTo>
                    <a:lnTo>
                      <a:pt x="72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6822025" y="3094625"/>
                <a:ext cx="16055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4238" extrusionOk="0">
                    <a:moveTo>
                      <a:pt x="6422" y="0"/>
                    </a:moveTo>
                    <a:lnTo>
                      <a:pt x="0" y="3423"/>
                    </a:lnTo>
                    <a:lnTo>
                      <a:pt x="0" y="14238"/>
                    </a:lnTo>
                    <a:lnTo>
                      <a:pt x="6422" y="10900"/>
                    </a:lnTo>
                    <a:lnTo>
                      <a:pt x="64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737300" y="3180175"/>
                <a:ext cx="16162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9127" extrusionOk="0">
                    <a:moveTo>
                      <a:pt x="0" y="1"/>
                    </a:moveTo>
                    <a:lnTo>
                      <a:pt x="0" y="9126"/>
                    </a:lnTo>
                    <a:lnTo>
                      <a:pt x="3253" y="7394"/>
                    </a:lnTo>
                    <a:lnTo>
                      <a:pt x="6464" y="8830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031975" y="3306400"/>
                <a:ext cx="6020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634" extrusionOk="0">
                    <a:moveTo>
                      <a:pt x="12041" y="0"/>
                    </a:moveTo>
                    <a:cubicBezTo>
                      <a:pt x="8017" y="0"/>
                      <a:pt x="3993" y="106"/>
                      <a:pt x="1" y="317"/>
                    </a:cubicBezTo>
                    <a:cubicBezTo>
                      <a:pt x="3993" y="528"/>
                      <a:pt x="8017" y="634"/>
                      <a:pt x="12041" y="634"/>
                    </a:cubicBezTo>
                    <a:cubicBezTo>
                      <a:pt x="16065" y="634"/>
                      <a:pt x="20089" y="528"/>
                      <a:pt x="24082" y="317"/>
                    </a:cubicBezTo>
                    <a:cubicBezTo>
                      <a:pt x="20089" y="106"/>
                      <a:pt x="16065" y="0"/>
                      <a:pt x="12041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31"/>
            <p:cNvGrpSpPr/>
            <p:nvPr/>
          </p:nvGrpSpPr>
          <p:grpSpPr>
            <a:xfrm>
              <a:off x="1592359" y="3954615"/>
              <a:ext cx="606231" cy="788352"/>
              <a:chOff x="5622175" y="1832475"/>
              <a:chExt cx="1005525" cy="1307600"/>
            </a:xfrm>
          </p:grpSpPr>
          <p:sp>
            <p:nvSpPr>
              <p:cNvPr id="655" name="Google Shape;655;p31"/>
              <p:cNvSpPr/>
              <p:nvPr/>
            </p:nvSpPr>
            <p:spPr>
              <a:xfrm>
                <a:off x="5703500" y="1835625"/>
                <a:ext cx="8745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2178" extrusionOk="0">
                    <a:moveTo>
                      <a:pt x="0" y="1"/>
                    </a:moveTo>
                    <a:lnTo>
                      <a:pt x="0" y="52177"/>
                    </a:lnTo>
                    <a:lnTo>
                      <a:pt x="34982" y="52177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57802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5703500" y="1883150"/>
                <a:ext cx="874550" cy="1256925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0277" extrusionOk="0">
                    <a:moveTo>
                      <a:pt x="0" y="1"/>
                    </a:moveTo>
                    <a:lnTo>
                      <a:pt x="0" y="50276"/>
                    </a:lnTo>
                    <a:lnTo>
                      <a:pt x="34982" y="50276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5622175" y="1835625"/>
                <a:ext cx="75942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0377" h="52178" extrusionOk="0">
                    <a:moveTo>
                      <a:pt x="2324" y="1"/>
                    </a:moveTo>
                    <a:cubicBezTo>
                      <a:pt x="1014" y="1"/>
                      <a:pt x="0" y="1057"/>
                      <a:pt x="0" y="2324"/>
                    </a:cubicBezTo>
                    <a:lnTo>
                      <a:pt x="0" y="49853"/>
                    </a:lnTo>
                    <a:cubicBezTo>
                      <a:pt x="0" y="51163"/>
                      <a:pt x="1014" y="52177"/>
                      <a:pt x="2324" y="52177"/>
                    </a:cubicBezTo>
                    <a:lnTo>
                      <a:pt x="30377" y="52177"/>
                    </a:lnTo>
                    <a:lnTo>
                      <a:pt x="30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38157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5622175" y="1835625"/>
                <a:ext cx="813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52178" extrusionOk="0">
                    <a:moveTo>
                      <a:pt x="1986" y="1"/>
                    </a:moveTo>
                    <a:cubicBezTo>
                      <a:pt x="888" y="1"/>
                      <a:pt x="0" y="1226"/>
                      <a:pt x="0" y="2705"/>
                    </a:cubicBezTo>
                    <a:lnTo>
                      <a:pt x="0" y="49473"/>
                    </a:lnTo>
                    <a:cubicBezTo>
                      <a:pt x="0" y="50994"/>
                      <a:pt x="888" y="52177"/>
                      <a:pt x="1986" y="52177"/>
                    </a:cubicBezTo>
                    <a:lnTo>
                      <a:pt x="3253" y="52177"/>
                    </a:lnTo>
                    <a:lnTo>
                      <a:pt x="3253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5819675" y="2054275"/>
                <a:ext cx="4109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6507" extrusionOk="0">
                    <a:moveTo>
                      <a:pt x="1437" y="0"/>
                    </a:moveTo>
                    <a:cubicBezTo>
                      <a:pt x="634" y="0"/>
                      <a:pt x="1" y="634"/>
                      <a:pt x="1" y="1437"/>
                    </a:cubicBezTo>
                    <a:lnTo>
                      <a:pt x="1" y="5070"/>
                    </a:lnTo>
                    <a:cubicBezTo>
                      <a:pt x="1" y="5873"/>
                      <a:pt x="634" y="6506"/>
                      <a:pt x="1437" y="6506"/>
                    </a:cubicBezTo>
                    <a:lnTo>
                      <a:pt x="14999" y="6506"/>
                    </a:lnTo>
                    <a:cubicBezTo>
                      <a:pt x="15801" y="6506"/>
                      <a:pt x="16435" y="5873"/>
                      <a:pt x="16435" y="5070"/>
                    </a:cubicBezTo>
                    <a:lnTo>
                      <a:pt x="16435" y="1437"/>
                    </a:lnTo>
                    <a:cubicBezTo>
                      <a:pt x="16435" y="634"/>
                      <a:pt x="15801" y="0"/>
                      <a:pt x="14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5819675" y="2253900"/>
                <a:ext cx="4109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185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29"/>
                    </a:cubicBezTo>
                    <a:cubicBezTo>
                      <a:pt x="1" y="1436"/>
                      <a:pt x="423" y="1859"/>
                      <a:pt x="930" y="1859"/>
                    </a:cubicBezTo>
                    <a:lnTo>
                      <a:pt x="15506" y="1859"/>
                    </a:lnTo>
                    <a:cubicBezTo>
                      <a:pt x="16013" y="1859"/>
                      <a:pt x="16435" y="1436"/>
                      <a:pt x="16435" y="929"/>
                    </a:cubicBezTo>
                    <a:cubicBezTo>
                      <a:pt x="16435" y="423"/>
                      <a:pt x="16013" y="0"/>
                      <a:pt x="15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477700" y="2365850"/>
                <a:ext cx="211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082" extrusionOk="0">
                    <a:moveTo>
                      <a:pt x="423" y="0"/>
                    </a:moveTo>
                    <a:cubicBezTo>
                      <a:pt x="0" y="7985"/>
                      <a:pt x="0" y="16097"/>
                      <a:pt x="423" y="24082"/>
                    </a:cubicBezTo>
                    <a:cubicBezTo>
                      <a:pt x="845" y="16097"/>
                      <a:pt x="845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518875" y="2165175"/>
                <a:ext cx="2010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4082" extrusionOk="0">
                    <a:moveTo>
                      <a:pt x="423" y="0"/>
                    </a:moveTo>
                    <a:cubicBezTo>
                      <a:pt x="1" y="7985"/>
                      <a:pt x="1" y="16097"/>
                      <a:pt x="423" y="24082"/>
                    </a:cubicBezTo>
                    <a:cubicBezTo>
                      <a:pt x="804" y="16097"/>
                      <a:pt x="804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5866150" y="1832475"/>
                <a:ext cx="515450" cy="1307600"/>
              </a:xfrm>
              <a:custGeom>
                <a:avLst/>
                <a:gdLst/>
                <a:ahLst/>
                <a:cxnLst/>
                <a:rect l="l" t="t" r="r" b="b"/>
                <a:pathLst>
                  <a:path w="20618" h="52304" extrusionOk="0">
                    <a:moveTo>
                      <a:pt x="18167" y="0"/>
                    </a:moveTo>
                    <a:cubicBezTo>
                      <a:pt x="18167" y="0"/>
                      <a:pt x="19688" y="39080"/>
                      <a:pt x="1" y="52303"/>
                    </a:cubicBezTo>
                    <a:lnTo>
                      <a:pt x="20618" y="52303"/>
                    </a:lnTo>
                    <a:lnTo>
                      <a:pt x="20618" y="127"/>
                    </a:lnTo>
                    <a:lnTo>
                      <a:pt x="1816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6" name="Google Shape;666;p31"/>
          <p:cNvGrpSpPr/>
          <p:nvPr/>
        </p:nvGrpSpPr>
        <p:grpSpPr>
          <a:xfrm>
            <a:off x="6765528" y="168245"/>
            <a:ext cx="3508195" cy="1409722"/>
            <a:chOff x="5917964" y="168261"/>
            <a:chExt cx="4613618" cy="1853921"/>
          </a:xfrm>
        </p:grpSpPr>
        <p:grpSp>
          <p:nvGrpSpPr>
            <p:cNvPr id="667" name="Google Shape;667;p31"/>
            <p:cNvGrpSpPr/>
            <p:nvPr/>
          </p:nvGrpSpPr>
          <p:grpSpPr>
            <a:xfrm>
              <a:off x="5917964" y="1780333"/>
              <a:ext cx="4613618" cy="241849"/>
              <a:chOff x="1217825" y="3356550"/>
              <a:chExt cx="6105900" cy="320075"/>
            </a:xfrm>
          </p:grpSpPr>
          <p:sp>
            <p:nvSpPr>
              <p:cNvPr id="668" name="Google Shape;668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0" name="Google Shape;670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71" name="Google Shape;671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0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4" name="Google Shape;674;p31"/>
            <p:cNvGrpSpPr/>
            <p:nvPr/>
          </p:nvGrpSpPr>
          <p:grpSpPr>
            <a:xfrm>
              <a:off x="6251561" y="168261"/>
              <a:ext cx="535513" cy="1693507"/>
              <a:chOff x="1659325" y="1223050"/>
              <a:chExt cx="708725" cy="2241275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1881125" y="1223050"/>
                <a:ext cx="4869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19476" y="84580"/>
                    </a:lnTo>
                    <a:lnTo>
                      <a:pt x="19476" y="5957"/>
                    </a:lnTo>
                    <a:cubicBezTo>
                      <a:pt x="19476" y="5281"/>
                      <a:pt x="19012" y="4732"/>
                      <a:pt x="18378" y="45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659325" y="1223050"/>
                <a:ext cx="221825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89651" extrusionOk="0">
                    <a:moveTo>
                      <a:pt x="1563" y="0"/>
                    </a:moveTo>
                    <a:cubicBezTo>
                      <a:pt x="676" y="0"/>
                      <a:pt x="0" y="676"/>
                      <a:pt x="0" y="1563"/>
                    </a:cubicBezTo>
                    <a:lnTo>
                      <a:pt x="0" y="89650"/>
                    </a:lnTo>
                    <a:lnTo>
                      <a:pt x="8872" y="8965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659325" y="30735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659325" y="320130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0"/>
                    </a:moveTo>
                    <a:lnTo>
                      <a:pt x="0" y="2535"/>
                    </a:lnTo>
                    <a:lnTo>
                      <a:pt x="8872" y="2535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1659325" y="1533550"/>
                <a:ext cx="2218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2536" extrusionOk="0">
                    <a:moveTo>
                      <a:pt x="0" y="1"/>
                    </a:moveTo>
                    <a:lnTo>
                      <a:pt x="0" y="2536"/>
                    </a:lnTo>
                    <a:lnTo>
                      <a:pt x="8872" y="2536"/>
                    </a:lnTo>
                    <a:lnTo>
                      <a:pt x="88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1659325" y="1854650"/>
                <a:ext cx="221825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37390" extrusionOk="0">
                    <a:moveTo>
                      <a:pt x="0" y="0"/>
                    </a:moveTo>
                    <a:lnTo>
                      <a:pt x="0" y="37390"/>
                    </a:lnTo>
                    <a:lnTo>
                      <a:pt x="8872" y="37390"/>
                    </a:lnTo>
                    <a:lnTo>
                      <a:pt x="8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1792400" y="1223050"/>
                <a:ext cx="88750" cy="22412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89651" extrusionOk="0">
                    <a:moveTo>
                      <a:pt x="0" y="0"/>
                    </a:moveTo>
                    <a:lnTo>
                      <a:pt x="0" y="89650"/>
                    </a:lnTo>
                    <a:lnTo>
                      <a:pt x="3549" y="89650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31"/>
            <p:cNvGrpSpPr/>
            <p:nvPr/>
          </p:nvGrpSpPr>
          <p:grpSpPr>
            <a:xfrm>
              <a:off x="6528488" y="459544"/>
              <a:ext cx="700706" cy="1402224"/>
              <a:chOff x="2025825" y="1608550"/>
              <a:chExt cx="927350" cy="1855775"/>
            </a:xfrm>
          </p:grpSpPr>
          <p:sp>
            <p:nvSpPr>
              <p:cNvPr id="683" name="Google Shape;683;p31"/>
              <p:cNvSpPr/>
              <p:nvPr/>
            </p:nvSpPr>
            <p:spPr>
              <a:xfrm>
                <a:off x="2420825" y="1608550"/>
                <a:ext cx="532350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21294" h="74231" extrusionOk="0">
                    <a:moveTo>
                      <a:pt x="1" y="1"/>
                    </a:moveTo>
                    <a:lnTo>
                      <a:pt x="1" y="74230"/>
                    </a:lnTo>
                    <a:lnTo>
                      <a:pt x="21294" y="69160"/>
                    </a:lnTo>
                    <a:lnTo>
                      <a:pt x="21294" y="51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2025825" y="1608550"/>
                <a:ext cx="39502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74231" extrusionOk="0">
                    <a:moveTo>
                      <a:pt x="1099" y="1"/>
                    </a:moveTo>
                    <a:cubicBezTo>
                      <a:pt x="507" y="1"/>
                      <a:pt x="0" y="507"/>
                      <a:pt x="0" y="1141"/>
                    </a:cubicBezTo>
                    <a:lnTo>
                      <a:pt x="0" y="74230"/>
                    </a:lnTo>
                    <a:lnTo>
                      <a:pt x="15801" y="74230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2025825" y="1762750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1"/>
                    </a:moveTo>
                    <a:lnTo>
                      <a:pt x="0" y="4437"/>
                    </a:lnTo>
                    <a:lnTo>
                      <a:pt x="15801" y="4437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2025825" y="2429225"/>
                <a:ext cx="395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4437" extrusionOk="0">
                    <a:moveTo>
                      <a:pt x="0" y="0"/>
                    </a:moveTo>
                    <a:lnTo>
                      <a:pt x="0" y="4436"/>
                    </a:lnTo>
                    <a:lnTo>
                      <a:pt x="15801" y="4436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2025825" y="3272075"/>
                <a:ext cx="395025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3380" extrusionOk="0">
                    <a:moveTo>
                      <a:pt x="0" y="0"/>
                    </a:moveTo>
                    <a:lnTo>
                      <a:pt x="0" y="3380"/>
                    </a:lnTo>
                    <a:lnTo>
                      <a:pt x="15801" y="3380"/>
                    </a:lnTo>
                    <a:lnTo>
                      <a:pt x="158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2076500" y="1961325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0"/>
                    </a:moveTo>
                    <a:cubicBezTo>
                      <a:pt x="466" y="0"/>
                      <a:pt x="1" y="465"/>
                      <a:pt x="1" y="1014"/>
                    </a:cubicBezTo>
                    <a:cubicBezTo>
                      <a:pt x="1" y="1564"/>
                      <a:pt x="423" y="2028"/>
                      <a:pt x="1015" y="2028"/>
                    </a:cubicBezTo>
                    <a:lnTo>
                      <a:pt x="10647" y="2028"/>
                    </a:lnTo>
                    <a:cubicBezTo>
                      <a:pt x="11197" y="2028"/>
                      <a:pt x="11661" y="1564"/>
                      <a:pt x="11661" y="1014"/>
                    </a:cubicBezTo>
                    <a:cubicBezTo>
                      <a:pt x="11661" y="465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076500" y="2050050"/>
                <a:ext cx="29155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986" extrusionOk="0">
                    <a:moveTo>
                      <a:pt x="1015" y="0"/>
                    </a:moveTo>
                    <a:cubicBezTo>
                      <a:pt x="466" y="0"/>
                      <a:pt x="1" y="423"/>
                      <a:pt x="1" y="1014"/>
                    </a:cubicBezTo>
                    <a:cubicBezTo>
                      <a:pt x="1" y="1563"/>
                      <a:pt x="423" y="1986"/>
                      <a:pt x="1015" y="1986"/>
                    </a:cubicBezTo>
                    <a:lnTo>
                      <a:pt x="10647" y="1986"/>
                    </a:lnTo>
                    <a:cubicBezTo>
                      <a:pt x="11197" y="1986"/>
                      <a:pt x="11661" y="1563"/>
                      <a:pt x="11661" y="1014"/>
                    </a:cubicBezTo>
                    <a:cubicBezTo>
                      <a:pt x="11661" y="423"/>
                      <a:pt x="11197" y="0"/>
                      <a:pt x="10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2076500" y="2137700"/>
                <a:ext cx="2915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2029" extrusionOk="0">
                    <a:moveTo>
                      <a:pt x="1015" y="1"/>
                    </a:moveTo>
                    <a:cubicBezTo>
                      <a:pt x="466" y="1"/>
                      <a:pt x="1" y="465"/>
                      <a:pt x="1" y="1015"/>
                    </a:cubicBezTo>
                    <a:cubicBezTo>
                      <a:pt x="1" y="1564"/>
                      <a:pt x="423" y="2029"/>
                      <a:pt x="1015" y="2029"/>
                    </a:cubicBezTo>
                    <a:lnTo>
                      <a:pt x="10647" y="2029"/>
                    </a:lnTo>
                    <a:cubicBezTo>
                      <a:pt x="11197" y="2029"/>
                      <a:pt x="11661" y="1564"/>
                      <a:pt x="11661" y="1015"/>
                    </a:cubicBezTo>
                    <a:cubicBezTo>
                      <a:pt x="11661" y="465"/>
                      <a:pt x="11197" y="1"/>
                      <a:pt x="10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2272975" y="1608550"/>
                <a:ext cx="147875" cy="1855775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74231" extrusionOk="0">
                    <a:moveTo>
                      <a:pt x="0" y="1"/>
                    </a:moveTo>
                    <a:lnTo>
                      <a:pt x="0" y="74230"/>
                    </a:lnTo>
                    <a:lnTo>
                      <a:pt x="5915" y="74230"/>
                    </a:lnTo>
                    <a:lnTo>
                      <a:pt x="5915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2513775" y="1772250"/>
                <a:ext cx="3612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7099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4449" y="7099"/>
                    </a:lnTo>
                    <a:lnTo>
                      <a:pt x="14449" y="29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31"/>
            <p:cNvGrpSpPr/>
            <p:nvPr/>
          </p:nvGrpSpPr>
          <p:grpSpPr>
            <a:xfrm>
              <a:off x="6869245" y="932002"/>
              <a:ext cx="449336" cy="929766"/>
              <a:chOff x="2476800" y="2233825"/>
              <a:chExt cx="594675" cy="1230500"/>
            </a:xfrm>
          </p:grpSpPr>
          <p:sp>
            <p:nvSpPr>
              <p:cNvPr id="694" name="Google Shape;694;p31"/>
              <p:cNvSpPr/>
              <p:nvPr/>
            </p:nvSpPr>
            <p:spPr>
              <a:xfrm>
                <a:off x="2833800" y="2233825"/>
                <a:ext cx="23767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49220" extrusionOk="0">
                    <a:moveTo>
                      <a:pt x="1" y="0"/>
                    </a:moveTo>
                    <a:lnTo>
                      <a:pt x="1" y="49219"/>
                    </a:lnTo>
                    <a:lnTo>
                      <a:pt x="9507" y="46135"/>
                    </a:lnTo>
                    <a:lnTo>
                      <a:pt x="9507" y="23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2476800" y="2233825"/>
                <a:ext cx="357025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49220" extrusionOk="0">
                    <a:moveTo>
                      <a:pt x="1775" y="0"/>
                    </a:moveTo>
                    <a:cubicBezTo>
                      <a:pt x="804" y="0"/>
                      <a:pt x="1" y="803"/>
                      <a:pt x="1" y="1775"/>
                    </a:cubicBezTo>
                    <a:lnTo>
                      <a:pt x="1" y="49219"/>
                    </a:lnTo>
                    <a:lnTo>
                      <a:pt x="14281" y="49219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2476800" y="2385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2476800" y="2573925"/>
                <a:ext cx="3570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733" extrusionOk="0">
                    <a:moveTo>
                      <a:pt x="1" y="0"/>
                    </a:moveTo>
                    <a:lnTo>
                      <a:pt x="1" y="1732"/>
                    </a:lnTo>
                    <a:lnTo>
                      <a:pt x="14281" y="1732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2674325" y="2233825"/>
                <a:ext cx="159500" cy="12305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49220" extrusionOk="0">
                    <a:moveTo>
                      <a:pt x="0" y="0"/>
                    </a:moveTo>
                    <a:lnTo>
                      <a:pt x="0" y="49219"/>
                    </a:lnTo>
                    <a:lnTo>
                      <a:pt x="6380" y="49219"/>
                    </a:lnTo>
                    <a:lnTo>
                      <a:pt x="6380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2476800" y="2573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2476800" y="2385925"/>
                <a:ext cx="35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1" fill="none" extrusionOk="0">
                    <a:moveTo>
                      <a:pt x="1" y="0"/>
                    </a:moveTo>
                    <a:lnTo>
                      <a:pt x="14281" y="0"/>
                    </a:lnTo>
                  </a:path>
                </a:pathLst>
              </a:custGeom>
              <a:noFill/>
              <a:ln w="12675" cap="flat" cmpd="sng">
                <a:solidFill>
                  <a:schemeClr val="lt1"/>
                </a:solidFill>
                <a:prstDash val="solid"/>
                <a:miter lim="42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31"/>
            <p:cNvGrpSpPr/>
            <p:nvPr/>
          </p:nvGrpSpPr>
          <p:grpSpPr>
            <a:xfrm>
              <a:off x="7257907" y="861769"/>
              <a:ext cx="483641" cy="999999"/>
              <a:chOff x="2991175" y="2140875"/>
              <a:chExt cx="640075" cy="1323450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3375625" y="2140875"/>
                <a:ext cx="2556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0225" h="52938" extrusionOk="0">
                    <a:moveTo>
                      <a:pt x="1" y="0"/>
                    </a:moveTo>
                    <a:lnTo>
                      <a:pt x="1" y="52937"/>
                    </a:lnTo>
                    <a:lnTo>
                      <a:pt x="10225" y="49600"/>
                    </a:lnTo>
                    <a:lnTo>
                      <a:pt x="10225" y="24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3467525" y="2163050"/>
                <a:ext cx="163725" cy="1266425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50657" extrusionOk="0">
                    <a:moveTo>
                      <a:pt x="1" y="1"/>
                    </a:moveTo>
                    <a:lnTo>
                      <a:pt x="634" y="50656"/>
                    </a:lnTo>
                    <a:lnTo>
                      <a:pt x="6549" y="487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2991175" y="2140875"/>
                <a:ext cx="38447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52938" extrusionOk="0">
                    <a:moveTo>
                      <a:pt x="1310" y="0"/>
                    </a:moveTo>
                    <a:cubicBezTo>
                      <a:pt x="592" y="0"/>
                      <a:pt x="1" y="550"/>
                      <a:pt x="1" y="1310"/>
                    </a:cubicBezTo>
                    <a:lnTo>
                      <a:pt x="1" y="52937"/>
                    </a:lnTo>
                    <a:lnTo>
                      <a:pt x="15379" y="52937"/>
                    </a:lnTo>
                    <a:lnTo>
                      <a:pt x="15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3066175" y="2315150"/>
                <a:ext cx="232375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32" extrusionOk="0">
                    <a:moveTo>
                      <a:pt x="1394" y="0"/>
                    </a:moveTo>
                    <a:cubicBezTo>
                      <a:pt x="592" y="0"/>
                      <a:pt x="0" y="634"/>
                      <a:pt x="0" y="1437"/>
                    </a:cubicBezTo>
                    <a:cubicBezTo>
                      <a:pt x="0" y="2197"/>
                      <a:pt x="634" y="2831"/>
                      <a:pt x="1394" y="2831"/>
                    </a:cubicBezTo>
                    <a:lnTo>
                      <a:pt x="7901" y="2831"/>
                    </a:lnTo>
                    <a:cubicBezTo>
                      <a:pt x="8661" y="2831"/>
                      <a:pt x="9295" y="2197"/>
                      <a:pt x="9295" y="1437"/>
                    </a:cubicBezTo>
                    <a:cubicBezTo>
                      <a:pt x="9295" y="634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3066175" y="2430275"/>
                <a:ext cx="232375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2874" extrusionOk="0">
                    <a:moveTo>
                      <a:pt x="1394" y="0"/>
                    </a:moveTo>
                    <a:cubicBezTo>
                      <a:pt x="592" y="0"/>
                      <a:pt x="0" y="676"/>
                      <a:pt x="0" y="1437"/>
                    </a:cubicBezTo>
                    <a:cubicBezTo>
                      <a:pt x="0" y="2240"/>
                      <a:pt x="634" y="2873"/>
                      <a:pt x="1394" y="2873"/>
                    </a:cubicBezTo>
                    <a:lnTo>
                      <a:pt x="7901" y="2873"/>
                    </a:lnTo>
                    <a:cubicBezTo>
                      <a:pt x="8661" y="2873"/>
                      <a:pt x="9295" y="2240"/>
                      <a:pt x="9295" y="1437"/>
                    </a:cubicBezTo>
                    <a:cubicBezTo>
                      <a:pt x="9295" y="676"/>
                      <a:pt x="8661" y="0"/>
                      <a:pt x="7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3245725" y="2140875"/>
                <a:ext cx="129925" cy="1323450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52938" extrusionOk="0">
                    <a:moveTo>
                      <a:pt x="0" y="0"/>
                    </a:moveTo>
                    <a:lnTo>
                      <a:pt x="0" y="52937"/>
                    </a:lnTo>
                    <a:lnTo>
                      <a:pt x="5197" y="52937"/>
                    </a:lnTo>
                    <a:lnTo>
                      <a:pt x="519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31"/>
            <p:cNvGrpSpPr/>
            <p:nvPr/>
          </p:nvGrpSpPr>
          <p:grpSpPr>
            <a:xfrm>
              <a:off x="7595490" y="583236"/>
              <a:ext cx="696739" cy="1275339"/>
              <a:chOff x="3437950" y="1772250"/>
              <a:chExt cx="922100" cy="1687850"/>
            </a:xfrm>
          </p:grpSpPr>
          <p:sp>
            <p:nvSpPr>
              <p:cNvPr id="709" name="Google Shape;709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" name="Google Shape;716;p31"/>
            <p:cNvGrpSpPr/>
            <p:nvPr/>
          </p:nvGrpSpPr>
          <p:grpSpPr>
            <a:xfrm>
              <a:off x="8087102" y="182617"/>
              <a:ext cx="491631" cy="1699099"/>
              <a:chOff x="4088575" y="1242050"/>
              <a:chExt cx="650650" cy="2248675"/>
            </a:xfrm>
          </p:grpSpPr>
          <p:sp>
            <p:nvSpPr>
              <p:cNvPr id="717" name="Google Shape;717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31"/>
            <p:cNvGrpSpPr/>
            <p:nvPr/>
          </p:nvGrpSpPr>
          <p:grpSpPr>
            <a:xfrm>
              <a:off x="8375194" y="426827"/>
              <a:ext cx="528334" cy="1454889"/>
              <a:chOff x="4469850" y="1565250"/>
              <a:chExt cx="699225" cy="1925475"/>
            </a:xfrm>
          </p:grpSpPr>
          <p:sp>
            <p:nvSpPr>
              <p:cNvPr id="724" name="Google Shape;724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0" name="Google Shape;730;p31"/>
          <p:cNvGrpSpPr/>
          <p:nvPr/>
        </p:nvGrpSpPr>
        <p:grpSpPr>
          <a:xfrm>
            <a:off x="7945613" y="2133475"/>
            <a:ext cx="104150" cy="104150"/>
            <a:chOff x="7648113" y="3202125"/>
            <a:chExt cx="104150" cy="104150"/>
          </a:xfrm>
        </p:grpSpPr>
        <p:sp>
          <p:nvSpPr>
            <p:cNvPr id="731" name="Google Shape;731;p31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8347088" y="2976150"/>
            <a:ext cx="109300" cy="109625"/>
            <a:chOff x="9043313" y="2299825"/>
            <a:chExt cx="109300" cy="109625"/>
          </a:xfrm>
        </p:grpSpPr>
        <p:sp>
          <p:nvSpPr>
            <p:cNvPr id="734" name="Google Shape;734;p31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1"/>
          <p:cNvSpPr/>
          <p:nvPr/>
        </p:nvSpPr>
        <p:spPr>
          <a:xfrm>
            <a:off x="8181188" y="2601150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1"/>
          <p:cNvSpPr/>
          <p:nvPr/>
        </p:nvSpPr>
        <p:spPr>
          <a:xfrm>
            <a:off x="455381" y="2533450"/>
            <a:ext cx="59975" cy="677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1"/>
          <p:cNvSpPr/>
          <p:nvPr/>
        </p:nvSpPr>
        <p:spPr>
          <a:xfrm>
            <a:off x="309337" y="3327539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1"/>
          <p:cNvSpPr/>
          <p:nvPr/>
        </p:nvSpPr>
        <p:spPr>
          <a:xfrm>
            <a:off x="848261" y="3036750"/>
            <a:ext cx="49025" cy="49025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1"/>
          <p:cNvSpPr/>
          <p:nvPr/>
        </p:nvSpPr>
        <p:spPr>
          <a:xfrm>
            <a:off x="905544" y="3651490"/>
            <a:ext cx="97050" cy="10545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1"/>
          <p:cNvSpPr/>
          <p:nvPr/>
        </p:nvSpPr>
        <p:spPr>
          <a:xfrm>
            <a:off x="8177651" y="1791598"/>
            <a:ext cx="104153" cy="117561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 rot="850416">
            <a:off x="732457" y="1265070"/>
            <a:ext cx="473316" cy="435922"/>
            <a:chOff x="6578186" y="3304323"/>
            <a:chExt cx="592215" cy="545427"/>
          </a:xfrm>
        </p:grpSpPr>
        <p:sp>
          <p:nvSpPr>
            <p:cNvPr id="743" name="Google Shape;743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1"/>
          <p:cNvGrpSpPr/>
          <p:nvPr/>
        </p:nvGrpSpPr>
        <p:grpSpPr>
          <a:xfrm rot="-316612">
            <a:off x="7590868" y="4217634"/>
            <a:ext cx="473290" cy="435899"/>
            <a:chOff x="6578186" y="3304323"/>
            <a:chExt cx="592215" cy="545427"/>
          </a:xfrm>
        </p:grpSpPr>
        <p:sp>
          <p:nvSpPr>
            <p:cNvPr id="748" name="Google Shape;748;p31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25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3935" y="1843471"/>
            <a:ext cx="7046436" cy="2532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Google Shape;1263;p40"/>
          <p:cNvSpPr txBox="1">
            <a:spLocks noGrp="1"/>
          </p:cNvSpPr>
          <p:nvPr>
            <p:ph type="title"/>
          </p:nvPr>
        </p:nvSpPr>
        <p:spPr>
          <a:xfrm>
            <a:off x="538019" y="754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1.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Nhận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biết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36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1265" name="Google Shape;1265;p40"/>
          <p:cNvGrpSpPr/>
          <p:nvPr/>
        </p:nvGrpSpPr>
        <p:grpSpPr>
          <a:xfrm rot="1021041" flipH="1">
            <a:off x="484114" y="67136"/>
            <a:ext cx="927840" cy="670917"/>
            <a:chOff x="5131350" y="539500"/>
            <a:chExt cx="3299425" cy="2385800"/>
          </a:xfrm>
        </p:grpSpPr>
        <p:sp>
          <p:nvSpPr>
            <p:cNvPr id="1266" name="Google Shape;1266;p40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 rot="681697">
            <a:off x="8180462" y="183643"/>
            <a:ext cx="592213" cy="545426"/>
            <a:chOff x="6578186" y="3304323"/>
            <a:chExt cx="592215" cy="545427"/>
          </a:xfrm>
        </p:grpSpPr>
        <p:sp>
          <p:nvSpPr>
            <p:cNvPr id="1306" name="Google Shape;1306;p40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400130-6000-BC80-84D4-FE533B4D0CEF}"/>
              </a:ext>
            </a:extLst>
          </p:cNvPr>
          <p:cNvSpPr txBox="1"/>
          <p:nvPr/>
        </p:nvSpPr>
        <p:spPr>
          <a:xfrm>
            <a:off x="1478522" y="2232752"/>
            <a:ext cx="62205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Biệt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xã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hội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bộ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phận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biệt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8869" y="1834327"/>
            <a:ext cx="3584641" cy="263708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Google Shape;1263;p40"/>
          <p:cNvSpPr txBox="1">
            <a:spLocks noGrp="1"/>
          </p:cNvSpPr>
          <p:nvPr>
            <p:ph type="title"/>
          </p:nvPr>
        </p:nvSpPr>
        <p:spPr>
          <a:xfrm>
            <a:off x="538019" y="754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1.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Nhận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biết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36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1265" name="Google Shape;1265;p40"/>
          <p:cNvGrpSpPr/>
          <p:nvPr/>
        </p:nvGrpSpPr>
        <p:grpSpPr>
          <a:xfrm rot="1021041" flipH="1">
            <a:off x="484114" y="67136"/>
            <a:ext cx="927840" cy="670917"/>
            <a:chOff x="5131350" y="539500"/>
            <a:chExt cx="3299425" cy="2385800"/>
          </a:xfrm>
        </p:grpSpPr>
        <p:sp>
          <p:nvSpPr>
            <p:cNvPr id="1266" name="Google Shape;1266;p40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 rot="681697">
            <a:off x="8180462" y="183643"/>
            <a:ext cx="592213" cy="545426"/>
            <a:chOff x="6578186" y="3304323"/>
            <a:chExt cx="592215" cy="545427"/>
          </a:xfrm>
        </p:grpSpPr>
        <p:sp>
          <p:nvSpPr>
            <p:cNvPr id="1306" name="Google Shape;1306;p40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400130-6000-BC80-84D4-FE533B4D0CEF}"/>
              </a:ext>
            </a:extLst>
          </p:cNvPr>
          <p:cNvSpPr txBox="1"/>
          <p:nvPr/>
        </p:nvSpPr>
        <p:spPr>
          <a:xfrm>
            <a:off x="1326430" y="1950446"/>
            <a:ext cx="3322078" cy="23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Biệt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hội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bộ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phận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đặc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riêng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đặc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riêng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biệt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âm</a:t>
            </a:r>
            <a:r>
              <a:rPr lang="en-US" sz="2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. </a:t>
            </a:r>
            <a:endParaRPr lang="en-US" sz="1600" b="1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66" y="1605044"/>
            <a:ext cx="2421561" cy="34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40"/>
          <p:cNvGrpSpPr/>
          <p:nvPr/>
        </p:nvGrpSpPr>
        <p:grpSpPr>
          <a:xfrm>
            <a:off x="4675892" y="2446025"/>
            <a:ext cx="267283" cy="1102106"/>
            <a:chOff x="2310698" y="2942183"/>
            <a:chExt cx="81271" cy="360778"/>
          </a:xfrm>
        </p:grpSpPr>
        <p:sp>
          <p:nvSpPr>
            <p:cNvPr id="1253" name="Google Shape;1253;p40"/>
            <p:cNvSpPr/>
            <p:nvPr/>
          </p:nvSpPr>
          <p:spPr>
            <a:xfrm rot="-1440772">
              <a:off x="2320876" y="2952538"/>
              <a:ext cx="62599" cy="55057"/>
            </a:xfrm>
            <a:custGeom>
              <a:avLst/>
              <a:gdLst/>
              <a:ahLst/>
              <a:cxnLst/>
              <a:rect l="l" t="t" r="r" b="b"/>
              <a:pathLst>
                <a:path w="5420" h="4767" extrusionOk="0">
                  <a:moveTo>
                    <a:pt x="2745" y="1"/>
                  </a:moveTo>
                  <a:cubicBezTo>
                    <a:pt x="1829" y="1"/>
                    <a:pt x="941" y="514"/>
                    <a:pt x="558" y="1390"/>
                  </a:cubicBezTo>
                  <a:cubicBezTo>
                    <a:pt x="1" y="2614"/>
                    <a:pt x="520" y="4024"/>
                    <a:pt x="1745" y="4544"/>
                  </a:cubicBezTo>
                  <a:cubicBezTo>
                    <a:pt x="2067" y="4695"/>
                    <a:pt x="2406" y="4767"/>
                    <a:pt x="2739" y="4767"/>
                  </a:cubicBezTo>
                  <a:cubicBezTo>
                    <a:pt x="3635" y="4767"/>
                    <a:pt x="4494" y="4249"/>
                    <a:pt x="4899" y="3356"/>
                  </a:cubicBezTo>
                  <a:cubicBezTo>
                    <a:pt x="5419" y="2169"/>
                    <a:pt x="4899" y="759"/>
                    <a:pt x="3712" y="202"/>
                  </a:cubicBezTo>
                  <a:cubicBezTo>
                    <a:pt x="3400" y="66"/>
                    <a:pt x="3071" y="1"/>
                    <a:pt x="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 rot="-1440772">
              <a:off x="2320444" y="3047338"/>
              <a:ext cx="62587" cy="55242"/>
            </a:xfrm>
            <a:custGeom>
              <a:avLst/>
              <a:gdLst/>
              <a:ahLst/>
              <a:cxnLst/>
              <a:rect l="l" t="t" r="r" b="b"/>
              <a:pathLst>
                <a:path w="5419" h="4783" extrusionOk="0">
                  <a:moveTo>
                    <a:pt x="2703" y="0"/>
                  </a:moveTo>
                  <a:cubicBezTo>
                    <a:pt x="1799" y="0"/>
                    <a:pt x="929" y="532"/>
                    <a:pt x="520" y="1405"/>
                  </a:cubicBezTo>
                  <a:cubicBezTo>
                    <a:pt x="1" y="2592"/>
                    <a:pt x="520" y="4040"/>
                    <a:pt x="1708" y="4559"/>
                  </a:cubicBezTo>
                  <a:cubicBezTo>
                    <a:pt x="2040" y="4710"/>
                    <a:pt x="2386" y="4782"/>
                    <a:pt x="2724" y="4782"/>
                  </a:cubicBezTo>
                  <a:cubicBezTo>
                    <a:pt x="3632" y="4782"/>
                    <a:pt x="4484" y="4264"/>
                    <a:pt x="4862" y="3372"/>
                  </a:cubicBezTo>
                  <a:cubicBezTo>
                    <a:pt x="5419" y="2184"/>
                    <a:pt x="4899" y="774"/>
                    <a:pt x="3675" y="217"/>
                  </a:cubicBezTo>
                  <a:cubicBezTo>
                    <a:pt x="3360" y="70"/>
                    <a:pt x="3029" y="0"/>
                    <a:pt x="2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 rot="-1440772">
              <a:off x="2319621" y="3142392"/>
              <a:ext cx="63014" cy="55172"/>
            </a:xfrm>
            <a:custGeom>
              <a:avLst/>
              <a:gdLst/>
              <a:ahLst/>
              <a:cxnLst/>
              <a:rect l="l" t="t" r="r" b="b"/>
              <a:pathLst>
                <a:path w="5456" h="4777" extrusionOk="0">
                  <a:moveTo>
                    <a:pt x="2734" y="1"/>
                  </a:moveTo>
                  <a:cubicBezTo>
                    <a:pt x="1822" y="1"/>
                    <a:pt x="939" y="533"/>
                    <a:pt x="557" y="1405"/>
                  </a:cubicBezTo>
                  <a:cubicBezTo>
                    <a:pt x="1" y="2593"/>
                    <a:pt x="520" y="4003"/>
                    <a:pt x="1745" y="4560"/>
                  </a:cubicBezTo>
                  <a:cubicBezTo>
                    <a:pt x="2060" y="4707"/>
                    <a:pt x="2391" y="4776"/>
                    <a:pt x="2717" y="4776"/>
                  </a:cubicBezTo>
                  <a:cubicBezTo>
                    <a:pt x="3620" y="4776"/>
                    <a:pt x="4490" y="4245"/>
                    <a:pt x="4899" y="3372"/>
                  </a:cubicBezTo>
                  <a:cubicBezTo>
                    <a:pt x="5456" y="2184"/>
                    <a:pt x="4899" y="774"/>
                    <a:pt x="3712" y="218"/>
                  </a:cubicBezTo>
                  <a:cubicBezTo>
                    <a:pt x="3397" y="70"/>
                    <a:pt x="3064" y="1"/>
                    <a:pt x="2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 rot="-1440772">
              <a:off x="2319227" y="3237387"/>
              <a:ext cx="62587" cy="55230"/>
            </a:xfrm>
            <a:custGeom>
              <a:avLst/>
              <a:gdLst/>
              <a:ahLst/>
              <a:cxnLst/>
              <a:rect l="l" t="t" r="r" b="b"/>
              <a:pathLst>
                <a:path w="5419" h="4782" extrusionOk="0">
                  <a:moveTo>
                    <a:pt x="2680" y="0"/>
                  </a:moveTo>
                  <a:cubicBezTo>
                    <a:pt x="1785" y="0"/>
                    <a:pt x="926" y="518"/>
                    <a:pt x="520" y="1410"/>
                  </a:cubicBezTo>
                  <a:cubicBezTo>
                    <a:pt x="1" y="2598"/>
                    <a:pt x="520" y="4008"/>
                    <a:pt x="1708" y="4565"/>
                  </a:cubicBezTo>
                  <a:cubicBezTo>
                    <a:pt x="2033" y="4712"/>
                    <a:pt x="2370" y="4782"/>
                    <a:pt x="2701" y="4782"/>
                  </a:cubicBezTo>
                  <a:cubicBezTo>
                    <a:pt x="3618" y="4782"/>
                    <a:pt x="4480" y="4250"/>
                    <a:pt x="4862" y="3377"/>
                  </a:cubicBezTo>
                  <a:cubicBezTo>
                    <a:pt x="5419" y="2190"/>
                    <a:pt x="4899" y="742"/>
                    <a:pt x="3675" y="223"/>
                  </a:cubicBezTo>
                  <a:cubicBezTo>
                    <a:pt x="3352" y="72"/>
                    <a:pt x="3014" y="0"/>
                    <a:pt x="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0"/>
          <p:cNvSpPr txBox="1">
            <a:spLocks noGrp="1"/>
          </p:cNvSpPr>
          <p:nvPr>
            <p:ph type="title"/>
          </p:nvPr>
        </p:nvSpPr>
        <p:spPr>
          <a:xfrm>
            <a:off x="609646" y="4445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1.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Nhận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biết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36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1265" name="Google Shape;1265;p40"/>
          <p:cNvGrpSpPr/>
          <p:nvPr/>
        </p:nvGrpSpPr>
        <p:grpSpPr>
          <a:xfrm rot="1021041" flipH="1">
            <a:off x="484114" y="67136"/>
            <a:ext cx="927840" cy="670917"/>
            <a:chOff x="5131350" y="539500"/>
            <a:chExt cx="3299425" cy="2385800"/>
          </a:xfrm>
        </p:grpSpPr>
        <p:sp>
          <p:nvSpPr>
            <p:cNvPr id="1266" name="Google Shape;1266;p40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 rot="681697">
            <a:off x="8088070" y="136108"/>
            <a:ext cx="592213" cy="545426"/>
            <a:chOff x="6578186" y="3304323"/>
            <a:chExt cx="592215" cy="545427"/>
          </a:xfrm>
        </p:grpSpPr>
        <p:sp>
          <p:nvSpPr>
            <p:cNvPr id="1306" name="Google Shape;1306;p40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D234C1-E9F7-30B9-CC6A-45D84E9A8A80}"/>
              </a:ext>
            </a:extLst>
          </p:cNvPr>
          <p:cNvGrpSpPr/>
          <p:nvPr/>
        </p:nvGrpSpPr>
        <p:grpSpPr>
          <a:xfrm>
            <a:off x="509257" y="1802206"/>
            <a:ext cx="3605543" cy="2678354"/>
            <a:chOff x="465781" y="1773987"/>
            <a:chExt cx="3872428" cy="2787426"/>
          </a:xfrm>
        </p:grpSpPr>
        <p:sp>
          <p:nvSpPr>
            <p:cNvPr id="1257" name="Google Shape;1257;p40"/>
            <p:cNvSpPr/>
            <p:nvPr/>
          </p:nvSpPr>
          <p:spPr>
            <a:xfrm rot="5400000">
              <a:off x="1138094" y="1361298"/>
              <a:ext cx="2657187" cy="3743043"/>
            </a:xfrm>
            <a:prstGeom prst="round2SameRect">
              <a:avLst>
                <a:gd name="adj1" fmla="val 544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8" name="Google Shape;1258;p40"/>
            <p:cNvGrpSpPr/>
            <p:nvPr/>
          </p:nvGrpSpPr>
          <p:grpSpPr>
            <a:xfrm>
              <a:off x="817067" y="2446025"/>
              <a:ext cx="267283" cy="1102106"/>
              <a:chOff x="2310698" y="2942183"/>
              <a:chExt cx="81271" cy="360778"/>
            </a:xfrm>
          </p:grpSpPr>
          <p:sp>
            <p:nvSpPr>
              <p:cNvPr id="1259" name="Google Shape;1259;p40"/>
              <p:cNvSpPr/>
              <p:nvPr/>
            </p:nvSpPr>
            <p:spPr>
              <a:xfrm rot="-1440772">
                <a:off x="2320876" y="2952538"/>
                <a:ext cx="62599" cy="55057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4767" extrusionOk="0">
                    <a:moveTo>
                      <a:pt x="2745" y="1"/>
                    </a:moveTo>
                    <a:cubicBezTo>
                      <a:pt x="1829" y="1"/>
                      <a:pt x="941" y="514"/>
                      <a:pt x="558" y="1390"/>
                    </a:cubicBezTo>
                    <a:cubicBezTo>
                      <a:pt x="1" y="2614"/>
                      <a:pt x="520" y="4024"/>
                      <a:pt x="1745" y="4544"/>
                    </a:cubicBezTo>
                    <a:cubicBezTo>
                      <a:pt x="2067" y="4695"/>
                      <a:pt x="2406" y="4767"/>
                      <a:pt x="2739" y="4767"/>
                    </a:cubicBezTo>
                    <a:cubicBezTo>
                      <a:pt x="3635" y="4767"/>
                      <a:pt x="4494" y="4249"/>
                      <a:pt x="4899" y="3356"/>
                    </a:cubicBezTo>
                    <a:cubicBezTo>
                      <a:pt x="5419" y="2169"/>
                      <a:pt x="4899" y="759"/>
                      <a:pt x="3712" y="202"/>
                    </a:cubicBezTo>
                    <a:cubicBezTo>
                      <a:pt x="3400" y="66"/>
                      <a:pt x="3071" y="1"/>
                      <a:pt x="2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 rot="-1440772">
                <a:off x="2320444" y="3047338"/>
                <a:ext cx="62587" cy="55242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4783" extrusionOk="0">
                    <a:moveTo>
                      <a:pt x="2703" y="0"/>
                    </a:moveTo>
                    <a:cubicBezTo>
                      <a:pt x="1799" y="0"/>
                      <a:pt x="929" y="532"/>
                      <a:pt x="520" y="1405"/>
                    </a:cubicBezTo>
                    <a:cubicBezTo>
                      <a:pt x="1" y="2592"/>
                      <a:pt x="520" y="4040"/>
                      <a:pt x="1708" y="4559"/>
                    </a:cubicBezTo>
                    <a:cubicBezTo>
                      <a:pt x="2040" y="4710"/>
                      <a:pt x="2386" y="4782"/>
                      <a:pt x="2724" y="4782"/>
                    </a:cubicBezTo>
                    <a:cubicBezTo>
                      <a:pt x="3632" y="4782"/>
                      <a:pt x="4484" y="4264"/>
                      <a:pt x="4862" y="3372"/>
                    </a:cubicBezTo>
                    <a:cubicBezTo>
                      <a:pt x="5419" y="2184"/>
                      <a:pt x="4899" y="774"/>
                      <a:pt x="3675" y="217"/>
                    </a:cubicBezTo>
                    <a:cubicBezTo>
                      <a:pt x="3360" y="70"/>
                      <a:pt x="3029" y="0"/>
                      <a:pt x="2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 rot="-1440772">
                <a:off x="2319621" y="3142392"/>
                <a:ext cx="63014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4777" extrusionOk="0">
                    <a:moveTo>
                      <a:pt x="2734" y="1"/>
                    </a:moveTo>
                    <a:cubicBezTo>
                      <a:pt x="1822" y="1"/>
                      <a:pt x="939" y="533"/>
                      <a:pt x="557" y="1405"/>
                    </a:cubicBezTo>
                    <a:cubicBezTo>
                      <a:pt x="1" y="2593"/>
                      <a:pt x="520" y="4003"/>
                      <a:pt x="1745" y="4560"/>
                    </a:cubicBezTo>
                    <a:cubicBezTo>
                      <a:pt x="2060" y="4707"/>
                      <a:pt x="2391" y="4776"/>
                      <a:pt x="2717" y="4776"/>
                    </a:cubicBezTo>
                    <a:cubicBezTo>
                      <a:pt x="3620" y="4776"/>
                      <a:pt x="4490" y="4245"/>
                      <a:pt x="4899" y="3372"/>
                    </a:cubicBezTo>
                    <a:cubicBezTo>
                      <a:pt x="5456" y="2184"/>
                      <a:pt x="4899" y="774"/>
                      <a:pt x="3712" y="218"/>
                    </a:cubicBezTo>
                    <a:cubicBezTo>
                      <a:pt x="3397" y="70"/>
                      <a:pt x="3064" y="1"/>
                      <a:pt x="2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 rot="-1440772">
                <a:off x="2319227" y="3237387"/>
                <a:ext cx="62587" cy="5523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4782" extrusionOk="0">
                    <a:moveTo>
                      <a:pt x="2680" y="0"/>
                    </a:moveTo>
                    <a:cubicBezTo>
                      <a:pt x="1785" y="0"/>
                      <a:pt x="926" y="518"/>
                      <a:pt x="520" y="1410"/>
                    </a:cubicBezTo>
                    <a:cubicBezTo>
                      <a:pt x="1" y="2598"/>
                      <a:pt x="520" y="4008"/>
                      <a:pt x="1708" y="4565"/>
                    </a:cubicBezTo>
                    <a:cubicBezTo>
                      <a:pt x="2033" y="4712"/>
                      <a:pt x="2370" y="4782"/>
                      <a:pt x="2701" y="4782"/>
                    </a:cubicBezTo>
                    <a:cubicBezTo>
                      <a:pt x="3618" y="4782"/>
                      <a:pt x="4480" y="4250"/>
                      <a:pt x="4862" y="3377"/>
                    </a:cubicBezTo>
                    <a:cubicBezTo>
                      <a:pt x="5419" y="2190"/>
                      <a:pt x="4899" y="742"/>
                      <a:pt x="3675" y="223"/>
                    </a:cubicBezTo>
                    <a:cubicBezTo>
                      <a:pt x="3352" y="72"/>
                      <a:pt x="3014" y="0"/>
                      <a:pt x="26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0" name="Google Shape;1310;p40"/>
            <p:cNvSpPr txBox="1"/>
            <p:nvPr/>
          </p:nvSpPr>
          <p:spPr>
            <a:xfrm>
              <a:off x="465781" y="1773987"/>
              <a:ext cx="999000" cy="28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dirty="0" err="1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Ví</a:t>
              </a:r>
              <a:r>
                <a:rPr lang="en-US" sz="1800" b="1" i="1" dirty="0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00" b="1" i="1" dirty="0" err="1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dụ</a:t>
              </a:r>
              <a:endParaRPr sz="1800" b="1" i="1" dirty="0">
                <a:latin typeface="UVN Van" panose="00000400000000000000" pitchFamily="2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5A958B-85EF-B780-A680-D08883014EA5}"/>
                </a:ext>
              </a:extLst>
            </p:cNvPr>
            <p:cNvSpPr txBox="1"/>
            <p:nvPr/>
          </p:nvSpPr>
          <p:spPr>
            <a:xfrm>
              <a:off x="795734" y="2207281"/>
              <a:ext cx="3322390" cy="1696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Anh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1800" b="1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vòm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mai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1800" b="1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kén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rệp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1800" b="1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mòm</a:t>
              </a:r>
              <a:r>
                <a:rPr lang="en-US" sz="1800" b="1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"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Nguyên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Hồng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Bỉ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vỏ</a:t>
              </a:r>
              <a:r>
                <a:rPr lang="en-US" sz="1800" dirty="0">
                  <a:effectLst/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685" y="3203954"/>
            <a:ext cx="515771" cy="365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1564A-5FD6-8850-A1FC-4C4E3467C76C}"/>
              </a:ext>
            </a:extLst>
          </p:cNvPr>
          <p:cNvSpPr txBox="1"/>
          <p:nvPr/>
        </p:nvSpPr>
        <p:spPr>
          <a:xfrm>
            <a:off x="4744600" y="1495794"/>
            <a:ext cx="34864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Bỉ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(NXB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2011)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vòm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kện</a:t>
            </a:r>
            <a:r>
              <a:rPr lang="en-US" sz="18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rệp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mòm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18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Kện</a:t>
            </a:r>
            <a:r>
              <a:rPr lang="en-US" sz="1800" b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rệp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mòm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vốn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1800" i="1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40"/>
          <p:cNvGrpSpPr/>
          <p:nvPr/>
        </p:nvGrpSpPr>
        <p:grpSpPr>
          <a:xfrm>
            <a:off x="4675892" y="2446025"/>
            <a:ext cx="267283" cy="1102106"/>
            <a:chOff x="2310698" y="2942183"/>
            <a:chExt cx="81271" cy="360778"/>
          </a:xfrm>
        </p:grpSpPr>
        <p:sp>
          <p:nvSpPr>
            <p:cNvPr id="1253" name="Google Shape;1253;p40"/>
            <p:cNvSpPr/>
            <p:nvPr/>
          </p:nvSpPr>
          <p:spPr>
            <a:xfrm rot="-1440772">
              <a:off x="2320876" y="2952538"/>
              <a:ext cx="62599" cy="55057"/>
            </a:xfrm>
            <a:custGeom>
              <a:avLst/>
              <a:gdLst/>
              <a:ahLst/>
              <a:cxnLst/>
              <a:rect l="l" t="t" r="r" b="b"/>
              <a:pathLst>
                <a:path w="5420" h="4767" extrusionOk="0">
                  <a:moveTo>
                    <a:pt x="2745" y="1"/>
                  </a:moveTo>
                  <a:cubicBezTo>
                    <a:pt x="1829" y="1"/>
                    <a:pt x="941" y="514"/>
                    <a:pt x="558" y="1390"/>
                  </a:cubicBezTo>
                  <a:cubicBezTo>
                    <a:pt x="1" y="2614"/>
                    <a:pt x="520" y="4024"/>
                    <a:pt x="1745" y="4544"/>
                  </a:cubicBezTo>
                  <a:cubicBezTo>
                    <a:pt x="2067" y="4695"/>
                    <a:pt x="2406" y="4767"/>
                    <a:pt x="2739" y="4767"/>
                  </a:cubicBezTo>
                  <a:cubicBezTo>
                    <a:pt x="3635" y="4767"/>
                    <a:pt x="4494" y="4249"/>
                    <a:pt x="4899" y="3356"/>
                  </a:cubicBezTo>
                  <a:cubicBezTo>
                    <a:pt x="5419" y="2169"/>
                    <a:pt x="4899" y="759"/>
                    <a:pt x="3712" y="202"/>
                  </a:cubicBezTo>
                  <a:cubicBezTo>
                    <a:pt x="3400" y="66"/>
                    <a:pt x="3071" y="1"/>
                    <a:pt x="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 rot="-1440772">
              <a:off x="2320444" y="3047338"/>
              <a:ext cx="62587" cy="55242"/>
            </a:xfrm>
            <a:custGeom>
              <a:avLst/>
              <a:gdLst/>
              <a:ahLst/>
              <a:cxnLst/>
              <a:rect l="l" t="t" r="r" b="b"/>
              <a:pathLst>
                <a:path w="5419" h="4783" extrusionOk="0">
                  <a:moveTo>
                    <a:pt x="2703" y="0"/>
                  </a:moveTo>
                  <a:cubicBezTo>
                    <a:pt x="1799" y="0"/>
                    <a:pt x="929" y="532"/>
                    <a:pt x="520" y="1405"/>
                  </a:cubicBezTo>
                  <a:cubicBezTo>
                    <a:pt x="1" y="2592"/>
                    <a:pt x="520" y="4040"/>
                    <a:pt x="1708" y="4559"/>
                  </a:cubicBezTo>
                  <a:cubicBezTo>
                    <a:pt x="2040" y="4710"/>
                    <a:pt x="2386" y="4782"/>
                    <a:pt x="2724" y="4782"/>
                  </a:cubicBezTo>
                  <a:cubicBezTo>
                    <a:pt x="3632" y="4782"/>
                    <a:pt x="4484" y="4264"/>
                    <a:pt x="4862" y="3372"/>
                  </a:cubicBezTo>
                  <a:cubicBezTo>
                    <a:pt x="5419" y="2184"/>
                    <a:pt x="4899" y="774"/>
                    <a:pt x="3675" y="217"/>
                  </a:cubicBezTo>
                  <a:cubicBezTo>
                    <a:pt x="3360" y="70"/>
                    <a:pt x="3029" y="0"/>
                    <a:pt x="2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 rot="-1440772">
              <a:off x="2319621" y="3142392"/>
              <a:ext cx="63014" cy="55172"/>
            </a:xfrm>
            <a:custGeom>
              <a:avLst/>
              <a:gdLst/>
              <a:ahLst/>
              <a:cxnLst/>
              <a:rect l="l" t="t" r="r" b="b"/>
              <a:pathLst>
                <a:path w="5456" h="4777" extrusionOk="0">
                  <a:moveTo>
                    <a:pt x="2734" y="1"/>
                  </a:moveTo>
                  <a:cubicBezTo>
                    <a:pt x="1822" y="1"/>
                    <a:pt x="939" y="533"/>
                    <a:pt x="557" y="1405"/>
                  </a:cubicBezTo>
                  <a:cubicBezTo>
                    <a:pt x="1" y="2593"/>
                    <a:pt x="520" y="4003"/>
                    <a:pt x="1745" y="4560"/>
                  </a:cubicBezTo>
                  <a:cubicBezTo>
                    <a:pt x="2060" y="4707"/>
                    <a:pt x="2391" y="4776"/>
                    <a:pt x="2717" y="4776"/>
                  </a:cubicBezTo>
                  <a:cubicBezTo>
                    <a:pt x="3620" y="4776"/>
                    <a:pt x="4490" y="4245"/>
                    <a:pt x="4899" y="3372"/>
                  </a:cubicBezTo>
                  <a:cubicBezTo>
                    <a:pt x="5456" y="2184"/>
                    <a:pt x="4899" y="774"/>
                    <a:pt x="3712" y="218"/>
                  </a:cubicBezTo>
                  <a:cubicBezTo>
                    <a:pt x="3397" y="70"/>
                    <a:pt x="3064" y="1"/>
                    <a:pt x="2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 rot="-1440772">
              <a:off x="2319227" y="3237387"/>
              <a:ext cx="62587" cy="55230"/>
            </a:xfrm>
            <a:custGeom>
              <a:avLst/>
              <a:gdLst/>
              <a:ahLst/>
              <a:cxnLst/>
              <a:rect l="l" t="t" r="r" b="b"/>
              <a:pathLst>
                <a:path w="5419" h="4782" extrusionOk="0">
                  <a:moveTo>
                    <a:pt x="2680" y="0"/>
                  </a:moveTo>
                  <a:cubicBezTo>
                    <a:pt x="1785" y="0"/>
                    <a:pt x="926" y="518"/>
                    <a:pt x="520" y="1410"/>
                  </a:cubicBezTo>
                  <a:cubicBezTo>
                    <a:pt x="1" y="2598"/>
                    <a:pt x="520" y="4008"/>
                    <a:pt x="1708" y="4565"/>
                  </a:cubicBezTo>
                  <a:cubicBezTo>
                    <a:pt x="2033" y="4712"/>
                    <a:pt x="2370" y="4782"/>
                    <a:pt x="2701" y="4782"/>
                  </a:cubicBezTo>
                  <a:cubicBezTo>
                    <a:pt x="3618" y="4782"/>
                    <a:pt x="4480" y="4250"/>
                    <a:pt x="4862" y="3377"/>
                  </a:cubicBezTo>
                  <a:cubicBezTo>
                    <a:pt x="5419" y="2190"/>
                    <a:pt x="4899" y="742"/>
                    <a:pt x="3675" y="223"/>
                  </a:cubicBezTo>
                  <a:cubicBezTo>
                    <a:pt x="3352" y="72"/>
                    <a:pt x="3014" y="0"/>
                    <a:pt x="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0"/>
          <p:cNvSpPr txBox="1">
            <a:spLocks noGrp="1"/>
          </p:cNvSpPr>
          <p:nvPr>
            <p:ph type="title"/>
          </p:nvPr>
        </p:nvSpPr>
        <p:spPr>
          <a:xfrm>
            <a:off x="609646" y="4445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1.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Nhận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biết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biệt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ngữ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xã</a:t>
            </a:r>
            <a:r>
              <a:rPr lang="en-US" sz="3600" dirty="0">
                <a:solidFill>
                  <a:srgbClr val="8B0D03"/>
                </a:solidFill>
                <a:latin typeface="UVN Van" panose="00000400000000000000" pitchFamily="2" charset="0"/>
              </a:rPr>
              <a:t> </a:t>
            </a:r>
            <a:r>
              <a:rPr lang="en-US" sz="3600" dirty="0" err="1">
                <a:solidFill>
                  <a:srgbClr val="8B0D03"/>
                </a:solidFill>
                <a:latin typeface="UVN Van" panose="00000400000000000000" pitchFamily="2" charset="0"/>
              </a:rPr>
              <a:t>hội</a:t>
            </a:r>
            <a:endParaRPr sz="3600" dirty="0">
              <a:solidFill>
                <a:srgbClr val="8B0D03"/>
              </a:solidFill>
              <a:latin typeface="UVN Van" panose="00000400000000000000" pitchFamily="2" charset="0"/>
            </a:endParaRPr>
          </a:p>
        </p:txBody>
      </p:sp>
      <p:grpSp>
        <p:nvGrpSpPr>
          <p:cNvPr id="1265" name="Google Shape;1265;p40"/>
          <p:cNvGrpSpPr/>
          <p:nvPr/>
        </p:nvGrpSpPr>
        <p:grpSpPr>
          <a:xfrm rot="1021041" flipH="1">
            <a:off x="484114" y="67136"/>
            <a:ext cx="927840" cy="670917"/>
            <a:chOff x="5131350" y="539500"/>
            <a:chExt cx="3299425" cy="2385800"/>
          </a:xfrm>
        </p:grpSpPr>
        <p:sp>
          <p:nvSpPr>
            <p:cNvPr id="1266" name="Google Shape;1266;p40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 rot="681697">
            <a:off x="8088070" y="136108"/>
            <a:ext cx="592213" cy="545426"/>
            <a:chOff x="6578186" y="3304323"/>
            <a:chExt cx="592215" cy="545427"/>
          </a:xfrm>
        </p:grpSpPr>
        <p:sp>
          <p:nvSpPr>
            <p:cNvPr id="1306" name="Google Shape;1306;p40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D234C1-E9F7-30B9-CC6A-45D84E9A8A80}"/>
              </a:ext>
            </a:extLst>
          </p:cNvPr>
          <p:cNvGrpSpPr/>
          <p:nvPr/>
        </p:nvGrpSpPr>
        <p:grpSpPr>
          <a:xfrm>
            <a:off x="509257" y="1802206"/>
            <a:ext cx="3605543" cy="2805519"/>
            <a:chOff x="465781" y="1773987"/>
            <a:chExt cx="3872428" cy="2919770"/>
          </a:xfrm>
        </p:grpSpPr>
        <p:sp>
          <p:nvSpPr>
            <p:cNvPr id="1257" name="Google Shape;1257;p40"/>
            <p:cNvSpPr/>
            <p:nvPr/>
          </p:nvSpPr>
          <p:spPr>
            <a:xfrm rot="5400000">
              <a:off x="1138094" y="1361298"/>
              <a:ext cx="2657187" cy="3743043"/>
            </a:xfrm>
            <a:prstGeom prst="round2SameRect">
              <a:avLst>
                <a:gd name="adj1" fmla="val 544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8" name="Google Shape;1258;p40"/>
            <p:cNvGrpSpPr/>
            <p:nvPr/>
          </p:nvGrpSpPr>
          <p:grpSpPr>
            <a:xfrm>
              <a:off x="817067" y="2446025"/>
              <a:ext cx="267283" cy="1102106"/>
              <a:chOff x="2310698" y="2942183"/>
              <a:chExt cx="81271" cy="360778"/>
            </a:xfrm>
          </p:grpSpPr>
          <p:sp>
            <p:nvSpPr>
              <p:cNvPr id="1259" name="Google Shape;1259;p40"/>
              <p:cNvSpPr/>
              <p:nvPr/>
            </p:nvSpPr>
            <p:spPr>
              <a:xfrm rot="-1440772">
                <a:off x="2320876" y="2952538"/>
                <a:ext cx="62599" cy="55057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4767" extrusionOk="0">
                    <a:moveTo>
                      <a:pt x="2745" y="1"/>
                    </a:moveTo>
                    <a:cubicBezTo>
                      <a:pt x="1829" y="1"/>
                      <a:pt x="941" y="514"/>
                      <a:pt x="558" y="1390"/>
                    </a:cubicBezTo>
                    <a:cubicBezTo>
                      <a:pt x="1" y="2614"/>
                      <a:pt x="520" y="4024"/>
                      <a:pt x="1745" y="4544"/>
                    </a:cubicBezTo>
                    <a:cubicBezTo>
                      <a:pt x="2067" y="4695"/>
                      <a:pt x="2406" y="4767"/>
                      <a:pt x="2739" y="4767"/>
                    </a:cubicBezTo>
                    <a:cubicBezTo>
                      <a:pt x="3635" y="4767"/>
                      <a:pt x="4494" y="4249"/>
                      <a:pt x="4899" y="3356"/>
                    </a:cubicBezTo>
                    <a:cubicBezTo>
                      <a:pt x="5419" y="2169"/>
                      <a:pt x="4899" y="759"/>
                      <a:pt x="3712" y="202"/>
                    </a:cubicBezTo>
                    <a:cubicBezTo>
                      <a:pt x="3400" y="66"/>
                      <a:pt x="3071" y="1"/>
                      <a:pt x="2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 rot="-1440772">
                <a:off x="2320444" y="3047338"/>
                <a:ext cx="62587" cy="55242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4783" extrusionOk="0">
                    <a:moveTo>
                      <a:pt x="2703" y="0"/>
                    </a:moveTo>
                    <a:cubicBezTo>
                      <a:pt x="1799" y="0"/>
                      <a:pt x="929" y="532"/>
                      <a:pt x="520" y="1405"/>
                    </a:cubicBezTo>
                    <a:cubicBezTo>
                      <a:pt x="1" y="2592"/>
                      <a:pt x="520" y="4040"/>
                      <a:pt x="1708" y="4559"/>
                    </a:cubicBezTo>
                    <a:cubicBezTo>
                      <a:pt x="2040" y="4710"/>
                      <a:pt x="2386" y="4782"/>
                      <a:pt x="2724" y="4782"/>
                    </a:cubicBezTo>
                    <a:cubicBezTo>
                      <a:pt x="3632" y="4782"/>
                      <a:pt x="4484" y="4264"/>
                      <a:pt x="4862" y="3372"/>
                    </a:cubicBezTo>
                    <a:cubicBezTo>
                      <a:pt x="5419" y="2184"/>
                      <a:pt x="4899" y="774"/>
                      <a:pt x="3675" y="217"/>
                    </a:cubicBezTo>
                    <a:cubicBezTo>
                      <a:pt x="3360" y="70"/>
                      <a:pt x="3029" y="0"/>
                      <a:pt x="2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 rot="-1440772">
                <a:off x="2319621" y="3142392"/>
                <a:ext cx="63014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4777" extrusionOk="0">
                    <a:moveTo>
                      <a:pt x="2734" y="1"/>
                    </a:moveTo>
                    <a:cubicBezTo>
                      <a:pt x="1822" y="1"/>
                      <a:pt x="939" y="533"/>
                      <a:pt x="557" y="1405"/>
                    </a:cubicBezTo>
                    <a:cubicBezTo>
                      <a:pt x="1" y="2593"/>
                      <a:pt x="520" y="4003"/>
                      <a:pt x="1745" y="4560"/>
                    </a:cubicBezTo>
                    <a:cubicBezTo>
                      <a:pt x="2060" y="4707"/>
                      <a:pt x="2391" y="4776"/>
                      <a:pt x="2717" y="4776"/>
                    </a:cubicBezTo>
                    <a:cubicBezTo>
                      <a:pt x="3620" y="4776"/>
                      <a:pt x="4490" y="4245"/>
                      <a:pt x="4899" y="3372"/>
                    </a:cubicBezTo>
                    <a:cubicBezTo>
                      <a:pt x="5456" y="2184"/>
                      <a:pt x="4899" y="774"/>
                      <a:pt x="3712" y="218"/>
                    </a:cubicBezTo>
                    <a:cubicBezTo>
                      <a:pt x="3397" y="70"/>
                      <a:pt x="3064" y="1"/>
                      <a:pt x="2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 rot="-1440772">
                <a:off x="2319227" y="3237387"/>
                <a:ext cx="62587" cy="5523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4782" extrusionOk="0">
                    <a:moveTo>
                      <a:pt x="2680" y="0"/>
                    </a:moveTo>
                    <a:cubicBezTo>
                      <a:pt x="1785" y="0"/>
                      <a:pt x="926" y="518"/>
                      <a:pt x="520" y="1410"/>
                    </a:cubicBezTo>
                    <a:cubicBezTo>
                      <a:pt x="1" y="2598"/>
                      <a:pt x="520" y="4008"/>
                      <a:pt x="1708" y="4565"/>
                    </a:cubicBezTo>
                    <a:cubicBezTo>
                      <a:pt x="2033" y="4712"/>
                      <a:pt x="2370" y="4782"/>
                      <a:pt x="2701" y="4782"/>
                    </a:cubicBezTo>
                    <a:cubicBezTo>
                      <a:pt x="3618" y="4782"/>
                      <a:pt x="4480" y="4250"/>
                      <a:pt x="4862" y="3377"/>
                    </a:cubicBezTo>
                    <a:cubicBezTo>
                      <a:pt x="5419" y="2190"/>
                      <a:pt x="4899" y="742"/>
                      <a:pt x="3675" y="223"/>
                    </a:cubicBezTo>
                    <a:cubicBezTo>
                      <a:pt x="3352" y="72"/>
                      <a:pt x="3014" y="0"/>
                      <a:pt x="26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0" name="Google Shape;1310;p40"/>
            <p:cNvSpPr txBox="1"/>
            <p:nvPr/>
          </p:nvSpPr>
          <p:spPr>
            <a:xfrm>
              <a:off x="465781" y="1773987"/>
              <a:ext cx="999000" cy="28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dirty="0" err="1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Ví</a:t>
              </a:r>
              <a:r>
                <a:rPr lang="en-US" sz="1800" b="1" i="1" dirty="0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00" b="1" i="1" dirty="0" err="1">
                  <a:latin typeface="UVN Van" panose="00000400000000000000" pitchFamily="2" charset="0"/>
                  <a:ea typeface="Montserrat"/>
                  <a:cs typeface="Montserrat"/>
                  <a:sym typeface="Montserrat"/>
                </a:rPr>
                <a:t>dụ</a:t>
              </a:r>
              <a:endParaRPr sz="1800" b="1" i="1" dirty="0">
                <a:latin typeface="UVN Van" panose="00000400000000000000" pitchFamily="2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5A958B-85EF-B780-A680-D08883014EA5}"/>
                </a:ext>
              </a:extLst>
            </p:cNvPr>
            <p:cNvSpPr txBox="1"/>
            <p:nvPr/>
          </p:nvSpPr>
          <p:spPr>
            <a:xfrm>
              <a:off x="795734" y="2207281"/>
              <a:ext cx="3322390" cy="248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nhường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thôi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cậu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ngửi</a:t>
              </a:r>
              <a:r>
                <a:rPr lang="en-US" sz="1800" b="1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khói</a:t>
              </a:r>
              <a:r>
                <a:rPr lang="en-US" sz="1800" b="1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ngửi</a:t>
              </a:r>
              <a:r>
                <a:rPr lang="en-US" sz="1800" b="1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khói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mũi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mùi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khỏi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mà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tụt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phía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1800" dirty="0">
                  <a:latin typeface="UVN Van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BD83868-EB38-4792-8B7F-B18013DE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685" y="3203954"/>
            <a:ext cx="515771" cy="365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1564A-5FD6-8850-A1FC-4C4E3467C76C}"/>
              </a:ext>
            </a:extLst>
          </p:cNvPr>
          <p:cNvSpPr txBox="1"/>
          <p:nvPr/>
        </p:nvSpPr>
        <p:spPr>
          <a:xfrm>
            <a:off x="4827222" y="2176126"/>
            <a:ext cx="348642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nghiêng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ngoặc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kép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UVN Van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en-US" sz="1800" i="1" dirty="0">
              <a:effectLst/>
              <a:latin typeface="UVN Van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anguage Arts Subject for Middle School: Poem Analysis Activities by Slidesgo">
  <a:themeElements>
    <a:clrScheme name="Simple Light">
      <a:dk1>
        <a:srgbClr val="191919"/>
      </a:dk1>
      <a:lt1>
        <a:srgbClr val="FFFFFF"/>
      </a:lt1>
      <a:dk2>
        <a:srgbClr val="FFF6E7"/>
      </a:dk2>
      <a:lt2>
        <a:srgbClr val="E9D4C1"/>
      </a:lt2>
      <a:accent1>
        <a:srgbClr val="FCA90A"/>
      </a:accent1>
      <a:accent2>
        <a:srgbClr val="A63102"/>
      </a:accent2>
      <a:accent3>
        <a:srgbClr val="E04D06"/>
      </a:accent3>
      <a:accent4>
        <a:srgbClr val="53BC73"/>
      </a:accent4>
      <a:accent5>
        <a:srgbClr val="137580"/>
      </a:accent5>
      <a:accent6>
        <a:srgbClr val="01525D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1448</Words>
  <Application>Microsoft Office PowerPoint</Application>
  <PresentationFormat>On-screen Show (16:9)</PresentationFormat>
  <Paragraphs>98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Wingdings</vt:lpstr>
      <vt:lpstr>Segoe UI Black</vt:lpstr>
      <vt:lpstr>Nunito Light</vt:lpstr>
      <vt:lpstr>Arial</vt:lpstr>
      <vt:lpstr>UVN Van</vt:lpstr>
      <vt:lpstr>Calibri</vt:lpstr>
      <vt:lpstr>Montserrat</vt:lpstr>
      <vt:lpstr>DM Serif Display</vt:lpstr>
      <vt:lpstr>Language Arts Subject for Middle School: Poem Analysis Activities by Slidesgo</vt:lpstr>
      <vt:lpstr>KHỞI ĐỘNG</vt:lpstr>
      <vt:lpstr>PowerPoint Presentation</vt:lpstr>
      <vt:lpstr>PowerPoint Presentation</vt:lpstr>
      <vt:lpstr>THỰC HÀNH TIẾNG VIỆT</vt:lpstr>
      <vt:lpstr>HÌNH THÀNH KIẾN THỨC MỚI</vt:lpstr>
      <vt:lpstr>1. Nhận biết biệt ngữ xã hội</vt:lpstr>
      <vt:lpstr>1. Nhận biết biệt ngữ xã hội</vt:lpstr>
      <vt:lpstr>1. Nhận biết biệt ngữ xã hội</vt:lpstr>
      <vt:lpstr>1. Nhận biết biệt ngữ xã hội</vt:lpstr>
      <vt:lpstr>1. Nhận biết biệt ngữ xã hội</vt:lpstr>
      <vt:lpstr>2. Sử dụng biệt ngữ xã hội</vt:lpstr>
      <vt:lpstr>2. Sử dụng biệt ngữ xã hội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YEN NHI</dc:creator>
  <cp:lastModifiedBy>Huyền Thanh</cp:lastModifiedBy>
  <cp:revision>33</cp:revision>
  <dcterms:modified xsi:type="dcterms:W3CDTF">2025-05-12T04:05:14Z</dcterms:modified>
</cp:coreProperties>
</file>