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9" r:id="rId1"/>
    <p:sldMasterId id="2147483682" r:id="rId2"/>
    <p:sldMasterId id="2147483694" r:id="rId3"/>
    <p:sldMasterId id="2147483720" r:id="rId4"/>
  </p:sldMasterIdLst>
  <p:notesMasterIdLst>
    <p:notesMasterId r:id="rId23"/>
  </p:notesMasterIdLst>
  <p:sldIdLst>
    <p:sldId id="272" r:id="rId5"/>
    <p:sldId id="648" r:id="rId6"/>
    <p:sldId id="302" r:id="rId7"/>
    <p:sldId id="268" r:id="rId8"/>
    <p:sldId id="647" r:id="rId9"/>
    <p:sldId id="360" r:id="rId10"/>
    <p:sldId id="361" r:id="rId11"/>
    <p:sldId id="362" r:id="rId12"/>
    <p:sldId id="269" r:id="rId13"/>
    <p:sldId id="640" r:id="rId14"/>
    <p:sldId id="642" r:id="rId15"/>
    <p:sldId id="643" r:id="rId16"/>
    <p:sldId id="644" r:id="rId17"/>
    <p:sldId id="646" r:id="rId18"/>
    <p:sldId id="645" r:id="rId19"/>
    <p:sldId id="639" r:id="rId20"/>
    <p:sldId id="262" r:id="rId21"/>
    <p:sldId id="284" r:id="rId22"/>
  </p:sldIdLst>
  <p:sldSz cx="9144000" cy="5143500" type="screen16x9"/>
  <p:notesSz cx="6858000" cy="9144000"/>
  <p:embeddedFontLst>
    <p:embeddedFont>
      <p:font typeface="Microsoft YaHei" panose="020B0503020204020204" pitchFamily="34" charset="-122"/>
      <p:regular r:id="rId24"/>
      <p:bold r:id="rId25"/>
    </p:embeddedFont>
    <p:embeddedFont>
      <p:font typeface="#9Slide03 AllRoundGothic" panose="020B0604020202020204" charset="0"/>
      <p:regular r:id="rId26"/>
    </p:embeddedFont>
    <p:embeddedFont>
      <p:font typeface="#9Slide07 IcielSoup of Justice" panose="020B0604020202020204" charset="0"/>
      <p:regular r:id="rId27"/>
    </p:embeddedFont>
    <p:embeddedFont>
      <p:font typeface="Be Vietnam Pro" panose="020B0604020202020204" charset="0"/>
      <p:regular r:id="rId28"/>
      <p:bold r:id="rId29"/>
      <p:italic r:id="rId30"/>
      <p:boldItalic r:id="rId31"/>
    </p:embeddedFont>
    <p:embeddedFont>
      <p:font typeface="Bebas Neue" panose="020B0606020202050201" pitchFamily="34" charset="0"/>
      <p:regular r:id="rId32"/>
    </p:embeddedFont>
    <p:embeddedFont>
      <p:font typeface="Chelsea Market" panose="020B0604020202020204" charset="0"/>
      <p:regular r:id="rId33"/>
    </p:embeddedFont>
    <p:embeddedFont>
      <p:font typeface="Delius" panose="020B0604020202020204" charset="0"/>
      <p:regular r:id="rId34"/>
    </p:embeddedFont>
    <p:embeddedFont>
      <p:font typeface="Lato" panose="020F0502020204030203" pitchFamily="34" charset="0"/>
      <p:regular r:id="rId35"/>
      <p:bold r:id="rId36"/>
      <p:italic r:id="rId37"/>
      <p:boldItalic r:id="rId38"/>
    </p:embeddedFont>
    <p:embeddedFont>
      <p:font typeface="Manjari" panose="020B0604020202020204" charset="0"/>
      <p:regular r:id="rId39"/>
      <p:bold r:id="rId40"/>
    </p:embeddedFont>
    <p:embeddedFont>
      <p:font typeface="Nunito Light" pitchFamily="2" charset="0"/>
      <p:regular r:id="rId41"/>
      <p:italic r:id="rId42"/>
    </p:embeddedFont>
    <p:embeddedFont>
      <p:font typeface="PT Sans" panose="020B0503020203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762"/>
    <a:srgbClr val="01030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0B9E6D-60B1-40BC-9C45-14DC4633746E}">
  <a:tblStyle styleId="{9B0B9E6D-60B1-40BC-9C45-14DC463374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02" y="62"/>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6.fntdata"/><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BC125F-BE5F-4337-8BCF-A85137533F9F}" type="doc">
      <dgm:prSet loTypeId="urn:microsoft.com/office/officeart/2005/8/layout/hList7" loCatId="process" qsTypeId="urn:microsoft.com/office/officeart/2005/8/quickstyle/simple1" qsCatId="simple" csTypeId="urn:microsoft.com/office/officeart/2005/8/colors/colorful4" csCatId="colorful" phldr="1"/>
      <dgm:spPr/>
      <dgm:t>
        <a:bodyPr/>
        <a:lstStyle/>
        <a:p>
          <a:endParaRPr lang="vi-VN"/>
        </a:p>
      </dgm:t>
    </dgm:pt>
    <dgm:pt modelId="{91530996-6560-41C7-9236-CBE2B3C6E9B6}">
      <dgm:prSet/>
      <dgm:spPr/>
      <dgm:t>
        <a:bodyPr/>
        <a:lstStyle/>
        <a:p>
          <a:r>
            <a:rPr lang="en-US" b="1">
              <a:latin typeface="#9Slide03 AllRoundGothic" panose="020B0703020202020104" pitchFamily="34" charset="0"/>
            </a:rPr>
            <a:t>Hoàn thành một bức tranh với chủ đề: Thiên nhiên, môi trường</a:t>
          </a:r>
          <a:endParaRPr lang="vi-VN">
            <a:latin typeface="#9Slide03 AllRoundGothic" panose="020B0703020202020104" pitchFamily="34" charset="0"/>
          </a:endParaRPr>
        </a:p>
      </dgm:t>
    </dgm:pt>
    <dgm:pt modelId="{E9166D24-423F-491D-B9C5-A8D980FFDE77}" type="parTrans" cxnId="{C1BDD2FE-3BA5-4320-B832-94AEFDB6AEC9}">
      <dgm:prSet/>
      <dgm:spPr/>
      <dgm:t>
        <a:bodyPr/>
        <a:lstStyle/>
        <a:p>
          <a:endParaRPr lang="vi-VN"/>
        </a:p>
      </dgm:t>
    </dgm:pt>
    <dgm:pt modelId="{09B6437F-8FC4-4D4F-8840-E9A238C0C010}" type="sibTrans" cxnId="{C1BDD2FE-3BA5-4320-B832-94AEFDB6AEC9}">
      <dgm:prSet/>
      <dgm:spPr/>
      <dgm:t>
        <a:bodyPr/>
        <a:lstStyle/>
        <a:p>
          <a:endParaRPr lang="vi-VN"/>
        </a:p>
      </dgm:t>
    </dgm:pt>
    <dgm:pt modelId="{A390F784-90EE-4E59-BB1E-703CF0B91BA8}">
      <dgm:prSet/>
      <dgm:spPr/>
      <dgm:t>
        <a:bodyPr/>
        <a:lstStyle/>
        <a:p>
          <a:r>
            <a:rPr lang="en-US">
              <a:latin typeface="#9Slide03 AllRoundGothic" panose="020B0703020202020104" pitchFamily="34" charset="0"/>
            </a:rPr>
            <a:t>Chuẩn bị phần Vận dụng bài học</a:t>
          </a:r>
          <a:endParaRPr lang="vi-VN">
            <a:latin typeface="#9Slide03 AllRoundGothic" panose="020B0703020202020104" pitchFamily="34" charset="0"/>
          </a:endParaRPr>
        </a:p>
      </dgm:t>
    </dgm:pt>
    <dgm:pt modelId="{0561790D-7CC5-421A-9890-CCB4FC8C22C7}" type="parTrans" cxnId="{A6AAD0A1-F680-4908-B14C-3B4EEBB0CCB3}">
      <dgm:prSet/>
      <dgm:spPr/>
      <dgm:t>
        <a:bodyPr/>
        <a:lstStyle/>
        <a:p>
          <a:endParaRPr lang="vi-VN"/>
        </a:p>
      </dgm:t>
    </dgm:pt>
    <dgm:pt modelId="{54CBCF3F-033E-43DB-B9A4-306A2CE23AE1}" type="sibTrans" cxnId="{A6AAD0A1-F680-4908-B14C-3B4EEBB0CCB3}">
      <dgm:prSet/>
      <dgm:spPr/>
      <dgm:t>
        <a:bodyPr/>
        <a:lstStyle/>
        <a:p>
          <a:endParaRPr lang="vi-VN"/>
        </a:p>
      </dgm:t>
    </dgm:pt>
    <dgm:pt modelId="{17E047D1-8634-439C-B9EC-F4BDD3C73985}" type="pres">
      <dgm:prSet presAssocID="{03BC125F-BE5F-4337-8BCF-A85137533F9F}" presName="Name0" presStyleCnt="0">
        <dgm:presLayoutVars>
          <dgm:dir/>
          <dgm:resizeHandles val="exact"/>
        </dgm:presLayoutVars>
      </dgm:prSet>
      <dgm:spPr/>
    </dgm:pt>
    <dgm:pt modelId="{FCFD60FC-510B-4EAE-B453-40EB91CE196E}" type="pres">
      <dgm:prSet presAssocID="{03BC125F-BE5F-4337-8BCF-A85137533F9F}" presName="fgShape" presStyleLbl="fgShp" presStyleIdx="0" presStyleCnt="1"/>
      <dgm:spPr/>
    </dgm:pt>
    <dgm:pt modelId="{C4608A15-1B97-4DE2-8767-9D48B14C4FEF}" type="pres">
      <dgm:prSet presAssocID="{03BC125F-BE5F-4337-8BCF-A85137533F9F}" presName="linComp" presStyleCnt="0"/>
      <dgm:spPr/>
    </dgm:pt>
    <dgm:pt modelId="{3699ABA0-4C39-4C84-A800-86358154E532}" type="pres">
      <dgm:prSet presAssocID="{91530996-6560-41C7-9236-CBE2B3C6E9B6}" presName="compNode" presStyleCnt="0"/>
      <dgm:spPr/>
    </dgm:pt>
    <dgm:pt modelId="{F318AFDC-A5A2-495A-B092-C7CD8D9E7165}" type="pres">
      <dgm:prSet presAssocID="{91530996-6560-41C7-9236-CBE2B3C6E9B6}" presName="bkgdShape" presStyleLbl="node1" presStyleIdx="0" presStyleCnt="2"/>
      <dgm:spPr/>
    </dgm:pt>
    <dgm:pt modelId="{4FA441EA-105E-4E9A-AB2B-0A35B917E5D5}" type="pres">
      <dgm:prSet presAssocID="{91530996-6560-41C7-9236-CBE2B3C6E9B6}" presName="nodeTx" presStyleLbl="node1" presStyleIdx="0" presStyleCnt="2">
        <dgm:presLayoutVars>
          <dgm:bulletEnabled val="1"/>
        </dgm:presLayoutVars>
      </dgm:prSet>
      <dgm:spPr/>
    </dgm:pt>
    <dgm:pt modelId="{5D339FD6-60E1-4BA1-AC45-52BCEEDB4B8D}" type="pres">
      <dgm:prSet presAssocID="{91530996-6560-41C7-9236-CBE2B3C6E9B6}" presName="invisiNode" presStyleLbl="node1" presStyleIdx="0" presStyleCnt="2"/>
      <dgm:spPr/>
    </dgm:pt>
    <dgm:pt modelId="{7266AAE9-DDE9-47D7-9D0E-362F4AB4386B}" type="pres">
      <dgm:prSet presAssocID="{91530996-6560-41C7-9236-CBE2B3C6E9B6}" presName="imagNode" presStyleLbl="fgImgPlace1" presStyleIdx="0" presStyleCnt="2"/>
      <dgm:spPr/>
    </dgm:pt>
    <dgm:pt modelId="{25CBD734-1759-423E-AF51-BB0905BFCE56}" type="pres">
      <dgm:prSet presAssocID="{09B6437F-8FC4-4D4F-8840-E9A238C0C010}" presName="sibTrans" presStyleLbl="sibTrans2D1" presStyleIdx="0" presStyleCnt="0"/>
      <dgm:spPr/>
    </dgm:pt>
    <dgm:pt modelId="{BCA73192-D16A-47F4-8E38-B88C511E4A26}" type="pres">
      <dgm:prSet presAssocID="{A390F784-90EE-4E59-BB1E-703CF0B91BA8}" presName="compNode" presStyleCnt="0"/>
      <dgm:spPr/>
    </dgm:pt>
    <dgm:pt modelId="{3628DCC6-98B3-49C4-BAF4-92C1EF208324}" type="pres">
      <dgm:prSet presAssocID="{A390F784-90EE-4E59-BB1E-703CF0B91BA8}" presName="bkgdShape" presStyleLbl="node1" presStyleIdx="1" presStyleCnt="2"/>
      <dgm:spPr/>
    </dgm:pt>
    <dgm:pt modelId="{28153887-607E-4D22-A4F5-6707D13C3D87}" type="pres">
      <dgm:prSet presAssocID="{A390F784-90EE-4E59-BB1E-703CF0B91BA8}" presName="nodeTx" presStyleLbl="node1" presStyleIdx="1" presStyleCnt="2">
        <dgm:presLayoutVars>
          <dgm:bulletEnabled val="1"/>
        </dgm:presLayoutVars>
      </dgm:prSet>
      <dgm:spPr/>
    </dgm:pt>
    <dgm:pt modelId="{7791B8C4-8646-4FE1-81FA-8C738C803F60}" type="pres">
      <dgm:prSet presAssocID="{A390F784-90EE-4E59-BB1E-703CF0B91BA8}" presName="invisiNode" presStyleLbl="node1" presStyleIdx="1" presStyleCnt="2"/>
      <dgm:spPr/>
    </dgm:pt>
    <dgm:pt modelId="{D8A56F2A-07FD-4E02-A412-89E99FCEE66B}" type="pres">
      <dgm:prSet presAssocID="{A390F784-90EE-4E59-BB1E-703CF0B91BA8}" presName="imagNode" presStyleLbl="fgImgPlace1" presStyleIdx="1" presStyleCnt="2"/>
      <dgm:spPr/>
    </dgm:pt>
  </dgm:ptLst>
  <dgm:cxnLst>
    <dgm:cxn modelId="{BB6C9A07-FE06-49E2-828D-1125CBB0CB81}" type="presOf" srcId="{A390F784-90EE-4E59-BB1E-703CF0B91BA8}" destId="{3628DCC6-98B3-49C4-BAF4-92C1EF208324}" srcOrd="0" destOrd="0" presId="urn:microsoft.com/office/officeart/2005/8/layout/hList7"/>
    <dgm:cxn modelId="{5250317A-01D2-4438-BDD8-C431A09919BC}" type="presOf" srcId="{91530996-6560-41C7-9236-CBE2B3C6E9B6}" destId="{4FA441EA-105E-4E9A-AB2B-0A35B917E5D5}" srcOrd="1" destOrd="0" presId="urn:microsoft.com/office/officeart/2005/8/layout/hList7"/>
    <dgm:cxn modelId="{ED997F7B-2C07-4DDA-A297-6C215618C2E8}" type="presOf" srcId="{03BC125F-BE5F-4337-8BCF-A85137533F9F}" destId="{17E047D1-8634-439C-B9EC-F4BDD3C73985}" srcOrd="0" destOrd="0" presId="urn:microsoft.com/office/officeart/2005/8/layout/hList7"/>
    <dgm:cxn modelId="{A6AAD0A1-F680-4908-B14C-3B4EEBB0CCB3}" srcId="{03BC125F-BE5F-4337-8BCF-A85137533F9F}" destId="{A390F784-90EE-4E59-BB1E-703CF0B91BA8}" srcOrd="1" destOrd="0" parTransId="{0561790D-7CC5-421A-9890-CCB4FC8C22C7}" sibTransId="{54CBCF3F-033E-43DB-B9A4-306A2CE23AE1}"/>
    <dgm:cxn modelId="{C01DC6DB-B12D-4563-80FC-406006072660}" type="presOf" srcId="{09B6437F-8FC4-4D4F-8840-E9A238C0C010}" destId="{25CBD734-1759-423E-AF51-BB0905BFCE56}" srcOrd="0" destOrd="0" presId="urn:microsoft.com/office/officeart/2005/8/layout/hList7"/>
    <dgm:cxn modelId="{02E704E7-4C78-411B-B2FF-493E26C28861}" type="presOf" srcId="{A390F784-90EE-4E59-BB1E-703CF0B91BA8}" destId="{28153887-607E-4D22-A4F5-6707D13C3D87}" srcOrd="1" destOrd="0" presId="urn:microsoft.com/office/officeart/2005/8/layout/hList7"/>
    <dgm:cxn modelId="{2E0993FE-85C1-42F5-8692-2C7AFC3FA5A9}" type="presOf" srcId="{91530996-6560-41C7-9236-CBE2B3C6E9B6}" destId="{F318AFDC-A5A2-495A-B092-C7CD8D9E7165}" srcOrd="0" destOrd="0" presId="urn:microsoft.com/office/officeart/2005/8/layout/hList7"/>
    <dgm:cxn modelId="{C1BDD2FE-3BA5-4320-B832-94AEFDB6AEC9}" srcId="{03BC125F-BE5F-4337-8BCF-A85137533F9F}" destId="{91530996-6560-41C7-9236-CBE2B3C6E9B6}" srcOrd="0" destOrd="0" parTransId="{E9166D24-423F-491D-B9C5-A8D980FFDE77}" sibTransId="{09B6437F-8FC4-4D4F-8840-E9A238C0C010}"/>
    <dgm:cxn modelId="{24B3062C-6CC9-4FF3-9243-B4E498393C57}" type="presParOf" srcId="{17E047D1-8634-439C-B9EC-F4BDD3C73985}" destId="{FCFD60FC-510B-4EAE-B453-40EB91CE196E}" srcOrd="0" destOrd="0" presId="urn:microsoft.com/office/officeart/2005/8/layout/hList7"/>
    <dgm:cxn modelId="{4DA9A586-7827-4D66-8484-F9588333C897}" type="presParOf" srcId="{17E047D1-8634-439C-B9EC-F4BDD3C73985}" destId="{C4608A15-1B97-4DE2-8767-9D48B14C4FEF}" srcOrd="1" destOrd="0" presId="urn:microsoft.com/office/officeart/2005/8/layout/hList7"/>
    <dgm:cxn modelId="{0B97098E-7016-4C9D-9C1C-64DA140BF351}" type="presParOf" srcId="{C4608A15-1B97-4DE2-8767-9D48B14C4FEF}" destId="{3699ABA0-4C39-4C84-A800-86358154E532}" srcOrd="0" destOrd="0" presId="urn:microsoft.com/office/officeart/2005/8/layout/hList7"/>
    <dgm:cxn modelId="{21FA3DBA-577C-44A7-938F-52FCE02BF038}" type="presParOf" srcId="{3699ABA0-4C39-4C84-A800-86358154E532}" destId="{F318AFDC-A5A2-495A-B092-C7CD8D9E7165}" srcOrd="0" destOrd="0" presId="urn:microsoft.com/office/officeart/2005/8/layout/hList7"/>
    <dgm:cxn modelId="{6C60569E-10AC-4031-A468-B23B0AE926FE}" type="presParOf" srcId="{3699ABA0-4C39-4C84-A800-86358154E532}" destId="{4FA441EA-105E-4E9A-AB2B-0A35B917E5D5}" srcOrd="1" destOrd="0" presId="urn:microsoft.com/office/officeart/2005/8/layout/hList7"/>
    <dgm:cxn modelId="{2A8415BA-C31A-43BC-8747-A56027DDE468}" type="presParOf" srcId="{3699ABA0-4C39-4C84-A800-86358154E532}" destId="{5D339FD6-60E1-4BA1-AC45-52BCEEDB4B8D}" srcOrd="2" destOrd="0" presId="urn:microsoft.com/office/officeart/2005/8/layout/hList7"/>
    <dgm:cxn modelId="{CDEBD17A-3E56-4D47-8BC1-C8A66572AC91}" type="presParOf" srcId="{3699ABA0-4C39-4C84-A800-86358154E532}" destId="{7266AAE9-DDE9-47D7-9D0E-362F4AB4386B}" srcOrd="3" destOrd="0" presId="urn:microsoft.com/office/officeart/2005/8/layout/hList7"/>
    <dgm:cxn modelId="{D96731AF-0981-4930-8D3A-90881A65CA47}" type="presParOf" srcId="{C4608A15-1B97-4DE2-8767-9D48B14C4FEF}" destId="{25CBD734-1759-423E-AF51-BB0905BFCE56}" srcOrd="1" destOrd="0" presId="urn:microsoft.com/office/officeart/2005/8/layout/hList7"/>
    <dgm:cxn modelId="{F6C84222-F1A0-4A43-94A5-9C9C8004B061}" type="presParOf" srcId="{C4608A15-1B97-4DE2-8767-9D48B14C4FEF}" destId="{BCA73192-D16A-47F4-8E38-B88C511E4A26}" srcOrd="2" destOrd="0" presId="urn:microsoft.com/office/officeart/2005/8/layout/hList7"/>
    <dgm:cxn modelId="{30CE42BB-7BAE-4A2A-823D-BB9B2EE413EC}" type="presParOf" srcId="{BCA73192-D16A-47F4-8E38-B88C511E4A26}" destId="{3628DCC6-98B3-49C4-BAF4-92C1EF208324}" srcOrd="0" destOrd="0" presId="urn:microsoft.com/office/officeart/2005/8/layout/hList7"/>
    <dgm:cxn modelId="{1540E4B8-12CE-433C-942E-BDF11847B518}" type="presParOf" srcId="{BCA73192-D16A-47F4-8E38-B88C511E4A26}" destId="{28153887-607E-4D22-A4F5-6707D13C3D87}" srcOrd="1" destOrd="0" presId="urn:microsoft.com/office/officeart/2005/8/layout/hList7"/>
    <dgm:cxn modelId="{021EC97A-D1FD-4981-B142-7105DDA24E8C}" type="presParOf" srcId="{BCA73192-D16A-47F4-8E38-B88C511E4A26}" destId="{7791B8C4-8646-4FE1-81FA-8C738C803F60}" srcOrd="2" destOrd="0" presId="urn:microsoft.com/office/officeart/2005/8/layout/hList7"/>
    <dgm:cxn modelId="{D185220A-52BF-4996-AF5B-3F7B0E5127AD}" type="presParOf" srcId="{BCA73192-D16A-47F4-8E38-B88C511E4A26}" destId="{D8A56F2A-07FD-4E02-A412-89E99FCEE66B}"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8AFDC-A5A2-495A-B092-C7CD8D9E7165}">
      <dsp:nvSpPr>
        <dsp:cNvPr id="0" name=""/>
        <dsp:cNvSpPr/>
      </dsp:nvSpPr>
      <dsp:spPr>
        <a:xfrm>
          <a:off x="3690" y="0"/>
          <a:ext cx="4227462" cy="222830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a:latin typeface="#9Slide03 AllRoundGothic" panose="020B0703020202020104" pitchFamily="34" charset="0"/>
            </a:rPr>
            <a:t>Hoàn thành một bức tranh với chủ đề: Thiên nhiên, môi trường</a:t>
          </a:r>
          <a:endParaRPr lang="vi-VN" sz="2100" kern="1200">
            <a:latin typeface="#9Slide03 AllRoundGothic" panose="020B0703020202020104" pitchFamily="34" charset="0"/>
          </a:endParaRPr>
        </a:p>
      </dsp:txBody>
      <dsp:txXfrm>
        <a:off x="3690" y="891323"/>
        <a:ext cx="4227462" cy="891323"/>
      </dsp:txXfrm>
    </dsp:sp>
    <dsp:sp modelId="{7266AAE9-DDE9-47D7-9D0E-362F4AB4386B}">
      <dsp:nvSpPr>
        <dsp:cNvPr id="0" name=""/>
        <dsp:cNvSpPr/>
      </dsp:nvSpPr>
      <dsp:spPr>
        <a:xfrm>
          <a:off x="1746408" y="133698"/>
          <a:ext cx="742026" cy="742026"/>
        </a:xfrm>
        <a:prstGeom prst="ellipse">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28DCC6-98B3-49C4-BAF4-92C1EF208324}">
      <dsp:nvSpPr>
        <dsp:cNvPr id="0" name=""/>
        <dsp:cNvSpPr/>
      </dsp:nvSpPr>
      <dsp:spPr>
        <a:xfrm>
          <a:off x="4357977" y="0"/>
          <a:ext cx="4227462" cy="2228308"/>
        </a:xfrm>
        <a:prstGeom prst="roundRect">
          <a:avLst>
            <a:gd name="adj" fmla="val 10000"/>
          </a:avLst>
        </a:prstGeom>
        <a:solidFill>
          <a:schemeClr val="accent4">
            <a:hueOff val="6352733"/>
            <a:satOff val="-14411"/>
            <a:lumOff val="-66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latin typeface="#9Slide03 AllRoundGothic" panose="020B0703020202020104" pitchFamily="34" charset="0"/>
            </a:rPr>
            <a:t>Chuẩn bị phần Vận dụng bài học</a:t>
          </a:r>
          <a:endParaRPr lang="vi-VN" sz="2100" kern="1200">
            <a:latin typeface="#9Slide03 AllRoundGothic" panose="020B0703020202020104" pitchFamily="34" charset="0"/>
          </a:endParaRPr>
        </a:p>
      </dsp:txBody>
      <dsp:txXfrm>
        <a:off x="4357977" y="891323"/>
        <a:ext cx="4227462" cy="891323"/>
      </dsp:txXfrm>
    </dsp:sp>
    <dsp:sp modelId="{D8A56F2A-07FD-4E02-A412-89E99FCEE66B}">
      <dsp:nvSpPr>
        <dsp:cNvPr id="0" name=""/>
        <dsp:cNvSpPr/>
      </dsp:nvSpPr>
      <dsp:spPr>
        <a:xfrm>
          <a:off x="6100695" y="133698"/>
          <a:ext cx="742026" cy="742026"/>
        </a:xfrm>
        <a:prstGeom prst="ellipse">
          <a:avLst/>
        </a:prstGeom>
        <a:solidFill>
          <a:schemeClr val="accent4">
            <a:tint val="50000"/>
            <a:hueOff val="6510971"/>
            <a:satOff val="-50736"/>
            <a:lumOff val="-43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FD60FC-510B-4EAE-B453-40EB91CE196E}">
      <dsp:nvSpPr>
        <dsp:cNvPr id="0" name=""/>
        <dsp:cNvSpPr/>
      </dsp:nvSpPr>
      <dsp:spPr>
        <a:xfrm>
          <a:off x="343565" y="1782646"/>
          <a:ext cx="7902000" cy="334246"/>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9">
          <a:extLst>
            <a:ext uri="{FF2B5EF4-FFF2-40B4-BE49-F238E27FC236}">
              <a16:creationId xmlns:a16="http://schemas.microsoft.com/office/drawing/2014/main" id="{1270DFE1-5001-A4C4-C7DF-12C8C48DB6EC}"/>
            </a:ext>
          </a:extLst>
        </p:cNvPr>
        <p:cNvGrpSpPr/>
        <p:nvPr/>
      </p:nvGrpSpPr>
      <p:grpSpPr>
        <a:xfrm>
          <a:off x="0" y="0"/>
          <a:ext cx="0" cy="0"/>
          <a:chOff x="0" y="0"/>
          <a:chExt cx="0" cy="0"/>
        </a:xfrm>
      </p:grpSpPr>
      <p:sp>
        <p:nvSpPr>
          <p:cNvPr id="3230" name="Google Shape;3230;g1dd57a388e6_0_29074:notes">
            <a:extLst>
              <a:ext uri="{FF2B5EF4-FFF2-40B4-BE49-F238E27FC236}">
                <a16:creationId xmlns:a16="http://schemas.microsoft.com/office/drawing/2014/main" id="{6B981C17-CD83-F581-5ED8-939DB9D3E1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1" name="Google Shape;3231;g1dd57a388e6_0_29074:notes">
            <a:extLst>
              <a:ext uri="{FF2B5EF4-FFF2-40B4-BE49-F238E27FC236}">
                <a16:creationId xmlns:a16="http://schemas.microsoft.com/office/drawing/2014/main" id="{E52A6BC8-20A8-2FA3-8CA4-7B7606493A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1550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5DA01-03BD-F513-98AD-BF41D04FD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445F5-63CD-0ACB-45DF-49426A883BA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57EB673-452A-0BD8-0BA3-91041DDD7F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a:extLst>
              <a:ext uri="{FF2B5EF4-FFF2-40B4-BE49-F238E27FC236}">
                <a16:creationId xmlns:a16="http://schemas.microsoft.com/office/drawing/2014/main" id="{B463C31E-C427-4AE1-E70D-8F2296B23C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5D7F1-4C4A-468B-B4FE-E13CD5A17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8311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2D450-990D-0CF0-54E8-A7F43F14C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4A212-1FDC-AE4F-7227-7553F115CB3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F61FEA-71D4-34F8-6EA9-BD905E75B9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a:extLst>
              <a:ext uri="{FF2B5EF4-FFF2-40B4-BE49-F238E27FC236}">
                <a16:creationId xmlns:a16="http://schemas.microsoft.com/office/drawing/2014/main" id="{6968D999-9816-D96B-ABD7-B9AB170F674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5D7F1-4C4A-468B-B4FE-E13CD5A17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365945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DEB4C-3B5C-2BE9-74B6-F715012C1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D8FCC0-B2F8-138C-3CF1-9C1EB0D8F8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FED703-B55A-BD6A-DAA0-D79FA1F230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a:extLst>
              <a:ext uri="{FF2B5EF4-FFF2-40B4-BE49-F238E27FC236}">
                <a16:creationId xmlns:a16="http://schemas.microsoft.com/office/drawing/2014/main" id="{60690B9E-AB8C-FDF9-9296-66C1C05561F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5D7F1-4C4A-468B-B4FE-E13CD5A17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130887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23462-64B0-8D1E-4D2C-E8615D3DA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504033-6238-099D-DB01-1BC62B104E0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9F115B7-9506-762D-F59E-3D18A459F0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a:extLst>
              <a:ext uri="{FF2B5EF4-FFF2-40B4-BE49-F238E27FC236}">
                <a16:creationId xmlns:a16="http://schemas.microsoft.com/office/drawing/2014/main" id="{2F6A6DD6-1D10-3D87-6661-1D6FE94104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5D7F1-4C4A-468B-B4FE-E13CD5A17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62897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p:cNvGrpSpPr/>
        <p:nvPr/>
      </p:nvGrpSpPr>
      <p:grpSpPr>
        <a:xfrm>
          <a:off x="0" y="0"/>
          <a:ext cx="0" cy="0"/>
          <a:chOff x="0" y="0"/>
          <a:chExt cx="0" cy="0"/>
        </a:xfrm>
      </p:grpSpPr>
      <p:sp>
        <p:nvSpPr>
          <p:cNvPr id="2967" name="Google Shape;2967;gd1bf8d60a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8" name="Google Shape;2968;gd1bf8d60a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1"/>
        <p:cNvGrpSpPr/>
        <p:nvPr/>
      </p:nvGrpSpPr>
      <p:grpSpPr>
        <a:xfrm>
          <a:off x="0" y="0"/>
          <a:ext cx="0" cy="0"/>
          <a:chOff x="0" y="0"/>
          <a:chExt cx="0" cy="0"/>
        </a:xfrm>
      </p:grpSpPr>
      <p:sp>
        <p:nvSpPr>
          <p:cNvPr id="8002" name="Google Shape;8002;g1dd57a388e6_0_29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3" name="Google Shape;8003;g1dd57a388e6_0_29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1dd57a388e6_0_29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dd57a388e6_0_29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a:extLst>
            <a:ext uri="{FF2B5EF4-FFF2-40B4-BE49-F238E27FC236}">
              <a16:creationId xmlns:a16="http://schemas.microsoft.com/office/drawing/2014/main" id="{B7C5301D-9453-5C64-108F-32F2E44D96EB}"/>
            </a:ext>
          </a:extLst>
        </p:cNvPr>
        <p:cNvGrpSpPr/>
        <p:nvPr/>
      </p:nvGrpSpPr>
      <p:grpSpPr>
        <a:xfrm>
          <a:off x="0" y="0"/>
          <a:ext cx="0" cy="0"/>
          <a:chOff x="0" y="0"/>
          <a:chExt cx="0" cy="0"/>
        </a:xfrm>
      </p:grpSpPr>
      <p:sp>
        <p:nvSpPr>
          <p:cNvPr id="2967" name="Google Shape;2967;gd1bf8d60a4_0_32:notes">
            <a:extLst>
              <a:ext uri="{FF2B5EF4-FFF2-40B4-BE49-F238E27FC236}">
                <a16:creationId xmlns:a16="http://schemas.microsoft.com/office/drawing/2014/main" id="{020E8893-7BC3-7635-17CE-596338A3E6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8" name="Google Shape;2968;gd1bf8d60a4_0_32:notes">
            <a:extLst>
              <a:ext uri="{FF2B5EF4-FFF2-40B4-BE49-F238E27FC236}">
                <a16:creationId xmlns:a16="http://schemas.microsoft.com/office/drawing/2014/main" id="{68030F90-40D4-3BFB-BDF8-2DFAC68794C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4642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a:extLst>
            <a:ext uri="{FF2B5EF4-FFF2-40B4-BE49-F238E27FC236}">
              <a16:creationId xmlns:a16="http://schemas.microsoft.com/office/drawing/2014/main" id="{42B7009E-7791-3B52-33F4-3BD50216109D}"/>
            </a:ext>
          </a:extLst>
        </p:cNvPr>
        <p:cNvGrpSpPr/>
        <p:nvPr/>
      </p:nvGrpSpPr>
      <p:grpSpPr>
        <a:xfrm>
          <a:off x="0" y="0"/>
          <a:ext cx="0" cy="0"/>
          <a:chOff x="0" y="0"/>
          <a:chExt cx="0" cy="0"/>
        </a:xfrm>
      </p:grpSpPr>
      <p:sp>
        <p:nvSpPr>
          <p:cNvPr id="3138" name="Google Shape;3138;g1dd57a388e6_0_29050:notes">
            <a:extLst>
              <a:ext uri="{FF2B5EF4-FFF2-40B4-BE49-F238E27FC236}">
                <a16:creationId xmlns:a16="http://schemas.microsoft.com/office/drawing/2014/main" id="{53F774F3-E6BD-E8AF-0066-E0D3201D1B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dd57a388e6_0_29050:notes">
            <a:extLst>
              <a:ext uri="{FF2B5EF4-FFF2-40B4-BE49-F238E27FC236}">
                <a16:creationId xmlns:a16="http://schemas.microsoft.com/office/drawing/2014/main" id="{BBA7BB34-9879-E9D5-9CF4-47A376B8F7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7734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a:extLst>
            <a:ext uri="{FF2B5EF4-FFF2-40B4-BE49-F238E27FC236}">
              <a16:creationId xmlns:a16="http://schemas.microsoft.com/office/drawing/2014/main" id="{F15E993B-8659-EAD7-E2BB-A922F2766AE1}"/>
            </a:ext>
          </a:extLst>
        </p:cNvPr>
        <p:cNvGrpSpPr/>
        <p:nvPr/>
      </p:nvGrpSpPr>
      <p:grpSpPr>
        <a:xfrm>
          <a:off x="0" y="0"/>
          <a:ext cx="0" cy="0"/>
          <a:chOff x="0" y="0"/>
          <a:chExt cx="0" cy="0"/>
        </a:xfrm>
      </p:grpSpPr>
      <p:sp>
        <p:nvSpPr>
          <p:cNvPr id="3138" name="Google Shape;3138;g1dd57a388e6_0_29050:notes">
            <a:extLst>
              <a:ext uri="{FF2B5EF4-FFF2-40B4-BE49-F238E27FC236}">
                <a16:creationId xmlns:a16="http://schemas.microsoft.com/office/drawing/2014/main" id="{536ED02B-FFE7-E3BE-79DD-C18A69B945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dd57a388e6_0_29050:notes">
            <a:extLst>
              <a:ext uri="{FF2B5EF4-FFF2-40B4-BE49-F238E27FC236}">
                <a16:creationId xmlns:a16="http://schemas.microsoft.com/office/drawing/2014/main" id="{2F9817EA-A23A-75CB-DC1B-FA8DEF7F33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642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a:extLst>
            <a:ext uri="{FF2B5EF4-FFF2-40B4-BE49-F238E27FC236}">
              <a16:creationId xmlns:a16="http://schemas.microsoft.com/office/drawing/2014/main" id="{4B9838EC-E06D-4D76-51F2-9A471F1E4526}"/>
            </a:ext>
          </a:extLst>
        </p:cNvPr>
        <p:cNvGrpSpPr/>
        <p:nvPr/>
      </p:nvGrpSpPr>
      <p:grpSpPr>
        <a:xfrm>
          <a:off x="0" y="0"/>
          <a:ext cx="0" cy="0"/>
          <a:chOff x="0" y="0"/>
          <a:chExt cx="0" cy="0"/>
        </a:xfrm>
      </p:grpSpPr>
      <p:sp>
        <p:nvSpPr>
          <p:cNvPr id="3138" name="Google Shape;3138;g1dd57a388e6_0_29050:notes">
            <a:extLst>
              <a:ext uri="{FF2B5EF4-FFF2-40B4-BE49-F238E27FC236}">
                <a16:creationId xmlns:a16="http://schemas.microsoft.com/office/drawing/2014/main" id="{0070AF40-EE6F-803C-AB6C-42732D13A5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dd57a388e6_0_29050:notes">
            <a:extLst>
              <a:ext uri="{FF2B5EF4-FFF2-40B4-BE49-F238E27FC236}">
                <a16:creationId xmlns:a16="http://schemas.microsoft.com/office/drawing/2014/main" id="{54972AAA-A1BE-5836-EAE0-610D432B44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24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9"/>
        <p:cNvGrpSpPr/>
        <p:nvPr/>
      </p:nvGrpSpPr>
      <p:grpSpPr>
        <a:xfrm>
          <a:off x="0" y="0"/>
          <a:ext cx="0" cy="0"/>
          <a:chOff x="0" y="0"/>
          <a:chExt cx="0" cy="0"/>
        </a:xfrm>
      </p:grpSpPr>
      <p:sp>
        <p:nvSpPr>
          <p:cNvPr id="3230" name="Google Shape;3230;g1dd57a388e6_0_29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1" name="Google Shape;3231;g1dd57a388e6_0_29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5D7F1-4C4A-468B-B4FE-E13CD5A17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12639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68BEE-A7C8-2C9A-4E97-CF67164A8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CC606-5FC1-F097-D8DE-7833233D6CD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9EAAC8-9CC6-E023-ED46-EEC92A9B6B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a:extLst>
              <a:ext uri="{FF2B5EF4-FFF2-40B4-BE49-F238E27FC236}">
                <a16:creationId xmlns:a16="http://schemas.microsoft.com/office/drawing/2014/main" id="{D1ADADF5-F16A-D465-D7EF-C01471D898B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5D7F1-4C4A-468B-B4FE-E13CD5A17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208880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2"/>
        <p:cNvGrpSpPr/>
        <p:nvPr/>
      </p:nvGrpSpPr>
      <p:grpSpPr>
        <a:xfrm>
          <a:off x="0" y="0"/>
          <a:ext cx="0" cy="0"/>
          <a:chOff x="0" y="0"/>
          <a:chExt cx="0" cy="0"/>
        </a:xfrm>
      </p:grpSpPr>
      <p:sp>
        <p:nvSpPr>
          <p:cNvPr id="333" name="Google Shape;33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4" name="Google Shape;334;p5"/>
          <p:cNvSpPr txBox="1">
            <a:spLocks noGrp="1"/>
          </p:cNvSpPr>
          <p:nvPr>
            <p:ph type="subTitle" idx="1"/>
          </p:nvPr>
        </p:nvSpPr>
        <p:spPr>
          <a:xfrm>
            <a:off x="5454391"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5" name="Google Shape;335;p5"/>
          <p:cNvSpPr txBox="1">
            <a:spLocks noGrp="1"/>
          </p:cNvSpPr>
          <p:nvPr>
            <p:ph type="subTitle" idx="2"/>
          </p:nvPr>
        </p:nvSpPr>
        <p:spPr>
          <a:xfrm>
            <a:off x="1129109"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6" name="Google Shape;336;p5"/>
          <p:cNvSpPr txBox="1">
            <a:spLocks noGrp="1"/>
          </p:cNvSpPr>
          <p:nvPr>
            <p:ph type="subTitle" idx="3"/>
          </p:nvPr>
        </p:nvSpPr>
        <p:spPr>
          <a:xfrm>
            <a:off x="5454391"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7" name="Google Shape;337;p5"/>
          <p:cNvSpPr txBox="1">
            <a:spLocks noGrp="1"/>
          </p:cNvSpPr>
          <p:nvPr>
            <p:ph type="subTitle" idx="4"/>
          </p:nvPr>
        </p:nvSpPr>
        <p:spPr>
          <a:xfrm>
            <a:off x="1129109"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38" name="Google Shape;338;p5"/>
          <p:cNvGrpSpPr/>
          <p:nvPr/>
        </p:nvGrpSpPr>
        <p:grpSpPr>
          <a:xfrm>
            <a:off x="-25" y="4254100"/>
            <a:ext cx="9144172" cy="889400"/>
            <a:chOff x="-25" y="4254100"/>
            <a:chExt cx="9144172" cy="889400"/>
          </a:xfrm>
        </p:grpSpPr>
        <p:sp>
          <p:nvSpPr>
            <p:cNvPr id="339" name="Google Shape;339;p5"/>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5"/>
            <p:cNvGrpSpPr/>
            <p:nvPr/>
          </p:nvGrpSpPr>
          <p:grpSpPr>
            <a:xfrm>
              <a:off x="8045900" y="4368850"/>
              <a:ext cx="189200" cy="337050"/>
              <a:chOff x="8045900" y="4368850"/>
              <a:chExt cx="189200" cy="337050"/>
            </a:xfrm>
          </p:grpSpPr>
          <p:sp>
            <p:nvSpPr>
              <p:cNvPr id="353" name="Google Shape;353;p5"/>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5"/>
            <p:cNvGrpSpPr/>
            <p:nvPr/>
          </p:nvGrpSpPr>
          <p:grpSpPr>
            <a:xfrm>
              <a:off x="7497050" y="4368850"/>
              <a:ext cx="189200" cy="337050"/>
              <a:chOff x="7116050" y="4368850"/>
              <a:chExt cx="189200" cy="337050"/>
            </a:xfrm>
          </p:grpSpPr>
          <p:sp>
            <p:nvSpPr>
              <p:cNvPr id="360" name="Google Shape;360;p5"/>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5"/>
            <p:cNvGrpSpPr/>
            <p:nvPr/>
          </p:nvGrpSpPr>
          <p:grpSpPr>
            <a:xfrm>
              <a:off x="4075400" y="4254100"/>
              <a:ext cx="253625" cy="451775"/>
              <a:chOff x="3545300" y="4254100"/>
              <a:chExt cx="253625" cy="451775"/>
            </a:xfrm>
          </p:grpSpPr>
          <p:sp>
            <p:nvSpPr>
              <p:cNvPr id="367" name="Google Shape;367;p5"/>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5"/>
            <p:cNvGrpSpPr/>
            <p:nvPr/>
          </p:nvGrpSpPr>
          <p:grpSpPr>
            <a:xfrm>
              <a:off x="4604975" y="4368850"/>
              <a:ext cx="189200" cy="337050"/>
              <a:chOff x="4217750" y="4368850"/>
              <a:chExt cx="189200" cy="337050"/>
            </a:xfrm>
          </p:grpSpPr>
          <p:sp>
            <p:nvSpPr>
              <p:cNvPr id="374" name="Google Shape;374;p5"/>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5"/>
            <p:cNvGrpSpPr/>
            <p:nvPr/>
          </p:nvGrpSpPr>
          <p:grpSpPr>
            <a:xfrm>
              <a:off x="430400" y="4368850"/>
              <a:ext cx="189200" cy="337050"/>
              <a:chOff x="3287900" y="4368850"/>
              <a:chExt cx="189200" cy="337050"/>
            </a:xfrm>
          </p:grpSpPr>
          <p:sp>
            <p:nvSpPr>
              <p:cNvPr id="381" name="Google Shape;381;p5"/>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5"/>
            <p:cNvGrpSpPr/>
            <p:nvPr/>
          </p:nvGrpSpPr>
          <p:grpSpPr>
            <a:xfrm>
              <a:off x="-25" y="4896125"/>
              <a:ext cx="9144172" cy="247375"/>
              <a:chOff x="-25" y="4896125"/>
              <a:chExt cx="9144172" cy="247375"/>
            </a:xfrm>
          </p:grpSpPr>
          <p:sp>
            <p:nvSpPr>
              <p:cNvPr id="388" name="Google Shape;388;p5"/>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5"/>
            <p:cNvGrpSpPr/>
            <p:nvPr/>
          </p:nvGrpSpPr>
          <p:grpSpPr>
            <a:xfrm>
              <a:off x="8671775" y="4368850"/>
              <a:ext cx="189175" cy="337050"/>
              <a:chOff x="908900" y="4368850"/>
              <a:chExt cx="189175" cy="337050"/>
            </a:xfrm>
          </p:grpSpPr>
          <p:sp>
            <p:nvSpPr>
              <p:cNvPr id="402" name="Google Shape;402;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5"/>
            <p:cNvGrpSpPr/>
            <p:nvPr/>
          </p:nvGrpSpPr>
          <p:grpSpPr>
            <a:xfrm>
              <a:off x="2274850" y="4368850"/>
              <a:ext cx="189175" cy="337050"/>
              <a:chOff x="908900" y="4368850"/>
              <a:chExt cx="189175" cy="337050"/>
            </a:xfrm>
          </p:grpSpPr>
          <p:sp>
            <p:nvSpPr>
              <p:cNvPr id="409" name="Google Shape;409;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12/15/2025</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277053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12/15/2025</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891000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12/15/2025</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759348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12/15/2025</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335248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12/15/2025</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309953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12/15/2025</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773593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75" y="861975"/>
            <a:ext cx="3851700" cy="2943900"/>
          </a:xfrm>
          <a:prstGeom prst="rect">
            <a:avLst/>
          </a:prstGeom>
        </p:spPr>
        <p:txBody>
          <a:bodyPr spcFirstLastPara="1" wrap="square" lIns="91425" tIns="91425" rIns="91425" bIns="91425" anchor="ctr" anchorCtr="0">
            <a:noAutofit/>
          </a:bodyPr>
          <a:lstStyle>
            <a:lvl1pPr lvl="0" algn="l">
              <a:spcBef>
                <a:spcPts val="0"/>
              </a:spcBef>
              <a:spcAft>
                <a:spcPts val="0"/>
              </a:spcAft>
              <a:buClr>
                <a:srgbClr val="191919"/>
              </a:buClr>
              <a:buSzPts val="5200"/>
              <a:buNone/>
              <a:defRPr sz="7000">
                <a:latin typeface="Delius"/>
                <a:ea typeface="Delius"/>
                <a:cs typeface="Delius"/>
                <a:sym typeface="Deliu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805738"/>
            <a:ext cx="42411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Be Vietnam Pro"/>
                <a:ea typeface="Be Vietnam Pro"/>
                <a:cs typeface="Be Vietnam Pro"/>
                <a:sym typeface="Be Vietnam Pr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161185" y="-15826"/>
            <a:ext cx="5485465" cy="5535558"/>
            <a:chOff x="-161186" y="-15826"/>
            <a:chExt cx="5485465" cy="5535558"/>
          </a:xfrm>
        </p:grpSpPr>
        <p:grpSp>
          <p:nvGrpSpPr>
            <p:cNvPr id="12" name="Google Shape;12;p2"/>
            <p:cNvGrpSpPr/>
            <p:nvPr/>
          </p:nvGrpSpPr>
          <p:grpSpPr>
            <a:xfrm>
              <a:off x="-161186" y="-15826"/>
              <a:ext cx="1135926" cy="998478"/>
              <a:chOff x="1" y="5679"/>
              <a:chExt cx="1564206" cy="1374935"/>
            </a:xfrm>
          </p:grpSpPr>
          <p:sp>
            <p:nvSpPr>
              <p:cNvPr id="13" name="Google Shape;13;p2"/>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5" name="Google Shape;35;p2"/>
            <p:cNvGrpSpPr/>
            <p:nvPr/>
          </p:nvGrpSpPr>
          <p:grpSpPr>
            <a:xfrm rot="-1329227">
              <a:off x="3723827" y="4658588"/>
              <a:ext cx="1545995" cy="591484"/>
              <a:chOff x="5554408" y="1265017"/>
              <a:chExt cx="1620304" cy="619914"/>
            </a:xfrm>
          </p:grpSpPr>
          <p:sp>
            <p:nvSpPr>
              <p:cNvPr id="36" name="Google Shape;36;p2"/>
              <p:cNvSpPr/>
              <p:nvPr/>
            </p:nvSpPr>
            <p:spPr>
              <a:xfrm>
                <a:off x="7096882" y="1539418"/>
                <a:ext cx="77830" cy="85648"/>
              </a:xfrm>
              <a:custGeom>
                <a:avLst/>
                <a:gdLst/>
                <a:ahLst/>
                <a:cxnLst/>
                <a:rect l="l" t="t" r="r" b="b"/>
                <a:pathLst>
                  <a:path w="3116" h="3429" extrusionOk="0">
                    <a:moveTo>
                      <a:pt x="592" y="0"/>
                    </a:moveTo>
                    <a:cubicBezTo>
                      <a:pt x="488" y="0"/>
                      <a:pt x="386" y="34"/>
                      <a:pt x="297" y="100"/>
                    </a:cubicBezTo>
                    <a:cubicBezTo>
                      <a:pt x="83" y="249"/>
                      <a:pt x="0" y="545"/>
                      <a:pt x="132" y="826"/>
                    </a:cubicBezTo>
                    <a:cubicBezTo>
                      <a:pt x="165" y="875"/>
                      <a:pt x="215" y="941"/>
                      <a:pt x="264" y="1007"/>
                    </a:cubicBezTo>
                    <a:cubicBezTo>
                      <a:pt x="824" y="1699"/>
                      <a:pt x="1401" y="2408"/>
                      <a:pt x="1978" y="3100"/>
                    </a:cubicBezTo>
                    <a:cubicBezTo>
                      <a:pt x="2044" y="3199"/>
                      <a:pt x="2143" y="3281"/>
                      <a:pt x="2242" y="3347"/>
                    </a:cubicBezTo>
                    <a:cubicBezTo>
                      <a:pt x="2331" y="3402"/>
                      <a:pt x="2429" y="3429"/>
                      <a:pt x="2526" y="3429"/>
                    </a:cubicBezTo>
                    <a:cubicBezTo>
                      <a:pt x="2662" y="3429"/>
                      <a:pt x="2795" y="3377"/>
                      <a:pt x="2901" y="3281"/>
                    </a:cubicBezTo>
                    <a:cubicBezTo>
                      <a:pt x="3066" y="3117"/>
                      <a:pt x="3115" y="2869"/>
                      <a:pt x="3016" y="2672"/>
                    </a:cubicBezTo>
                    <a:cubicBezTo>
                      <a:pt x="2951" y="2540"/>
                      <a:pt x="2868" y="2424"/>
                      <a:pt x="2769" y="2325"/>
                    </a:cubicBezTo>
                    <a:cubicBezTo>
                      <a:pt x="2291" y="1716"/>
                      <a:pt x="1780" y="1106"/>
                      <a:pt x="1286" y="496"/>
                    </a:cubicBezTo>
                    <a:cubicBezTo>
                      <a:pt x="1187" y="381"/>
                      <a:pt x="1088" y="249"/>
                      <a:pt x="956" y="150"/>
                    </a:cubicBezTo>
                    <a:cubicBezTo>
                      <a:pt x="848" y="50"/>
                      <a:pt x="719" y="0"/>
                      <a:pt x="59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958557" y="1422324"/>
                <a:ext cx="85248" cy="70836"/>
              </a:xfrm>
              <a:custGeom>
                <a:avLst/>
                <a:gdLst/>
                <a:ahLst/>
                <a:cxnLst/>
                <a:rect l="l" t="t" r="r" b="b"/>
                <a:pathLst>
                  <a:path w="3413" h="2836" extrusionOk="0">
                    <a:moveTo>
                      <a:pt x="564" y="1"/>
                    </a:moveTo>
                    <a:cubicBezTo>
                      <a:pt x="401" y="1"/>
                      <a:pt x="244" y="75"/>
                      <a:pt x="133" y="223"/>
                    </a:cubicBezTo>
                    <a:cubicBezTo>
                      <a:pt x="1" y="388"/>
                      <a:pt x="1" y="586"/>
                      <a:pt x="116" y="850"/>
                    </a:cubicBezTo>
                    <a:cubicBezTo>
                      <a:pt x="166" y="899"/>
                      <a:pt x="264" y="1014"/>
                      <a:pt x="363" y="1097"/>
                    </a:cubicBezTo>
                    <a:cubicBezTo>
                      <a:pt x="1023" y="1608"/>
                      <a:pt x="1682" y="2119"/>
                      <a:pt x="2325" y="2613"/>
                    </a:cubicBezTo>
                    <a:cubicBezTo>
                      <a:pt x="2407" y="2679"/>
                      <a:pt x="2489" y="2745"/>
                      <a:pt x="2588" y="2778"/>
                    </a:cubicBezTo>
                    <a:cubicBezTo>
                      <a:pt x="2661" y="2817"/>
                      <a:pt x="2741" y="2835"/>
                      <a:pt x="2822" y="2835"/>
                    </a:cubicBezTo>
                    <a:cubicBezTo>
                      <a:pt x="2979" y="2835"/>
                      <a:pt x="3139" y="2766"/>
                      <a:pt x="3248" y="2646"/>
                    </a:cubicBezTo>
                    <a:cubicBezTo>
                      <a:pt x="3412" y="2448"/>
                      <a:pt x="3412" y="2152"/>
                      <a:pt x="3231" y="1921"/>
                    </a:cubicBezTo>
                    <a:cubicBezTo>
                      <a:pt x="3182" y="1871"/>
                      <a:pt x="3116" y="1822"/>
                      <a:pt x="3050" y="1772"/>
                    </a:cubicBezTo>
                    <a:cubicBezTo>
                      <a:pt x="2391" y="1245"/>
                      <a:pt x="1715" y="718"/>
                      <a:pt x="1056" y="207"/>
                    </a:cubicBezTo>
                    <a:cubicBezTo>
                      <a:pt x="957" y="141"/>
                      <a:pt x="841" y="75"/>
                      <a:pt x="726" y="25"/>
                    </a:cubicBezTo>
                    <a:cubicBezTo>
                      <a:pt x="672" y="9"/>
                      <a:pt x="618" y="1"/>
                      <a:pt x="56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6807894" y="1335078"/>
                <a:ext cx="89369" cy="57498"/>
              </a:xfrm>
              <a:custGeom>
                <a:avLst/>
                <a:gdLst/>
                <a:ahLst/>
                <a:cxnLst/>
                <a:rect l="l" t="t" r="r" b="b"/>
                <a:pathLst>
                  <a:path w="3578" h="2302" extrusionOk="0">
                    <a:moveTo>
                      <a:pt x="553" y="1"/>
                    </a:moveTo>
                    <a:cubicBezTo>
                      <a:pt x="378" y="1"/>
                      <a:pt x="229" y="84"/>
                      <a:pt x="116" y="239"/>
                    </a:cubicBezTo>
                    <a:cubicBezTo>
                      <a:pt x="1" y="387"/>
                      <a:pt x="1" y="568"/>
                      <a:pt x="83" y="766"/>
                    </a:cubicBezTo>
                    <a:cubicBezTo>
                      <a:pt x="149" y="947"/>
                      <a:pt x="330" y="1046"/>
                      <a:pt x="512" y="1145"/>
                    </a:cubicBezTo>
                    <a:cubicBezTo>
                      <a:pt x="1154" y="1475"/>
                      <a:pt x="1797" y="1804"/>
                      <a:pt x="2440" y="2134"/>
                    </a:cubicBezTo>
                    <a:cubicBezTo>
                      <a:pt x="2539" y="2184"/>
                      <a:pt x="2654" y="2233"/>
                      <a:pt x="2769" y="2266"/>
                    </a:cubicBezTo>
                    <a:cubicBezTo>
                      <a:pt x="2838" y="2290"/>
                      <a:pt x="2906" y="2301"/>
                      <a:pt x="2970" y="2301"/>
                    </a:cubicBezTo>
                    <a:cubicBezTo>
                      <a:pt x="3171" y="2301"/>
                      <a:pt x="3346" y="2193"/>
                      <a:pt x="3445" y="2019"/>
                    </a:cubicBezTo>
                    <a:cubicBezTo>
                      <a:pt x="3577" y="1771"/>
                      <a:pt x="3495" y="1475"/>
                      <a:pt x="3231" y="1294"/>
                    </a:cubicBezTo>
                    <a:cubicBezTo>
                      <a:pt x="3182" y="1261"/>
                      <a:pt x="3132" y="1228"/>
                      <a:pt x="3083" y="1195"/>
                    </a:cubicBezTo>
                    <a:cubicBezTo>
                      <a:pt x="2374" y="832"/>
                      <a:pt x="1682" y="486"/>
                      <a:pt x="990" y="123"/>
                    </a:cubicBezTo>
                    <a:cubicBezTo>
                      <a:pt x="874" y="74"/>
                      <a:pt x="759" y="24"/>
                      <a:pt x="643" y="8"/>
                    </a:cubicBezTo>
                    <a:cubicBezTo>
                      <a:pt x="612" y="3"/>
                      <a:pt x="582" y="1"/>
                      <a:pt x="55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6670819" y="1285348"/>
                <a:ext cx="90993" cy="46233"/>
              </a:xfrm>
              <a:custGeom>
                <a:avLst/>
                <a:gdLst/>
                <a:ahLst/>
                <a:cxnLst/>
                <a:rect l="l" t="t" r="r" b="b"/>
                <a:pathLst>
                  <a:path w="3643" h="1851" extrusionOk="0">
                    <a:moveTo>
                      <a:pt x="585" y="1"/>
                    </a:moveTo>
                    <a:cubicBezTo>
                      <a:pt x="325" y="1"/>
                      <a:pt x="127" y="159"/>
                      <a:pt x="66" y="400"/>
                    </a:cubicBezTo>
                    <a:cubicBezTo>
                      <a:pt x="0" y="648"/>
                      <a:pt x="132" y="911"/>
                      <a:pt x="396" y="1043"/>
                    </a:cubicBezTo>
                    <a:cubicBezTo>
                      <a:pt x="445" y="1076"/>
                      <a:pt x="495" y="1093"/>
                      <a:pt x="561" y="1109"/>
                    </a:cubicBezTo>
                    <a:cubicBezTo>
                      <a:pt x="1253" y="1340"/>
                      <a:pt x="1929" y="1571"/>
                      <a:pt x="2621" y="1785"/>
                    </a:cubicBezTo>
                    <a:cubicBezTo>
                      <a:pt x="2802" y="1851"/>
                      <a:pt x="3016" y="1834"/>
                      <a:pt x="3132" y="1851"/>
                    </a:cubicBezTo>
                    <a:cubicBezTo>
                      <a:pt x="3577" y="1653"/>
                      <a:pt x="3643" y="1158"/>
                      <a:pt x="3346" y="911"/>
                    </a:cubicBezTo>
                    <a:cubicBezTo>
                      <a:pt x="3214" y="812"/>
                      <a:pt x="3066" y="763"/>
                      <a:pt x="2918" y="697"/>
                    </a:cubicBezTo>
                    <a:cubicBezTo>
                      <a:pt x="2308" y="499"/>
                      <a:pt x="1698" y="285"/>
                      <a:pt x="1072" y="87"/>
                    </a:cubicBezTo>
                    <a:cubicBezTo>
                      <a:pt x="940" y="54"/>
                      <a:pt x="808" y="5"/>
                      <a:pt x="660" y="5"/>
                    </a:cubicBezTo>
                    <a:cubicBezTo>
                      <a:pt x="634" y="2"/>
                      <a:pt x="610" y="1"/>
                      <a:pt x="58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6222101" y="1304256"/>
                <a:ext cx="87721" cy="49306"/>
              </a:xfrm>
              <a:custGeom>
                <a:avLst/>
                <a:gdLst/>
                <a:ahLst/>
                <a:cxnLst/>
                <a:rect l="l" t="t" r="r" b="b"/>
                <a:pathLst>
                  <a:path w="3512" h="1974" extrusionOk="0">
                    <a:moveTo>
                      <a:pt x="2895" y="1"/>
                    </a:moveTo>
                    <a:cubicBezTo>
                      <a:pt x="2870" y="1"/>
                      <a:pt x="2845" y="3"/>
                      <a:pt x="2819" y="6"/>
                    </a:cubicBezTo>
                    <a:cubicBezTo>
                      <a:pt x="2720" y="22"/>
                      <a:pt x="2621" y="55"/>
                      <a:pt x="2539" y="88"/>
                    </a:cubicBezTo>
                    <a:cubicBezTo>
                      <a:pt x="1896" y="336"/>
                      <a:pt x="1254" y="583"/>
                      <a:pt x="627" y="846"/>
                    </a:cubicBezTo>
                    <a:cubicBezTo>
                      <a:pt x="495" y="896"/>
                      <a:pt x="364" y="978"/>
                      <a:pt x="265" y="1061"/>
                    </a:cubicBezTo>
                    <a:cubicBezTo>
                      <a:pt x="1" y="1324"/>
                      <a:pt x="83" y="1769"/>
                      <a:pt x="429" y="1918"/>
                    </a:cubicBezTo>
                    <a:cubicBezTo>
                      <a:pt x="515" y="1957"/>
                      <a:pt x="597" y="1974"/>
                      <a:pt x="679" y="1974"/>
                    </a:cubicBezTo>
                    <a:cubicBezTo>
                      <a:pt x="770" y="1974"/>
                      <a:pt x="861" y="1953"/>
                      <a:pt x="957" y="1918"/>
                    </a:cubicBezTo>
                    <a:cubicBezTo>
                      <a:pt x="1369" y="1769"/>
                      <a:pt x="1781" y="1605"/>
                      <a:pt x="2193" y="1440"/>
                    </a:cubicBezTo>
                    <a:cubicBezTo>
                      <a:pt x="2308" y="1390"/>
                      <a:pt x="2424" y="1357"/>
                      <a:pt x="2539" y="1308"/>
                    </a:cubicBezTo>
                    <a:cubicBezTo>
                      <a:pt x="2654" y="1275"/>
                      <a:pt x="2770" y="1226"/>
                      <a:pt x="2869" y="1176"/>
                    </a:cubicBezTo>
                    <a:cubicBezTo>
                      <a:pt x="3001" y="1110"/>
                      <a:pt x="3132" y="1061"/>
                      <a:pt x="3248" y="978"/>
                    </a:cubicBezTo>
                    <a:cubicBezTo>
                      <a:pt x="3446" y="830"/>
                      <a:pt x="3511" y="550"/>
                      <a:pt x="3429" y="336"/>
                    </a:cubicBezTo>
                    <a:cubicBezTo>
                      <a:pt x="3340" y="128"/>
                      <a:pt x="3119" y="1"/>
                      <a:pt x="289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6521380" y="1265017"/>
                <a:ext cx="86472" cy="31996"/>
              </a:xfrm>
              <a:custGeom>
                <a:avLst/>
                <a:gdLst/>
                <a:ahLst/>
                <a:cxnLst/>
                <a:rect l="l" t="t" r="r" b="b"/>
                <a:pathLst>
                  <a:path w="3462" h="1281" extrusionOk="0">
                    <a:moveTo>
                      <a:pt x="642" y="0"/>
                    </a:moveTo>
                    <a:cubicBezTo>
                      <a:pt x="570" y="0"/>
                      <a:pt x="497" y="8"/>
                      <a:pt x="429" y="28"/>
                    </a:cubicBezTo>
                    <a:cubicBezTo>
                      <a:pt x="182" y="94"/>
                      <a:pt x="17" y="291"/>
                      <a:pt x="17" y="555"/>
                    </a:cubicBezTo>
                    <a:cubicBezTo>
                      <a:pt x="1" y="769"/>
                      <a:pt x="149" y="967"/>
                      <a:pt x="380" y="1050"/>
                    </a:cubicBezTo>
                    <a:cubicBezTo>
                      <a:pt x="462" y="1083"/>
                      <a:pt x="561" y="1115"/>
                      <a:pt x="660" y="1115"/>
                    </a:cubicBezTo>
                    <a:cubicBezTo>
                      <a:pt x="1352" y="1181"/>
                      <a:pt x="2028" y="1231"/>
                      <a:pt x="2704" y="1280"/>
                    </a:cubicBezTo>
                    <a:cubicBezTo>
                      <a:pt x="2836" y="1280"/>
                      <a:pt x="2984" y="1264"/>
                      <a:pt x="3066" y="1247"/>
                    </a:cubicBezTo>
                    <a:cubicBezTo>
                      <a:pt x="3313" y="1132"/>
                      <a:pt x="3429" y="984"/>
                      <a:pt x="3445" y="769"/>
                    </a:cubicBezTo>
                    <a:cubicBezTo>
                      <a:pt x="3462" y="539"/>
                      <a:pt x="3330" y="324"/>
                      <a:pt x="3116" y="242"/>
                    </a:cubicBezTo>
                    <a:cubicBezTo>
                      <a:pt x="3017" y="193"/>
                      <a:pt x="2885" y="176"/>
                      <a:pt x="2770" y="160"/>
                    </a:cubicBezTo>
                    <a:cubicBezTo>
                      <a:pt x="2110" y="110"/>
                      <a:pt x="1451" y="61"/>
                      <a:pt x="792" y="11"/>
                    </a:cubicBezTo>
                    <a:cubicBezTo>
                      <a:pt x="744" y="4"/>
                      <a:pt x="693" y="0"/>
                      <a:pt x="64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6020410" y="1441307"/>
                <a:ext cx="66715" cy="74158"/>
              </a:xfrm>
              <a:custGeom>
                <a:avLst/>
                <a:gdLst/>
                <a:ahLst/>
                <a:cxnLst/>
                <a:rect l="l" t="t" r="r" b="b"/>
                <a:pathLst>
                  <a:path w="2671" h="2969" extrusionOk="0">
                    <a:moveTo>
                      <a:pt x="2073" y="0"/>
                    </a:moveTo>
                    <a:cubicBezTo>
                      <a:pt x="1976" y="0"/>
                      <a:pt x="1879" y="29"/>
                      <a:pt x="1797" y="90"/>
                    </a:cubicBezTo>
                    <a:cubicBezTo>
                      <a:pt x="1698" y="155"/>
                      <a:pt x="1599" y="254"/>
                      <a:pt x="1533" y="337"/>
                    </a:cubicBezTo>
                    <a:cubicBezTo>
                      <a:pt x="1104" y="881"/>
                      <a:pt x="676" y="1408"/>
                      <a:pt x="264" y="1952"/>
                    </a:cubicBezTo>
                    <a:cubicBezTo>
                      <a:pt x="182" y="2051"/>
                      <a:pt x="116" y="2150"/>
                      <a:pt x="83" y="2265"/>
                    </a:cubicBezTo>
                    <a:cubicBezTo>
                      <a:pt x="0" y="2463"/>
                      <a:pt x="83" y="2726"/>
                      <a:pt x="264" y="2858"/>
                    </a:cubicBezTo>
                    <a:cubicBezTo>
                      <a:pt x="355" y="2931"/>
                      <a:pt x="455" y="2968"/>
                      <a:pt x="571" y="2968"/>
                    </a:cubicBezTo>
                    <a:cubicBezTo>
                      <a:pt x="666" y="2968"/>
                      <a:pt x="772" y="2943"/>
                      <a:pt x="890" y="2891"/>
                    </a:cubicBezTo>
                    <a:cubicBezTo>
                      <a:pt x="940" y="2842"/>
                      <a:pt x="1055" y="2743"/>
                      <a:pt x="1137" y="2644"/>
                    </a:cubicBezTo>
                    <a:cubicBezTo>
                      <a:pt x="1549" y="2117"/>
                      <a:pt x="1961" y="1606"/>
                      <a:pt x="2374" y="1078"/>
                    </a:cubicBezTo>
                    <a:cubicBezTo>
                      <a:pt x="2456" y="963"/>
                      <a:pt x="2538" y="848"/>
                      <a:pt x="2588" y="716"/>
                    </a:cubicBezTo>
                    <a:cubicBezTo>
                      <a:pt x="2670" y="485"/>
                      <a:pt x="2588" y="254"/>
                      <a:pt x="2406" y="122"/>
                    </a:cubicBezTo>
                    <a:cubicBezTo>
                      <a:pt x="2308" y="42"/>
                      <a:pt x="2190" y="0"/>
                      <a:pt x="207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111802" y="1362878"/>
                <a:ext cx="76581" cy="56999"/>
              </a:xfrm>
              <a:custGeom>
                <a:avLst/>
                <a:gdLst/>
                <a:ahLst/>
                <a:cxnLst/>
                <a:rect l="l" t="t" r="r" b="b"/>
                <a:pathLst>
                  <a:path w="3066" h="2282" extrusionOk="0">
                    <a:moveTo>
                      <a:pt x="2482" y="0"/>
                    </a:moveTo>
                    <a:cubicBezTo>
                      <a:pt x="2420" y="0"/>
                      <a:pt x="2355" y="11"/>
                      <a:pt x="2291" y="32"/>
                    </a:cubicBezTo>
                    <a:cubicBezTo>
                      <a:pt x="2209" y="65"/>
                      <a:pt x="2143" y="98"/>
                      <a:pt x="2027" y="164"/>
                    </a:cubicBezTo>
                    <a:cubicBezTo>
                      <a:pt x="1500" y="494"/>
                      <a:pt x="923" y="873"/>
                      <a:pt x="363" y="1252"/>
                    </a:cubicBezTo>
                    <a:cubicBezTo>
                      <a:pt x="313" y="1268"/>
                      <a:pt x="297" y="1301"/>
                      <a:pt x="264" y="1318"/>
                    </a:cubicBezTo>
                    <a:cubicBezTo>
                      <a:pt x="33" y="1532"/>
                      <a:pt x="0" y="1845"/>
                      <a:pt x="181" y="2092"/>
                    </a:cubicBezTo>
                    <a:cubicBezTo>
                      <a:pt x="268" y="2212"/>
                      <a:pt x="435" y="2282"/>
                      <a:pt x="614" y="2282"/>
                    </a:cubicBezTo>
                    <a:cubicBezTo>
                      <a:pt x="706" y="2282"/>
                      <a:pt x="801" y="2263"/>
                      <a:pt x="890" y="2224"/>
                    </a:cubicBezTo>
                    <a:cubicBezTo>
                      <a:pt x="972" y="2191"/>
                      <a:pt x="1055" y="2125"/>
                      <a:pt x="1137" y="2076"/>
                    </a:cubicBezTo>
                    <a:cubicBezTo>
                      <a:pt x="1632" y="1763"/>
                      <a:pt x="2126" y="1450"/>
                      <a:pt x="2604" y="1120"/>
                    </a:cubicBezTo>
                    <a:cubicBezTo>
                      <a:pt x="2703" y="1054"/>
                      <a:pt x="2802" y="988"/>
                      <a:pt x="2884" y="889"/>
                    </a:cubicBezTo>
                    <a:cubicBezTo>
                      <a:pt x="3049" y="691"/>
                      <a:pt x="3066" y="428"/>
                      <a:pt x="2934" y="230"/>
                    </a:cubicBezTo>
                    <a:cubicBezTo>
                      <a:pt x="2824" y="84"/>
                      <a:pt x="2660" y="0"/>
                      <a:pt x="248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5554408" y="1422000"/>
                <a:ext cx="82775" cy="43536"/>
              </a:xfrm>
              <a:custGeom>
                <a:avLst/>
                <a:gdLst/>
                <a:ahLst/>
                <a:cxnLst/>
                <a:rect l="l" t="t" r="r" b="b"/>
                <a:pathLst>
                  <a:path w="3314" h="1743" extrusionOk="0">
                    <a:moveTo>
                      <a:pt x="2717" y="0"/>
                    </a:moveTo>
                    <a:cubicBezTo>
                      <a:pt x="2691" y="0"/>
                      <a:pt x="2664" y="2"/>
                      <a:pt x="2638" y="6"/>
                    </a:cubicBezTo>
                    <a:cubicBezTo>
                      <a:pt x="2539" y="6"/>
                      <a:pt x="2440" y="38"/>
                      <a:pt x="2341" y="71"/>
                    </a:cubicBezTo>
                    <a:cubicBezTo>
                      <a:pt x="1797" y="236"/>
                      <a:pt x="1237" y="401"/>
                      <a:pt x="676" y="582"/>
                    </a:cubicBezTo>
                    <a:cubicBezTo>
                      <a:pt x="544" y="632"/>
                      <a:pt x="413" y="681"/>
                      <a:pt x="297" y="747"/>
                    </a:cubicBezTo>
                    <a:cubicBezTo>
                      <a:pt x="99" y="895"/>
                      <a:pt x="1" y="1176"/>
                      <a:pt x="99" y="1390"/>
                    </a:cubicBezTo>
                    <a:cubicBezTo>
                      <a:pt x="182" y="1604"/>
                      <a:pt x="347" y="1703"/>
                      <a:pt x="561" y="1736"/>
                    </a:cubicBezTo>
                    <a:cubicBezTo>
                      <a:pt x="580" y="1741"/>
                      <a:pt x="602" y="1743"/>
                      <a:pt x="626" y="1743"/>
                    </a:cubicBezTo>
                    <a:cubicBezTo>
                      <a:pt x="682" y="1743"/>
                      <a:pt x="745" y="1731"/>
                      <a:pt x="792" y="1720"/>
                    </a:cubicBezTo>
                    <a:cubicBezTo>
                      <a:pt x="1467" y="1522"/>
                      <a:pt x="2143" y="1308"/>
                      <a:pt x="2703" y="1143"/>
                    </a:cubicBezTo>
                    <a:cubicBezTo>
                      <a:pt x="2868" y="1077"/>
                      <a:pt x="2918" y="1044"/>
                      <a:pt x="2967" y="1011"/>
                    </a:cubicBezTo>
                    <a:cubicBezTo>
                      <a:pt x="3214" y="863"/>
                      <a:pt x="3313" y="599"/>
                      <a:pt x="3214" y="335"/>
                    </a:cubicBezTo>
                    <a:cubicBezTo>
                      <a:pt x="3140" y="128"/>
                      <a:pt x="2947" y="0"/>
                      <a:pt x="271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6369493" y="1267764"/>
                <a:ext cx="83999" cy="35593"/>
              </a:xfrm>
              <a:custGeom>
                <a:avLst/>
                <a:gdLst/>
                <a:ahLst/>
                <a:cxnLst/>
                <a:rect l="l" t="t" r="r" b="b"/>
                <a:pathLst>
                  <a:path w="3363" h="1425" extrusionOk="0">
                    <a:moveTo>
                      <a:pt x="2753" y="0"/>
                    </a:moveTo>
                    <a:cubicBezTo>
                      <a:pt x="2687" y="0"/>
                      <a:pt x="2637" y="0"/>
                      <a:pt x="2571" y="17"/>
                    </a:cubicBezTo>
                    <a:cubicBezTo>
                      <a:pt x="1945" y="99"/>
                      <a:pt x="1302" y="198"/>
                      <a:pt x="676" y="297"/>
                    </a:cubicBezTo>
                    <a:cubicBezTo>
                      <a:pt x="561" y="313"/>
                      <a:pt x="429" y="346"/>
                      <a:pt x="330" y="396"/>
                    </a:cubicBezTo>
                    <a:cubicBezTo>
                      <a:pt x="116" y="511"/>
                      <a:pt x="0" y="775"/>
                      <a:pt x="66" y="1022"/>
                    </a:cubicBezTo>
                    <a:cubicBezTo>
                      <a:pt x="116" y="1220"/>
                      <a:pt x="313" y="1401"/>
                      <a:pt x="528" y="1417"/>
                    </a:cubicBezTo>
                    <a:cubicBezTo>
                      <a:pt x="566" y="1422"/>
                      <a:pt x="603" y="1424"/>
                      <a:pt x="640" y="1424"/>
                    </a:cubicBezTo>
                    <a:cubicBezTo>
                      <a:pt x="727" y="1424"/>
                      <a:pt x="809" y="1413"/>
                      <a:pt x="890" y="1401"/>
                    </a:cubicBezTo>
                    <a:cubicBezTo>
                      <a:pt x="1451" y="1319"/>
                      <a:pt x="1994" y="1253"/>
                      <a:pt x="2555" y="1154"/>
                    </a:cubicBezTo>
                    <a:cubicBezTo>
                      <a:pt x="2687" y="1137"/>
                      <a:pt x="2835" y="1104"/>
                      <a:pt x="2934" y="1071"/>
                    </a:cubicBezTo>
                    <a:cubicBezTo>
                      <a:pt x="3231" y="956"/>
                      <a:pt x="3362" y="709"/>
                      <a:pt x="3313" y="445"/>
                    </a:cubicBezTo>
                    <a:cubicBezTo>
                      <a:pt x="3264" y="181"/>
                      <a:pt x="3033" y="0"/>
                      <a:pt x="275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6217581" y="1543864"/>
                <a:ext cx="65491" cy="68663"/>
              </a:xfrm>
              <a:custGeom>
                <a:avLst/>
                <a:gdLst/>
                <a:ahLst/>
                <a:cxnLst/>
                <a:rect l="l" t="t" r="r" b="b"/>
                <a:pathLst>
                  <a:path w="2622" h="2749" extrusionOk="0">
                    <a:moveTo>
                      <a:pt x="589" y="0"/>
                    </a:moveTo>
                    <a:cubicBezTo>
                      <a:pt x="463" y="0"/>
                      <a:pt x="336" y="42"/>
                      <a:pt x="231" y="120"/>
                    </a:cubicBezTo>
                    <a:cubicBezTo>
                      <a:pt x="50" y="269"/>
                      <a:pt x="1" y="549"/>
                      <a:pt x="100" y="796"/>
                    </a:cubicBezTo>
                    <a:cubicBezTo>
                      <a:pt x="133" y="829"/>
                      <a:pt x="149" y="895"/>
                      <a:pt x="198" y="928"/>
                    </a:cubicBezTo>
                    <a:cubicBezTo>
                      <a:pt x="643" y="1472"/>
                      <a:pt x="1105" y="1999"/>
                      <a:pt x="1566" y="2527"/>
                    </a:cubicBezTo>
                    <a:cubicBezTo>
                      <a:pt x="1632" y="2592"/>
                      <a:pt x="1715" y="2658"/>
                      <a:pt x="1814" y="2691"/>
                    </a:cubicBezTo>
                    <a:cubicBezTo>
                      <a:pt x="1892" y="2730"/>
                      <a:pt x="1970" y="2749"/>
                      <a:pt x="2046" y="2749"/>
                    </a:cubicBezTo>
                    <a:cubicBezTo>
                      <a:pt x="2162" y="2749"/>
                      <a:pt x="2274" y="2705"/>
                      <a:pt x="2374" y="2625"/>
                    </a:cubicBezTo>
                    <a:cubicBezTo>
                      <a:pt x="2555" y="2461"/>
                      <a:pt x="2621" y="2230"/>
                      <a:pt x="2539" y="2016"/>
                    </a:cubicBezTo>
                    <a:cubicBezTo>
                      <a:pt x="2473" y="1900"/>
                      <a:pt x="2390" y="1785"/>
                      <a:pt x="2308" y="1669"/>
                    </a:cubicBezTo>
                    <a:cubicBezTo>
                      <a:pt x="1929" y="1224"/>
                      <a:pt x="1550" y="796"/>
                      <a:pt x="1171" y="351"/>
                    </a:cubicBezTo>
                    <a:cubicBezTo>
                      <a:pt x="1088" y="269"/>
                      <a:pt x="1006" y="170"/>
                      <a:pt x="907" y="104"/>
                    </a:cubicBezTo>
                    <a:cubicBezTo>
                      <a:pt x="814" y="34"/>
                      <a:pt x="702" y="0"/>
                      <a:pt x="58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800584" y="1387556"/>
                <a:ext cx="81127" cy="30597"/>
              </a:xfrm>
              <a:custGeom>
                <a:avLst/>
                <a:gdLst/>
                <a:ahLst/>
                <a:cxnLst/>
                <a:rect l="l" t="t" r="r" b="b"/>
                <a:pathLst>
                  <a:path w="3248" h="1225" extrusionOk="0">
                    <a:moveTo>
                      <a:pt x="791" y="0"/>
                    </a:moveTo>
                    <a:cubicBezTo>
                      <a:pt x="693" y="0"/>
                      <a:pt x="577" y="0"/>
                      <a:pt x="495" y="17"/>
                    </a:cubicBezTo>
                    <a:cubicBezTo>
                      <a:pt x="215" y="66"/>
                      <a:pt x="33" y="264"/>
                      <a:pt x="17" y="511"/>
                    </a:cubicBezTo>
                    <a:cubicBezTo>
                      <a:pt x="0" y="758"/>
                      <a:pt x="182" y="1022"/>
                      <a:pt x="445" y="1088"/>
                    </a:cubicBezTo>
                    <a:cubicBezTo>
                      <a:pt x="511" y="1104"/>
                      <a:pt x="561" y="1121"/>
                      <a:pt x="627" y="1121"/>
                    </a:cubicBezTo>
                    <a:cubicBezTo>
                      <a:pt x="1269" y="1154"/>
                      <a:pt x="1912" y="1187"/>
                      <a:pt x="2555" y="1220"/>
                    </a:cubicBezTo>
                    <a:cubicBezTo>
                      <a:pt x="2577" y="1223"/>
                      <a:pt x="2599" y="1224"/>
                      <a:pt x="2621" y="1224"/>
                    </a:cubicBezTo>
                    <a:cubicBezTo>
                      <a:pt x="2713" y="1224"/>
                      <a:pt x="2801" y="1200"/>
                      <a:pt x="2868" y="1187"/>
                    </a:cubicBezTo>
                    <a:cubicBezTo>
                      <a:pt x="3082" y="1088"/>
                      <a:pt x="3198" y="956"/>
                      <a:pt x="3214" y="758"/>
                    </a:cubicBezTo>
                    <a:cubicBezTo>
                      <a:pt x="3247" y="544"/>
                      <a:pt x="3181" y="346"/>
                      <a:pt x="2983" y="247"/>
                    </a:cubicBezTo>
                    <a:cubicBezTo>
                      <a:pt x="2852" y="165"/>
                      <a:pt x="2687" y="115"/>
                      <a:pt x="2538" y="115"/>
                    </a:cubicBezTo>
                    <a:cubicBezTo>
                      <a:pt x="1945" y="66"/>
                      <a:pt x="1368" y="33"/>
                      <a:pt x="79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6118795" y="1470006"/>
                <a:ext cx="68363" cy="55925"/>
              </a:xfrm>
              <a:custGeom>
                <a:avLst/>
                <a:gdLst/>
                <a:ahLst/>
                <a:cxnLst/>
                <a:rect l="l" t="t" r="r" b="b"/>
                <a:pathLst>
                  <a:path w="2737" h="2239" extrusionOk="0">
                    <a:moveTo>
                      <a:pt x="566" y="0"/>
                    </a:moveTo>
                    <a:cubicBezTo>
                      <a:pt x="427" y="0"/>
                      <a:pt x="304" y="59"/>
                      <a:pt x="198" y="177"/>
                    </a:cubicBezTo>
                    <a:cubicBezTo>
                      <a:pt x="33" y="341"/>
                      <a:pt x="0" y="589"/>
                      <a:pt x="132" y="852"/>
                    </a:cubicBezTo>
                    <a:cubicBezTo>
                      <a:pt x="198" y="902"/>
                      <a:pt x="280" y="1017"/>
                      <a:pt x="396" y="1100"/>
                    </a:cubicBezTo>
                    <a:cubicBezTo>
                      <a:pt x="824" y="1429"/>
                      <a:pt x="1269" y="1742"/>
                      <a:pt x="1698" y="2055"/>
                    </a:cubicBezTo>
                    <a:cubicBezTo>
                      <a:pt x="1780" y="2121"/>
                      <a:pt x="1879" y="2171"/>
                      <a:pt x="1961" y="2204"/>
                    </a:cubicBezTo>
                    <a:cubicBezTo>
                      <a:pt x="2023" y="2227"/>
                      <a:pt x="2089" y="2239"/>
                      <a:pt x="2154" y="2239"/>
                    </a:cubicBezTo>
                    <a:cubicBezTo>
                      <a:pt x="2316" y="2239"/>
                      <a:pt x="2477" y="2168"/>
                      <a:pt x="2571" y="2039"/>
                    </a:cubicBezTo>
                    <a:cubicBezTo>
                      <a:pt x="2720" y="1858"/>
                      <a:pt x="2736" y="1577"/>
                      <a:pt x="2588" y="1380"/>
                    </a:cubicBezTo>
                    <a:cubicBezTo>
                      <a:pt x="2522" y="1297"/>
                      <a:pt x="2456" y="1231"/>
                      <a:pt x="2374" y="1165"/>
                    </a:cubicBezTo>
                    <a:cubicBezTo>
                      <a:pt x="1945" y="836"/>
                      <a:pt x="1500" y="506"/>
                      <a:pt x="1071" y="193"/>
                    </a:cubicBezTo>
                    <a:cubicBezTo>
                      <a:pt x="973" y="127"/>
                      <a:pt x="857" y="78"/>
                      <a:pt x="742" y="28"/>
                    </a:cubicBezTo>
                    <a:cubicBezTo>
                      <a:pt x="681" y="9"/>
                      <a:pt x="622" y="0"/>
                      <a:pt x="56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6109729" y="1850387"/>
                <a:ext cx="76606" cy="34544"/>
              </a:xfrm>
              <a:custGeom>
                <a:avLst/>
                <a:gdLst/>
                <a:ahLst/>
                <a:cxnLst/>
                <a:rect l="l" t="t" r="r" b="b"/>
                <a:pathLst>
                  <a:path w="3067" h="1383" extrusionOk="0">
                    <a:moveTo>
                      <a:pt x="680" y="0"/>
                    </a:moveTo>
                    <a:cubicBezTo>
                      <a:pt x="611" y="0"/>
                      <a:pt x="539" y="8"/>
                      <a:pt x="462" y="28"/>
                    </a:cubicBezTo>
                    <a:cubicBezTo>
                      <a:pt x="248" y="61"/>
                      <a:pt x="116" y="209"/>
                      <a:pt x="67" y="423"/>
                    </a:cubicBezTo>
                    <a:cubicBezTo>
                      <a:pt x="1" y="638"/>
                      <a:pt x="100" y="868"/>
                      <a:pt x="297" y="1000"/>
                    </a:cubicBezTo>
                    <a:cubicBezTo>
                      <a:pt x="380" y="1050"/>
                      <a:pt x="479" y="1083"/>
                      <a:pt x="561" y="1099"/>
                    </a:cubicBezTo>
                    <a:cubicBezTo>
                      <a:pt x="1171" y="1198"/>
                      <a:pt x="1764" y="1297"/>
                      <a:pt x="2357" y="1379"/>
                    </a:cubicBezTo>
                    <a:cubicBezTo>
                      <a:pt x="2376" y="1382"/>
                      <a:pt x="2395" y="1383"/>
                      <a:pt x="2415" y="1383"/>
                    </a:cubicBezTo>
                    <a:cubicBezTo>
                      <a:pt x="2530" y="1383"/>
                      <a:pt x="2649" y="1346"/>
                      <a:pt x="2720" y="1346"/>
                    </a:cubicBezTo>
                    <a:cubicBezTo>
                      <a:pt x="2934" y="1214"/>
                      <a:pt x="3033" y="1066"/>
                      <a:pt x="3050" y="885"/>
                    </a:cubicBezTo>
                    <a:cubicBezTo>
                      <a:pt x="3066" y="654"/>
                      <a:pt x="2967" y="489"/>
                      <a:pt x="2786" y="374"/>
                    </a:cubicBezTo>
                    <a:cubicBezTo>
                      <a:pt x="2671" y="308"/>
                      <a:pt x="2555" y="275"/>
                      <a:pt x="2440" y="258"/>
                    </a:cubicBezTo>
                    <a:cubicBezTo>
                      <a:pt x="1896" y="176"/>
                      <a:pt x="1369" y="94"/>
                      <a:pt x="825" y="11"/>
                    </a:cubicBezTo>
                    <a:cubicBezTo>
                      <a:pt x="777" y="4"/>
                      <a:pt x="729" y="0"/>
                      <a:pt x="68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5938884" y="1401119"/>
                <a:ext cx="74957" cy="43111"/>
              </a:xfrm>
              <a:custGeom>
                <a:avLst/>
                <a:gdLst/>
                <a:ahLst/>
                <a:cxnLst/>
                <a:rect l="l" t="t" r="r" b="b"/>
                <a:pathLst>
                  <a:path w="3001" h="1726" extrusionOk="0">
                    <a:moveTo>
                      <a:pt x="627" y="1"/>
                    </a:moveTo>
                    <a:cubicBezTo>
                      <a:pt x="397" y="1"/>
                      <a:pt x="182" y="149"/>
                      <a:pt x="100" y="347"/>
                    </a:cubicBezTo>
                    <a:cubicBezTo>
                      <a:pt x="1" y="594"/>
                      <a:pt x="67" y="825"/>
                      <a:pt x="281" y="990"/>
                    </a:cubicBezTo>
                    <a:cubicBezTo>
                      <a:pt x="347" y="1039"/>
                      <a:pt x="413" y="1089"/>
                      <a:pt x="495" y="1105"/>
                    </a:cubicBezTo>
                    <a:cubicBezTo>
                      <a:pt x="1039" y="1319"/>
                      <a:pt x="1583" y="1517"/>
                      <a:pt x="2127" y="1699"/>
                    </a:cubicBezTo>
                    <a:cubicBezTo>
                      <a:pt x="2191" y="1720"/>
                      <a:pt x="2257" y="1726"/>
                      <a:pt x="2319" y="1726"/>
                    </a:cubicBezTo>
                    <a:cubicBezTo>
                      <a:pt x="2401" y="1726"/>
                      <a:pt x="2475" y="1715"/>
                      <a:pt x="2523" y="1715"/>
                    </a:cubicBezTo>
                    <a:cubicBezTo>
                      <a:pt x="2918" y="1517"/>
                      <a:pt x="3001" y="1072"/>
                      <a:pt x="2737" y="825"/>
                    </a:cubicBezTo>
                    <a:cubicBezTo>
                      <a:pt x="2654" y="743"/>
                      <a:pt x="2556" y="677"/>
                      <a:pt x="2440" y="627"/>
                    </a:cubicBezTo>
                    <a:cubicBezTo>
                      <a:pt x="1913" y="429"/>
                      <a:pt x="1385" y="248"/>
                      <a:pt x="858" y="50"/>
                    </a:cubicBezTo>
                    <a:cubicBezTo>
                      <a:pt x="792" y="34"/>
                      <a:pt x="710" y="17"/>
                      <a:pt x="6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5977174" y="1677768"/>
                <a:ext cx="36667" cy="73334"/>
              </a:xfrm>
              <a:custGeom>
                <a:avLst/>
                <a:gdLst/>
                <a:ahLst/>
                <a:cxnLst/>
                <a:rect l="l" t="t" r="r" b="b"/>
                <a:pathLst>
                  <a:path w="1468" h="2936" extrusionOk="0">
                    <a:moveTo>
                      <a:pt x="545" y="0"/>
                    </a:moveTo>
                    <a:cubicBezTo>
                      <a:pt x="501" y="0"/>
                      <a:pt x="457" y="6"/>
                      <a:pt x="413" y="17"/>
                    </a:cubicBezTo>
                    <a:cubicBezTo>
                      <a:pt x="182" y="83"/>
                      <a:pt x="17" y="280"/>
                      <a:pt x="1" y="544"/>
                    </a:cubicBezTo>
                    <a:cubicBezTo>
                      <a:pt x="1" y="627"/>
                      <a:pt x="1" y="709"/>
                      <a:pt x="17" y="791"/>
                    </a:cubicBezTo>
                    <a:cubicBezTo>
                      <a:pt x="133" y="1319"/>
                      <a:pt x="231" y="1846"/>
                      <a:pt x="347" y="2390"/>
                    </a:cubicBezTo>
                    <a:cubicBezTo>
                      <a:pt x="380" y="2489"/>
                      <a:pt x="413" y="2588"/>
                      <a:pt x="462" y="2670"/>
                    </a:cubicBezTo>
                    <a:cubicBezTo>
                      <a:pt x="554" y="2838"/>
                      <a:pt x="702" y="2936"/>
                      <a:pt x="908" y="2936"/>
                    </a:cubicBezTo>
                    <a:cubicBezTo>
                      <a:pt x="924" y="2936"/>
                      <a:pt x="940" y="2935"/>
                      <a:pt x="957" y="2934"/>
                    </a:cubicBezTo>
                    <a:cubicBezTo>
                      <a:pt x="1187" y="2917"/>
                      <a:pt x="1385" y="2769"/>
                      <a:pt x="1435" y="2538"/>
                    </a:cubicBezTo>
                    <a:cubicBezTo>
                      <a:pt x="1468" y="2423"/>
                      <a:pt x="1468" y="2291"/>
                      <a:pt x="1451" y="2176"/>
                    </a:cubicBezTo>
                    <a:cubicBezTo>
                      <a:pt x="1352" y="1632"/>
                      <a:pt x="1220" y="1072"/>
                      <a:pt x="1105" y="528"/>
                    </a:cubicBezTo>
                    <a:cubicBezTo>
                      <a:pt x="1105" y="462"/>
                      <a:pt x="1072" y="412"/>
                      <a:pt x="1056" y="379"/>
                    </a:cubicBezTo>
                    <a:cubicBezTo>
                      <a:pt x="946" y="133"/>
                      <a:pt x="757" y="0"/>
                      <a:pt x="54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6202769" y="1818416"/>
                <a:ext cx="71660" cy="48356"/>
              </a:xfrm>
              <a:custGeom>
                <a:avLst/>
                <a:gdLst/>
                <a:ahLst/>
                <a:cxnLst/>
                <a:rect l="l" t="t" r="r" b="b"/>
                <a:pathLst>
                  <a:path w="2869" h="1936" extrusionOk="0">
                    <a:moveTo>
                      <a:pt x="2267" y="0"/>
                    </a:moveTo>
                    <a:cubicBezTo>
                      <a:pt x="2242" y="0"/>
                      <a:pt x="2217" y="2"/>
                      <a:pt x="2192" y="6"/>
                    </a:cubicBezTo>
                    <a:cubicBezTo>
                      <a:pt x="2110" y="22"/>
                      <a:pt x="2044" y="39"/>
                      <a:pt x="1962" y="72"/>
                    </a:cubicBezTo>
                    <a:cubicBezTo>
                      <a:pt x="1451" y="335"/>
                      <a:pt x="923" y="599"/>
                      <a:pt x="412" y="863"/>
                    </a:cubicBezTo>
                    <a:cubicBezTo>
                      <a:pt x="330" y="912"/>
                      <a:pt x="248" y="978"/>
                      <a:pt x="182" y="1044"/>
                    </a:cubicBezTo>
                    <a:cubicBezTo>
                      <a:pt x="33" y="1209"/>
                      <a:pt x="0" y="1407"/>
                      <a:pt x="83" y="1604"/>
                    </a:cubicBezTo>
                    <a:cubicBezTo>
                      <a:pt x="161" y="1792"/>
                      <a:pt x="358" y="1935"/>
                      <a:pt x="575" y="1935"/>
                    </a:cubicBezTo>
                    <a:cubicBezTo>
                      <a:pt x="587" y="1935"/>
                      <a:pt x="598" y="1935"/>
                      <a:pt x="610" y="1934"/>
                    </a:cubicBezTo>
                    <a:cubicBezTo>
                      <a:pt x="726" y="1918"/>
                      <a:pt x="841" y="1885"/>
                      <a:pt x="956" y="1835"/>
                    </a:cubicBezTo>
                    <a:cubicBezTo>
                      <a:pt x="1187" y="1736"/>
                      <a:pt x="1418" y="1604"/>
                      <a:pt x="1648" y="1506"/>
                    </a:cubicBezTo>
                    <a:lnTo>
                      <a:pt x="1648" y="1473"/>
                    </a:lnTo>
                    <a:cubicBezTo>
                      <a:pt x="1879" y="1357"/>
                      <a:pt x="2110" y="1258"/>
                      <a:pt x="2341" y="1126"/>
                    </a:cubicBezTo>
                    <a:cubicBezTo>
                      <a:pt x="2473" y="1061"/>
                      <a:pt x="2588" y="978"/>
                      <a:pt x="2687" y="879"/>
                    </a:cubicBezTo>
                    <a:cubicBezTo>
                      <a:pt x="2852" y="714"/>
                      <a:pt x="2868" y="484"/>
                      <a:pt x="2753" y="269"/>
                    </a:cubicBezTo>
                    <a:cubicBezTo>
                      <a:pt x="2665" y="109"/>
                      <a:pt x="2461" y="0"/>
                      <a:pt x="22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5975950" y="1560549"/>
                <a:ext cx="39939" cy="71111"/>
              </a:xfrm>
              <a:custGeom>
                <a:avLst/>
                <a:gdLst/>
                <a:ahLst/>
                <a:cxnLst/>
                <a:rect l="l" t="t" r="r" b="b"/>
                <a:pathLst>
                  <a:path w="1599" h="2847" extrusionOk="0">
                    <a:moveTo>
                      <a:pt x="1026" y="1"/>
                    </a:moveTo>
                    <a:cubicBezTo>
                      <a:pt x="839" y="1"/>
                      <a:pt x="682" y="103"/>
                      <a:pt x="594" y="293"/>
                    </a:cubicBezTo>
                    <a:cubicBezTo>
                      <a:pt x="544" y="375"/>
                      <a:pt x="511" y="474"/>
                      <a:pt x="478" y="573"/>
                    </a:cubicBezTo>
                    <a:cubicBezTo>
                      <a:pt x="330" y="1051"/>
                      <a:pt x="182" y="1529"/>
                      <a:pt x="50" y="2007"/>
                    </a:cubicBezTo>
                    <a:cubicBezTo>
                      <a:pt x="17" y="2122"/>
                      <a:pt x="0" y="2254"/>
                      <a:pt x="0" y="2369"/>
                    </a:cubicBezTo>
                    <a:cubicBezTo>
                      <a:pt x="25" y="2655"/>
                      <a:pt x="246" y="2847"/>
                      <a:pt x="530" y="2847"/>
                    </a:cubicBezTo>
                    <a:cubicBezTo>
                      <a:pt x="623" y="2847"/>
                      <a:pt x="723" y="2826"/>
                      <a:pt x="824" y="2781"/>
                    </a:cubicBezTo>
                    <a:cubicBezTo>
                      <a:pt x="874" y="2732"/>
                      <a:pt x="1006" y="2633"/>
                      <a:pt x="1039" y="2518"/>
                    </a:cubicBezTo>
                    <a:cubicBezTo>
                      <a:pt x="1236" y="1908"/>
                      <a:pt x="1418" y="1282"/>
                      <a:pt x="1599" y="672"/>
                    </a:cubicBezTo>
                    <a:cubicBezTo>
                      <a:pt x="1599" y="639"/>
                      <a:pt x="1599" y="589"/>
                      <a:pt x="1599" y="556"/>
                    </a:cubicBezTo>
                    <a:cubicBezTo>
                      <a:pt x="1599" y="293"/>
                      <a:pt x="1434" y="79"/>
                      <a:pt x="1203" y="29"/>
                    </a:cubicBezTo>
                    <a:cubicBezTo>
                      <a:pt x="1142" y="10"/>
                      <a:pt x="1083" y="1"/>
                      <a:pt x="102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6020809" y="1789742"/>
                <a:ext cx="60945" cy="62294"/>
              </a:xfrm>
              <a:custGeom>
                <a:avLst/>
                <a:gdLst/>
                <a:ahLst/>
                <a:cxnLst/>
                <a:rect l="l" t="t" r="r" b="b"/>
                <a:pathLst>
                  <a:path w="2440" h="2494" extrusionOk="0">
                    <a:moveTo>
                      <a:pt x="619" y="0"/>
                    </a:moveTo>
                    <a:cubicBezTo>
                      <a:pt x="480" y="0"/>
                      <a:pt x="333" y="56"/>
                      <a:pt x="231" y="148"/>
                    </a:cubicBezTo>
                    <a:cubicBezTo>
                      <a:pt x="50" y="297"/>
                      <a:pt x="1" y="577"/>
                      <a:pt x="116" y="824"/>
                    </a:cubicBezTo>
                    <a:cubicBezTo>
                      <a:pt x="133" y="857"/>
                      <a:pt x="166" y="907"/>
                      <a:pt x="198" y="956"/>
                    </a:cubicBezTo>
                    <a:cubicBezTo>
                      <a:pt x="578" y="1401"/>
                      <a:pt x="973" y="1829"/>
                      <a:pt x="1352" y="2274"/>
                    </a:cubicBezTo>
                    <a:cubicBezTo>
                      <a:pt x="1402" y="2324"/>
                      <a:pt x="1435" y="2357"/>
                      <a:pt x="1484" y="2390"/>
                    </a:cubicBezTo>
                    <a:cubicBezTo>
                      <a:pt x="1585" y="2460"/>
                      <a:pt x="1701" y="2493"/>
                      <a:pt x="1814" y="2493"/>
                    </a:cubicBezTo>
                    <a:cubicBezTo>
                      <a:pt x="1941" y="2493"/>
                      <a:pt x="2064" y="2452"/>
                      <a:pt x="2160" y="2373"/>
                    </a:cubicBezTo>
                    <a:cubicBezTo>
                      <a:pt x="2341" y="2209"/>
                      <a:pt x="2440" y="1895"/>
                      <a:pt x="2292" y="1714"/>
                    </a:cubicBezTo>
                    <a:cubicBezTo>
                      <a:pt x="1863" y="1170"/>
                      <a:pt x="1385" y="626"/>
                      <a:pt x="907" y="115"/>
                    </a:cubicBezTo>
                    <a:cubicBezTo>
                      <a:pt x="834" y="35"/>
                      <a:pt x="729" y="0"/>
                      <a:pt x="61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5675848" y="1394949"/>
                <a:ext cx="73709" cy="31622"/>
              </a:xfrm>
              <a:custGeom>
                <a:avLst/>
                <a:gdLst/>
                <a:ahLst/>
                <a:cxnLst/>
                <a:rect l="l" t="t" r="r" b="b"/>
                <a:pathLst>
                  <a:path w="2951" h="1266" extrusionOk="0">
                    <a:moveTo>
                      <a:pt x="2127" y="1"/>
                    </a:moveTo>
                    <a:cubicBezTo>
                      <a:pt x="1682" y="34"/>
                      <a:pt x="1220" y="83"/>
                      <a:pt x="759" y="133"/>
                    </a:cubicBezTo>
                    <a:cubicBezTo>
                      <a:pt x="643" y="149"/>
                      <a:pt x="511" y="166"/>
                      <a:pt x="413" y="199"/>
                    </a:cubicBezTo>
                    <a:cubicBezTo>
                      <a:pt x="165" y="281"/>
                      <a:pt x="1" y="512"/>
                      <a:pt x="33" y="742"/>
                    </a:cubicBezTo>
                    <a:cubicBezTo>
                      <a:pt x="50" y="990"/>
                      <a:pt x="231" y="1204"/>
                      <a:pt x="478" y="1253"/>
                    </a:cubicBezTo>
                    <a:cubicBezTo>
                      <a:pt x="528" y="1262"/>
                      <a:pt x="577" y="1266"/>
                      <a:pt x="627" y="1266"/>
                    </a:cubicBezTo>
                    <a:cubicBezTo>
                      <a:pt x="676" y="1266"/>
                      <a:pt x="726" y="1262"/>
                      <a:pt x="775" y="1253"/>
                    </a:cubicBezTo>
                    <a:cubicBezTo>
                      <a:pt x="1270" y="1220"/>
                      <a:pt x="1764" y="1171"/>
                      <a:pt x="2275" y="1121"/>
                    </a:cubicBezTo>
                    <a:cubicBezTo>
                      <a:pt x="2390" y="1105"/>
                      <a:pt x="2506" y="1072"/>
                      <a:pt x="2572" y="1056"/>
                    </a:cubicBezTo>
                    <a:cubicBezTo>
                      <a:pt x="2835" y="940"/>
                      <a:pt x="2951" y="742"/>
                      <a:pt x="2934" y="512"/>
                    </a:cubicBezTo>
                    <a:cubicBezTo>
                      <a:pt x="2918" y="281"/>
                      <a:pt x="2769" y="83"/>
                      <a:pt x="2555" y="34"/>
                    </a:cubicBezTo>
                    <a:cubicBezTo>
                      <a:pt x="2423" y="1"/>
                      <a:pt x="2275" y="1"/>
                      <a:pt x="21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6290040" y="1639703"/>
                <a:ext cx="39215" cy="59921"/>
              </a:xfrm>
              <a:custGeom>
                <a:avLst/>
                <a:gdLst/>
                <a:ahLst/>
                <a:cxnLst/>
                <a:rect l="l" t="t" r="r" b="b"/>
                <a:pathLst>
                  <a:path w="1570" h="2399" extrusionOk="0">
                    <a:moveTo>
                      <a:pt x="537" y="1"/>
                    </a:moveTo>
                    <a:cubicBezTo>
                      <a:pt x="507" y="1"/>
                      <a:pt x="477" y="3"/>
                      <a:pt x="445" y="8"/>
                    </a:cubicBezTo>
                    <a:cubicBezTo>
                      <a:pt x="215" y="41"/>
                      <a:pt x="50" y="222"/>
                      <a:pt x="17" y="453"/>
                    </a:cubicBezTo>
                    <a:cubicBezTo>
                      <a:pt x="0" y="552"/>
                      <a:pt x="0" y="651"/>
                      <a:pt x="33" y="750"/>
                    </a:cubicBezTo>
                    <a:cubicBezTo>
                      <a:pt x="132" y="1162"/>
                      <a:pt x="264" y="1557"/>
                      <a:pt x="363" y="1887"/>
                    </a:cubicBezTo>
                    <a:cubicBezTo>
                      <a:pt x="495" y="2183"/>
                      <a:pt x="643" y="2332"/>
                      <a:pt x="808" y="2381"/>
                    </a:cubicBezTo>
                    <a:cubicBezTo>
                      <a:pt x="854" y="2393"/>
                      <a:pt x="900" y="2398"/>
                      <a:pt x="945" y="2398"/>
                    </a:cubicBezTo>
                    <a:cubicBezTo>
                      <a:pt x="1285" y="2398"/>
                      <a:pt x="1569" y="2084"/>
                      <a:pt x="1467" y="1706"/>
                    </a:cubicBezTo>
                    <a:cubicBezTo>
                      <a:pt x="1368" y="1261"/>
                      <a:pt x="1204" y="816"/>
                      <a:pt x="1072" y="387"/>
                    </a:cubicBezTo>
                    <a:cubicBezTo>
                      <a:pt x="1039" y="321"/>
                      <a:pt x="1006" y="272"/>
                      <a:pt x="973" y="222"/>
                    </a:cubicBezTo>
                    <a:cubicBezTo>
                      <a:pt x="860" y="81"/>
                      <a:pt x="711" y="1"/>
                      <a:pt x="53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6278101" y="1740187"/>
                <a:ext cx="41188" cy="56949"/>
              </a:xfrm>
              <a:custGeom>
                <a:avLst/>
                <a:gdLst/>
                <a:ahLst/>
                <a:cxnLst/>
                <a:rect l="l" t="t" r="r" b="b"/>
                <a:pathLst>
                  <a:path w="1649" h="2280" extrusionOk="0">
                    <a:moveTo>
                      <a:pt x="1014" y="0"/>
                    </a:moveTo>
                    <a:cubicBezTo>
                      <a:pt x="806" y="0"/>
                      <a:pt x="631" y="101"/>
                      <a:pt x="544" y="303"/>
                    </a:cubicBezTo>
                    <a:cubicBezTo>
                      <a:pt x="363" y="715"/>
                      <a:pt x="198" y="1144"/>
                      <a:pt x="50" y="1589"/>
                    </a:cubicBezTo>
                    <a:cubicBezTo>
                      <a:pt x="0" y="1704"/>
                      <a:pt x="50" y="1852"/>
                      <a:pt x="50" y="1935"/>
                    </a:cubicBezTo>
                    <a:cubicBezTo>
                      <a:pt x="178" y="2163"/>
                      <a:pt x="397" y="2280"/>
                      <a:pt x="597" y="2280"/>
                    </a:cubicBezTo>
                    <a:cubicBezTo>
                      <a:pt x="759" y="2280"/>
                      <a:pt x="908" y="2204"/>
                      <a:pt x="989" y="2050"/>
                    </a:cubicBezTo>
                    <a:cubicBezTo>
                      <a:pt x="1237" y="1589"/>
                      <a:pt x="1418" y="1094"/>
                      <a:pt x="1566" y="600"/>
                    </a:cubicBezTo>
                    <a:cubicBezTo>
                      <a:pt x="1649" y="319"/>
                      <a:pt x="1401" y="39"/>
                      <a:pt x="1105" y="6"/>
                    </a:cubicBezTo>
                    <a:cubicBezTo>
                      <a:pt x="1074" y="2"/>
                      <a:pt x="1043" y="0"/>
                      <a:pt x="101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58" name="Google Shape;58;p2"/>
          <p:cNvGrpSpPr/>
          <p:nvPr/>
        </p:nvGrpSpPr>
        <p:grpSpPr>
          <a:xfrm>
            <a:off x="184503" y="167989"/>
            <a:ext cx="8715438" cy="4855165"/>
            <a:chOff x="184503" y="167988"/>
            <a:chExt cx="8715438" cy="4855165"/>
          </a:xfrm>
        </p:grpSpPr>
        <p:grpSp>
          <p:nvGrpSpPr>
            <p:cNvPr id="59" name="Google Shape;59;p2"/>
            <p:cNvGrpSpPr/>
            <p:nvPr/>
          </p:nvGrpSpPr>
          <p:grpSpPr>
            <a:xfrm>
              <a:off x="4237542" y="167988"/>
              <a:ext cx="518939" cy="371512"/>
              <a:chOff x="4237542" y="167988"/>
              <a:chExt cx="518939" cy="371512"/>
            </a:xfrm>
          </p:grpSpPr>
          <p:sp>
            <p:nvSpPr>
              <p:cNvPr id="60" name="Google Shape;60;p2"/>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2" name="Google Shape;62;p2"/>
            <p:cNvGrpSpPr/>
            <p:nvPr/>
          </p:nvGrpSpPr>
          <p:grpSpPr>
            <a:xfrm>
              <a:off x="184503" y="4548871"/>
              <a:ext cx="583307" cy="474282"/>
              <a:chOff x="184503" y="4548871"/>
              <a:chExt cx="583307" cy="474282"/>
            </a:xfrm>
          </p:grpSpPr>
          <p:sp>
            <p:nvSpPr>
              <p:cNvPr id="63" name="Google Shape;63;p2"/>
              <p:cNvSpPr/>
              <p:nvPr/>
            </p:nvSpPr>
            <p:spPr>
              <a:xfrm>
                <a:off x="658647" y="45488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5" name="Google Shape;65;p2"/>
            <p:cNvSpPr/>
            <p:nvPr/>
          </p:nvSpPr>
          <p:spPr>
            <a:xfrm>
              <a:off x="8716502" y="1405625"/>
              <a:ext cx="183439" cy="16911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10501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txBox="1">
            <a:spLocks noGrp="1"/>
          </p:cNvSpPr>
          <p:nvPr>
            <p:ph type="title"/>
          </p:nvPr>
        </p:nvSpPr>
        <p:spPr>
          <a:xfrm>
            <a:off x="2367600" y="2770156"/>
            <a:ext cx="4408800" cy="10023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8" name="Google Shape;68;p3"/>
          <p:cNvSpPr txBox="1">
            <a:spLocks noGrp="1"/>
          </p:cNvSpPr>
          <p:nvPr>
            <p:ph type="title" idx="2" hasCustomPrompt="1"/>
          </p:nvPr>
        </p:nvSpPr>
        <p:spPr>
          <a:xfrm>
            <a:off x="3844500" y="1417822"/>
            <a:ext cx="14550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9" name="Google Shape;69;p3"/>
          <p:cNvSpPr txBox="1">
            <a:spLocks noGrp="1"/>
          </p:cNvSpPr>
          <p:nvPr>
            <p:ph type="subTitle" idx="1"/>
          </p:nvPr>
        </p:nvSpPr>
        <p:spPr>
          <a:xfrm>
            <a:off x="2367600" y="3772435"/>
            <a:ext cx="4408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0" name="Google Shape;70;p3"/>
          <p:cNvGrpSpPr/>
          <p:nvPr/>
        </p:nvGrpSpPr>
        <p:grpSpPr>
          <a:xfrm>
            <a:off x="4237543" y="167989"/>
            <a:ext cx="4649654" cy="4731503"/>
            <a:chOff x="4237542" y="167988"/>
            <a:chExt cx="4649654" cy="4731503"/>
          </a:xfrm>
        </p:grpSpPr>
        <p:sp>
          <p:nvSpPr>
            <p:cNvPr id="71" name="Google Shape;71;p3"/>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3"/>
            <p:cNvSpPr/>
            <p:nvPr/>
          </p:nvSpPr>
          <p:spPr>
            <a:xfrm>
              <a:off x="8671299" y="2429332"/>
              <a:ext cx="215897" cy="206016"/>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3"/>
            <p:cNvSpPr/>
            <p:nvPr/>
          </p:nvSpPr>
          <p:spPr>
            <a:xfrm>
              <a:off x="6983249" y="4658798"/>
              <a:ext cx="54578" cy="5512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3"/>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3"/>
            <p:cNvSpPr/>
            <p:nvPr/>
          </p:nvSpPr>
          <p:spPr>
            <a:xfrm>
              <a:off x="6699946" y="4681417"/>
              <a:ext cx="215897" cy="218074"/>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6" name="Google Shape;76;p3"/>
          <p:cNvGrpSpPr/>
          <p:nvPr/>
        </p:nvGrpSpPr>
        <p:grpSpPr>
          <a:xfrm>
            <a:off x="-278759" y="-395356"/>
            <a:ext cx="9896578" cy="6056219"/>
            <a:chOff x="-278759" y="-395357"/>
            <a:chExt cx="9896578" cy="6056219"/>
          </a:xfrm>
        </p:grpSpPr>
        <p:grpSp>
          <p:nvGrpSpPr>
            <p:cNvPr id="77" name="Google Shape;77;p3"/>
            <p:cNvGrpSpPr/>
            <p:nvPr/>
          </p:nvGrpSpPr>
          <p:grpSpPr>
            <a:xfrm>
              <a:off x="7654558" y="-395357"/>
              <a:ext cx="1963260" cy="2753257"/>
              <a:chOff x="7654558" y="-395357"/>
              <a:chExt cx="1963260" cy="2753257"/>
            </a:xfrm>
          </p:grpSpPr>
          <p:sp>
            <p:nvSpPr>
              <p:cNvPr id="78" name="Google Shape;78;p3"/>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9" name="Google Shape;79;p3"/>
              <p:cNvGrpSpPr/>
              <p:nvPr/>
            </p:nvGrpSpPr>
            <p:grpSpPr>
              <a:xfrm flipH="1">
                <a:off x="7806464" y="-307321"/>
                <a:ext cx="1564206" cy="1374935"/>
                <a:chOff x="1" y="5679"/>
                <a:chExt cx="1564206" cy="1374935"/>
              </a:xfrm>
            </p:grpSpPr>
            <p:sp>
              <p:nvSpPr>
                <p:cNvPr id="80" name="Google Shape;80;p3"/>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3"/>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3"/>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3"/>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3"/>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3"/>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3"/>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3"/>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3"/>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3"/>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3"/>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3"/>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3"/>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3"/>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3"/>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3"/>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3"/>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3"/>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3"/>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3"/>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3"/>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02" name="Google Shape;102;p3"/>
            <p:cNvSpPr/>
            <p:nvPr/>
          </p:nvSpPr>
          <p:spPr>
            <a:xfrm flipH="1">
              <a:off x="-278759" y="2940330"/>
              <a:ext cx="3150684" cy="2720532"/>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256515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1"/>
        <p:cNvGrpSpPr/>
        <p:nvPr/>
      </p:nvGrpSpPr>
      <p:grpSpPr>
        <a:xfrm>
          <a:off x="0" y="0"/>
          <a:ext cx="0" cy="0"/>
          <a:chOff x="0" y="0"/>
          <a:chExt cx="0" cy="0"/>
        </a:xfrm>
      </p:grpSpPr>
      <p:sp>
        <p:nvSpPr>
          <p:cNvPr id="182" name="Google Shape;182;p5"/>
          <p:cNvSpPr/>
          <p:nvPr/>
        </p:nvSpPr>
        <p:spPr>
          <a:xfrm rot="-6073284">
            <a:off x="7425056" y="11395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4" name="Google Shape;184;p5"/>
          <p:cNvSpPr txBox="1">
            <a:spLocks noGrp="1"/>
          </p:cNvSpPr>
          <p:nvPr>
            <p:ph type="subTitle" idx="1"/>
          </p:nvPr>
        </p:nvSpPr>
        <p:spPr>
          <a:xfrm>
            <a:off x="5055284" y="4031299"/>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5" name="Google Shape;185;p5"/>
          <p:cNvSpPr txBox="1">
            <a:spLocks noGrp="1"/>
          </p:cNvSpPr>
          <p:nvPr>
            <p:ph type="subTitle" idx="2"/>
          </p:nvPr>
        </p:nvSpPr>
        <p:spPr>
          <a:xfrm>
            <a:off x="1583300" y="4031299"/>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6" name="Google Shape;186;p5"/>
          <p:cNvSpPr txBox="1">
            <a:spLocks noGrp="1"/>
          </p:cNvSpPr>
          <p:nvPr>
            <p:ph type="subTitle" idx="3"/>
          </p:nvPr>
        </p:nvSpPr>
        <p:spPr>
          <a:xfrm>
            <a:off x="5055275" y="3611000"/>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87" name="Google Shape;187;p5"/>
          <p:cNvSpPr txBox="1">
            <a:spLocks noGrp="1"/>
          </p:cNvSpPr>
          <p:nvPr>
            <p:ph type="subTitle" idx="4"/>
          </p:nvPr>
        </p:nvSpPr>
        <p:spPr>
          <a:xfrm>
            <a:off x="1583075" y="3611000"/>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grpSp>
        <p:nvGrpSpPr>
          <p:cNvPr id="188" name="Google Shape;188;p5"/>
          <p:cNvGrpSpPr/>
          <p:nvPr/>
        </p:nvGrpSpPr>
        <p:grpSpPr>
          <a:xfrm rot="-1800203">
            <a:off x="8337172" y="4167349"/>
            <a:ext cx="683994" cy="520326"/>
            <a:chOff x="3251400" y="723825"/>
            <a:chExt cx="714950" cy="543825"/>
          </a:xfrm>
        </p:grpSpPr>
        <p:sp>
          <p:nvSpPr>
            <p:cNvPr id="189" name="Google Shape;189;p5"/>
            <p:cNvSpPr/>
            <p:nvPr/>
          </p:nvSpPr>
          <p:spPr>
            <a:xfrm>
              <a:off x="3341000" y="846500"/>
              <a:ext cx="542625" cy="304550"/>
            </a:xfrm>
            <a:custGeom>
              <a:avLst/>
              <a:gdLst/>
              <a:ahLst/>
              <a:cxnLst/>
              <a:rect l="l" t="t" r="r" b="b"/>
              <a:pathLst>
                <a:path w="21705" h="12182" extrusionOk="0">
                  <a:moveTo>
                    <a:pt x="4612" y="1"/>
                  </a:moveTo>
                  <a:cubicBezTo>
                    <a:pt x="4512" y="26"/>
                    <a:pt x="4412" y="26"/>
                    <a:pt x="4311" y="51"/>
                  </a:cubicBezTo>
                  <a:cubicBezTo>
                    <a:pt x="3058" y="552"/>
                    <a:pt x="1830" y="1029"/>
                    <a:pt x="577" y="1505"/>
                  </a:cubicBezTo>
                  <a:cubicBezTo>
                    <a:pt x="527" y="1530"/>
                    <a:pt x="477" y="1555"/>
                    <a:pt x="427" y="1580"/>
                  </a:cubicBezTo>
                  <a:cubicBezTo>
                    <a:pt x="101" y="1730"/>
                    <a:pt x="1" y="1931"/>
                    <a:pt x="101" y="2282"/>
                  </a:cubicBezTo>
                  <a:cubicBezTo>
                    <a:pt x="126" y="2357"/>
                    <a:pt x="126" y="2457"/>
                    <a:pt x="126" y="2532"/>
                  </a:cubicBezTo>
                  <a:cubicBezTo>
                    <a:pt x="326" y="2683"/>
                    <a:pt x="326" y="2933"/>
                    <a:pt x="427" y="3134"/>
                  </a:cubicBezTo>
                  <a:cubicBezTo>
                    <a:pt x="652" y="3635"/>
                    <a:pt x="828" y="4186"/>
                    <a:pt x="1028" y="4713"/>
                  </a:cubicBezTo>
                  <a:cubicBezTo>
                    <a:pt x="1103" y="4863"/>
                    <a:pt x="1153" y="5039"/>
                    <a:pt x="1304" y="5139"/>
                  </a:cubicBezTo>
                  <a:cubicBezTo>
                    <a:pt x="3710" y="6242"/>
                    <a:pt x="6116" y="7369"/>
                    <a:pt x="8522" y="8472"/>
                  </a:cubicBezTo>
                  <a:cubicBezTo>
                    <a:pt x="10326" y="9299"/>
                    <a:pt x="12131" y="10151"/>
                    <a:pt x="13935" y="11004"/>
                  </a:cubicBezTo>
                  <a:cubicBezTo>
                    <a:pt x="14712" y="11354"/>
                    <a:pt x="15489" y="11680"/>
                    <a:pt x="16241" y="12031"/>
                  </a:cubicBezTo>
                  <a:cubicBezTo>
                    <a:pt x="16316" y="12081"/>
                    <a:pt x="16392" y="12131"/>
                    <a:pt x="16467" y="12181"/>
                  </a:cubicBezTo>
                  <a:cubicBezTo>
                    <a:pt x="16567" y="12156"/>
                    <a:pt x="16692" y="12131"/>
                    <a:pt x="16793" y="12081"/>
                  </a:cubicBezTo>
                  <a:cubicBezTo>
                    <a:pt x="17570" y="11806"/>
                    <a:pt x="18346" y="11505"/>
                    <a:pt x="19123" y="11204"/>
                  </a:cubicBezTo>
                  <a:cubicBezTo>
                    <a:pt x="19825" y="10953"/>
                    <a:pt x="20502" y="10703"/>
                    <a:pt x="21204" y="10427"/>
                  </a:cubicBezTo>
                  <a:cubicBezTo>
                    <a:pt x="21655" y="10252"/>
                    <a:pt x="21705" y="10101"/>
                    <a:pt x="21529" y="9625"/>
                  </a:cubicBezTo>
                  <a:cubicBezTo>
                    <a:pt x="21429" y="9349"/>
                    <a:pt x="21329" y="9099"/>
                    <a:pt x="21229" y="8823"/>
                  </a:cubicBezTo>
                  <a:cubicBezTo>
                    <a:pt x="21028" y="8322"/>
                    <a:pt x="20828" y="7821"/>
                    <a:pt x="20602" y="7319"/>
                  </a:cubicBezTo>
                  <a:cubicBezTo>
                    <a:pt x="20577" y="7269"/>
                    <a:pt x="20552" y="7219"/>
                    <a:pt x="20502" y="7144"/>
                  </a:cubicBezTo>
                  <a:cubicBezTo>
                    <a:pt x="19825" y="6843"/>
                    <a:pt x="19123" y="6517"/>
                    <a:pt x="18447" y="6217"/>
                  </a:cubicBezTo>
                  <a:cubicBezTo>
                    <a:pt x="16918" y="5515"/>
                    <a:pt x="15364" y="4838"/>
                    <a:pt x="13835" y="4161"/>
                  </a:cubicBezTo>
                  <a:cubicBezTo>
                    <a:pt x="12682" y="3635"/>
                    <a:pt x="11504" y="3109"/>
                    <a:pt x="10351" y="2608"/>
                  </a:cubicBezTo>
                  <a:cubicBezTo>
                    <a:pt x="8973" y="1981"/>
                    <a:pt x="7620" y="1379"/>
                    <a:pt x="6266" y="753"/>
                  </a:cubicBezTo>
                  <a:cubicBezTo>
                    <a:pt x="5915" y="602"/>
                    <a:pt x="5564" y="452"/>
                    <a:pt x="5214" y="302"/>
                  </a:cubicBezTo>
                  <a:cubicBezTo>
                    <a:pt x="5013" y="201"/>
                    <a:pt x="4813" y="101"/>
                    <a:pt x="4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5"/>
            <p:cNvSpPr/>
            <p:nvPr/>
          </p:nvSpPr>
          <p:spPr>
            <a:xfrm>
              <a:off x="3456300" y="738600"/>
              <a:ext cx="398500" cy="286500"/>
            </a:xfrm>
            <a:custGeom>
              <a:avLst/>
              <a:gdLst/>
              <a:ahLst/>
              <a:cxnLst/>
              <a:rect l="l" t="t" r="r" b="b"/>
              <a:pathLst>
                <a:path w="15940" h="11460" extrusionOk="0">
                  <a:moveTo>
                    <a:pt x="11143" y="0"/>
                  </a:moveTo>
                  <a:cubicBezTo>
                    <a:pt x="11054" y="0"/>
                    <a:pt x="10951" y="20"/>
                    <a:pt x="10827" y="56"/>
                  </a:cubicBezTo>
                  <a:cubicBezTo>
                    <a:pt x="10752" y="81"/>
                    <a:pt x="10677" y="106"/>
                    <a:pt x="10602" y="157"/>
                  </a:cubicBezTo>
                  <a:cubicBezTo>
                    <a:pt x="9875" y="432"/>
                    <a:pt x="9148" y="708"/>
                    <a:pt x="8421" y="984"/>
                  </a:cubicBezTo>
                  <a:cubicBezTo>
                    <a:pt x="6015" y="1911"/>
                    <a:pt x="3609" y="2863"/>
                    <a:pt x="1203" y="3791"/>
                  </a:cubicBezTo>
                  <a:cubicBezTo>
                    <a:pt x="802" y="3941"/>
                    <a:pt x="401" y="4142"/>
                    <a:pt x="0" y="4317"/>
                  </a:cubicBezTo>
                  <a:cubicBezTo>
                    <a:pt x="201" y="4417"/>
                    <a:pt x="401" y="4517"/>
                    <a:pt x="602" y="4618"/>
                  </a:cubicBezTo>
                  <a:cubicBezTo>
                    <a:pt x="952" y="4768"/>
                    <a:pt x="1303" y="4918"/>
                    <a:pt x="1654" y="5069"/>
                  </a:cubicBezTo>
                  <a:cubicBezTo>
                    <a:pt x="3008" y="5695"/>
                    <a:pt x="4361" y="6297"/>
                    <a:pt x="5739" y="6924"/>
                  </a:cubicBezTo>
                  <a:cubicBezTo>
                    <a:pt x="6892" y="7425"/>
                    <a:pt x="8070" y="7951"/>
                    <a:pt x="9223" y="8477"/>
                  </a:cubicBezTo>
                  <a:cubicBezTo>
                    <a:pt x="10752" y="9154"/>
                    <a:pt x="12306" y="9831"/>
                    <a:pt x="13835" y="10533"/>
                  </a:cubicBezTo>
                  <a:cubicBezTo>
                    <a:pt x="14511" y="10833"/>
                    <a:pt x="15213" y="11159"/>
                    <a:pt x="15890" y="11460"/>
                  </a:cubicBezTo>
                  <a:cubicBezTo>
                    <a:pt x="15915" y="11410"/>
                    <a:pt x="15915" y="11335"/>
                    <a:pt x="15940" y="11284"/>
                  </a:cubicBezTo>
                  <a:cubicBezTo>
                    <a:pt x="15739" y="10858"/>
                    <a:pt x="15564" y="10432"/>
                    <a:pt x="15389" y="10006"/>
                  </a:cubicBezTo>
                  <a:cubicBezTo>
                    <a:pt x="15113" y="9304"/>
                    <a:pt x="14837" y="8578"/>
                    <a:pt x="14562" y="7876"/>
                  </a:cubicBezTo>
                  <a:cubicBezTo>
                    <a:pt x="14161" y="6873"/>
                    <a:pt x="13785" y="5871"/>
                    <a:pt x="13384" y="4843"/>
                  </a:cubicBezTo>
                  <a:cubicBezTo>
                    <a:pt x="12983" y="3866"/>
                    <a:pt x="12607" y="2913"/>
                    <a:pt x="12231" y="1911"/>
                  </a:cubicBezTo>
                  <a:cubicBezTo>
                    <a:pt x="12055" y="1485"/>
                    <a:pt x="11905" y="1009"/>
                    <a:pt x="11755" y="558"/>
                  </a:cubicBezTo>
                  <a:cubicBezTo>
                    <a:pt x="11704" y="507"/>
                    <a:pt x="11654" y="457"/>
                    <a:pt x="11629" y="382"/>
                  </a:cubicBezTo>
                  <a:cubicBezTo>
                    <a:pt x="11487" y="116"/>
                    <a:pt x="11358" y="0"/>
                    <a:pt x="11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5"/>
            <p:cNvSpPr/>
            <p:nvPr/>
          </p:nvSpPr>
          <p:spPr>
            <a:xfrm>
              <a:off x="3372325" y="974950"/>
              <a:ext cx="380350" cy="276050"/>
            </a:xfrm>
            <a:custGeom>
              <a:avLst/>
              <a:gdLst/>
              <a:ahLst/>
              <a:cxnLst/>
              <a:rect l="l" t="t" r="r" b="b"/>
              <a:pathLst>
                <a:path w="15214" h="11042" extrusionOk="0">
                  <a:moveTo>
                    <a:pt x="51" y="1"/>
                  </a:moveTo>
                  <a:lnTo>
                    <a:pt x="51" y="1"/>
                  </a:lnTo>
                  <a:cubicBezTo>
                    <a:pt x="1" y="201"/>
                    <a:pt x="101" y="377"/>
                    <a:pt x="151" y="552"/>
                  </a:cubicBezTo>
                  <a:cubicBezTo>
                    <a:pt x="803" y="2206"/>
                    <a:pt x="1454" y="3861"/>
                    <a:pt x="2106" y="5540"/>
                  </a:cubicBezTo>
                  <a:cubicBezTo>
                    <a:pt x="2306" y="6066"/>
                    <a:pt x="2532" y="6592"/>
                    <a:pt x="2732" y="7119"/>
                  </a:cubicBezTo>
                  <a:cubicBezTo>
                    <a:pt x="2758" y="7194"/>
                    <a:pt x="2783" y="7269"/>
                    <a:pt x="2808" y="7369"/>
                  </a:cubicBezTo>
                  <a:cubicBezTo>
                    <a:pt x="2958" y="7720"/>
                    <a:pt x="3108" y="8096"/>
                    <a:pt x="3259" y="8447"/>
                  </a:cubicBezTo>
                  <a:cubicBezTo>
                    <a:pt x="3509" y="9124"/>
                    <a:pt x="3760" y="9775"/>
                    <a:pt x="3986" y="10452"/>
                  </a:cubicBezTo>
                  <a:cubicBezTo>
                    <a:pt x="4061" y="10552"/>
                    <a:pt x="4111" y="10653"/>
                    <a:pt x="4161" y="10753"/>
                  </a:cubicBezTo>
                  <a:cubicBezTo>
                    <a:pt x="4286" y="10940"/>
                    <a:pt x="4411" y="11041"/>
                    <a:pt x="4608" y="11041"/>
                  </a:cubicBezTo>
                  <a:cubicBezTo>
                    <a:pt x="4648" y="11041"/>
                    <a:pt x="4691" y="11037"/>
                    <a:pt x="4738" y="11028"/>
                  </a:cubicBezTo>
                  <a:cubicBezTo>
                    <a:pt x="4838" y="11003"/>
                    <a:pt x="4913" y="10953"/>
                    <a:pt x="5013" y="10928"/>
                  </a:cubicBezTo>
                  <a:cubicBezTo>
                    <a:pt x="5364" y="10778"/>
                    <a:pt x="5740" y="10653"/>
                    <a:pt x="6091" y="10527"/>
                  </a:cubicBezTo>
                  <a:cubicBezTo>
                    <a:pt x="8973" y="9424"/>
                    <a:pt x="11880" y="8322"/>
                    <a:pt x="14788" y="7244"/>
                  </a:cubicBezTo>
                  <a:cubicBezTo>
                    <a:pt x="14938" y="7169"/>
                    <a:pt x="15063" y="7094"/>
                    <a:pt x="15214" y="7043"/>
                  </a:cubicBezTo>
                  <a:cubicBezTo>
                    <a:pt x="15139" y="6993"/>
                    <a:pt x="15063" y="6943"/>
                    <a:pt x="14988" y="6893"/>
                  </a:cubicBezTo>
                  <a:cubicBezTo>
                    <a:pt x="14236" y="6542"/>
                    <a:pt x="13459" y="6216"/>
                    <a:pt x="12682" y="5866"/>
                  </a:cubicBezTo>
                  <a:cubicBezTo>
                    <a:pt x="10878" y="5013"/>
                    <a:pt x="9073" y="4161"/>
                    <a:pt x="7269" y="3334"/>
                  </a:cubicBezTo>
                  <a:cubicBezTo>
                    <a:pt x="4863" y="2231"/>
                    <a:pt x="2457" y="1104"/>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5"/>
            <p:cNvSpPr/>
            <p:nvPr/>
          </p:nvSpPr>
          <p:spPr>
            <a:xfrm>
              <a:off x="3251400" y="909800"/>
              <a:ext cx="220575" cy="357850"/>
            </a:xfrm>
            <a:custGeom>
              <a:avLst/>
              <a:gdLst/>
              <a:ahLst/>
              <a:cxnLst/>
              <a:rect l="l" t="t" r="r" b="b"/>
              <a:pathLst>
                <a:path w="8823" h="14314" extrusionOk="0">
                  <a:moveTo>
                    <a:pt x="3710" y="0"/>
                  </a:moveTo>
                  <a:cubicBezTo>
                    <a:pt x="3610" y="25"/>
                    <a:pt x="3484" y="50"/>
                    <a:pt x="3359" y="101"/>
                  </a:cubicBezTo>
                  <a:cubicBezTo>
                    <a:pt x="2732" y="326"/>
                    <a:pt x="2081" y="577"/>
                    <a:pt x="1454" y="827"/>
                  </a:cubicBezTo>
                  <a:cubicBezTo>
                    <a:pt x="1204" y="928"/>
                    <a:pt x="928" y="1028"/>
                    <a:pt x="677" y="1128"/>
                  </a:cubicBezTo>
                  <a:cubicBezTo>
                    <a:pt x="452" y="1228"/>
                    <a:pt x="276" y="1379"/>
                    <a:pt x="226" y="1654"/>
                  </a:cubicBezTo>
                  <a:cubicBezTo>
                    <a:pt x="101" y="2381"/>
                    <a:pt x="1" y="3108"/>
                    <a:pt x="176" y="3835"/>
                  </a:cubicBezTo>
                  <a:cubicBezTo>
                    <a:pt x="176" y="4060"/>
                    <a:pt x="176" y="4261"/>
                    <a:pt x="201" y="4461"/>
                  </a:cubicBezTo>
                  <a:cubicBezTo>
                    <a:pt x="351" y="5113"/>
                    <a:pt x="452" y="5790"/>
                    <a:pt x="652" y="6416"/>
                  </a:cubicBezTo>
                  <a:cubicBezTo>
                    <a:pt x="1028" y="7795"/>
                    <a:pt x="1579" y="9123"/>
                    <a:pt x="2231" y="10401"/>
                  </a:cubicBezTo>
                  <a:cubicBezTo>
                    <a:pt x="2682" y="11254"/>
                    <a:pt x="3133" y="12081"/>
                    <a:pt x="3710" y="12832"/>
                  </a:cubicBezTo>
                  <a:cubicBezTo>
                    <a:pt x="4086" y="13334"/>
                    <a:pt x="4512" y="13785"/>
                    <a:pt x="5013" y="14161"/>
                  </a:cubicBezTo>
                  <a:cubicBezTo>
                    <a:pt x="5159" y="14258"/>
                    <a:pt x="5294" y="14313"/>
                    <a:pt x="5439" y="14313"/>
                  </a:cubicBezTo>
                  <a:cubicBezTo>
                    <a:pt x="5519" y="14313"/>
                    <a:pt x="5601" y="14297"/>
                    <a:pt x="5690" y="14261"/>
                  </a:cubicBezTo>
                  <a:cubicBezTo>
                    <a:pt x="6041" y="14111"/>
                    <a:pt x="6366" y="14010"/>
                    <a:pt x="6717" y="13860"/>
                  </a:cubicBezTo>
                  <a:cubicBezTo>
                    <a:pt x="7419" y="13609"/>
                    <a:pt x="8121" y="13334"/>
                    <a:pt x="8823" y="13058"/>
                  </a:cubicBezTo>
                  <a:cubicBezTo>
                    <a:pt x="8597" y="12381"/>
                    <a:pt x="8346" y="11730"/>
                    <a:pt x="8096" y="11053"/>
                  </a:cubicBezTo>
                  <a:cubicBezTo>
                    <a:pt x="7945" y="10702"/>
                    <a:pt x="7795" y="10326"/>
                    <a:pt x="7645" y="9975"/>
                  </a:cubicBezTo>
                  <a:cubicBezTo>
                    <a:pt x="7620" y="9875"/>
                    <a:pt x="7595" y="9800"/>
                    <a:pt x="7569" y="9725"/>
                  </a:cubicBezTo>
                  <a:cubicBezTo>
                    <a:pt x="7369" y="9198"/>
                    <a:pt x="7143" y="8672"/>
                    <a:pt x="6943" y="8146"/>
                  </a:cubicBezTo>
                  <a:cubicBezTo>
                    <a:pt x="6291" y="6467"/>
                    <a:pt x="5640" y="4812"/>
                    <a:pt x="4988" y="3158"/>
                  </a:cubicBezTo>
                  <a:cubicBezTo>
                    <a:pt x="4938" y="2983"/>
                    <a:pt x="4838" y="2807"/>
                    <a:pt x="4888" y="2607"/>
                  </a:cubicBezTo>
                  <a:cubicBezTo>
                    <a:pt x="4737" y="2507"/>
                    <a:pt x="4687" y="2331"/>
                    <a:pt x="4612" y="2181"/>
                  </a:cubicBezTo>
                  <a:cubicBezTo>
                    <a:pt x="4412" y="1654"/>
                    <a:pt x="4236" y="1103"/>
                    <a:pt x="4011" y="602"/>
                  </a:cubicBezTo>
                  <a:cubicBezTo>
                    <a:pt x="3910" y="401"/>
                    <a:pt x="3910" y="151"/>
                    <a:pt x="3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5"/>
            <p:cNvSpPr/>
            <p:nvPr/>
          </p:nvSpPr>
          <p:spPr>
            <a:xfrm>
              <a:off x="3750150" y="723825"/>
              <a:ext cx="216200" cy="363325"/>
            </a:xfrm>
            <a:custGeom>
              <a:avLst/>
              <a:gdLst/>
              <a:ahLst/>
              <a:cxnLst/>
              <a:rect l="l" t="t" r="r" b="b"/>
              <a:pathLst>
                <a:path w="8648" h="14533" extrusionOk="0">
                  <a:moveTo>
                    <a:pt x="3118" y="1"/>
                  </a:moveTo>
                  <a:cubicBezTo>
                    <a:pt x="3008" y="1"/>
                    <a:pt x="2895" y="26"/>
                    <a:pt x="2782" y="71"/>
                  </a:cubicBezTo>
                  <a:cubicBezTo>
                    <a:pt x="1855" y="422"/>
                    <a:pt x="928" y="798"/>
                    <a:pt x="1" y="1149"/>
                  </a:cubicBezTo>
                  <a:cubicBezTo>
                    <a:pt x="151" y="1600"/>
                    <a:pt x="301" y="2076"/>
                    <a:pt x="477" y="2527"/>
                  </a:cubicBezTo>
                  <a:cubicBezTo>
                    <a:pt x="853" y="3504"/>
                    <a:pt x="1229" y="4457"/>
                    <a:pt x="1630" y="5434"/>
                  </a:cubicBezTo>
                  <a:cubicBezTo>
                    <a:pt x="2031" y="6462"/>
                    <a:pt x="2432" y="7464"/>
                    <a:pt x="2808" y="8467"/>
                  </a:cubicBezTo>
                  <a:cubicBezTo>
                    <a:pt x="3083" y="9169"/>
                    <a:pt x="3359" y="9895"/>
                    <a:pt x="3635" y="10597"/>
                  </a:cubicBezTo>
                  <a:cubicBezTo>
                    <a:pt x="3810" y="11023"/>
                    <a:pt x="3985" y="11449"/>
                    <a:pt x="4186" y="11875"/>
                  </a:cubicBezTo>
                  <a:cubicBezTo>
                    <a:pt x="4161" y="11926"/>
                    <a:pt x="4161" y="12001"/>
                    <a:pt x="4136" y="12051"/>
                  </a:cubicBezTo>
                  <a:cubicBezTo>
                    <a:pt x="4186" y="12126"/>
                    <a:pt x="4211" y="12176"/>
                    <a:pt x="4236" y="12226"/>
                  </a:cubicBezTo>
                  <a:cubicBezTo>
                    <a:pt x="4462" y="12728"/>
                    <a:pt x="4662" y="13229"/>
                    <a:pt x="4863" y="13730"/>
                  </a:cubicBezTo>
                  <a:cubicBezTo>
                    <a:pt x="4963" y="14006"/>
                    <a:pt x="5063" y="14256"/>
                    <a:pt x="5163" y="14532"/>
                  </a:cubicBezTo>
                  <a:cubicBezTo>
                    <a:pt x="5214" y="14382"/>
                    <a:pt x="5314" y="14307"/>
                    <a:pt x="5464" y="14256"/>
                  </a:cubicBezTo>
                  <a:cubicBezTo>
                    <a:pt x="5790" y="14131"/>
                    <a:pt x="6141" y="14006"/>
                    <a:pt x="6467" y="13880"/>
                  </a:cubicBezTo>
                  <a:cubicBezTo>
                    <a:pt x="6993" y="13705"/>
                    <a:pt x="7494" y="13479"/>
                    <a:pt x="8021" y="13304"/>
                  </a:cubicBezTo>
                  <a:cubicBezTo>
                    <a:pt x="8371" y="13179"/>
                    <a:pt x="8572" y="12978"/>
                    <a:pt x="8572" y="12602"/>
                  </a:cubicBezTo>
                  <a:cubicBezTo>
                    <a:pt x="8597" y="12226"/>
                    <a:pt x="8647" y="11825"/>
                    <a:pt x="8622" y="11449"/>
                  </a:cubicBezTo>
                  <a:cubicBezTo>
                    <a:pt x="8622" y="10948"/>
                    <a:pt x="8622" y="10422"/>
                    <a:pt x="8472" y="9921"/>
                  </a:cubicBezTo>
                  <a:cubicBezTo>
                    <a:pt x="8472" y="9870"/>
                    <a:pt x="8497" y="9820"/>
                    <a:pt x="8497" y="9770"/>
                  </a:cubicBezTo>
                  <a:cubicBezTo>
                    <a:pt x="8296" y="8317"/>
                    <a:pt x="7920" y="6913"/>
                    <a:pt x="7394" y="5535"/>
                  </a:cubicBezTo>
                  <a:cubicBezTo>
                    <a:pt x="7068" y="4657"/>
                    <a:pt x="6617" y="3805"/>
                    <a:pt x="6141" y="2978"/>
                  </a:cubicBezTo>
                  <a:cubicBezTo>
                    <a:pt x="5715" y="2251"/>
                    <a:pt x="5189" y="1550"/>
                    <a:pt x="4587" y="948"/>
                  </a:cubicBezTo>
                  <a:cubicBezTo>
                    <a:pt x="4261" y="647"/>
                    <a:pt x="3885" y="397"/>
                    <a:pt x="3509" y="121"/>
                  </a:cubicBezTo>
                  <a:cubicBezTo>
                    <a:pt x="3385" y="38"/>
                    <a:pt x="3253" y="1"/>
                    <a:pt x="3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5"/>
            <p:cNvSpPr/>
            <p:nvPr/>
          </p:nvSpPr>
          <p:spPr>
            <a:xfrm>
              <a:off x="3853525" y="971825"/>
              <a:ext cx="112825" cy="115325"/>
            </a:xfrm>
            <a:custGeom>
              <a:avLst/>
              <a:gdLst/>
              <a:ahLst/>
              <a:cxnLst/>
              <a:rect l="l" t="t" r="r" b="b"/>
              <a:pathLst>
                <a:path w="4513" h="4613" extrusionOk="0">
                  <a:moveTo>
                    <a:pt x="4337" y="1"/>
                  </a:moveTo>
                  <a:cubicBezTo>
                    <a:pt x="4287" y="1"/>
                    <a:pt x="4236" y="1"/>
                    <a:pt x="4186" y="26"/>
                  </a:cubicBezTo>
                  <a:cubicBezTo>
                    <a:pt x="3911" y="176"/>
                    <a:pt x="3635" y="326"/>
                    <a:pt x="3359" y="502"/>
                  </a:cubicBezTo>
                  <a:cubicBezTo>
                    <a:pt x="3209" y="577"/>
                    <a:pt x="3109" y="702"/>
                    <a:pt x="2958" y="777"/>
                  </a:cubicBezTo>
                  <a:cubicBezTo>
                    <a:pt x="2332" y="1103"/>
                    <a:pt x="1705" y="1479"/>
                    <a:pt x="1028" y="1705"/>
                  </a:cubicBezTo>
                  <a:cubicBezTo>
                    <a:pt x="742" y="1815"/>
                    <a:pt x="474" y="1964"/>
                    <a:pt x="175" y="1964"/>
                  </a:cubicBezTo>
                  <a:cubicBezTo>
                    <a:pt x="134" y="1964"/>
                    <a:pt x="93" y="1961"/>
                    <a:pt x="51" y="1955"/>
                  </a:cubicBezTo>
                  <a:cubicBezTo>
                    <a:pt x="26" y="2006"/>
                    <a:pt x="26" y="2081"/>
                    <a:pt x="1" y="2131"/>
                  </a:cubicBezTo>
                  <a:cubicBezTo>
                    <a:pt x="51" y="2206"/>
                    <a:pt x="76" y="2256"/>
                    <a:pt x="101" y="2306"/>
                  </a:cubicBezTo>
                  <a:cubicBezTo>
                    <a:pt x="327" y="2808"/>
                    <a:pt x="527" y="3309"/>
                    <a:pt x="728" y="3810"/>
                  </a:cubicBezTo>
                  <a:cubicBezTo>
                    <a:pt x="828" y="4086"/>
                    <a:pt x="928" y="4336"/>
                    <a:pt x="1028" y="4612"/>
                  </a:cubicBezTo>
                  <a:cubicBezTo>
                    <a:pt x="1079" y="4462"/>
                    <a:pt x="1179" y="4387"/>
                    <a:pt x="1329" y="4336"/>
                  </a:cubicBezTo>
                  <a:cubicBezTo>
                    <a:pt x="1655" y="4211"/>
                    <a:pt x="2006" y="4086"/>
                    <a:pt x="2332" y="3960"/>
                  </a:cubicBezTo>
                  <a:cubicBezTo>
                    <a:pt x="2858" y="3785"/>
                    <a:pt x="3359" y="3559"/>
                    <a:pt x="3886" y="3384"/>
                  </a:cubicBezTo>
                  <a:cubicBezTo>
                    <a:pt x="4236" y="3259"/>
                    <a:pt x="4437" y="3058"/>
                    <a:pt x="4437" y="2682"/>
                  </a:cubicBezTo>
                  <a:cubicBezTo>
                    <a:pt x="4462" y="2306"/>
                    <a:pt x="4512" y="1905"/>
                    <a:pt x="4487" y="1529"/>
                  </a:cubicBezTo>
                  <a:cubicBezTo>
                    <a:pt x="4487" y="1028"/>
                    <a:pt x="4487" y="502"/>
                    <a:pt x="4337"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5"/>
            <p:cNvSpPr/>
            <p:nvPr/>
          </p:nvSpPr>
          <p:spPr>
            <a:xfrm>
              <a:off x="3255775" y="1005650"/>
              <a:ext cx="216200" cy="262000"/>
            </a:xfrm>
            <a:custGeom>
              <a:avLst/>
              <a:gdLst/>
              <a:ahLst/>
              <a:cxnLst/>
              <a:rect l="l" t="t" r="r" b="b"/>
              <a:pathLst>
                <a:path w="8648" h="10480" extrusionOk="0">
                  <a:moveTo>
                    <a:pt x="1" y="1"/>
                  </a:moveTo>
                  <a:cubicBezTo>
                    <a:pt x="1" y="226"/>
                    <a:pt x="1" y="427"/>
                    <a:pt x="26" y="627"/>
                  </a:cubicBezTo>
                  <a:cubicBezTo>
                    <a:pt x="176" y="1279"/>
                    <a:pt x="277" y="1956"/>
                    <a:pt x="477" y="2582"/>
                  </a:cubicBezTo>
                  <a:cubicBezTo>
                    <a:pt x="853" y="3961"/>
                    <a:pt x="1404" y="5289"/>
                    <a:pt x="2056" y="6567"/>
                  </a:cubicBezTo>
                  <a:cubicBezTo>
                    <a:pt x="2507" y="7420"/>
                    <a:pt x="2958" y="8247"/>
                    <a:pt x="3535" y="8998"/>
                  </a:cubicBezTo>
                  <a:cubicBezTo>
                    <a:pt x="3911" y="9500"/>
                    <a:pt x="4337" y="9951"/>
                    <a:pt x="4838" y="10327"/>
                  </a:cubicBezTo>
                  <a:cubicBezTo>
                    <a:pt x="4984" y="10424"/>
                    <a:pt x="5119" y="10479"/>
                    <a:pt x="5264" y="10479"/>
                  </a:cubicBezTo>
                  <a:cubicBezTo>
                    <a:pt x="5344" y="10479"/>
                    <a:pt x="5426" y="10463"/>
                    <a:pt x="5515" y="10427"/>
                  </a:cubicBezTo>
                  <a:cubicBezTo>
                    <a:pt x="5866" y="10277"/>
                    <a:pt x="6191" y="10176"/>
                    <a:pt x="6542" y="10026"/>
                  </a:cubicBezTo>
                  <a:cubicBezTo>
                    <a:pt x="7244" y="9775"/>
                    <a:pt x="7946" y="9500"/>
                    <a:pt x="8648" y="9224"/>
                  </a:cubicBezTo>
                  <a:cubicBezTo>
                    <a:pt x="8422" y="8547"/>
                    <a:pt x="8171" y="7896"/>
                    <a:pt x="7921" y="7219"/>
                  </a:cubicBezTo>
                  <a:cubicBezTo>
                    <a:pt x="7770" y="6868"/>
                    <a:pt x="7620" y="6492"/>
                    <a:pt x="7470" y="6141"/>
                  </a:cubicBezTo>
                  <a:cubicBezTo>
                    <a:pt x="7119" y="6116"/>
                    <a:pt x="6793" y="5991"/>
                    <a:pt x="6467" y="5891"/>
                  </a:cubicBezTo>
                  <a:cubicBezTo>
                    <a:pt x="6091" y="5765"/>
                    <a:pt x="5715" y="5640"/>
                    <a:pt x="5364" y="5440"/>
                  </a:cubicBezTo>
                  <a:cubicBezTo>
                    <a:pt x="5039" y="5264"/>
                    <a:pt x="4713" y="5114"/>
                    <a:pt x="4387" y="4888"/>
                  </a:cubicBezTo>
                  <a:cubicBezTo>
                    <a:pt x="3710" y="4462"/>
                    <a:pt x="3059" y="3986"/>
                    <a:pt x="2507" y="3384"/>
                  </a:cubicBezTo>
                  <a:cubicBezTo>
                    <a:pt x="2282" y="3134"/>
                    <a:pt x="2031" y="2883"/>
                    <a:pt x="1831" y="2633"/>
                  </a:cubicBezTo>
                  <a:cubicBezTo>
                    <a:pt x="1530" y="2257"/>
                    <a:pt x="1229" y="1906"/>
                    <a:pt x="1003" y="1530"/>
                  </a:cubicBezTo>
                  <a:cubicBezTo>
                    <a:pt x="728" y="1079"/>
                    <a:pt x="502" y="627"/>
                    <a:pt x="252" y="176"/>
                  </a:cubicBezTo>
                  <a:cubicBezTo>
                    <a:pt x="201" y="101"/>
                    <a:pt x="76" y="76"/>
                    <a:pt x="1"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6" name="Google Shape;196;p5"/>
          <p:cNvGrpSpPr/>
          <p:nvPr/>
        </p:nvGrpSpPr>
        <p:grpSpPr>
          <a:xfrm>
            <a:off x="169349" y="-307321"/>
            <a:ext cx="9201322" cy="4338613"/>
            <a:chOff x="169348" y="-307321"/>
            <a:chExt cx="9201322" cy="4338613"/>
          </a:xfrm>
        </p:grpSpPr>
        <p:grpSp>
          <p:nvGrpSpPr>
            <p:cNvPr id="197" name="Google Shape;197;p5"/>
            <p:cNvGrpSpPr/>
            <p:nvPr/>
          </p:nvGrpSpPr>
          <p:grpSpPr>
            <a:xfrm flipH="1">
              <a:off x="7806464" y="-307321"/>
              <a:ext cx="1564206" cy="1374935"/>
              <a:chOff x="1" y="5679"/>
              <a:chExt cx="1564206" cy="1374935"/>
            </a:xfrm>
          </p:grpSpPr>
          <p:sp>
            <p:nvSpPr>
              <p:cNvPr id="198" name="Google Shape;198;p5"/>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5"/>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5"/>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5"/>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5"/>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5"/>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5"/>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5"/>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5"/>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5"/>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5"/>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5"/>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5"/>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5"/>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5"/>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5"/>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5"/>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5"/>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5"/>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5"/>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5"/>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5"/>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 name="Google Shape;220;p5"/>
            <p:cNvGrpSpPr/>
            <p:nvPr/>
          </p:nvGrpSpPr>
          <p:grpSpPr>
            <a:xfrm rot="-6059720">
              <a:off x="-97133" y="3168709"/>
              <a:ext cx="1207999" cy="452951"/>
              <a:chOff x="2652400" y="3261950"/>
              <a:chExt cx="1625975" cy="609675"/>
            </a:xfrm>
          </p:grpSpPr>
          <p:sp>
            <p:nvSpPr>
              <p:cNvPr id="221" name="Google Shape;221;p5"/>
              <p:cNvSpPr/>
              <p:nvPr/>
            </p:nvSpPr>
            <p:spPr>
              <a:xfrm>
                <a:off x="4194400" y="3392875"/>
                <a:ext cx="83975" cy="65075"/>
              </a:xfrm>
              <a:custGeom>
                <a:avLst/>
                <a:gdLst/>
                <a:ahLst/>
                <a:cxnLst/>
                <a:rect l="l" t="t" r="r" b="b"/>
                <a:pathLst>
                  <a:path w="3359" h="2603" extrusionOk="0">
                    <a:moveTo>
                      <a:pt x="536" y="1"/>
                    </a:moveTo>
                    <a:cubicBezTo>
                      <a:pt x="378" y="1"/>
                      <a:pt x="222" y="92"/>
                      <a:pt x="125" y="227"/>
                    </a:cubicBezTo>
                    <a:cubicBezTo>
                      <a:pt x="0" y="402"/>
                      <a:pt x="0" y="578"/>
                      <a:pt x="125" y="828"/>
                    </a:cubicBezTo>
                    <a:cubicBezTo>
                      <a:pt x="201" y="878"/>
                      <a:pt x="276" y="979"/>
                      <a:pt x="376" y="1054"/>
                    </a:cubicBezTo>
                    <a:cubicBezTo>
                      <a:pt x="1028" y="1505"/>
                      <a:pt x="1679" y="1956"/>
                      <a:pt x="2331" y="2432"/>
                    </a:cubicBezTo>
                    <a:cubicBezTo>
                      <a:pt x="2406" y="2482"/>
                      <a:pt x="2481" y="2533"/>
                      <a:pt x="2581" y="2558"/>
                    </a:cubicBezTo>
                    <a:cubicBezTo>
                      <a:pt x="2650" y="2588"/>
                      <a:pt x="2722" y="2602"/>
                      <a:pt x="2792" y="2602"/>
                    </a:cubicBezTo>
                    <a:cubicBezTo>
                      <a:pt x="2951" y="2602"/>
                      <a:pt x="3104" y="2529"/>
                      <a:pt x="3208" y="2407"/>
                    </a:cubicBezTo>
                    <a:cubicBezTo>
                      <a:pt x="3358" y="2207"/>
                      <a:pt x="3333" y="1931"/>
                      <a:pt x="3158" y="1730"/>
                    </a:cubicBezTo>
                    <a:cubicBezTo>
                      <a:pt x="3108" y="1655"/>
                      <a:pt x="3058" y="1630"/>
                      <a:pt x="2983" y="1580"/>
                    </a:cubicBezTo>
                    <a:cubicBezTo>
                      <a:pt x="2331" y="1104"/>
                      <a:pt x="1654" y="628"/>
                      <a:pt x="1003" y="177"/>
                    </a:cubicBezTo>
                    <a:cubicBezTo>
                      <a:pt x="902" y="101"/>
                      <a:pt x="802" y="51"/>
                      <a:pt x="677" y="26"/>
                    </a:cubicBezTo>
                    <a:cubicBezTo>
                      <a:pt x="631" y="9"/>
                      <a:pt x="583" y="1"/>
                      <a:pt x="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5"/>
              <p:cNvSpPr/>
              <p:nvPr/>
            </p:nvSpPr>
            <p:spPr>
              <a:xfrm>
                <a:off x="4046525" y="3316125"/>
                <a:ext cx="87100" cy="52350"/>
              </a:xfrm>
              <a:custGeom>
                <a:avLst/>
                <a:gdLst/>
                <a:ahLst/>
                <a:cxnLst/>
                <a:rect l="l" t="t" r="r" b="b"/>
                <a:pathLst>
                  <a:path w="3484" h="2094" extrusionOk="0">
                    <a:moveTo>
                      <a:pt x="490" y="1"/>
                    </a:moveTo>
                    <a:cubicBezTo>
                      <a:pt x="325" y="1"/>
                      <a:pt x="204" y="94"/>
                      <a:pt x="100" y="239"/>
                    </a:cubicBezTo>
                    <a:cubicBezTo>
                      <a:pt x="0" y="389"/>
                      <a:pt x="0" y="565"/>
                      <a:pt x="75" y="740"/>
                    </a:cubicBezTo>
                    <a:cubicBezTo>
                      <a:pt x="151" y="916"/>
                      <a:pt x="326" y="1016"/>
                      <a:pt x="501" y="1091"/>
                    </a:cubicBezTo>
                    <a:cubicBezTo>
                      <a:pt x="1128" y="1367"/>
                      <a:pt x="1780" y="1668"/>
                      <a:pt x="2406" y="1943"/>
                    </a:cubicBezTo>
                    <a:cubicBezTo>
                      <a:pt x="2506" y="1993"/>
                      <a:pt x="2607" y="2044"/>
                      <a:pt x="2732" y="2069"/>
                    </a:cubicBezTo>
                    <a:cubicBezTo>
                      <a:pt x="2792" y="2085"/>
                      <a:pt x="2850" y="2093"/>
                      <a:pt x="2904" y="2093"/>
                    </a:cubicBezTo>
                    <a:cubicBezTo>
                      <a:pt x="3101" y="2093"/>
                      <a:pt x="3261" y="1989"/>
                      <a:pt x="3359" y="1793"/>
                    </a:cubicBezTo>
                    <a:cubicBezTo>
                      <a:pt x="3484" y="1542"/>
                      <a:pt x="3384" y="1292"/>
                      <a:pt x="3108" y="1116"/>
                    </a:cubicBezTo>
                    <a:cubicBezTo>
                      <a:pt x="3083" y="1091"/>
                      <a:pt x="3008" y="1066"/>
                      <a:pt x="2958" y="1041"/>
                    </a:cubicBezTo>
                    <a:cubicBezTo>
                      <a:pt x="2281" y="715"/>
                      <a:pt x="1604" y="415"/>
                      <a:pt x="928" y="89"/>
                    </a:cubicBezTo>
                    <a:cubicBezTo>
                      <a:pt x="827" y="64"/>
                      <a:pt x="702" y="14"/>
                      <a:pt x="602" y="14"/>
                    </a:cubicBezTo>
                    <a:cubicBezTo>
                      <a:pt x="562" y="5"/>
                      <a:pt x="525" y="1"/>
                      <a:pt x="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5"/>
              <p:cNvSpPr/>
              <p:nvPr/>
            </p:nvSpPr>
            <p:spPr>
              <a:xfrm>
                <a:off x="3913050" y="3274475"/>
                <a:ext cx="87750" cy="41525"/>
              </a:xfrm>
              <a:custGeom>
                <a:avLst/>
                <a:gdLst/>
                <a:ahLst/>
                <a:cxnLst/>
                <a:rect l="l" t="t" r="r" b="b"/>
                <a:pathLst>
                  <a:path w="3510" h="1661" extrusionOk="0">
                    <a:moveTo>
                      <a:pt x="602" y="0"/>
                    </a:moveTo>
                    <a:cubicBezTo>
                      <a:pt x="327" y="0"/>
                      <a:pt x="126" y="151"/>
                      <a:pt x="51" y="401"/>
                    </a:cubicBezTo>
                    <a:cubicBezTo>
                      <a:pt x="1" y="652"/>
                      <a:pt x="151" y="903"/>
                      <a:pt x="402" y="1003"/>
                    </a:cubicBezTo>
                    <a:cubicBezTo>
                      <a:pt x="452" y="1028"/>
                      <a:pt x="502" y="1053"/>
                      <a:pt x="552" y="1078"/>
                    </a:cubicBezTo>
                    <a:cubicBezTo>
                      <a:pt x="1229" y="1253"/>
                      <a:pt x="1906" y="1454"/>
                      <a:pt x="2557" y="1629"/>
                    </a:cubicBezTo>
                    <a:cubicBezTo>
                      <a:pt x="2645" y="1654"/>
                      <a:pt x="2739" y="1661"/>
                      <a:pt x="2827" y="1661"/>
                    </a:cubicBezTo>
                    <a:cubicBezTo>
                      <a:pt x="2914" y="1661"/>
                      <a:pt x="2996" y="1654"/>
                      <a:pt x="3058" y="1654"/>
                    </a:cubicBezTo>
                    <a:cubicBezTo>
                      <a:pt x="3460" y="1454"/>
                      <a:pt x="3510" y="978"/>
                      <a:pt x="3209" y="752"/>
                    </a:cubicBezTo>
                    <a:cubicBezTo>
                      <a:pt x="3084" y="677"/>
                      <a:pt x="2933" y="627"/>
                      <a:pt x="2783" y="577"/>
                    </a:cubicBezTo>
                    <a:cubicBezTo>
                      <a:pt x="2206" y="401"/>
                      <a:pt x="1605" y="226"/>
                      <a:pt x="1003" y="75"/>
                    </a:cubicBezTo>
                    <a:cubicBezTo>
                      <a:pt x="878" y="25"/>
                      <a:pt x="753"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5"/>
              <p:cNvSpPr/>
              <p:nvPr/>
            </p:nvSpPr>
            <p:spPr>
              <a:xfrm>
                <a:off x="3485100" y="3310500"/>
                <a:ext cx="83375" cy="49725"/>
              </a:xfrm>
              <a:custGeom>
                <a:avLst/>
                <a:gdLst/>
                <a:ahLst/>
                <a:cxnLst/>
                <a:rect l="l" t="t" r="r" b="b"/>
                <a:pathLst>
                  <a:path w="3335" h="1989" extrusionOk="0">
                    <a:moveTo>
                      <a:pt x="2773" y="0"/>
                    </a:moveTo>
                    <a:cubicBezTo>
                      <a:pt x="2735" y="0"/>
                      <a:pt x="2696" y="4"/>
                      <a:pt x="2658" y="13"/>
                    </a:cubicBezTo>
                    <a:cubicBezTo>
                      <a:pt x="2557" y="13"/>
                      <a:pt x="2457" y="63"/>
                      <a:pt x="2382" y="88"/>
                    </a:cubicBezTo>
                    <a:cubicBezTo>
                      <a:pt x="1780" y="364"/>
                      <a:pt x="1179" y="614"/>
                      <a:pt x="577" y="890"/>
                    </a:cubicBezTo>
                    <a:cubicBezTo>
                      <a:pt x="452" y="965"/>
                      <a:pt x="352" y="1041"/>
                      <a:pt x="252" y="1141"/>
                    </a:cubicBezTo>
                    <a:cubicBezTo>
                      <a:pt x="1" y="1391"/>
                      <a:pt x="101" y="1792"/>
                      <a:pt x="452" y="1943"/>
                    </a:cubicBezTo>
                    <a:cubicBezTo>
                      <a:pt x="526" y="1974"/>
                      <a:pt x="595" y="1988"/>
                      <a:pt x="663" y="1988"/>
                    </a:cubicBezTo>
                    <a:cubicBezTo>
                      <a:pt x="758" y="1988"/>
                      <a:pt x="851" y="1961"/>
                      <a:pt x="953" y="1918"/>
                    </a:cubicBezTo>
                    <a:cubicBezTo>
                      <a:pt x="1329" y="1742"/>
                      <a:pt x="1730" y="1567"/>
                      <a:pt x="2106" y="1416"/>
                    </a:cubicBezTo>
                    <a:cubicBezTo>
                      <a:pt x="2106" y="1391"/>
                      <a:pt x="2106" y="1391"/>
                      <a:pt x="2106" y="1391"/>
                    </a:cubicBezTo>
                    <a:cubicBezTo>
                      <a:pt x="2206" y="1341"/>
                      <a:pt x="2332" y="1316"/>
                      <a:pt x="2432" y="1266"/>
                    </a:cubicBezTo>
                    <a:cubicBezTo>
                      <a:pt x="2532" y="1216"/>
                      <a:pt x="2633" y="1166"/>
                      <a:pt x="2733" y="1116"/>
                    </a:cubicBezTo>
                    <a:cubicBezTo>
                      <a:pt x="2858" y="1066"/>
                      <a:pt x="2983" y="990"/>
                      <a:pt x="3084" y="915"/>
                    </a:cubicBezTo>
                    <a:cubicBezTo>
                      <a:pt x="3284" y="740"/>
                      <a:pt x="3334" y="489"/>
                      <a:pt x="3234" y="289"/>
                    </a:cubicBezTo>
                    <a:cubicBezTo>
                      <a:pt x="3151" y="101"/>
                      <a:pt x="2964" y="0"/>
                      <a:pt x="2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5"/>
              <p:cNvSpPr/>
              <p:nvPr/>
            </p:nvSpPr>
            <p:spPr>
              <a:xfrm>
                <a:off x="3769575" y="3261950"/>
                <a:ext cx="82100" cy="28200"/>
              </a:xfrm>
              <a:custGeom>
                <a:avLst/>
                <a:gdLst/>
                <a:ahLst/>
                <a:cxnLst/>
                <a:rect l="l" t="t" r="r" b="b"/>
                <a:pathLst>
                  <a:path w="3284" h="1128" extrusionOk="0">
                    <a:moveTo>
                      <a:pt x="702" y="0"/>
                    </a:moveTo>
                    <a:cubicBezTo>
                      <a:pt x="602" y="0"/>
                      <a:pt x="477" y="0"/>
                      <a:pt x="376" y="25"/>
                    </a:cubicBezTo>
                    <a:cubicBezTo>
                      <a:pt x="126" y="100"/>
                      <a:pt x="0" y="301"/>
                      <a:pt x="0" y="551"/>
                    </a:cubicBezTo>
                    <a:cubicBezTo>
                      <a:pt x="0" y="752"/>
                      <a:pt x="151" y="952"/>
                      <a:pt x="351" y="1003"/>
                    </a:cubicBezTo>
                    <a:cubicBezTo>
                      <a:pt x="452" y="1053"/>
                      <a:pt x="552" y="1053"/>
                      <a:pt x="652" y="1053"/>
                    </a:cubicBezTo>
                    <a:cubicBezTo>
                      <a:pt x="1304" y="1078"/>
                      <a:pt x="1955" y="1103"/>
                      <a:pt x="2607" y="1128"/>
                    </a:cubicBezTo>
                    <a:cubicBezTo>
                      <a:pt x="2732" y="1128"/>
                      <a:pt x="2858" y="1103"/>
                      <a:pt x="2958" y="1078"/>
                    </a:cubicBezTo>
                    <a:cubicBezTo>
                      <a:pt x="3183" y="952"/>
                      <a:pt x="3284" y="827"/>
                      <a:pt x="3284" y="602"/>
                    </a:cubicBezTo>
                    <a:cubicBezTo>
                      <a:pt x="3284" y="376"/>
                      <a:pt x="3158" y="175"/>
                      <a:pt x="2958" y="100"/>
                    </a:cubicBezTo>
                    <a:cubicBezTo>
                      <a:pt x="2833" y="75"/>
                      <a:pt x="2732" y="50"/>
                      <a:pt x="2607" y="50"/>
                    </a:cubicBezTo>
                    <a:cubicBezTo>
                      <a:pt x="1980" y="25"/>
                      <a:pt x="1354" y="0"/>
                      <a:pt x="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5"/>
              <p:cNvSpPr/>
              <p:nvPr/>
            </p:nvSpPr>
            <p:spPr>
              <a:xfrm>
                <a:off x="3299650" y="3451325"/>
                <a:ext cx="61425" cy="72550"/>
              </a:xfrm>
              <a:custGeom>
                <a:avLst/>
                <a:gdLst/>
                <a:ahLst/>
                <a:cxnLst/>
                <a:rect l="l" t="t" r="r" b="b"/>
                <a:pathLst>
                  <a:path w="2457" h="2902" extrusionOk="0">
                    <a:moveTo>
                      <a:pt x="1905" y="0"/>
                    </a:moveTo>
                    <a:cubicBezTo>
                      <a:pt x="1799" y="0"/>
                      <a:pt x="1692" y="32"/>
                      <a:pt x="1604" y="94"/>
                    </a:cubicBezTo>
                    <a:cubicBezTo>
                      <a:pt x="1504" y="169"/>
                      <a:pt x="1429" y="270"/>
                      <a:pt x="1379" y="345"/>
                    </a:cubicBezTo>
                    <a:cubicBezTo>
                      <a:pt x="978" y="871"/>
                      <a:pt x="602" y="1423"/>
                      <a:pt x="226" y="1949"/>
                    </a:cubicBezTo>
                    <a:cubicBezTo>
                      <a:pt x="151" y="2049"/>
                      <a:pt x="101" y="2149"/>
                      <a:pt x="76" y="2250"/>
                    </a:cubicBezTo>
                    <a:cubicBezTo>
                      <a:pt x="0" y="2450"/>
                      <a:pt x="101" y="2701"/>
                      <a:pt x="251" y="2826"/>
                    </a:cubicBezTo>
                    <a:cubicBezTo>
                      <a:pt x="339" y="2876"/>
                      <a:pt x="433" y="2901"/>
                      <a:pt x="533" y="2901"/>
                    </a:cubicBezTo>
                    <a:cubicBezTo>
                      <a:pt x="633" y="2901"/>
                      <a:pt x="740" y="2876"/>
                      <a:pt x="852" y="2826"/>
                    </a:cubicBezTo>
                    <a:cubicBezTo>
                      <a:pt x="928" y="2776"/>
                      <a:pt x="1028" y="2676"/>
                      <a:pt x="1103" y="2575"/>
                    </a:cubicBezTo>
                    <a:cubicBezTo>
                      <a:pt x="1479" y="2049"/>
                      <a:pt x="1830" y="1548"/>
                      <a:pt x="2206" y="1022"/>
                    </a:cubicBezTo>
                    <a:cubicBezTo>
                      <a:pt x="2281" y="896"/>
                      <a:pt x="2356" y="796"/>
                      <a:pt x="2381" y="671"/>
                    </a:cubicBezTo>
                    <a:cubicBezTo>
                      <a:pt x="2457" y="445"/>
                      <a:pt x="2381" y="220"/>
                      <a:pt x="2206" y="94"/>
                    </a:cubicBezTo>
                    <a:cubicBezTo>
                      <a:pt x="2118" y="32"/>
                      <a:pt x="2012" y="0"/>
                      <a:pt x="19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5"/>
              <p:cNvSpPr/>
              <p:nvPr/>
            </p:nvSpPr>
            <p:spPr>
              <a:xfrm>
                <a:off x="3382975" y="3371725"/>
                <a:ext cx="71450" cy="56775"/>
              </a:xfrm>
              <a:custGeom>
                <a:avLst/>
                <a:gdLst/>
                <a:ahLst/>
                <a:cxnLst/>
                <a:rect l="l" t="t" r="r" b="b"/>
                <a:pathLst>
                  <a:path w="2858" h="2271" extrusionOk="0">
                    <a:moveTo>
                      <a:pt x="2316" y="0"/>
                    </a:moveTo>
                    <a:cubicBezTo>
                      <a:pt x="2246" y="0"/>
                      <a:pt x="2175" y="15"/>
                      <a:pt x="2106" y="45"/>
                    </a:cubicBezTo>
                    <a:cubicBezTo>
                      <a:pt x="2031" y="70"/>
                      <a:pt x="1956" y="120"/>
                      <a:pt x="1855" y="170"/>
                    </a:cubicBezTo>
                    <a:cubicBezTo>
                      <a:pt x="1354" y="521"/>
                      <a:pt x="828" y="897"/>
                      <a:pt x="301" y="1298"/>
                    </a:cubicBezTo>
                    <a:cubicBezTo>
                      <a:pt x="276" y="1323"/>
                      <a:pt x="251" y="1348"/>
                      <a:pt x="226" y="1373"/>
                    </a:cubicBezTo>
                    <a:cubicBezTo>
                      <a:pt x="26" y="1574"/>
                      <a:pt x="1" y="1875"/>
                      <a:pt x="176" y="2100"/>
                    </a:cubicBezTo>
                    <a:cubicBezTo>
                      <a:pt x="270" y="2210"/>
                      <a:pt x="412" y="2270"/>
                      <a:pt x="566" y="2270"/>
                    </a:cubicBezTo>
                    <a:cubicBezTo>
                      <a:pt x="660" y="2270"/>
                      <a:pt x="758" y="2248"/>
                      <a:pt x="853" y="2201"/>
                    </a:cubicBezTo>
                    <a:cubicBezTo>
                      <a:pt x="953" y="2150"/>
                      <a:pt x="1028" y="2100"/>
                      <a:pt x="1103" y="2050"/>
                    </a:cubicBezTo>
                    <a:cubicBezTo>
                      <a:pt x="1555" y="1724"/>
                      <a:pt x="2006" y="1399"/>
                      <a:pt x="2457" y="1073"/>
                    </a:cubicBezTo>
                    <a:cubicBezTo>
                      <a:pt x="2557" y="998"/>
                      <a:pt x="2632" y="922"/>
                      <a:pt x="2707" y="847"/>
                    </a:cubicBezTo>
                    <a:cubicBezTo>
                      <a:pt x="2858" y="647"/>
                      <a:pt x="2858" y="371"/>
                      <a:pt x="2733" y="196"/>
                    </a:cubicBezTo>
                    <a:cubicBezTo>
                      <a:pt x="2628" y="74"/>
                      <a:pt x="2475" y="0"/>
                      <a:pt x="23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5"/>
              <p:cNvSpPr/>
              <p:nvPr/>
            </p:nvSpPr>
            <p:spPr>
              <a:xfrm>
                <a:off x="2851025" y="3452975"/>
                <a:ext cx="78975" cy="43950"/>
              </a:xfrm>
              <a:custGeom>
                <a:avLst/>
                <a:gdLst/>
                <a:ahLst/>
                <a:cxnLst/>
                <a:rect l="l" t="t" r="r" b="b"/>
                <a:pathLst>
                  <a:path w="3159" h="1758" extrusionOk="0">
                    <a:moveTo>
                      <a:pt x="2545" y="0"/>
                    </a:moveTo>
                    <a:cubicBezTo>
                      <a:pt x="2524" y="0"/>
                      <a:pt x="2503" y="1"/>
                      <a:pt x="2482" y="3"/>
                    </a:cubicBezTo>
                    <a:cubicBezTo>
                      <a:pt x="2381" y="28"/>
                      <a:pt x="2306" y="53"/>
                      <a:pt x="2206" y="78"/>
                    </a:cubicBezTo>
                    <a:cubicBezTo>
                      <a:pt x="1680" y="279"/>
                      <a:pt x="1153" y="454"/>
                      <a:pt x="627" y="655"/>
                    </a:cubicBezTo>
                    <a:cubicBezTo>
                      <a:pt x="502" y="705"/>
                      <a:pt x="376" y="755"/>
                      <a:pt x="276" y="830"/>
                    </a:cubicBezTo>
                    <a:cubicBezTo>
                      <a:pt x="76" y="981"/>
                      <a:pt x="0" y="1256"/>
                      <a:pt x="101" y="1457"/>
                    </a:cubicBezTo>
                    <a:cubicBezTo>
                      <a:pt x="201" y="1657"/>
                      <a:pt x="376" y="1733"/>
                      <a:pt x="577" y="1758"/>
                    </a:cubicBezTo>
                    <a:cubicBezTo>
                      <a:pt x="627" y="1758"/>
                      <a:pt x="727" y="1758"/>
                      <a:pt x="802" y="1733"/>
                    </a:cubicBezTo>
                    <a:cubicBezTo>
                      <a:pt x="1429" y="1507"/>
                      <a:pt x="2056" y="1281"/>
                      <a:pt x="2582" y="1106"/>
                    </a:cubicBezTo>
                    <a:cubicBezTo>
                      <a:pt x="2732" y="1031"/>
                      <a:pt x="2782" y="1006"/>
                      <a:pt x="2832" y="956"/>
                    </a:cubicBezTo>
                    <a:cubicBezTo>
                      <a:pt x="3058" y="805"/>
                      <a:pt x="3158" y="555"/>
                      <a:pt x="3033" y="304"/>
                    </a:cubicBezTo>
                    <a:cubicBezTo>
                      <a:pt x="2964" y="121"/>
                      <a:pt x="2770" y="0"/>
                      <a:pt x="2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5"/>
              <p:cNvSpPr/>
              <p:nvPr/>
            </p:nvSpPr>
            <p:spPr>
              <a:xfrm>
                <a:off x="3624200" y="3268825"/>
                <a:ext cx="80225" cy="36375"/>
              </a:xfrm>
              <a:custGeom>
                <a:avLst/>
                <a:gdLst/>
                <a:ahLst/>
                <a:cxnLst/>
                <a:rect l="l" t="t" r="r" b="b"/>
                <a:pathLst>
                  <a:path w="3209" h="1455" extrusionOk="0">
                    <a:moveTo>
                      <a:pt x="2582" y="1"/>
                    </a:moveTo>
                    <a:cubicBezTo>
                      <a:pt x="2532" y="1"/>
                      <a:pt x="2482" y="1"/>
                      <a:pt x="2407" y="26"/>
                    </a:cubicBezTo>
                    <a:cubicBezTo>
                      <a:pt x="1805" y="126"/>
                      <a:pt x="1204" y="251"/>
                      <a:pt x="602" y="377"/>
                    </a:cubicBezTo>
                    <a:cubicBezTo>
                      <a:pt x="502" y="402"/>
                      <a:pt x="402" y="427"/>
                      <a:pt x="302" y="502"/>
                    </a:cubicBezTo>
                    <a:cubicBezTo>
                      <a:pt x="76" y="602"/>
                      <a:pt x="1" y="878"/>
                      <a:pt x="51" y="1103"/>
                    </a:cubicBezTo>
                    <a:cubicBezTo>
                      <a:pt x="126" y="1279"/>
                      <a:pt x="327" y="1454"/>
                      <a:pt x="527" y="1454"/>
                    </a:cubicBezTo>
                    <a:cubicBezTo>
                      <a:pt x="653" y="1454"/>
                      <a:pt x="753" y="1454"/>
                      <a:pt x="878" y="1429"/>
                    </a:cubicBezTo>
                    <a:cubicBezTo>
                      <a:pt x="1404" y="1329"/>
                      <a:pt x="1931" y="1229"/>
                      <a:pt x="2457" y="1129"/>
                    </a:cubicBezTo>
                    <a:cubicBezTo>
                      <a:pt x="2582" y="1103"/>
                      <a:pt x="2708" y="1053"/>
                      <a:pt x="2808" y="1028"/>
                    </a:cubicBezTo>
                    <a:cubicBezTo>
                      <a:pt x="3084" y="878"/>
                      <a:pt x="3209" y="652"/>
                      <a:pt x="3159" y="402"/>
                    </a:cubicBezTo>
                    <a:cubicBezTo>
                      <a:pt x="3109" y="151"/>
                      <a:pt x="2858"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5"/>
              <p:cNvSpPr/>
              <p:nvPr/>
            </p:nvSpPr>
            <p:spPr>
              <a:xfrm>
                <a:off x="3490750" y="3542525"/>
                <a:ext cx="64550" cy="63825"/>
              </a:xfrm>
              <a:custGeom>
                <a:avLst/>
                <a:gdLst/>
                <a:ahLst/>
                <a:cxnLst/>
                <a:rect l="l" t="t" r="r" b="b"/>
                <a:pathLst>
                  <a:path w="2582" h="2553" extrusionOk="0">
                    <a:moveTo>
                      <a:pt x="565" y="0"/>
                    </a:moveTo>
                    <a:cubicBezTo>
                      <a:pt x="433" y="0"/>
                      <a:pt x="301" y="45"/>
                      <a:pt x="201" y="130"/>
                    </a:cubicBezTo>
                    <a:cubicBezTo>
                      <a:pt x="51" y="281"/>
                      <a:pt x="1" y="557"/>
                      <a:pt x="126" y="782"/>
                    </a:cubicBezTo>
                    <a:cubicBezTo>
                      <a:pt x="126" y="807"/>
                      <a:pt x="176" y="857"/>
                      <a:pt x="201" y="907"/>
                    </a:cubicBezTo>
                    <a:cubicBezTo>
                      <a:pt x="652" y="1384"/>
                      <a:pt x="1128" y="1885"/>
                      <a:pt x="1579" y="2361"/>
                    </a:cubicBezTo>
                    <a:cubicBezTo>
                      <a:pt x="1655" y="2436"/>
                      <a:pt x="1730" y="2486"/>
                      <a:pt x="1830" y="2511"/>
                    </a:cubicBezTo>
                    <a:cubicBezTo>
                      <a:pt x="1902" y="2538"/>
                      <a:pt x="1971" y="2553"/>
                      <a:pt x="2036" y="2553"/>
                    </a:cubicBezTo>
                    <a:cubicBezTo>
                      <a:pt x="2153" y="2553"/>
                      <a:pt x="2260" y="2508"/>
                      <a:pt x="2356" y="2411"/>
                    </a:cubicBezTo>
                    <a:cubicBezTo>
                      <a:pt x="2532" y="2261"/>
                      <a:pt x="2582" y="2035"/>
                      <a:pt x="2482" y="1835"/>
                    </a:cubicBezTo>
                    <a:cubicBezTo>
                      <a:pt x="2432" y="1735"/>
                      <a:pt x="2356" y="1609"/>
                      <a:pt x="2256" y="1509"/>
                    </a:cubicBezTo>
                    <a:cubicBezTo>
                      <a:pt x="1880" y="1108"/>
                      <a:pt x="1504" y="707"/>
                      <a:pt x="1103" y="306"/>
                    </a:cubicBezTo>
                    <a:cubicBezTo>
                      <a:pt x="1028" y="231"/>
                      <a:pt x="953" y="130"/>
                      <a:pt x="853" y="80"/>
                    </a:cubicBezTo>
                    <a:cubicBezTo>
                      <a:pt x="766" y="26"/>
                      <a:pt x="665" y="0"/>
                      <a:pt x="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5"/>
              <p:cNvSpPr/>
              <p:nvPr/>
            </p:nvSpPr>
            <p:spPr>
              <a:xfrm>
                <a:off x="3084725" y="3411700"/>
                <a:ext cx="77725" cy="26950"/>
              </a:xfrm>
              <a:custGeom>
                <a:avLst/>
                <a:gdLst/>
                <a:ahLst/>
                <a:cxnLst/>
                <a:rect l="l" t="t" r="r" b="b"/>
                <a:pathLst>
                  <a:path w="3109" h="1078" extrusionOk="0">
                    <a:moveTo>
                      <a:pt x="728" y="0"/>
                    </a:moveTo>
                    <a:cubicBezTo>
                      <a:pt x="627" y="0"/>
                      <a:pt x="527" y="0"/>
                      <a:pt x="427" y="25"/>
                    </a:cubicBezTo>
                    <a:cubicBezTo>
                      <a:pt x="176" y="75"/>
                      <a:pt x="26" y="276"/>
                      <a:pt x="1" y="501"/>
                    </a:cubicBezTo>
                    <a:cubicBezTo>
                      <a:pt x="1" y="752"/>
                      <a:pt x="201" y="977"/>
                      <a:pt x="452" y="1053"/>
                    </a:cubicBezTo>
                    <a:lnTo>
                      <a:pt x="627" y="1053"/>
                    </a:lnTo>
                    <a:cubicBezTo>
                      <a:pt x="1229" y="1078"/>
                      <a:pt x="1855" y="1078"/>
                      <a:pt x="2457" y="1078"/>
                    </a:cubicBezTo>
                    <a:cubicBezTo>
                      <a:pt x="2582" y="1078"/>
                      <a:pt x="2683" y="1028"/>
                      <a:pt x="2758" y="1028"/>
                    </a:cubicBezTo>
                    <a:cubicBezTo>
                      <a:pt x="2958" y="927"/>
                      <a:pt x="3058" y="777"/>
                      <a:pt x="3084" y="602"/>
                    </a:cubicBezTo>
                    <a:cubicBezTo>
                      <a:pt x="3109" y="401"/>
                      <a:pt x="3033" y="201"/>
                      <a:pt x="2833" y="125"/>
                    </a:cubicBezTo>
                    <a:cubicBezTo>
                      <a:pt x="2708" y="50"/>
                      <a:pt x="2557" y="0"/>
                      <a:pt x="24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5"/>
              <p:cNvSpPr/>
              <p:nvPr/>
            </p:nvSpPr>
            <p:spPr>
              <a:xfrm>
                <a:off x="2748900" y="3506575"/>
                <a:ext cx="70825" cy="53375"/>
              </a:xfrm>
              <a:custGeom>
                <a:avLst/>
                <a:gdLst/>
                <a:ahLst/>
                <a:cxnLst/>
                <a:rect l="l" t="t" r="r" b="b"/>
                <a:pathLst>
                  <a:path w="2833" h="2135" extrusionOk="0">
                    <a:moveTo>
                      <a:pt x="2234" y="0"/>
                    </a:moveTo>
                    <a:cubicBezTo>
                      <a:pt x="2166" y="0"/>
                      <a:pt x="2097" y="13"/>
                      <a:pt x="2030" y="40"/>
                    </a:cubicBezTo>
                    <a:cubicBezTo>
                      <a:pt x="1930" y="90"/>
                      <a:pt x="1855" y="140"/>
                      <a:pt x="1780" y="190"/>
                    </a:cubicBezTo>
                    <a:cubicBezTo>
                      <a:pt x="1328" y="466"/>
                      <a:pt x="902" y="741"/>
                      <a:pt x="476" y="1042"/>
                    </a:cubicBezTo>
                    <a:cubicBezTo>
                      <a:pt x="401" y="1092"/>
                      <a:pt x="301" y="1142"/>
                      <a:pt x="251" y="1218"/>
                    </a:cubicBezTo>
                    <a:cubicBezTo>
                      <a:pt x="25" y="1418"/>
                      <a:pt x="0" y="1669"/>
                      <a:pt x="125" y="1894"/>
                    </a:cubicBezTo>
                    <a:cubicBezTo>
                      <a:pt x="236" y="2041"/>
                      <a:pt x="399" y="2134"/>
                      <a:pt x="587" y="2134"/>
                    </a:cubicBezTo>
                    <a:cubicBezTo>
                      <a:pt x="656" y="2134"/>
                      <a:pt x="728" y="2122"/>
                      <a:pt x="802" y="2095"/>
                    </a:cubicBezTo>
                    <a:cubicBezTo>
                      <a:pt x="877" y="2045"/>
                      <a:pt x="953" y="1995"/>
                      <a:pt x="1053" y="1944"/>
                    </a:cubicBezTo>
                    <a:cubicBezTo>
                      <a:pt x="1203" y="1869"/>
                      <a:pt x="1328" y="1769"/>
                      <a:pt x="1479" y="1669"/>
                    </a:cubicBezTo>
                    <a:cubicBezTo>
                      <a:pt x="1629" y="1568"/>
                      <a:pt x="1805" y="1468"/>
                      <a:pt x="1955" y="1343"/>
                    </a:cubicBezTo>
                    <a:cubicBezTo>
                      <a:pt x="2181" y="1218"/>
                      <a:pt x="2381" y="1092"/>
                      <a:pt x="2582" y="917"/>
                    </a:cubicBezTo>
                    <a:cubicBezTo>
                      <a:pt x="2782" y="741"/>
                      <a:pt x="2832" y="466"/>
                      <a:pt x="2682" y="240"/>
                    </a:cubicBezTo>
                    <a:cubicBezTo>
                      <a:pt x="2590" y="93"/>
                      <a:pt x="2418" y="0"/>
                      <a:pt x="2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5"/>
              <p:cNvSpPr/>
              <p:nvPr/>
            </p:nvSpPr>
            <p:spPr>
              <a:xfrm>
                <a:off x="3393000" y="3476125"/>
                <a:ext cx="66450" cy="51875"/>
              </a:xfrm>
              <a:custGeom>
                <a:avLst/>
                <a:gdLst/>
                <a:ahLst/>
                <a:cxnLst/>
                <a:rect l="l" t="t" r="r" b="b"/>
                <a:pathLst>
                  <a:path w="2658" h="2075" extrusionOk="0">
                    <a:moveTo>
                      <a:pt x="522" y="0"/>
                    </a:moveTo>
                    <a:cubicBezTo>
                      <a:pt x="385" y="0"/>
                      <a:pt x="261" y="70"/>
                      <a:pt x="151" y="180"/>
                    </a:cubicBezTo>
                    <a:cubicBezTo>
                      <a:pt x="26" y="355"/>
                      <a:pt x="1" y="581"/>
                      <a:pt x="151" y="832"/>
                    </a:cubicBezTo>
                    <a:cubicBezTo>
                      <a:pt x="201" y="882"/>
                      <a:pt x="276" y="982"/>
                      <a:pt x="402" y="1057"/>
                    </a:cubicBezTo>
                    <a:cubicBezTo>
                      <a:pt x="828" y="1358"/>
                      <a:pt x="1254" y="1634"/>
                      <a:pt x="1680" y="1934"/>
                    </a:cubicBezTo>
                    <a:cubicBezTo>
                      <a:pt x="1780" y="1984"/>
                      <a:pt x="1855" y="2010"/>
                      <a:pt x="1956" y="2060"/>
                    </a:cubicBezTo>
                    <a:cubicBezTo>
                      <a:pt x="1997" y="2070"/>
                      <a:pt x="2040" y="2075"/>
                      <a:pt x="2083" y="2075"/>
                    </a:cubicBezTo>
                    <a:cubicBezTo>
                      <a:pt x="2253" y="2075"/>
                      <a:pt x="2432" y="1999"/>
                      <a:pt x="2532" y="1859"/>
                    </a:cubicBezTo>
                    <a:cubicBezTo>
                      <a:pt x="2657" y="1684"/>
                      <a:pt x="2657" y="1408"/>
                      <a:pt x="2507" y="1233"/>
                    </a:cubicBezTo>
                    <a:cubicBezTo>
                      <a:pt x="2457" y="1157"/>
                      <a:pt x="2382" y="1082"/>
                      <a:pt x="2281" y="1032"/>
                    </a:cubicBezTo>
                    <a:cubicBezTo>
                      <a:pt x="1855" y="731"/>
                      <a:pt x="1429" y="456"/>
                      <a:pt x="1003" y="155"/>
                    </a:cubicBezTo>
                    <a:cubicBezTo>
                      <a:pt x="903" y="105"/>
                      <a:pt x="803" y="55"/>
                      <a:pt x="677" y="30"/>
                    </a:cubicBezTo>
                    <a:cubicBezTo>
                      <a:pt x="624" y="9"/>
                      <a:pt x="572"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5"/>
              <p:cNvSpPr/>
              <p:nvPr/>
            </p:nvSpPr>
            <p:spPr>
              <a:xfrm>
                <a:off x="3401150" y="3840625"/>
                <a:ext cx="73325" cy="31000"/>
              </a:xfrm>
              <a:custGeom>
                <a:avLst/>
                <a:gdLst/>
                <a:ahLst/>
                <a:cxnLst/>
                <a:rect l="l" t="t" r="r" b="b"/>
                <a:pathLst>
                  <a:path w="2933" h="1240" extrusionOk="0">
                    <a:moveTo>
                      <a:pt x="673" y="1"/>
                    </a:moveTo>
                    <a:cubicBezTo>
                      <a:pt x="591" y="1"/>
                      <a:pt x="515" y="18"/>
                      <a:pt x="427" y="36"/>
                    </a:cubicBezTo>
                    <a:cubicBezTo>
                      <a:pt x="226" y="86"/>
                      <a:pt x="101" y="212"/>
                      <a:pt x="51" y="412"/>
                    </a:cubicBezTo>
                    <a:cubicBezTo>
                      <a:pt x="1" y="638"/>
                      <a:pt x="101" y="863"/>
                      <a:pt x="301" y="963"/>
                    </a:cubicBezTo>
                    <a:cubicBezTo>
                      <a:pt x="376" y="1014"/>
                      <a:pt x="477" y="1039"/>
                      <a:pt x="577" y="1064"/>
                    </a:cubicBezTo>
                    <a:cubicBezTo>
                      <a:pt x="1153" y="1114"/>
                      <a:pt x="1730" y="1189"/>
                      <a:pt x="2306" y="1239"/>
                    </a:cubicBezTo>
                    <a:cubicBezTo>
                      <a:pt x="2432" y="1239"/>
                      <a:pt x="2557" y="1214"/>
                      <a:pt x="2632" y="1189"/>
                    </a:cubicBezTo>
                    <a:cubicBezTo>
                      <a:pt x="2833" y="1064"/>
                      <a:pt x="2933" y="913"/>
                      <a:pt x="2933" y="738"/>
                    </a:cubicBezTo>
                    <a:cubicBezTo>
                      <a:pt x="2933" y="512"/>
                      <a:pt x="2833" y="362"/>
                      <a:pt x="2657" y="262"/>
                    </a:cubicBezTo>
                    <a:cubicBezTo>
                      <a:pt x="2557" y="212"/>
                      <a:pt x="2432" y="186"/>
                      <a:pt x="2331" y="161"/>
                    </a:cubicBezTo>
                    <a:cubicBezTo>
                      <a:pt x="1805" y="111"/>
                      <a:pt x="1279" y="61"/>
                      <a:pt x="777" y="11"/>
                    </a:cubicBezTo>
                    <a:cubicBezTo>
                      <a:pt x="741" y="4"/>
                      <a:pt x="706" y="1"/>
                      <a:pt x="6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5"/>
              <p:cNvSpPr/>
              <p:nvPr/>
            </p:nvSpPr>
            <p:spPr>
              <a:xfrm>
                <a:off x="3217575" y="3418575"/>
                <a:ext cx="72075" cy="39150"/>
              </a:xfrm>
              <a:custGeom>
                <a:avLst/>
                <a:gdLst/>
                <a:ahLst/>
                <a:cxnLst/>
                <a:rect l="l" t="t" r="r" b="b"/>
                <a:pathLst>
                  <a:path w="2883" h="1566" extrusionOk="0">
                    <a:moveTo>
                      <a:pt x="577" y="1"/>
                    </a:moveTo>
                    <a:cubicBezTo>
                      <a:pt x="351" y="1"/>
                      <a:pt x="151" y="151"/>
                      <a:pt x="100" y="352"/>
                    </a:cubicBezTo>
                    <a:cubicBezTo>
                      <a:pt x="0" y="577"/>
                      <a:pt x="75" y="803"/>
                      <a:pt x="301" y="953"/>
                    </a:cubicBezTo>
                    <a:cubicBezTo>
                      <a:pt x="351" y="978"/>
                      <a:pt x="426" y="1028"/>
                      <a:pt x="501" y="1053"/>
                    </a:cubicBezTo>
                    <a:cubicBezTo>
                      <a:pt x="1028" y="1229"/>
                      <a:pt x="1554" y="1404"/>
                      <a:pt x="2080" y="1555"/>
                    </a:cubicBezTo>
                    <a:cubicBezTo>
                      <a:pt x="2130" y="1563"/>
                      <a:pt x="2181" y="1566"/>
                      <a:pt x="2228" y="1566"/>
                    </a:cubicBezTo>
                    <a:cubicBezTo>
                      <a:pt x="2323" y="1566"/>
                      <a:pt x="2406" y="1555"/>
                      <a:pt x="2456" y="1555"/>
                    </a:cubicBezTo>
                    <a:cubicBezTo>
                      <a:pt x="2832" y="1329"/>
                      <a:pt x="2882" y="903"/>
                      <a:pt x="2632" y="677"/>
                    </a:cubicBezTo>
                    <a:cubicBezTo>
                      <a:pt x="2557" y="602"/>
                      <a:pt x="2431" y="552"/>
                      <a:pt x="2331" y="502"/>
                    </a:cubicBezTo>
                    <a:cubicBezTo>
                      <a:pt x="1830" y="352"/>
                      <a:pt x="1303" y="176"/>
                      <a:pt x="802" y="26"/>
                    </a:cubicBezTo>
                    <a:cubicBezTo>
                      <a:pt x="727" y="1"/>
                      <a:pt x="65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5"/>
              <p:cNvSpPr/>
              <p:nvPr/>
            </p:nvSpPr>
            <p:spPr>
              <a:xfrm>
                <a:off x="3266450" y="3681200"/>
                <a:ext cx="37600" cy="70200"/>
              </a:xfrm>
              <a:custGeom>
                <a:avLst/>
                <a:gdLst/>
                <a:ahLst/>
                <a:cxnLst/>
                <a:rect l="l" t="t" r="r" b="b"/>
                <a:pathLst>
                  <a:path w="1504" h="2808" extrusionOk="0">
                    <a:moveTo>
                      <a:pt x="520" y="1"/>
                    </a:moveTo>
                    <a:cubicBezTo>
                      <a:pt x="472" y="1"/>
                      <a:pt x="424" y="8"/>
                      <a:pt x="376" y="22"/>
                    </a:cubicBezTo>
                    <a:cubicBezTo>
                      <a:pt x="150" y="97"/>
                      <a:pt x="0" y="298"/>
                      <a:pt x="0" y="548"/>
                    </a:cubicBezTo>
                    <a:cubicBezTo>
                      <a:pt x="0" y="624"/>
                      <a:pt x="25" y="724"/>
                      <a:pt x="25" y="774"/>
                    </a:cubicBezTo>
                    <a:cubicBezTo>
                      <a:pt x="175" y="1300"/>
                      <a:pt x="301" y="1802"/>
                      <a:pt x="426" y="2303"/>
                    </a:cubicBezTo>
                    <a:cubicBezTo>
                      <a:pt x="451" y="2378"/>
                      <a:pt x="476" y="2478"/>
                      <a:pt x="551" y="2553"/>
                    </a:cubicBezTo>
                    <a:cubicBezTo>
                      <a:pt x="641" y="2711"/>
                      <a:pt x="792" y="2808"/>
                      <a:pt x="967" y="2808"/>
                    </a:cubicBezTo>
                    <a:cubicBezTo>
                      <a:pt x="987" y="2808"/>
                      <a:pt x="1007" y="2807"/>
                      <a:pt x="1028" y="2804"/>
                    </a:cubicBezTo>
                    <a:cubicBezTo>
                      <a:pt x="1253" y="2779"/>
                      <a:pt x="1429" y="2604"/>
                      <a:pt x="1479" y="2403"/>
                    </a:cubicBezTo>
                    <a:cubicBezTo>
                      <a:pt x="1479" y="2278"/>
                      <a:pt x="1504" y="2152"/>
                      <a:pt x="1479" y="2052"/>
                    </a:cubicBezTo>
                    <a:cubicBezTo>
                      <a:pt x="1353" y="1526"/>
                      <a:pt x="1203" y="1000"/>
                      <a:pt x="1078" y="473"/>
                    </a:cubicBezTo>
                    <a:cubicBezTo>
                      <a:pt x="1053" y="423"/>
                      <a:pt x="1028" y="373"/>
                      <a:pt x="1003" y="348"/>
                    </a:cubicBezTo>
                    <a:cubicBezTo>
                      <a:pt x="901" y="125"/>
                      <a:pt x="718" y="1"/>
                      <a:pt x="5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5"/>
              <p:cNvSpPr/>
              <p:nvPr/>
            </p:nvSpPr>
            <p:spPr>
              <a:xfrm>
                <a:off x="3490125" y="3803650"/>
                <a:ext cx="67075" cy="48625"/>
              </a:xfrm>
              <a:custGeom>
                <a:avLst/>
                <a:gdLst/>
                <a:ahLst/>
                <a:cxnLst/>
                <a:rect l="l" t="t" r="r" b="b"/>
                <a:pathLst>
                  <a:path w="2683" h="1945" extrusionOk="0">
                    <a:moveTo>
                      <a:pt x="2123" y="0"/>
                    </a:moveTo>
                    <a:cubicBezTo>
                      <a:pt x="2092" y="0"/>
                      <a:pt x="2061" y="4"/>
                      <a:pt x="2031" y="11"/>
                    </a:cubicBezTo>
                    <a:cubicBezTo>
                      <a:pt x="1955" y="36"/>
                      <a:pt x="1880" y="61"/>
                      <a:pt x="1805" y="87"/>
                    </a:cubicBezTo>
                    <a:cubicBezTo>
                      <a:pt x="1329" y="362"/>
                      <a:pt x="853" y="638"/>
                      <a:pt x="351" y="914"/>
                    </a:cubicBezTo>
                    <a:cubicBezTo>
                      <a:pt x="276" y="964"/>
                      <a:pt x="201" y="1039"/>
                      <a:pt x="151" y="1114"/>
                    </a:cubicBezTo>
                    <a:cubicBezTo>
                      <a:pt x="26" y="1264"/>
                      <a:pt x="0" y="1465"/>
                      <a:pt x="76" y="1640"/>
                    </a:cubicBezTo>
                    <a:cubicBezTo>
                      <a:pt x="144" y="1824"/>
                      <a:pt x="339" y="1944"/>
                      <a:pt x="544" y="1944"/>
                    </a:cubicBezTo>
                    <a:cubicBezTo>
                      <a:pt x="564" y="1944"/>
                      <a:pt x="583" y="1943"/>
                      <a:pt x="602" y="1941"/>
                    </a:cubicBezTo>
                    <a:cubicBezTo>
                      <a:pt x="702" y="1916"/>
                      <a:pt x="828" y="1866"/>
                      <a:pt x="928" y="1816"/>
                    </a:cubicBezTo>
                    <a:cubicBezTo>
                      <a:pt x="1128" y="1716"/>
                      <a:pt x="1354" y="1590"/>
                      <a:pt x="1579" y="1465"/>
                    </a:cubicBezTo>
                    <a:cubicBezTo>
                      <a:pt x="1579" y="1465"/>
                      <a:pt x="1554" y="1465"/>
                      <a:pt x="1554" y="1440"/>
                    </a:cubicBezTo>
                    <a:cubicBezTo>
                      <a:pt x="1780" y="1340"/>
                      <a:pt x="2005" y="1214"/>
                      <a:pt x="2231" y="1089"/>
                    </a:cubicBezTo>
                    <a:cubicBezTo>
                      <a:pt x="2331" y="1014"/>
                      <a:pt x="2432" y="939"/>
                      <a:pt x="2532" y="838"/>
                    </a:cubicBezTo>
                    <a:cubicBezTo>
                      <a:pt x="2682" y="663"/>
                      <a:pt x="2682" y="437"/>
                      <a:pt x="2582" y="262"/>
                    </a:cubicBezTo>
                    <a:cubicBezTo>
                      <a:pt x="2476" y="113"/>
                      <a:pt x="2297" y="0"/>
                      <a:pt x="21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5"/>
              <p:cNvSpPr/>
              <p:nvPr/>
            </p:nvSpPr>
            <p:spPr>
              <a:xfrm>
                <a:off x="3262050" y="3568650"/>
                <a:ext cx="36375" cy="68750"/>
              </a:xfrm>
              <a:custGeom>
                <a:avLst/>
                <a:gdLst/>
                <a:ahLst/>
                <a:cxnLst/>
                <a:rect l="l" t="t" r="r" b="b"/>
                <a:pathLst>
                  <a:path w="1455" h="2750" extrusionOk="0">
                    <a:moveTo>
                      <a:pt x="929" y="0"/>
                    </a:moveTo>
                    <a:cubicBezTo>
                      <a:pt x="730" y="0"/>
                      <a:pt x="560" y="101"/>
                      <a:pt x="477" y="288"/>
                    </a:cubicBezTo>
                    <a:cubicBezTo>
                      <a:pt x="427" y="389"/>
                      <a:pt x="402" y="464"/>
                      <a:pt x="377" y="564"/>
                    </a:cubicBezTo>
                    <a:cubicBezTo>
                      <a:pt x="276" y="1040"/>
                      <a:pt x="151" y="1492"/>
                      <a:pt x="51" y="1968"/>
                    </a:cubicBezTo>
                    <a:cubicBezTo>
                      <a:pt x="26" y="2093"/>
                      <a:pt x="1" y="2193"/>
                      <a:pt x="26" y="2319"/>
                    </a:cubicBezTo>
                    <a:cubicBezTo>
                      <a:pt x="44" y="2574"/>
                      <a:pt x="247" y="2749"/>
                      <a:pt x="511" y="2749"/>
                    </a:cubicBezTo>
                    <a:cubicBezTo>
                      <a:pt x="610" y="2749"/>
                      <a:pt x="718" y="2724"/>
                      <a:pt x="828" y="2669"/>
                    </a:cubicBezTo>
                    <a:cubicBezTo>
                      <a:pt x="853" y="2619"/>
                      <a:pt x="978" y="2519"/>
                      <a:pt x="1003" y="2419"/>
                    </a:cubicBezTo>
                    <a:cubicBezTo>
                      <a:pt x="1179" y="1817"/>
                      <a:pt x="1304" y="1216"/>
                      <a:pt x="1454" y="614"/>
                    </a:cubicBezTo>
                    <a:cubicBezTo>
                      <a:pt x="1454" y="589"/>
                      <a:pt x="1454" y="539"/>
                      <a:pt x="1454" y="514"/>
                    </a:cubicBezTo>
                    <a:cubicBezTo>
                      <a:pt x="1454" y="263"/>
                      <a:pt x="1279" y="63"/>
                      <a:pt x="1053" y="13"/>
                    </a:cubicBezTo>
                    <a:cubicBezTo>
                      <a:pt x="1011" y="4"/>
                      <a:pt x="969" y="0"/>
                      <a:pt x="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5"/>
              <p:cNvSpPr/>
              <p:nvPr/>
            </p:nvSpPr>
            <p:spPr>
              <a:xfrm>
                <a:off x="3313425" y="3786625"/>
                <a:ext cx="60175" cy="58175"/>
              </a:xfrm>
              <a:custGeom>
                <a:avLst/>
                <a:gdLst/>
                <a:ahLst/>
                <a:cxnLst/>
                <a:rect l="l" t="t" r="r" b="b"/>
                <a:pathLst>
                  <a:path w="2407" h="2327" extrusionOk="0">
                    <a:moveTo>
                      <a:pt x="585" y="0"/>
                    </a:moveTo>
                    <a:cubicBezTo>
                      <a:pt x="447" y="0"/>
                      <a:pt x="303" y="54"/>
                      <a:pt x="201" y="141"/>
                    </a:cubicBezTo>
                    <a:cubicBezTo>
                      <a:pt x="51" y="316"/>
                      <a:pt x="1" y="567"/>
                      <a:pt x="126" y="793"/>
                    </a:cubicBezTo>
                    <a:cubicBezTo>
                      <a:pt x="151" y="843"/>
                      <a:pt x="176" y="893"/>
                      <a:pt x="201" y="918"/>
                    </a:cubicBezTo>
                    <a:cubicBezTo>
                      <a:pt x="602" y="1344"/>
                      <a:pt x="978" y="1745"/>
                      <a:pt x="1379" y="2146"/>
                    </a:cubicBezTo>
                    <a:cubicBezTo>
                      <a:pt x="1404" y="2171"/>
                      <a:pt x="1454" y="2221"/>
                      <a:pt x="1505" y="2246"/>
                    </a:cubicBezTo>
                    <a:cubicBezTo>
                      <a:pt x="1602" y="2300"/>
                      <a:pt x="1704" y="2326"/>
                      <a:pt x="1803" y="2326"/>
                    </a:cubicBezTo>
                    <a:cubicBezTo>
                      <a:pt x="1933" y="2326"/>
                      <a:pt x="2057" y="2282"/>
                      <a:pt x="2156" y="2196"/>
                    </a:cubicBezTo>
                    <a:cubicBezTo>
                      <a:pt x="2332" y="2046"/>
                      <a:pt x="2407" y="1720"/>
                      <a:pt x="2256" y="1570"/>
                    </a:cubicBezTo>
                    <a:cubicBezTo>
                      <a:pt x="1805" y="1043"/>
                      <a:pt x="1329" y="567"/>
                      <a:pt x="853" y="91"/>
                    </a:cubicBezTo>
                    <a:cubicBezTo>
                      <a:pt x="779" y="28"/>
                      <a:pt x="684" y="0"/>
                      <a:pt x="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5"/>
              <p:cNvSpPr/>
              <p:nvPr/>
            </p:nvSpPr>
            <p:spPr>
              <a:xfrm>
                <a:off x="2965675" y="3422050"/>
                <a:ext cx="70825" cy="32275"/>
              </a:xfrm>
              <a:custGeom>
                <a:avLst/>
                <a:gdLst/>
                <a:ahLst/>
                <a:cxnLst/>
                <a:rect l="l" t="t" r="r" b="b"/>
                <a:pathLst>
                  <a:path w="2833" h="1291" extrusionOk="0">
                    <a:moveTo>
                      <a:pt x="2275" y="1"/>
                    </a:moveTo>
                    <a:cubicBezTo>
                      <a:pt x="2184" y="1"/>
                      <a:pt x="2089" y="12"/>
                      <a:pt x="2006" y="12"/>
                    </a:cubicBezTo>
                    <a:cubicBezTo>
                      <a:pt x="1580" y="62"/>
                      <a:pt x="1129" y="137"/>
                      <a:pt x="703" y="213"/>
                    </a:cubicBezTo>
                    <a:cubicBezTo>
                      <a:pt x="577" y="213"/>
                      <a:pt x="477" y="238"/>
                      <a:pt x="377" y="288"/>
                    </a:cubicBezTo>
                    <a:cubicBezTo>
                      <a:pt x="151" y="363"/>
                      <a:pt x="1" y="614"/>
                      <a:pt x="26" y="814"/>
                    </a:cubicBezTo>
                    <a:cubicBezTo>
                      <a:pt x="51" y="1065"/>
                      <a:pt x="252" y="1240"/>
                      <a:pt x="477" y="1290"/>
                    </a:cubicBezTo>
                    <a:lnTo>
                      <a:pt x="778" y="1290"/>
                    </a:lnTo>
                    <a:cubicBezTo>
                      <a:pt x="1254" y="1215"/>
                      <a:pt x="1705" y="1165"/>
                      <a:pt x="2181" y="1090"/>
                    </a:cubicBezTo>
                    <a:cubicBezTo>
                      <a:pt x="2307" y="1065"/>
                      <a:pt x="2407" y="1015"/>
                      <a:pt x="2482" y="1015"/>
                    </a:cubicBezTo>
                    <a:cubicBezTo>
                      <a:pt x="2733" y="889"/>
                      <a:pt x="2833" y="689"/>
                      <a:pt x="2808" y="463"/>
                    </a:cubicBezTo>
                    <a:cubicBezTo>
                      <a:pt x="2783" y="263"/>
                      <a:pt x="2632" y="62"/>
                      <a:pt x="2407" y="12"/>
                    </a:cubicBezTo>
                    <a:cubicBezTo>
                      <a:pt x="2365" y="4"/>
                      <a:pt x="2321" y="1"/>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5"/>
              <p:cNvSpPr/>
              <p:nvPr/>
            </p:nvSpPr>
            <p:spPr>
              <a:xfrm>
                <a:off x="2652400" y="3600100"/>
                <a:ext cx="56425" cy="59350"/>
              </a:xfrm>
              <a:custGeom>
                <a:avLst/>
                <a:gdLst/>
                <a:ahLst/>
                <a:cxnLst/>
                <a:rect l="l" t="t" r="r" b="b"/>
                <a:pathLst>
                  <a:path w="2257" h="2374" extrusionOk="0">
                    <a:moveTo>
                      <a:pt x="1694" y="1"/>
                    </a:moveTo>
                    <a:cubicBezTo>
                      <a:pt x="1595" y="1"/>
                      <a:pt x="1494" y="27"/>
                      <a:pt x="1404" y="83"/>
                    </a:cubicBezTo>
                    <a:cubicBezTo>
                      <a:pt x="1354" y="133"/>
                      <a:pt x="1279" y="183"/>
                      <a:pt x="1204" y="259"/>
                    </a:cubicBezTo>
                    <a:cubicBezTo>
                      <a:pt x="878" y="635"/>
                      <a:pt x="577" y="1010"/>
                      <a:pt x="251" y="1411"/>
                    </a:cubicBezTo>
                    <a:cubicBezTo>
                      <a:pt x="176" y="1462"/>
                      <a:pt x="126" y="1562"/>
                      <a:pt x="101" y="1637"/>
                    </a:cubicBezTo>
                    <a:cubicBezTo>
                      <a:pt x="0" y="1838"/>
                      <a:pt x="51" y="2088"/>
                      <a:pt x="201" y="2213"/>
                    </a:cubicBezTo>
                    <a:cubicBezTo>
                      <a:pt x="305" y="2317"/>
                      <a:pt x="421" y="2373"/>
                      <a:pt x="548" y="2373"/>
                    </a:cubicBezTo>
                    <a:cubicBezTo>
                      <a:pt x="606" y="2373"/>
                      <a:pt x="665" y="2362"/>
                      <a:pt x="727" y="2339"/>
                    </a:cubicBezTo>
                    <a:cubicBezTo>
                      <a:pt x="853" y="2289"/>
                      <a:pt x="953" y="2213"/>
                      <a:pt x="1053" y="2113"/>
                    </a:cubicBezTo>
                    <a:cubicBezTo>
                      <a:pt x="1379" y="1737"/>
                      <a:pt x="1705" y="1361"/>
                      <a:pt x="2031" y="985"/>
                    </a:cubicBezTo>
                    <a:cubicBezTo>
                      <a:pt x="2081" y="885"/>
                      <a:pt x="2156" y="785"/>
                      <a:pt x="2181" y="685"/>
                    </a:cubicBezTo>
                    <a:cubicBezTo>
                      <a:pt x="2256" y="459"/>
                      <a:pt x="2181" y="234"/>
                      <a:pt x="2031" y="108"/>
                    </a:cubicBezTo>
                    <a:cubicBezTo>
                      <a:pt x="1934" y="39"/>
                      <a:pt x="1815" y="1"/>
                      <a:pt x="1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5"/>
              <p:cNvSpPr/>
              <p:nvPr/>
            </p:nvSpPr>
            <p:spPr>
              <a:xfrm>
                <a:off x="3564675" y="3630825"/>
                <a:ext cx="39200" cy="56850"/>
              </a:xfrm>
              <a:custGeom>
                <a:avLst/>
                <a:gdLst/>
                <a:ahLst/>
                <a:cxnLst/>
                <a:rect l="l" t="t" r="r" b="b"/>
                <a:pathLst>
                  <a:path w="1568" h="2274" extrusionOk="0">
                    <a:moveTo>
                      <a:pt x="495" y="1"/>
                    </a:moveTo>
                    <a:cubicBezTo>
                      <a:pt x="465" y="1"/>
                      <a:pt x="434" y="3"/>
                      <a:pt x="402" y="7"/>
                    </a:cubicBezTo>
                    <a:cubicBezTo>
                      <a:pt x="176" y="57"/>
                      <a:pt x="26" y="233"/>
                      <a:pt x="1" y="458"/>
                    </a:cubicBezTo>
                    <a:cubicBezTo>
                      <a:pt x="1" y="558"/>
                      <a:pt x="1" y="659"/>
                      <a:pt x="26" y="734"/>
                    </a:cubicBezTo>
                    <a:cubicBezTo>
                      <a:pt x="151" y="1135"/>
                      <a:pt x="277" y="1511"/>
                      <a:pt x="402" y="1812"/>
                    </a:cubicBezTo>
                    <a:cubicBezTo>
                      <a:pt x="527" y="2112"/>
                      <a:pt x="678" y="2238"/>
                      <a:pt x="853" y="2263"/>
                    </a:cubicBezTo>
                    <a:cubicBezTo>
                      <a:pt x="890" y="2270"/>
                      <a:pt x="926" y="2274"/>
                      <a:pt x="962" y="2274"/>
                    </a:cubicBezTo>
                    <a:cubicBezTo>
                      <a:pt x="1293" y="2274"/>
                      <a:pt x="1568" y="1971"/>
                      <a:pt x="1455" y="1586"/>
                    </a:cubicBezTo>
                    <a:cubicBezTo>
                      <a:pt x="1329" y="1160"/>
                      <a:pt x="1154" y="759"/>
                      <a:pt x="1003" y="358"/>
                    </a:cubicBezTo>
                    <a:cubicBezTo>
                      <a:pt x="978" y="283"/>
                      <a:pt x="953" y="233"/>
                      <a:pt x="903" y="208"/>
                    </a:cubicBezTo>
                    <a:cubicBezTo>
                      <a:pt x="798" y="60"/>
                      <a:pt x="657"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5"/>
              <p:cNvSpPr/>
              <p:nvPr/>
            </p:nvSpPr>
            <p:spPr>
              <a:xfrm>
                <a:off x="3559050" y="3727375"/>
                <a:ext cx="37625" cy="54675"/>
              </a:xfrm>
              <a:custGeom>
                <a:avLst/>
                <a:gdLst/>
                <a:ahLst/>
                <a:cxnLst/>
                <a:rect l="l" t="t" r="r" b="b"/>
                <a:pathLst>
                  <a:path w="1505" h="2187" extrusionOk="0">
                    <a:moveTo>
                      <a:pt x="885" y="1"/>
                    </a:moveTo>
                    <a:cubicBezTo>
                      <a:pt x="688" y="1"/>
                      <a:pt x="519" y="100"/>
                      <a:pt x="451" y="280"/>
                    </a:cubicBezTo>
                    <a:cubicBezTo>
                      <a:pt x="301" y="706"/>
                      <a:pt x="151" y="1133"/>
                      <a:pt x="25" y="1559"/>
                    </a:cubicBezTo>
                    <a:cubicBezTo>
                      <a:pt x="0" y="1659"/>
                      <a:pt x="50" y="1809"/>
                      <a:pt x="50" y="1884"/>
                    </a:cubicBezTo>
                    <a:cubicBezTo>
                      <a:pt x="171" y="2086"/>
                      <a:pt x="371" y="2186"/>
                      <a:pt x="558" y="2186"/>
                    </a:cubicBezTo>
                    <a:cubicBezTo>
                      <a:pt x="720" y="2186"/>
                      <a:pt x="871" y="2111"/>
                      <a:pt x="953" y="1960"/>
                    </a:cubicBezTo>
                    <a:cubicBezTo>
                      <a:pt x="1178" y="1508"/>
                      <a:pt x="1304" y="1032"/>
                      <a:pt x="1429" y="531"/>
                    </a:cubicBezTo>
                    <a:cubicBezTo>
                      <a:pt x="1504" y="255"/>
                      <a:pt x="1253" y="5"/>
                      <a:pt x="953" y="5"/>
                    </a:cubicBezTo>
                    <a:cubicBezTo>
                      <a:pt x="930" y="2"/>
                      <a:pt x="907" y="1"/>
                      <a:pt x="8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244" name="Google Shape;244;p5"/>
          <p:cNvGrpSpPr/>
          <p:nvPr/>
        </p:nvGrpSpPr>
        <p:grpSpPr>
          <a:xfrm>
            <a:off x="215227" y="2176272"/>
            <a:ext cx="583269" cy="582805"/>
            <a:chOff x="4088500" y="3399775"/>
            <a:chExt cx="785125" cy="784500"/>
          </a:xfrm>
        </p:grpSpPr>
        <p:sp>
          <p:nvSpPr>
            <p:cNvPr id="245" name="Google Shape;245;p5"/>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5"/>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5"/>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5"/>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5"/>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5"/>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5"/>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5"/>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5"/>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81584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1"/>
        <p:cNvGrpSpPr/>
        <p:nvPr/>
      </p:nvGrpSpPr>
      <p:grpSpPr>
        <a:xfrm>
          <a:off x="0" y="0"/>
          <a:ext cx="0" cy="0"/>
          <a:chOff x="0" y="0"/>
          <a:chExt cx="0" cy="0"/>
        </a:xfrm>
      </p:grpSpPr>
      <p:sp>
        <p:nvSpPr>
          <p:cNvPr id="332" name="Google Shape;332;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atin typeface="Chelsea Market"/>
                <a:ea typeface="Chelsea Market"/>
                <a:cs typeface="Chelsea Market"/>
                <a:sym typeface="Chelsea Marke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3" name="Google Shape;333;p7"/>
          <p:cNvSpPr txBox="1">
            <a:spLocks noGrp="1"/>
          </p:cNvSpPr>
          <p:nvPr>
            <p:ph type="subTitle" idx="1"/>
          </p:nvPr>
        </p:nvSpPr>
        <p:spPr>
          <a:xfrm>
            <a:off x="24246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1600"/>
              <a:buFont typeface="Nunito Light"/>
              <a:buChar char="●"/>
              <a:defRPr>
                <a:latin typeface="Be Vietnam Pro"/>
                <a:ea typeface="Be Vietnam Pro"/>
                <a:cs typeface="Be Vietnam Pro"/>
                <a:sym typeface="Be Vietnam Pro"/>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34" name="Google Shape;334;p7"/>
          <p:cNvSpPr/>
          <p:nvPr/>
        </p:nvSpPr>
        <p:spPr>
          <a:xfrm rot="10800000">
            <a:off x="5524627" y="4234759"/>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35" name="Google Shape;335;p7"/>
          <p:cNvGrpSpPr/>
          <p:nvPr/>
        </p:nvGrpSpPr>
        <p:grpSpPr>
          <a:xfrm rot="3438572">
            <a:off x="8159762" y="3206106"/>
            <a:ext cx="716056" cy="1028624"/>
            <a:chOff x="3955675" y="1122150"/>
            <a:chExt cx="716056" cy="1028625"/>
          </a:xfrm>
        </p:grpSpPr>
        <p:sp>
          <p:nvSpPr>
            <p:cNvPr id="336" name="Google Shape;336;p7"/>
            <p:cNvSpPr/>
            <p:nvPr/>
          </p:nvSpPr>
          <p:spPr>
            <a:xfrm>
              <a:off x="4285250" y="1676725"/>
              <a:ext cx="385975" cy="471200"/>
            </a:xfrm>
            <a:custGeom>
              <a:avLst/>
              <a:gdLst/>
              <a:ahLst/>
              <a:cxnLst/>
              <a:rect l="l" t="t" r="r" b="b"/>
              <a:pathLst>
                <a:path w="15439" h="18848" extrusionOk="0">
                  <a:moveTo>
                    <a:pt x="6141" y="0"/>
                  </a:moveTo>
                  <a:cubicBezTo>
                    <a:pt x="6040" y="125"/>
                    <a:pt x="5915" y="201"/>
                    <a:pt x="5840" y="326"/>
                  </a:cubicBezTo>
                  <a:cubicBezTo>
                    <a:pt x="5063" y="1454"/>
                    <a:pt x="4010" y="2256"/>
                    <a:pt x="2832" y="2907"/>
                  </a:cubicBezTo>
                  <a:cubicBezTo>
                    <a:pt x="2005" y="3334"/>
                    <a:pt x="1153" y="3634"/>
                    <a:pt x="226" y="3785"/>
                  </a:cubicBezTo>
                  <a:cubicBezTo>
                    <a:pt x="125" y="4436"/>
                    <a:pt x="0" y="5088"/>
                    <a:pt x="50" y="5740"/>
                  </a:cubicBezTo>
                  <a:cubicBezTo>
                    <a:pt x="104" y="5794"/>
                    <a:pt x="172" y="5835"/>
                    <a:pt x="252" y="5835"/>
                  </a:cubicBezTo>
                  <a:cubicBezTo>
                    <a:pt x="283" y="5835"/>
                    <a:pt x="316" y="5829"/>
                    <a:pt x="351" y="5815"/>
                  </a:cubicBezTo>
                  <a:cubicBezTo>
                    <a:pt x="552" y="5689"/>
                    <a:pt x="752" y="5539"/>
                    <a:pt x="978" y="5439"/>
                  </a:cubicBezTo>
                  <a:cubicBezTo>
                    <a:pt x="1679" y="5163"/>
                    <a:pt x="2381" y="4912"/>
                    <a:pt x="3158" y="4812"/>
                  </a:cubicBezTo>
                  <a:cubicBezTo>
                    <a:pt x="3835" y="4687"/>
                    <a:pt x="4486" y="4687"/>
                    <a:pt x="5163" y="4687"/>
                  </a:cubicBezTo>
                  <a:cubicBezTo>
                    <a:pt x="5740" y="4712"/>
                    <a:pt x="6291" y="4862"/>
                    <a:pt x="6842" y="4963"/>
                  </a:cubicBezTo>
                  <a:cubicBezTo>
                    <a:pt x="7519" y="5088"/>
                    <a:pt x="8146" y="5364"/>
                    <a:pt x="8722" y="5714"/>
                  </a:cubicBezTo>
                  <a:cubicBezTo>
                    <a:pt x="9724" y="6291"/>
                    <a:pt x="10527" y="7093"/>
                    <a:pt x="11178" y="8020"/>
                  </a:cubicBezTo>
                  <a:cubicBezTo>
                    <a:pt x="11504" y="8471"/>
                    <a:pt x="11830" y="8897"/>
                    <a:pt x="12055" y="9374"/>
                  </a:cubicBezTo>
                  <a:cubicBezTo>
                    <a:pt x="12206" y="9725"/>
                    <a:pt x="12431" y="10050"/>
                    <a:pt x="12582" y="10426"/>
                  </a:cubicBezTo>
                  <a:cubicBezTo>
                    <a:pt x="13158" y="11905"/>
                    <a:pt x="13434" y="13434"/>
                    <a:pt x="13434" y="15038"/>
                  </a:cubicBezTo>
                  <a:cubicBezTo>
                    <a:pt x="13434" y="16141"/>
                    <a:pt x="13334" y="17243"/>
                    <a:pt x="13083" y="18346"/>
                  </a:cubicBezTo>
                  <a:cubicBezTo>
                    <a:pt x="13033" y="18522"/>
                    <a:pt x="13008" y="18672"/>
                    <a:pt x="13108" y="18847"/>
                  </a:cubicBezTo>
                  <a:cubicBezTo>
                    <a:pt x="13409" y="18697"/>
                    <a:pt x="13509" y="18396"/>
                    <a:pt x="13634" y="18121"/>
                  </a:cubicBezTo>
                  <a:cubicBezTo>
                    <a:pt x="14461" y="16341"/>
                    <a:pt x="15013" y="14486"/>
                    <a:pt x="15213" y="12532"/>
                  </a:cubicBezTo>
                  <a:cubicBezTo>
                    <a:pt x="15439" y="10226"/>
                    <a:pt x="15213" y="7995"/>
                    <a:pt x="14211" y="5865"/>
                  </a:cubicBezTo>
                  <a:cubicBezTo>
                    <a:pt x="13434" y="4211"/>
                    <a:pt x="12306" y="2832"/>
                    <a:pt x="10827" y="1780"/>
                  </a:cubicBezTo>
                  <a:cubicBezTo>
                    <a:pt x="9424" y="777"/>
                    <a:pt x="7845" y="226"/>
                    <a:pt x="6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7"/>
            <p:cNvSpPr/>
            <p:nvPr/>
          </p:nvSpPr>
          <p:spPr>
            <a:xfrm>
              <a:off x="4285756" y="1676725"/>
              <a:ext cx="385975" cy="471200"/>
            </a:xfrm>
            <a:custGeom>
              <a:avLst/>
              <a:gdLst/>
              <a:ahLst/>
              <a:cxnLst/>
              <a:rect l="l" t="t" r="r" b="b"/>
              <a:pathLst>
                <a:path w="15439" h="18848" extrusionOk="0">
                  <a:moveTo>
                    <a:pt x="6141" y="0"/>
                  </a:moveTo>
                  <a:cubicBezTo>
                    <a:pt x="6040" y="125"/>
                    <a:pt x="5915" y="201"/>
                    <a:pt x="5840" y="326"/>
                  </a:cubicBezTo>
                  <a:cubicBezTo>
                    <a:pt x="5063" y="1454"/>
                    <a:pt x="4010" y="2256"/>
                    <a:pt x="2832" y="2907"/>
                  </a:cubicBezTo>
                  <a:cubicBezTo>
                    <a:pt x="2005" y="3334"/>
                    <a:pt x="1153" y="3634"/>
                    <a:pt x="226" y="3785"/>
                  </a:cubicBezTo>
                  <a:cubicBezTo>
                    <a:pt x="125" y="4436"/>
                    <a:pt x="0" y="5088"/>
                    <a:pt x="50" y="5740"/>
                  </a:cubicBezTo>
                  <a:cubicBezTo>
                    <a:pt x="104" y="5794"/>
                    <a:pt x="172" y="5835"/>
                    <a:pt x="252" y="5835"/>
                  </a:cubicBezTo>
                  <a:cubicBezTo>
                    <a:pt x="283" y="5835"/>
                    <a:pt x="316" y="5829"/>
                    <a:pt x="351" y="5815"/>
                  </a:cubicBezTo>
                  <a:cubicBezTo>
                    <a:pt x="552" y="5689"/>
                    <a:pt x="752" y="5539"/>
                    <a:pt x="978" y="5439"/>
                  </a:cubicBezTo>
                  <a:cubicBezTo>
                    <a:pt x="1679" y="5163"/>
                    <a:pt x="2381" y="4912"/>
                    <a:pt x="3158" y="4812"/>
                  </a:cubicBezTo>
                  <a:cubicBezTo>
                    <a:pt x="3835" y="4687"/>
                    <a:pt x="4486" y="4687"/>
                    <a:pt x="5163" y="4687"/>
                  </a:cubicBezTo>
                  <a:cubicBezTo>
                    <a:pt x="5740" y="4712"/>
                    <a:pt x="6291" y="4862"/>
                    <a:pt x="6842" y="4963"/>
                  </a:cubicBezTo>
                  <a:cubicBezTo>
                    <a:pt x="7519" y="5088"/>
                    <a:pt x="8146" y="5364"/>
                    <a:pt x="8722" y="5714"/>
                  </a:cubicBezTo>
                  <a:cubicBezTo>
                    <a:pt x="9724" y="6291"/>
                    <a:pt x="10527" y="7093"/>
                    <a:pt x="11178" y="8020"/>
                  </a:cubicBezTo>
                  <a:cubicBezTo>
                    <a:pt x="11504" y="8471"/>
                    <a:pt x="11830" y="8897"/>
                    <a:pt x="12055" y="9374"/>
                  </a:cubicBezTo>
                  <a:cubicBezTo>
                    <a:pt x="12206" y="9725"/>
                    <a:pt x="12431" y="10050"/>
                    <a:pt x="12582" y="10426"/>
                  </a:cubicBezTo>
                  <a:cubicBezTo>
                    <a:pt x="13158" y="11905"/>
                    <a:pt x="13434" y="13434"/>
                    <a:pt x="13434" y="15038"/>
                  </a:cubicBezTo>
                  <a:cubicBezTo>
                    <a:pt x="13434" y="16141"/>
                    <a:pt x="13334" y="17243"/>
                    <a:pt x="13083" y="18346"/>
                  </a:cubicBezTo>
                  <a:cubicBezTo>
                    <a:pt x="13033" y="18522"/>
                    <a:pt x="13008" y="18672"/>
                    <a:pt x="13108" y="18847"/>
                  </a:cubicBezTo>
                  <a:cubicBezTo>
                    <a:pt x="13409" y="18697"/>
                    <a:pt x="13509" y="18396"/>
                    <a:pt x="13634" y="18121"/>
                  </a:cubicBezTo>
                  <a:cubicBezTo>
                    <a:pt x="14461" y="16341"/>
                    <a:pt x="15013" y="14486"/>
                    <a:pt x="15213" y="12532"/>
                  </a:cubicBezTo>
                  <a:cubicBezTo>
                    <a:pt x="15439" y="10226"/>
                    <a:pt x="15213" y="7995"/>
                    <a:pt x="14211" y="5865"/>
                  </a:cubicBezTo>
                  <a:cubicBezTo>
                    <a:pt x="13434" y="4211"/>
                    <a:pt x="12306" y="2832"/>
                    <a:pt x="10827" y="1780"/>
                  </a:cubicBezTo>
                  <a:cubicBezTo>
                    <a:pt x="9424" y="777"/>
                    <a:pt x="7845" y="226"/>
                    <a:pt x="6141"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7"/>
            <p:cNvSpPr/>
            <p:nvPr/>
          </p:nvSpPr>
          <p:spPr>
            <a:xfrm>
              <a:off x="4284000" y="1793875"/>
              <a:ext cx="337100" cy="356900"/>
            </a:xfrm>
            <a:custGeom>
              <a:avLst/>
              <a:gdLst/>
              <a:ahLst/>
              <a:cxnLst/>
              <a:rect l="l" t="t" r="r" b="b"/>
              <a:pathLst>
                <a:path w="13484" h="14276" extrusionOk="0">
                  <a:moveTo>
                    <a:pt x="5213" y="1"/>
                  </a:moveTo>
                  <a:cubicBezTo>
                    <a:pt x="4536" y="1"/>
                    <a:pt x="3885" y="1"/>
                    <a:pt x="3208" y="126"/>
                  </a:cubicBezTo>
                  <a:cubicBezTo>
                    <a:pt x="2431" y="226"/>
                    <a:pt x="1729" y="477"/>
                    <a:pt x="1028" y="753"/>
                  </a:cubicBezTo>
                  <a:cubicBezTo>
                    <a:pt x="802" y="853"/>
                    <a:pt x="602" y="1003"/>
                    <a:pt x="401" y="1129"/>
                  </a:cubicBezTo>
                  <a:cubicBezTo>
                    <a:pt x="366" y="1143"/>
                    <a:pt x="333" y="1149"/>
                    <a:pt x="302" y="1149"/>
                  </a:cubicBezTo>
                  <a:cubicBezTo>
                    <a:pt x="222" y="1149"/>
                    <a:pt x="154" y="1108"/>
                    <a:pt x="100" y="1054"/>
                  </a:cubicBezTo>
                  <a:lnTo>
                    <a:pt x="100" y="1054"/>
                  </a:lnTo>
                  <a:cubicBezTo>
                    <a:pt x="0" y="2658"/>
                    <a:pt x="226" y="4186"/>
                    <a:pt x="727" y="5690"/>
                  </a:cubicBezTo>
                  <a:cubicBezTo>
                    <a:pt x="1053" y="6718"/>
                    <a:pt x="1579" y="7670"/>
                    <a:pt x="2256" y="8497"/>
                  </a:cubicBezTo>
                  <a:cubicBezTo>
                    <a:pt x="3308" y="9826"/>
                    <a:pt x="4662" y="10778"/>
                    <a:pt x="6291" y="11279"/>
                  </a:cubicBezTo>
                  <a:cubicBezTo>
                    <a:pt x="6942" y="11480"/>
                    <a:pt x="7619" y="11630"/>
                    <a:pt x="8271" y="11805"/>
                  </a:cubicBezTo>
                  <a:cubicBezTo>
                    <a:pt x="8697" y="11931"/>
                    <a:pt x="9148" y="12031"/>
                    <a:pt x="9599" y="12181"/>
                  </a:cubicBezTo>
                  <a:cubicBezTo>
                    <a:pt x="10577" y="12482"/>
                    <a:pt x="11404" y="13034"/>
                    <a:pt x="12130" y="13760"/>
                  </a:cubicBezTo>
                  <a:cubicBezTo>
                    <a:pt x="12256" y="13886"/>
                    <a:pt x="12406" y="14036"/>
                    <a:pt x="12556" y="14136"/>
                  </a:cubicBezTo>
                  <a:cubicBezTo>
                    <a:pt x="12660" y="14210"/>
                    <a:pt x="12781" y="14275"/>
                    <a:pt x="12904" y="14275"/>
                  </a:cubicBezTo>
                  <a:cubicBezTo>
                    <a:pt x="12989" y="14275"/>
                    <a:pt x="13076" y="14244"/>
                    <a:pt x="13158" y="14161"/>
                  </a:cubicBezTo>
                  <a:cubicBezTo>
                    <a:pt x="13058" y="13986"/>
                    <a:pt x="13083" y="13836"/>
                    <a:pt x="13133" y="13660"/>
                  </a:cubicBezTo>
                  <a:cubicBezTo>
                    <a:pt x="13384" y="12557"/>
                    <a:pt x="13484" y="11455"/>
                    <a:pt x="13484" y="10352"/>
                  </a:cubicBezTo>
                  <a:cubicBezTo>
                    <a:pt x="13484" y="8748"/>
                    <a:pt x="13208" y="7219"/>
                    <a:pt x="12632" y="5740"/>
                  </a:cubicBezTo>
                  <a:cubicBezTo>
                    <a:pt x="12481" y="5364"/>
                    <a:pt x="12256" y="5039"/>
                    <a:pt x="12105" y="4688"/>
                  </a:cubicBezTo>
                  <a:cubicBezTo>
                    <a:pt x="11880" y="4211"/>
                    <a:pt x="11554" y="3785"/>
                    <a:pt x="11228" y="3334"/>
                  </a:cubicBezTo>
                  <a:cubicBezTo>
                    <a:pt x="10577" y="2407"/>
                    <a:pt x="9774" y="1605"/>
                    <a:pt x="8772" y="1028"/>
                  </a:cubicBezTo>
                  <a:cubicBezTo>
                    <a:pt x="8196" y="678"/>
                    <a:pt x="7569" y="402"/>
                    <a:pt x="6892" y="277"/>
                  </a:cubicBezTo>
                  <a:cubicBezTo>
                    <a:pt x="6341" y="176"/>
                    <a:pt x="5790" y="26"/>
                    <a:pt x="5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7"/>
            <p:cNvSpPr/>
            <p:nvPr/>
          </p:nvSpPr>
          <p:spPr>
            <a:xfrm>
              <a:off x="4251400" y="1626600"/>
              <a:ext cx="191750" cy="144750"/>
            </a:xfrm>
            <a:custGeom>
              <a:avLst/>
              <a:gdLst/>
              <a:ahLst/>
              <a:cxnLst/>
              <a:rect l="l" t="t" r="r" b="b"/>
              <a:pathLst>
                <a:path w="7670" h="5790" extrusionOk="0">
                  <a:moveTo>
                    <a:pt x="6041" y="0"/>
                  </a:moveTo>
                  <a:cubicBezTo>
                    <a:pt x="5916" y="50"/>
                    <a:pt x="5815" y="125"/>
                    <a:pt x="5690" y="151"/>
                  </a:cubicBezTo>
                  <a:cubicBezTo>
                    <a:pt x="4938" y="301"/>
                    <a:pt x="4211" y="552"/>
                    <a:pt x="3535" y="902"/>
                  </a:cubicBezTo>
                  <a:cubicBezTo>
                    <a:pt x="2933" y="1203"/>
                    <a:pt x="2382" y="1554"/>
                    <a:pt x="1855" y="2030"/>
                  </a:cubicBezTo>
                  <a:cubicBezTo>
                    <a:pt x="1429" y="2406"/>
                    <a:pt x="1003" y="2807"/>
                    <a:pt x="627" y="3283"/>
                  </a:cubicBezTo>
                  <a:cubicBezTo>
                    <a:pt x="602" y="3334"/>
                    <a:pt x="477" y="3359"/>
                    <a:pt x="402" y="3384"/>
                  </a:cubicBezTo>
                  <a:cubicBezTo>
                    <a:pt x="377" y="3534"/>
                    <a:pt x="327" y="3684"/>
                    <a:pt x="301" y="3810"/>
                  </a:cubicBezTo>
                  <a:cubicBezTo>
                    <a:pt x="226" y="4010"/>
                    <a:pt x="126" y="4211"/>
                    <a:pt x="101" y="4436"/>
                  </a:cubicBezTo>
                  <a:cubicBezTo>
                    <a:pt x="1" y="5063"/>
                    <a:pt x="327" y="5539"/>
                    <a:pt x="953" y="5689"/>
                  </a:cubicBezTo>
                  <a:cubicBezTo>
                    <a:pt x="1154" y="5740"/>
                    <a:pt x="1379" y="5765"/>
                    <a:pt x="1580" y="5790"/>
                  </a:cubicBezTo>
                  <a:cubicBezTo>
                    <a:pt x="2507" y="5639"/>
                    <a:pt x="3359" y="5339"/>
                    <a:pt x="4186" y="4912"/>
                  </a:cubicBezTo>
                  <a:cubicBezTo>
                    <a:pt x="5364" y="4261"/>
                    <a:pt x="6417" y="3459"/>
                    <a:pt x="7194" y="2331"/>
                  </a:cubicBezTo>
                  <a:cubicBezTo>
                    <a:pt x="7269" y="2206"/>
                    <a:pt x="7394" y="2130"/>
                    <a:pt x="7495" y="2005"/>
                  </a:cubicBezTo>
                  <a:cubicBezTo>
                    <a:pt x="7520" y="1830"/>
                    <a:pt x="7545" y="1629"/>
                    <a:pt x="7570" y="1454"/>
                  </a:cubicBezTo>
                  <a:cubicBezTo>
                    <a:pt x="7670" y="802"/>
                    <a:pt x="7394" y="351"/>
                    <a:pt x="6768" y="176"/>
                  </a:cubicBezTo>
                  <a:cubicBezTo>
                    <a:pt x="6642" y="125"/>
                    <a:pt x="6467" y="125"/>
                    <a:pt x="6342" y="100"/>
                  </a:cubicBezTo>
                  <a:cubicBezTo>
                    <a:pt x="6241" y="75"/>
                    <a:pt x="6141" y="25"/>
                    <a:pt x="6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7"/>
            <p:cNvSpPr/>
            <p:nvPr/>
          </p:nvSpPr>
          <p:spPr>
            <a:xfrm>
              <a:off x="3955675" y="1122150"/>
              <a:ext cx="446750" cy="589050"/>
            </a:xfrm>
            <a:custGeom>
              <a:avLst/>
              <a:gdLst/>
              <a:ahLst/>
              <a:cxnLst/>
              <a:rect l="l" t="t" r="r" b="b"/>
              <a:pathLst>
                <a:path w="17870" h="23562" extrusionOk="0">
                  <a:moveTo>
                    <a:pt x="1655" y="1"/>
                  </a:moveTo>
                  <a:cubicBezTo>
                    <a:pt x="1191" y="1"/>
                    <a:pt x="842" y="227"/>
                    <a:pt x="652" y="679"/>
                  </a:cubicBezTo>
                  <a:cubicBezTo>
                    <a:pt x="501" y="1080"/>
                    <a:pt x="351" y="1456"/>
                    <a:pt x="401" y="1907"/>
                  </a:cubicBezTo>
                  <a:cubicBezTo>
                    <a:pt x="351" y="2033"/>
                    <a:pt x="301" y="2183"/>
                    <a:pt x="276" y="2333"/>
                  </a:cubicBezTo>
                  <a:cubicBezTo>
                    <a:pt x="0" y="4213"/>
                    <a:pt x="176" y="6093"/>
                    <a:pt x="602" y="7922"/>
                  </a:cubicBezTo>
                  <a:cubicBezTo>
                    <a:pt x="1078" y="9852"/>
                    <a:pt x="1780" y="11682"/>
                    <a:pt x="2682" y="13436"/>
                  </a:cubicBezTo>
                  <a:cubicBezTo>
                    <a:pt x="3484" y="14990"/>
                    <a:pt x="4411" y="16444"/>
                    <a:pt x="5489" y="17772"/>
                  </a:cubicBezTo>
                  <a:cubicBezTo>
                    <a:pt x="5815" y="18173"/>
                    <a:pt x="6166" y="18524"/>
                    <a:pt x="6491" y="18900"/>
                  </a:cubicBezTo>
                  <a:cubicBezTo>
                    <a:pt x="6842" y="19451"/>
                    <a:pt x="7318" y="19852"/>
                    <a:pt x="7820" y="20253"/>
                  </a:cubicBezTo>
                  <a:cubicBezTo>
                    <a:pt x="8120" y="20504"/>
                    <a:pt x="8421" y="20780"/>
                    <a:pt x="8697" y="21055"/>
                  </a:cubicBezTo>
                  <a:cubicBezTo>
                    <a:pt x="9073" y="21406"/>
                    <a:pt x="9449" y="21757"/>
                    <a:pt x="9900" y="21958"/>
                  </a:cubicBezTo>
                  <a:cubicBezTo>
                    <a:pt x="9950" y="22008"/>
                    <a:pt x="10000" y="22058"/>
                    <a:pt x="10025" y="22083"/>
                  </a:cubicBezTo>
                  <a:cubicBezTo>
                    <a:pt x="10075" y="22108"/>
                    <a:pt x="10100" y="22133"/>
                    <a:pt x="10151" y="22158"/>
                  </a:cubicBezTo>
                  <a:cubicBezTo>
                    <a:pt x="10602" y="22484"/>
                    <a:pt x="11078" y="22785"/>
                    <a:pt x="11554" y="23110"/>
                  </a:cubicBezTo>
                  <a:cubicBezTo>
                    <a:pt x="11780" y="23261"/>
                    <a:pt x="12005" y="23411"/>
                    <a:pt x="12231" y="23562"/>
                  </a:cubicBezTo>
                  <a:cubicBezTo>
                    <a:pt x="12306" y="23537"/>
                    <a:pt x="12431" y="23512"/>
                    <a:pt x="12456" y="23461"/>
                  </a:cubicBezTo>
                  <a:cubicBezTo>
                    <a:pt x="12832" y="22985"/>
                    <a:pt x="13258" y="22584"/>
                    <a:pt x="13684" y="22208"/>
                  </a:cubicBezTo>
                  <a:cubicBezTo>
                    <a:pt x="14211" y="21732"/>
                    <a:pt x="14762" y="21381"/>
                    <a:pt x="15364" y="21080"/>
                  </a:cubicBezTo>
                  <a:cubicBezTo>
                    <a:pt x="16040" y="20730"/>
                    <a:pt x="16767" y="20479"/>
                    <a:pt x="17519" y="20329"/>
                  </a:cubicBezTo>
                  <a:cubicBezTo>
                    <a:pt x="17644" y="20303"/>
                    <a:pt x="17745" y="20228"/>
                    <a:pt x="17870" y="20178"/>
                  </a:cubicBezTo>
                  <a:cubicBezTo>
                    <a:pt x="17770" y="19351"/>
                    <a:pt x="17669" y="18524"/>
                    <a:pt x="17569" y="17697"/>
                  </a:cubicBezTo>
                  <a:cubicBezTo>
                    <a:pt x="17544" y="17521"/>
                    <a:pt x="17469" y="17371"/>
                    <a:pt x="17419" y="17196"/>
                  </a:cubicBezTo>
                  <a:cubicBezTo>
                    <a:pt x="17419" y="16795"/>
                    <a:pt x="17318" y="16394"/>
                    <a:pt x="17143" y="16018"/>
                  </a:cubicBezTo>
                  <a:cubicBezTo>
                    <a:pt x="17168" y="15516"/>
                    <a:pt x="16917" y="15065"/>
                    <a:pt x="16817" y="14614"/>
                  </a:cubicBezTo>
                  <a:cubicBezTo>
                    <a:pt x="16767" y="14464"/>
                    <a:pt x="16667" y="14339"/>
                    <a:pt x="16617" y="14213"/>
                  </a:cubicBezTo>
                  <a:cubicBezTo>
                    <a:pt x="16592" y="13787"/>
                    <a:pt x="16391" y="13411"/>
                    <a:pt x="16241" y="13035"/>
                  </a:cubicBezTo>
                  <a:cubicBezTo>
                    <a:pt x="16241" y="12960"/>
                    <a:pt x="16216" y="12910"/>
                    <a:pt x="16191" y="12835"/>
                  </a:cubicBezTo>
                  <a:cubicBezTo>
                    <a:pt x="15288" y="10479"/>
                    <a:pt x="14085" y="8273"/>
                    <a:pt x="12506" y="6293"/>
                  </a:cubicBezTo>
                  <a:cubicBezTo>
                    <a:pt x="11404" y="4915"/>
                    <a:pt x="10151" y="3712"/>
                    <a:pt x="8722" y="2709"/>
                  </a:cubicBezTo>
                  <a:cubicBezTo>
                    <a:pt x="6742" y="1331"/>
                    <a:pt x="4511" y="554"/>
                    <a:pt x="2181" y="53"/>
                  </a:cubicBezTo>
                  <a:cubicBezTo>
                    <a:pt x="2030" y="28"/>
                    <a:pt x="1880" y="3"/>
                    <a:pt x="1729" y="3"/>
                  </a:cubicBezTo>
                  <a:cubicBezTo>
                    <a:pt x="1704" y="1"/>
                    <a:pt x="1680" y="1"/>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7"/>
            <p:cNvSpPr/>
            <p:nvPr/>
          </p:nvSpPr>
          <p:spPr>
            <a:xfrm>
              <a:off x="4206300" y="1674200"/>
              <a:ext cx="3150" cy="1925"/>
            </a:xfrm>
            <a:custGeom>
              <a:avLst/>
              <a:gdLst/>
              <a:ahLst/>
              <a:cxnLst/>
              <a:rect l="l" t="t" r="r" b="b"/>
              <a:pathLst>
                <a:path w="126" h="77" extrusionOk="0">
                  <a:moveTo>
                    <a:pt x="0" y="1"/>
                  </a:moveTo>
                  <a:cubicBezTo>
                    <a:pt x="50" y="26"/>
                    <a:pt x="75" y="51"/>
                    <a:pt x="126" y="76"/>
                  </a:cubicBezTo>
                  <a:cubicBezTo>
                    <a:pt x="75" y="51"/>
                    <a:pt x="50" y="26"/>
                    <a:pt x="0" y="1"/>
                  </a:cubicBezTo>
                  <a:close/>
                </a:path>
              </a:pathLst>
            </a:custGeom>
            <a:solidFill>
              <a:srgbClr val="C04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7"/>
            <p:cNvSpPr/>
            <p:nvPr/>
          </p:nvSpPr>
          <p:spPr>
            <a:xfrm>
              <a:off x="3964425" y="1122150"/>
              <a:ext cx="397275" cy="344700"/>
            </a:xfrm>
            <a:custGeom>
              <a:avLst/>
              <a:gdLst/>
              <a:ahLst/>
              <a:cxnLst/>
              <a:rect l="l" t="t" r="r" b="b"/>
              <a:pathLst>
                <a:path w="15891" h="13788" extrusionOk="0">
                  <a:moveTo>
                    <a:pt x="1305" y="1"/>
                  </a:moveTo>
                  <a:cubicBezTo>
                    <a:pt x="841" y="1"/>
                    <a:pt x="492" y="227"/>
                    <a:pt x="302" y="679"/>
                  </a:cubicBezTo>
                  <a:cubicBezTo>
                    <a:pt x="151" y="1080"/>
                    <a:pt x="1" y="1456"/>
                    <a:pt x="51" y="1907"/>
                  </a:cubicBezTo>
                  <a:cubicBezTo>
                    <a:pt x="118" y="1907"/>
                    <a:pt x="196" y="1896"/>
                    <a:pt x="263" y="1896"/>
                  </a:cubicBezTo>
                  <a:cubicBezTo>
                    <a:pt x="296" y="1896"/>
                    <a:pt x="327" y="1899"/>
                    <a:pt x="352" y="1907"/>
                  </a:cubicBezTo>
                  <a:cubicBezTo>
                    <a:pt x="1680" y="2459"/>
                    <a:pt x="3009" y="3060"/>
                    <a:pt x="4237" y="3812"/>
                  </a:cubicBezTo>
                  <a:cubicBezTo>
                    <a:pt x="5490" y="4564"/>
                    <a:pt x="6643" y="5441"/>
                    <a:pt x="7720" y="6444"/>
                  </a:cubicBezTo>
                  <a:cubicBezTo>
                    <a:pt x="8673" y="7346"/>
                    <a:pt x="9600" y="8248"/>
                    <a:pt x="10352" y="9326"/>
                  </a:cubicBezTo>
                  <a:cubicBezTo>
                    <a:pt x="10377" y="9376"/>
                    <a:pt x="10427" y="9426"/>
                    <a:pt x="10477" y="9476"/>
                  </a:cubicBezTo>
                  <a:cubicBezTo>
                    <a:pt x="10653" y="9702"/>
                    <a:pt x="10828" y="9902"/>
                    <a:pt x="11004" y="10128"/>
                  </a:cubicBezTo>
                  <a:cubicBezTo>
                    <a:pt x="11304" y="10604"/>
                    <a:pt x="11605" y="11105"/>
                    <a:pt x="11931" y="11582"/>
                  </a:cubicBezTo>
                  <a:cubicBezTo>
                    <a:pt x="12106" y="11857"/>
                    <a:pt x="12332" y="12108"/>
                    <a:pt x="12432" y="12409"/>
                  </a:cubicBezTo>
                  <a:cubicBezTo>
                    <a:pt x="12608" y="12910"/>
                    <a:pt x="12908" y="13336"/>
                    <a:pt x="13159" y="13787"/>
                  </a:cubicBezTo>
                  <a:cubicBezTo>
                    <a:pt x="14061" y="13486"/>
                    <a:pt x="14963" y="13236"/>
                    <a:pt x="15891" y="13035"/>
                  </a:cubicBezTo>
                  <a:cubicBezTo>
                    <a:pt x="15891" y="12960"/>
                    <a:pt x="15866" y="12910"/>
                    <a:pt x="15841" y="12835"/>
                  </a:cubicBezTo>
                  <a:cubicBezTo>
                    <a:pt x="14938" y="10479"/>
                    <a:pt x="13735" y="8273"/>
                    <a:pt x="12156" y="6293"/>
                  </a:cubicBezTo>
                  <a:cubicBezTo>
                    <a:pt x="11054" y="4915"/>
                    <a:pt x="9801" y="3712"/>
                    <a:pt x="8372" y="2709"/>
                  </a:cubicBezTo>
                  <a:cubicBezTo>
                    <a:pt x="6392" y="1331"/>
                    <a:pt x="4161" y="554"/>
                    <a:pt x="1831" y="53"/>
                  </a:cubicBezTo>
                  <a:cubicBezTo>
                    <a:pt x="1680" y="28"/>
                    <a:pt x="1530" y="3"/>
                    <a:pt x="1379" y="3"/>
                  </a:cubicBezTo>
                  <a:cubicBezTo>
                    <a:pt x="1354" y="1"/>
                    <a:pt x="1330" y="1"/>
                    <a:pt x="1305"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7"/>
            <p:cNvSpPr/>
            <p:nvPr/>
          </p:nvSpPr>
          <p:spPr>
            <a:xfrm>
              <a:off x="4117950" y="1448025"/>
              <a:ext cx="253150" cy="180475"/>
            </a:xfrm>
            <a:custGeom>
              <a:avLst/>
              <a:gdLst/>
              <a:ahLst/>
              <a:cxnLst/>
              <a:rect l="l" t="t" r="r" b="b"/>
              <a:pathLst>
                <a:path w="10126" h="7219" extrusionOk="0">
                  <a:moveTo>
                    <a:pt x="9750" y="0"/>
                  </a:moveTo>
                  <a:cubicBezTo>
                    <a:pt x="8822" y="201"/>
                    <a:pt x="7920" y="451"/>
                    <a:pt x="7018" y="752"/>
                  </a:cubicBezTo>
                  <a:cubicBezTo>
                    <a:pt x="6918" y="827"/>
                    <a:pt x="6817" y="903"/>
                    <a:pt x="6692" y="953"/>
                  </a:cubicBezTo>
                  <a:cubicBezTo>
                    <a:pt x="5965" y="1228"/>
                    <a:pt x="5289" y="1554"/>
                    <a:pt x="4637" y="1980"/>
                  </a:cubicBezTo>
                  <a:cubicBezTo>
                    <a:pt x="4211" y="2256"/>
                    <a:pt x="3735" y="2532"/>
                    <a:pt x="3334" y="2832"/>
                  </a:cubicBezTo>
                  <a:cubicBezTo>
                    <a:pt x="2832" y="3208"/>
                    <a:pt x="2356" y="3584"/>
                    <a:pt x="1905" y="3985"/>
                  </a:cubicBezTo>
                  <a:cubicBezTo>
                    <a:pt x="1379" y="4486"/>
                    <a:pt x="903" y="5038"/>
                    <a:pt x="401" y="5539"/>
                  </a:cubicBezTo>
                  <a:cubicBezTo>
                    <a:pt x="301" y="5664"/>
                    <a:pt x="151" y="5765"/>
                    <a:pt x="0" y="5865"/>
                  </a:cubicBezTo>
                  <a:cubicBezTo>
                    <a:pt x="351" y="6416"/>
                    <a:pt x="827" y="6817"/>
                    <a:pt x="1329" y="7218"/>
                  </a:cubicBezTo>
                  <a:cubicBezTo>
                    <a:pt x="1254" y="7068"/>
                    <a:pt x="1203" y="6918"/>
                    <a:pt x="1329" y="6792"/>
                  </a:cubicBezTo>
                  <a:cubicBezTo>
                    <a:pt x="1479" y="6567"/>
                    <a:pt x="1655" y="6316"/>
                    <a:pt x="1855" y="6116"/>
                  </a:cubicBezTo>
                  <a:cubicBezTo>
                    <a:pt x="2431" y="5539"/>
                    <a:pt x="3033" y="4963"/>
                    <a:pt x="3609" y="4386"/>
                  </a:cubicBezTo>
                  <a:cubicBezTo>
                    <a:pt x="3710" y="4286"/>
                    <a:pt x="3810" y="4211"/>
                    <a:pt x="3935" y="4161"/>
                  </a:cubicBezTo>
                  <a:cubicBezTo>
                    <a:pt x="4762" y="3609"/>
                    <a:pt x="5614" y="3058"/>
                    <a:pt x="6467" y="2532"/>
                  </a:cubicBezTo>
                  <a:cubicBezTo>
                    <a:pt x="6817" y="2331"/>
                    <a:pt x="7218" y="2206"/>
                    <a:pt x="7594" y="2055"/>
                  </a:cubicBezTo>
                  <a:cubicBezTo>
                    <a:pt x="8121" y="1755"/>
                    <a:pt x="8672" y="1604"/>
                    <a:pt x="9249" y="1454"/>
                  </a:cubicBezTo>
                  <a:cubicBezTo>
                    <a:pt x="9549" y="1379"/>
                    <a:pt x="9825" y="1278"/>
                    <a:pt x="10126" y="1178"/>
                  </a:cubicBezTo>
                  <a:cubicBezTo>
                    <a:pt x="10101" y="752"/>
                    <a:pt x="9900" y="376"/>
                    <a:pt x="97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7"/>
            <p:cNvSpPr/>
            <p:nvPr/>
          </p:nvSpPr>
          <p:spPr>
            <a:xfrm>
              <a:off x="4244525" y="1552025"/>
              <a:ext cx="157900" cy="159175"/>
            </a:xfrm>
            <a:custGeom>
              <a:avLst/>
              <a:gdLst/>
              <a:ahLst/>
              <a:cxnLst/>
              <a:rect l="l" t="t" r="r" b="b"/>
              <a:pathLst>
                <a:path w="6316" h="6367" extrusionOk="0">
                  <a:moveTo>
                    <a:pt x="5865" y="1"/>
                  </a:moveTo>
                  <a:cubicBezTo>
                    <a:pt x="5589" y="101"/>
                    <a:pt x="5288" y="176"/>
                    <a:pt x="5013" y="251"/>
                  </a:cubicBezTo>
                  <a:cubicBezTo>
                    <a:pt x="4436" y="402"/>
                    <a:pt x="3885" y="652"/>
                    <a:pt x="3333" y="903"/>
                  </a:cubicBezTo>
                  <a:cubicBezTo>
                    <a:pt x="3409" y="1254"/>
                    <a:pt x="3484" y="1580"/>
                    <a:pt x="3534" y="1931"/>
                  </a:cubicBezTo>
                  <a:cubicBezTo>
                    <a:pt x="3584" y="2156"/>
                    <a:pt x="3534" y="2332"/>
                    <a:pt x="3333" y="2432"/>
                  </a:cubicBezTo>
                  <a:cubicBezTo>
                    <a:pt x="3233" y="2482"/>
                    <a:pt x="3158" y="2557"/>
                    <a:pt x="3058" y="2607"/>
                  </a:cubicBezTo>
                  <a:cubicBezTo>
                    <a:pt x="1980" y="3309"/>
                    <a:pt x="1103" y="4211"/>
                    <a:pt x="376" y="5239"/>
                  </a:cubicBezTo>
                  <a:cubicBezTo>
                    <a:pt x="226" y="5464"/>
                    <a:pt x="0" y="5615"/>
                    <a:pt x="0" y="5915"/>
                  </a:cubicBezTo>
                  <a:cubicBezTo>
                    <a:pt x="226" y="6066"/>
                    <a:pt x="451" y="6216"/>
                    <a:pt x="677" y="6367"/>
                  </a:cubicBezTo>
                  <a:cubicBezTo>
                    <a:pt x="752" y="6342"/>
                    <a:pt x="877" y="6317"/>
                    <a:pt x="902" y="6266"/>
                  </a:cubicBezTo>
                  <a:cubicBezTo>
                    <a:pt x="1278" y="5790"/>
                    <a:pt x="1704" y="5389"/>
                    <a:pt x="2130" y="5013"/>
                  </a:cubicBezTo>
                  <a:cubicBezTo>
                    <a:pt x="2657" y="4537"/>
                    <a:pt x="3208" y="4186"/>
                    <a:pt x="3810" y="3885"/>
                  </a:cubicBezTo>
                  <a:cubicBezTo>
                    <a:pt x="4486" y="3535"/>
                    <a:pt x="5213" y="3284"/>
                    <a:pt x="5965" y="3134"/>
                  </a:cubicBezTo>
                  <a:cubicBezTo>
                    <a:pt x="6090" y="3108"/>
                    <a:pt x="6191" y="3033"/>
                    <a:pt x="6316" y="2983"/>
                  </a:cubicBezTo>
                  <a:cubicBezTo>
                    <a:pt x="6216" y="2156"/>
                    <a:pt x="6115" y="1329"/>
                    <a:pt x="6015" y="502"/>
                  </a:cubicBezTo>
                  <a:cubicBezTo>
                    <a:pt x="5990" y="326"/>
                    <a:pt x="5915" y="176"/>
                    <a:pt x="5865"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7"/>
            <p:cNvSpPr/>
            <p:nvPr/>
          </p:nvSpPr>
          <p:spPr>
            <a:xfrm>
              <a:off x="4173075" y="1522575"/>
              <a:ext cx="218075" cy="148525"/>
            </a:xfrm>
            <a:custGeom>
              <a:avLst/>
              <a:gdLst/>
              <a:ahLst/>
              <a:cxnLst/>
              <a:rect l="l" t="t" r="r" b="b"/>
              <a:pathLst>
                <a:path w="8723" h="5941" extrusionOk="0">
                  <a:moveTo>
                    <a:pt x="8447" y="1"/>
                  </a:moveTo>
                  <a:cubicBezTo>
                    <a:pt x="7670" y="126"/>
                    <a:pt x="6943" y="327"/>
                    <a:pt x="6216" y="627"/>
                  </a:cubicBezTo>
                  <a:cubicBezTo>
                    <a:pt x="6116" y="652"/>
                    <a:pt x="6016" y="677"/>
                    <a:pt x="5916" y="702"/>
                  </a:cubicBezTo>
                  <a:cubicBezTo>
                    <a:pt x="5665" y="828"/>
                    <a:pt x="5440" y="1003"/>
                    <a:pt x="5164" y="1103"/>
                  </a:cubicBezTo>
                  <a:cubicBezTo>
                    <a:pt x="4337" y="1454"/>
                    <a:pt x="3585" y="1956"/>
                    <a:pt x="2883" y="2507"/>
                  </a:cubicBezTo>
                  <a:cubicBezTo>
                    <a:pt x="2031" y="3134"/>
                    <a:pt x="1229" y="3860"/>
                    <a:pt x="527" y="4662"/>
                  </a:cubicBezTo>
                  <a:cubicBezTo>
                    <a:pt x="377" y="4838"/>
                    <a:pt x="226" y="4963"/>
                    <a:pt x="1" y="5038"/>
                  </a:cubicBezTo>
                  <a:cubicBezTo>
                    <a:pt x="377" y="5389"/>
                    <a:pt x="753" y="5740"/>
                    <a:pt x="1204" y="5941"/>
                  </a:cubicBezTo>
                  <a:cubicBezTo>
                    <a:pt x="1780" y="5364"/>
                    <a:pt x="2332" y="4738"/>
                    <a:pt x="2958" y="4211"/>
                  </a:cubicBezTo>
                  <a:cubicBezTo>
                    <a:pt x="3785" y="3484"/>
                    <a:pt x="4638" y="2758"/>
                    <a:pt x="5665" y="2357"/>
                  </a:cubicBezTo>
                  <a:cubicBezTo>
                    <a:pt x="5866" y="2281"/>
                    <a:pt x="6016" y="2181"/>
                    <a:pt x="6191" y="2081"/>
                  </a:cubicBezTo>
                  <a:cubicBezTo>
                    <a:pt x="6743" y="1830"/>
                    <a:pt x="7294" y="1605"/>
                    <a:pt x="7871" y="1429"/>
                  </a:cubicBezTo>
                  <a:cubicBezTo>
                    <a:pt x="8146" y="1354"/>
                    <a:pt x="8447" y="1279"/>
                    <a:pt x="8723" y="1179"/>
                  </a:cubicBezTo>
                  <a:cubicBezTo>
                    <a:pt x="8723" y="778"/>
                    <a:pt x="8622" y="377"/>
                    <a:pt x="8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7"/>
            <p:cNvSpPr/>
            <p:nvPr/>
          </p:nvSpPr>
          <p:spPr>
            <a:xfrm>
              <a:off x="4307175" y="1477475"/>
              <a:ext cx="77725" cy="62675"/>
            </a:xfrm>
            <a:custGeom>
              <a:avLst/>
              <a:gdLst/>
              <a:ahLst/>
              <a:cxnLst/>
              <a:rect l="l" t="t" r="r" b="b"/>
              <a:pathLst>
                <a:path w="3109" h="2507" extrusionOk="0">
                  <a:moveTo>
                    <a:pt x="2557" y="0"/>
                  </a:moveTo>
                  <a:cubicBezTo>
                    <a:pt x="2256" y="100"/>
                    <a:pt x="1980" y="201"/>
                    <a:pt x="1680" y="276"/>
                  </a:cubicBezTo>
                  <a:cubicBezTo>
                    <a:pt x="1103" y="426"/>
                    <a:pt x="552" y="577"/>
                    <a:pt x="25" y="877"/>
                  </a:cubicBezTo>
                  <a:cubicBezTo>
                    <a:pt x="25" y="953"/>
                    <a:pt x="0" y="1028"/>
                    <a:pt x="25" y="1078"/>
                  </a:cubicBezTo>
                  <a:cubicBezTo>
                    <a:pt x="201" y="1554"/>
                    <a:pt x="376" y="2030"/>
                    <a:pt x="552" y="2506"/>
                  </a:cubicBezTo>
                  <a:cubicBezTo>
                    <a:pt x="652" y="2481"/>
                    <a:pt x="752" y="2456"/>
                    <a:pt x="852" y="2431"/>
                  </a:cubicBezTo>
                  <a:cubicBezTo>
                    <a:pt x="1579" y="2131"/>
                    <a:pt x="2306" y="1930"/>
                    <a:pt x="3083" y="1805"/>
                  </a:cubicBezTo>
                  <a:cubicBezTo>
                    <a:pt x="3108" y="1303"/>
                    <a:pt x="2857" y="852"/>
                    <a:pt x="2757" y="401"/>
                  </a:cubicBezTo>
                  <a:cubicBezTo>
                    <a:pt x="2707" y="251"/>
                    <a:pt x="2607" y="126"/>
                    <a:pt x="2557"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7" name="Google Shape;347;p7"/>
          <p:cNvGrpSpPr/>
          <p:nvPr/>
        </p:nvGrpSpPr>
        <p:grpSpPr>
          <a:xfrm>
            <a:off x="99001" y="101764"/>
            <a:ext cx="766325" cy="1022025"/>
            <a:chOff x="2733850" y="1716850"/>
            <a:chExt cx="766325" cy="1022025"/>
          </a:xfrm>
        </p:grpSpPr>
        <p:sp>
          <p:nvSpPr>
            <p:cNvPr id="348" name="Google Shape;348;p7"/>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7"/>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7"/>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7"/>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7"/>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7"/>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7"/>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7"/>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7"/>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7"/>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7"/>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7"/>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7"/>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7"/>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7"/>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7"/>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7"/>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7"/>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7"/>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7"/>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7"/>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7"/>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7"/>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7"/>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7"/>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7"/>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7"/>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66933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0"/>
        <p:cNvGrpSpPr/>
        <p:nvPr/>
      </p:nvGrpSpPr>
      <p:grpSpPr>
        <a:xfrm>
          <a:off x="0" y="0"/>
          <a:ext cx="0" cy="0"/>
          <a:chOff x="0" y="0"/>
          <a:chExt cx="0" cy="0"/>
        </a:xfrm>
      </p:grpSpPr>
      <p:sp>
        <p:nvSpPr>
          <p:cNvPr id="701" name="Google Shape;701;p11"/>
          <p:cNvSpPr txBox="1">
            <a:spLocks noGrp="1"/>
          </p:cNvSpPr>
          <p:nvPr>
            <p:ph type="title" hasCustomPrompt="1"/>
          </p:nvPr>
        </p:nvSpPr>
        <p:spPr>
          <a:xfrm>
            <a:off x="1842150" y="2596250"/>
            <a:ext cx="5459700" cy="10083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2" name="Google Shape;702;p11"/>
          <p:cNvSpPr txBox="1">
            <a:spLocks noGrp="1"/>
          </p:cNvSpPr>
          <p:nvPr>
            <p:ph type="subTitle" idx="1"/>
          </p:nvPr>
        </p:nvSpPr>
        <p:spPr>
          <a:xfrm>
            <a:off x="1842150" y="3604600"/>
            <a:ext cx="54597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03" name="Google Shape;703;p11"/>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7" name="Google Shape;707;p11"/>
          <p:cNvGrpSpPr/>
          <p:nvPr/>
        </p:nvGrpSpPr>
        <p:grpSpPr>
          <a:xfrm>
            <a:off x="-25" y="4254100"/>
            <a:ext cx="9144172" cy="889400"/>
            <a:chOff x="-25" y="4254100"/>
            <a:chExt cx="9144172" cy="889400"/>
          </a:xfrm>
        </p:grpSpPr>
        <p:sp>
          <p:nvSpPr>
            <p:cNvPr id="708" name="Google Shape;708;p11"/>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11"/>
            <p:cNvGrpSpPr/>
            <p:nvPr/>
          </p:nvGrpSpPr>
          <p:grpSpPr>
            <a:xfrm>
              <a:off x="7781550" y="4569025"/>
              <a:ext cx="145650" cy="137175"/>
              <a:chOff x="7781550" y="4569025"/>
              <a:chExt cx="145650" cy="137175"/>
            </a:xfrm>
          </p:grpSpPr>
          <p:sp>
            <p:nvSpPr>
              <p:cNvPr id="710" name="Google Shape;710;p11"/>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1"/>
            <p:cNvGrpSpPr/>
            <p:nvPr/>
          </p:nvGrpSpPr>
          <p:grpSpPr>
            <a:xfrm>
              <a:off x="6732850" y="4597250"/>
              <a:ext cx="150725" cy="119925"/>
              <a:chOff x="6732850" y="4597250"/>
              <a:chExt cx="150725" cy="119925"/>
            </a:xfrm>
          </p:grpSpPr>
          <p:sp>
            <p:nvSpPr>
              <p:cNvPr id="713" name="Google Shape;713;p11"/>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11"/>
            <p:cNvGrpSpPr/>
            <p:nvPr/>
          </p:nvGrpSpPr>
          <p:grpSpPr>
            <a:xfrm>
              <a:off x="4877388" y="4605250"/>
              <a:ext cx="114275" cy="90900"/>
              <a:chOff x="5513425" y="4605250"/>
              <a:chExt cx="114275" cy="90900"/>
            </a:xfrm>
          </p:grpSpPr>
          <p:sp>
            <p:nvSpPr>
              <p:cNvPr id="716" name="Google Shape;716;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11"/>
            <p:cNvGrpSpPr/>
            <p:nvPr/>
          </p:nvGrpSpPr>
          <p:grpSpPr>
            <a:xfrm>
              <a:off x="2828500" y="4597250"/>
              <a:ext cx="150725" cy="119925"/>
              <a:chOff x="2904700" y="4597250"/>
              <a:chExt cx="150725" cy="119925"/>
            </a:xfrm>
          </p:grpSpPr>
          <p:sp>
            <p:nvSpPr>
              <p:cNvPr id="719" name="Google Shape;719;p11"/>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1"/>
            <p:cNvGrpSpPr/>
            <p:nvPr/>
          </p:nvGrpSpPr>
          <p:grpSpPr>
            <a:xfrm>
              <a:off x="1418575" y="4605250"/>
              <a:ext cx="114275" cy="90900"/>
              <a:chOff x="1685275" y="4605250"/>
              <a:chExt cx="114275" cy="90900"/>
            </a:xfrm>
          </p:grpSpPr>
          <p:sp>
            <p:nvSpPr>
              <p:cNvPr id="722" name="Google Shape;722;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11"/>
            <p:cNvGrpSpPr/>
            <p:nvPr/>
          </p:nvGrpSpPr>
          <p:grpSpPr>
            <a:xfrm>
              <a:off x="8336188" y="4368850"/>
              <a:ext cx="189200" cy="337050"/>
              <a:chOff x="8045900" y="4368850"/>
              <a:chExt cx="189200" cy="337050"/>
            </a:xfrm>
          </p:grpSpPr>
          <p:sp>
            <p:nvSpPr>
              <p:cNvPr id="725" name="Google Shape;725;p11"/>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11"/>
            <p:cNvGrpSpPr/>
            <p:nvPr/>
          </p:nvGrpSpPr>
          <p:grpSpPr>
            <a:xfrm>
              <a:off x="530800" y="4368850"/>
              <a:ext cx="189200" cy="337050"/>
              <a:chOff x="7116050" y="4368850"/>
              <a:chExt cx="189200" cy="337050"/>
            </a:xfrm>
          </p:grpSpPr>
          <p:sp>
            <p:nvSpPr>
              <p:cNvPr id="732" name="Google Shape;732;p11"/>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1"/>
            <p:cNvGrpSpPr/>
            <p:nvPr/>
          </p:nvGrpSpPr>
          <p:grpSpPr>
            <a:xfrm>
              <a:off x="3749188" y="4254100"/>
              <a:ext cx="253625" cy="451775"/>
              <a:chOff x="3545300" y="4254100"/>
              <a:chExt cx="253625" cy="451775"/>
            </a:xfrm>
          </p:grpSpPr>
          <p:sp>
            <p:nvSpPr>
              <p:cNvPr id="739" name="Google Shape;739;p11"/>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1"/>
            <p:cNvGrpSpPr/>
            <p:nvPr/>
          </p:nvGrpSpPr>
          <p:grpSpPr>
            <a:xfrm>
              <a:off x="4198700" y="4368850"/>
              <a:ext cx="189200" cy="337050"/>
              <a:chOff x="4217750" y="4368850"/>
              <a:chExt cx="189200" cy="337050"/>
            </a:xfrm>
          </p:grpSpPr>
          <p:sp>
            <p:nvSpPr>
              <p:cNvPr id="746" name="Google Shape;746;p11"/>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1"/>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1"/>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1"/>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1"/>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11"/>
            <p:cNvGrpSpPr/>
            <p:nvPr/>
          </p:nvGrpSpPr>
          <p:grpSpPr>
            <a:xfrm>
              <a:off x="3364100" y="4368850"/>
              <a:ext cx="189200" cy="337050"/>
              <a:chOff x="3287900" y="4368850"/>
              <a:chExt cx="189200" cy="337050"/>
            </a:xfrm>
          </p:grpSpPr>
          <p:sp>
            <p:nvSpPr>
              <p:cNvPr id="753" name="Google Shape;753;p11"/>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1"/>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1"/>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1"/>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11"/>
            <p:cNvGrpSpPr/>
            <p:nvPr/>
          </p:nvGrpSpPr>
          <p:grpSpPr>
            <a:xfrm>
              <a:off x="832700" y="4368850"/>
              <a:ext cx="189175" cy="337050"/>
              <a:chOff x="908900" y="4368850"/>
              <a:chExt cx="189175" cy="337050"/>
            </a:xfrm>
          </p:grpSpPr>
          <p:sp>
            <p:nvSpPr>
              <p:cNvPr id="760" name="Google Shape;760;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11"/>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11"/>
            <p:cNvGrpSpPr/>
            <p:nvPr/>
          </p:nvGrpSpPr>
          <p:grpSpPr>
            <a:xfrm>
              <a:off x="6422250" y="4896125"/>
              <a:ext cx="150750" cy="119950"/>
              <a:chOff x="6422250" y="4896125"/>
              <a:chExt cx="150750" cy="119950"/>
            </a:xfrm>
          </p:grpSpPr>
          <p:sp>
            <p:nvSpPr>
              <p:cNvPr id="768" name="Google Shape;768;p11"/>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11"/>
            <p:cNvGrpSpPr/>
            <p:nvPr/>
          </p:nvGrpSpPr>
          <p:grpSpPr>
            <a:xfrm>
              <a:off x="4757950" y="4912900"/>
              <a:ext cx="129700" cy="103175"/>
              <a:chOff x="4757950" y="4912900"/>
              <a:chExt cx="129700" cy="103175"/>
            </a:xfrm>
          </p:grpSpPr>
          <p:sp>
            <p:nvSpPr>
              <p:cNvPr id="771" name="Google Shape;771;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11"/>
            <p:cNvGrpSpPr/>
            <p:nvPr/>
          </p:nvGrpSpPr>
          <p:grpSpPr>
            <a:xfrm>
              <a:off x="7490500" y="4912900"/>
              <a:ext cx="129675" cy="103175"/>
              <a:chOff x="7490500" y="4912900"/>
              <a:chExt cx="129675" cy="103175"/>
            </a:xfrm>
          </p:grpSpPr>
          <p:sp>
            <p:nvSpPr>
              <p:cNvPr id="774" name="Google Shape;774;p11"/>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11"/>
            <p:cNvGrpSpPr/>
            <p:nvPr/>
          </p:nvGrpSpPr>
          <p:grpSpPr>
            <a:xfrm>
              <a:off x="1765425" y="4896125"/>
              <a:ext cx="150750" cy="119950"/>
              <a:chOff x="2594100" y="4896125"/>
              <a:chExt cx="150750" cy="119950"/>
            </a:xfrm>
          </p:grpSpPr>
          <p:sp>
            <p:nvSpPr>
              <p:cNvPr id="777" name="Google Shape;777;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11"/>
            <p:cNvGrpSpPr/>
            <p:nvPr/>
          </p:nvGrpSpPr>
          <p:grpSpPr>
            <a:xfrm>
              <a:off x="929800" y="4912900"/>
              <a:ext cx="129700" cy="103175"/>
              <a:chOff x="929800" y="4912900"/>
              <a:chExt cx="129700" cy="103175"/>
            </a:xfrm>
          </p:grpSpPr>
          <p:sp>
            <p:nvSpPr>
              <p:cNvPr id="780" name="Google Shape;780;p11"/>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11"/>
            <p:cNvGrpSpPr/>
            <p:nvPr/>
          </p:nvGrpSpPr>
          <p:grpSpPr>
            <a:xfrm>
              <a:off x="3662350" y="4912900"/>
              <a:ext cx="129675" cy="103175"/>
              <a:chOff x="3662350" y="4912900"/>
              <a:chExt cx="129675" cy="103175"/>
            </a:xfrm>
          </p:grpSpPr>
          <p:sp>
            <p:nvSpPr>
              <p:cNvPr id="783" name="Google Shape;783;p11"/>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11"/>
            <p:cNvGrpSpPr/>
            <p:nvPr/>
          </p:nvGrpSpPr>
          <p:grpSpPr>
            <a:xfrm>
              <a:off x="8633675" y="4368850"/>
              <a:ext cx="189175" cy="337050"/>
              <a:chOff x="908900" y="4368850"/>
              <a:chExt cx="189175" cy="337050"/>
            </a:xfrm>
          </p:grpSpPr>
          <p:sp>
            <p:nvSpPr>
              <p:cNvPr id="786" name="Google Shape;786;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1"/>
            <p:cNvGrpSpPr/>
            <p:nvPr/>
          </p:nvGrpSpPr>
          <p:grpSpPr>
            <a:xfrm>
              <a:off x="2180575" y="4605250"/>
              <a:ext cx="114275" cy="90900"/>
              <a:chOff x="1685275" y="4605250"/>
              <a:chExt cx="114275" cy="90900"/>
            </a:xfrm>
          </p:grpSpPr>
          <p:sp>
            <p:nvSpPr>
              <p:cNvPr id="793" name="Google Shape;793;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11"/>
            <p:cNvGrpSpPr/>
            <p:nvPr/>
          </p:nvGrpSpPr>
          <p:grpSpPr>
            <a:xfrm>
              <a:off x="2545675" y="4896125"/>
              <a:ext cx="150750" cy="119950"/>
              <a:chOff x="2594100" y="4896125"/>
              <a:chExt cx="150750" cy="119950"/>
            </a:xfrm>
          </p:grpSpPr>
          <p:sp>
            <p:nvSpPr>
              <p:cNvPr id="796" name="Google Shape;796;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11"/>
            <p:cNvGrpSpPr/>
            <p:nvPr/>
          </p:nvGrpSpPr>
          <p:grpSpPr>
            <a:xfrm>
              <a:off x="5291350" y="4912900"/>
              <a:ext cx="129700" cy="103175"/>
              <a:chOff x="4757950" y="4912900"/>
              <a:chExt cx="129700" cy="103175"/>
            </a:xfrm>
          </p:grpSpPr>
          <p:sp>
            <p:nvSpPr>
              <p:cNvPr id="799" name="Google Shape;799;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5639388" y="4605250"/>
              <a:ext cx="114275" cy="90900"/>
              <a:chOff x="5513425" y="4605250"/>
              <a:chExt cx="114275" cy="90900"/>
            </a:xfrm>
          </p:grpSpPr>
          <p:sp>
            <p:nvSpPr>
              <p:cNvPr id="802" name="Google Shape;802;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5"/>
        <p:cNvGrpSpPr/>
        <p:nvPr/>
      </p:nvGrpSpPr>
      <p:grpSpPr>
        <a:xfrm>
          <a:off x="0" y="0"/>
          <a:ext cx="0" cy="0"/>
          <a:chOff x="0" y="0"/>
          <a:chExt cx="0" cy="0"/>
        </a:xfrm>
      </p:grpSpPr>
      <p:sp>
        <p:nvSpPr>
          <p:cNvPr id="376" name="Google Shape;376;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77" name="Google Shape;377;p8"/>
          <p:cNvGrpSpPr/>
          <p:nvPr/>
        </p:nvGrpSpPr>
        <p:grpSpPr>
          <a:xfrm>
            <a:off x="-144569" y="130110"/>
            <a:ext cx="9105098" cy="5151125"/>
            <a:chOff x="-144569" y="130109"/>
            <a:chExt cx="9105098" cy="5151125"/>
          </a:xfrm>
        </p:grpSpPr>
        <p:grpSp>
          <p:nvGrpSpPr>
            <p:cNvPr id="378" name="Google Shape;378;p8"/>
            <p:cNvGrpSpPr/>
            <p:nvPr/>
          </p:nvGrpSpPr>
          <p:grpSpPr>
            <a:xfrm>
              <a:off x="8391818" y="4205813"/>
              <a:ext cx="568711" cy="1075421"/>
              <a:chOff x="3925396" y="4059189"/>
              <a:chExt cx="757372" cy="1432176"/>
            </a:xfrm>
          </p:grpSpPr>
          <p:sp>
            <p:nvSpPr>
              <p:cNvPr id="379" name="Google Shape;379;p8"/>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8"/>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8"/>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82" name="Google Shape;382;p8"/>
            <p:cNvGrpSpPr/>
            <p:nvPr/>
          </p:nvGrpSpPr>
          <p:grpSpPr>
            <a:xfrm>
              <a:off x="7721867" y="4481916"/>
              <a:ext cx="533336" cy="799310"/>
              <a:chOff x="2995144" y="4433786"/>
              <a:chExt cx="710262" cy="1064470"/>
            </a:xfrm>
          </p:grpSpPr>
          <p:sp>
            <p:nvSpPr>
              <p:cNvPr id="383" name="Google Shape;383;p8"/>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8"/>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8"/>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8"/>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87" name="Google Shape;387;p8"/>
            <p:cNvGrpSpPr/>
            <p:nvPr/>
          </p:nvGrpSpPr>
          <p:grpSpPr>
            <a:xfrm rot="5085516" flipH="1">
              <a:off x="121837" y="-85131"/>
              <a:ext cx="334064" cy="839871"/>
              <a:chOff x="4979142" y="4336675"/>
              <a:chExt cx="444861" cy="1118426"/>
            </a:xfrm>
          </p:grpSpPr>
          <p:sp>
            <p:nvSpPr>
              <p:cNvPr id="388" name="Google Shape;388;p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9" name="Google Shape;389;p8"/>
              <p:cNvGrpSpPr/>
              <p:nvPr/>
            </p:nvGrpSpPr>
            <p:grpSpPr>
              <a:xfrm>
                <a:off x="4979142" y="4336675"/>
                <a:ext cx="444861" cy="1118426"/>
                <a:chOff x="4979142" y="4336675"/>
                <a:chExt cx="444861" cy="1118426"/>
              </a:xfrm>
            </p:grpSpPr>
            <p:sp>
              <p:nvSpPr>
                <p:cNvPr id="390" name="Google Shape;390;p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8"/>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8"/>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grpSp>
        <p:nvGrpSpPr>
          <p:cNvPr id="393" name="Google Shape;393;p8"/>
          <p:cNvGrpSpPr/>
          <p:nvPr/>
        </p:nvGrpSpPr>
        <p:grpSpPr>
          <a:xfrm>
            <a:off x="-627531" y="-2111311"/>
            <a:ext cx="11260784" cy="7741711"/>
            <a:chOff x="-627531" y="-2111311"/>
            <a:chExt cx="11260784" cy="7741711"/>
          </a:xfrm>
        </p:grpSpPr>
        <p:sp>
          <p:nvSpPr>
            <p:cNvPr id="394" name="Google Shape;394;p8"/>
            <p:cNvSpPr/>
            <p:nvPr/>
          </p:nvSpPr>
          <p:spPr>
            <a:xfrm rot="6826508" flipH="1">
              <a:off x="7148931" y="-1484951"/>
              <a:ext cx="3167664" cy="2758001"/>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8"/>
            <p:cNvSpPr/>
            <p:nvPr/>
          </p:nvSpPr>
          <p:spPr>
            <a:xfrm flipH="1">
              <a:off x="8439874" y="320513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8"/>
            <p:cNvSpPr/>
            <p:nvPr/>
          </p:nvSpPr>
          <p:spPr>
            <a:xfrm flipH="1">
              <a:off x="8565170" y="332765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7" name="Google Shape;397;p8"/>
            <p:cNvGrpSpPr/>
            <p:nvPr/>
          </p:nvGrpSpPr>
          <p:grpSpPr>
            <a:xfrm>
              <a:off x="-627531" y="3365675"/>
              <a:ext cx="2856346" cy="2264725"/>
              <a:chOff x="-627531" y="3365675"/>
              <a:chExt cx="2856346" cy="2264725"/>
            </a:xfrm>
          </p:grpSpPr>
          <p:sp>
            <p:nvSpPr>
              <p:cNvPr id="398" name="Google Shape;398;p8"/>
              <p:cNvSpPr/>
              <p:nvPr/>
            </p:nvSpPr>
            <p:spPr>
              <a:xfrm rot="900639" flipH="1">
                <a:off x="-453812" y="3662050"/>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8"/>
              <p:cNvSpPr/>
              <p:nvPr/>
            </p:nvSpPr>
            <p:spPr>
              <a:xfrm rot="-3504719" flipH="1">
                <a:off x="347268" y="3634387"/>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400" name="Google Shape;400;p8"/>
          <p:cNvGrpSpPr/>
          <p:nvPr/>
        </p:nvGrpSpPr>
        <p:grpSpPr>
          <a:xfrm rot="-3505052" flipH="1">
            <a:off x="256967" y="4184620"/>
            <a:ext cx="395664" cy="390963"/>
            <a:chOff x="8351592" y="1216461"/>
            <a:chExt cx="549944" cy="543410"/>
          </a:xfrm>
        </p:grpSpPr>
        <p:sp>
          <p:nvSpPr>
            <p:cNvPr id="401" name="Google Shape;401;p8"/>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8"/>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8"/>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8"/>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8"/>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8"/>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07" name="Google Shape;407;p8"/>
          <p:cNvGrpSpPr/>
          <p:nvPr/>
        </p:nvGrpSpPr>
        <p:grpSpPr>
          <a:xfrm flipH="1">
            <a:off x="7950691" y="349902"/>
            <a:ext cx="978367" cy="1304819"/>
            <a:chOff x="2733850" y="1716850"/>
            <a:chExt cx="766325" cy="1022025"/>
          </a:xfrm>
        </p:grpSpPr>
        <p:sp>
          <p:nvSpPr>
            <p:cNvPr id="408" name="Google Shape;408;p8"/>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8"/>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8"/>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8"/>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8"/>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8"/>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8"/>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8"/>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8"/>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8"/>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8"/>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8"/>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8"/>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8"/>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8"/>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8"/>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8"/>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8"/>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8"/>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8"/>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8"/>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8"/>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8"/>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8"/>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8"/>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8"/>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8"/>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593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5"/>
        <p:cNvGrpSpPr/>
        <p:nvPr/>
      </p:nvGrpSpPr>
      <p:grpSpPr>
        <a:xfrm>
          <a:off x="0" y="0"/>
          <a:ext cx="0" cy="0"/>
          <a:chOff x="0" y="0"/>
          <a:chExt cx="0" cy="0"/>
        </a:xfrm>
      </p:grpSpPr>
      <p:grpSp>
        <p:nvGrpSpPr>
          <p:cNvPr id="436" name="Google Shape;436;p9"/>
          <p:cNvGrpSpPr/>
          <p:nvPr/>
        </p:nvGrpSpPr>
        <p:grpSpPr>
          <a:xfrm>
            <a:off x="252727" y="3205131"/>
            <a:ext cx="9527895" cy="2425270"/>
            <a:chOff x="252726" y="3205130"/>
            <a:chExt cx="9527895" cy="2425270"/>
          </a:xfrm>
        </p:grpSpPr>
        <p:sp>
          <p:nvSpPr>
            <p:cNvPr id="437" name="Google Shape;437;p9"/>
            <p:cNvSpPr/>
            <p:nvPr/>
          </p:nvSpPr>
          <p:spPr>
            <a:xfrm rot="-900639">
              <a:off x="7097994" y="3662050"/>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9"/>
            <p:cNvSpPr/>
            <p:nvPr/>
          </p:nvSpPr>
          <p:spPr>
            <a:xfrm>
              <a:off x="587924" y="320513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9"/>
            <p:cNvSpPr/>
            <p:nvPr/>
          </p:nvSpPr>
          <p:spPr>
            <a:xfrm>
              <a:off x="252726" y="332765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9"/>
            <p:cNvSpPr/>
            <p:nvPr/>
          </p:nvSpPr>
          <p:spPr>
            <a:xfrm rot="3504719">
              <a:off x="8590771" y="3634387"/>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1" name="Google Shape;441;p9"/>
          <p:cNvSpPr txBox="1">
            <a:spLocks noGrp="1"/>
          </p:cNvSpPr>
          <p:nvPr>
            <p:ph type="title"/>
          </p:nvPr>
        </p:nvSpPr>
        <p:spPr>
          <a:xfrm>
            <a:off x="2055500" y="1582425"/>
            <a:ext cx="5016000" cy="13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500">
                <a:solidFill>
                  <a:schemeClr val="accent6"/>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2" name="Google Shape;442;p9"/>
          <p:cNvSpPr txBox="1">
            <a:spLocks noGrp="1"/>
          </p:cNvSpPr>
          <p:nvPr>
            <p:ph type="subTitle" idx="1"/>
          </p:nvPr>
        </p:nvSpPr>
        <p:spPr>
          <a:xfrm>
            <a:off x="2055500" y="2890000"/>
            <a:ext cx="50160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3" name="Google Shape;443;p9"/>
          <p:cNvGrpSpPr/>
          <p:nvPr/>
        </p:nvGrpSpPr>
        <p:grpSpPr>
          <a:xfrm>
            <a:off x="192562" y="130110"/>
            <a:ext cx="9105098" cy="5151125"/>
            <a:chOff x="192562" y="130109"/>
            <a:chExt cx="9105098" cy="5151125"/>
          </a:xfrm>
        </p:grpSpPr>
        <p:grpSp>
          <p:nvGrpSpPr>
            <p:cNvPr id="444" name="Google Shape;444;p9"/>
            <p:cNvGrpSpPr/>
            <p:nvPr/>
          </p:nvGrpSpPr>
          <p:grpSpPr>
            <a:xfrm flipH="1">
              <a:off x="192562" y="4205813"/>
              <a:ext cx="568711" cy="1075421"/>
              <a:chOff x="3925396" y="4059189"/>
              <a:chExt cx="757372" cy="1432176"/>
            </a:xfrm>
          </p:grpSpPr>
          <p:sp>
            <p:nvSpPr>
              <p:cNvPr id="445" name="Google Shape;445;p9"/>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9"/>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9"/>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8" name="Google Shape;448;p9"/>
            <p:cNvGrpSpPr/>
            <p:nvPr/>
          </p:nvGrpSpPr>
          <p:grpSpPr>
            <a:xfrm flipH="1">
              <a:off x="897888" y="4481916"/>
              <a:ext cx="533336" cy="799310"/>
              <a:chOff x="2995144" y="4433786"/>
              <a:chExt cx="710262" cy="1064470"/>
            </a:xfrm>
          </p:grpSpPr>
          <p:sp>
            <p:nvSpPr>
              <p:cNvPr id="449" name="Google Shape;449;p9"/>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9"/>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9"/>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9"/>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53" name="Google Shape;453;p9"/>
            <p:cNvGrpSpPr/>
            <p:nvPr/>
          </p:nvGrpSpPr>
          <p:grpSpPr>
            <a:xfrm rot="-5085516">
              <a:off x="8697189" y="-85131"/>
              <a:ext cx="334064" cy="839871"/>
              <a:chOff x="4979142" y="4336675"/>
              <a:chExt cx="444861" cy="1118426"/>
            </a:xfrm>
          </p:grpSpPr>
          <p:sp>
            <p:nvSpPr>
              <p:cNvPr id="454" name="Google Shape;454;p9"/>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55" name="Google Shape;455;p9"/>
              <p:cNvGrpSpPr/>
              <p:nvPr/>
            </p:nvGrpSpPr>
            <p:grpSpPr>
              <a:xfrm>
                <a:off x="4979142" y="4336675"/>
                <a:ext cx="444861" cy="1118426"/>
                <a:chOff x="4979142" y="4336675"/>
                <a:chExt cx="444861" cy="1118426"/>
              </a:xfrm>
            </p:grpSpPr>
            <p:sp>
              <p:nvSpPr>
                <p:cNvPr id="456" name="Google Shape;456;p9"/>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9"/>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9"/>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grpSp>
        <p:nvGrpSpPr>
          <p:cNvPr id="459" name="Google Shape;459;p9"/>
          <p:cNvGrpSpPr/>
          <p:nvPr/>
        </p:nvGrpSpPr>
        <p:grpSpPr>
          <a:xfrm rot="3505052">
            <a:off x="8500460" y="4184620"/>
            <a:ext cx="395664" cy="390963"/>
            <a:chOff x="8351592" y="1216461"/>
            <a:chExt cx="549944" cy="543410"/>
          </a:xfrm>
        </p:grpSpPr>
        <p:sp>
          <p:nvSpPr>
            <p:cNvPr id="460" name="Google Shape;460;p9"/>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9"/>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9"/>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9"/>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9"/>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9"/>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951740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9"/>
        <p:cNvGrpSpPr/>
        <p:nvPr/>
      </p:nvGrpSpPr>
      <p:grpSpPr>
        <a:xfrm>
          <a:off x="0" y="0"/>
          <a:ext cx="0" cy="0"/>
          <a:chOff x="0" y="0"/>
          <a:chExt cx="0" cy="0"/>
        </a:xfrm>
      </p:grpSpPr>
      <p:sp>
        <p:nvSpPr>
          <p:cNvPr id="470" name="Google Shape;470;p11"/>
          <p:cNvSpPr txBox="1">
            <a:spLocks noGrp="1"/>
          </p:cNvSpPr>
          <p:nvPr>
            <p:ph type="title" hasCustomPrompt="1"/>
          </p:nvPr>
        </p:nvSpPr>
        <p:spPr>
          <a:xfrm>
            <a:off x="1284000" y="1617550"/>
            <a:ext cx="6576000" cy="14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500">
                <a:solidFill>
                  <a:schemeClr val="accent6"/>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71" name="Google Shape;471;p11"/>
          <p:cNvSpPr txBox="1">
            <a:spLocks noGrp="1"/>
          </p:cNvSpPr>
          <p:nvPr>
            <p:ph type="subTitle" idx="1"/>
          </p:nvPr>
        </p:nvSpPr>
        <p:spPr>
          <a:xfrm>
            <a:off x="1284000" y="3028849"/>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472" name="Google Shape;472;p11"/>
          <p:cNvGrpSpPr/>
          <p:nvPr/>
        </p:nvGrpSpPr>
        <p:grpSpPr>
          <a:xfrm>
            <a:off x="192563" y="-144067"/>
            <a:ext cx="1238662" cy="1075421"/>
            <a:chOff x="192562" y="-144068"/>
            <a:chExt cx="1238662" cy="1075421"/>
          </a:xfrm>
        </p:grpSpPr>
        <p:grpSp>
          <p:nvGrpSpPr>
            <p:cNvPr id="473" name="Google Shape;473;p11"/>
            <p:cNvGrpSpPr/>
            <p:nvPr/>
          </p:nvGrpSpPr>
          <p:grpSpPr>
            <a:xfrm rot="10800000">
              <a:off x="192562" y="-144068"/>
              <a:ext cx="568711" cy="1075421"/>
              <a:chOff x="3925396" y="4059189"/>
              <a:chExt cx="757372" cy="1432176"/>
            </a:xfrm>
          </p:grpSpPr>
          <p:sp>
            <p:nvSpPr>
              <p:cNvPr id="474" name="Google Shape;474;p11"/>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11"/>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11"/>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77" name="Google Shape;477;p11"/>
            <p:cNvGrpSpPr/>
            <p:nvPr/>
          </p:nvGrpSpPr>
          <p:grpSpPr>
            <a:xfrm rot="10800000">
              <a:off x="897888" y="-144060"/>
              <a:ext cx="533336" cy="799310"/>
              <a:chOff x="2995144" y="4433786"/>
              <a:chExt cx="710262" cy="1064470"/>
            </a:xfrm>
          </p:grpSpPr>
          <p:sp>
            <p:nvSpPr>
              <p:cNvPr id="478" name="Google Shape;478;p11"/>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11"/>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11"/>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11"/>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482" name="Google Shape;482;p11"/>
          <p:cNvGrpSpPr/>
          <p:nvPr/>
        </p:nvGrpSpPr>
        <p:grpSpPr>
          <a:xfrm>
            <a:off x="-1480163" y="-493234"/>
            <a:ext cx="11260784" cy="7741711"/>
            <a:chOff x="-1480163" y="-493234"/>
            <a:chExt cx="11260784" cy="7741711"/>
          </a:xfrm>
        </p:grpSpPr>
        <p:sp>
          <p:nvSpPr>
            <p:cNvPr id="483" name="Google Shape;483;p11"/>
            <p:cNvSpPr/>
            <p:nvPr/>
          </p:nvSpPr>
          <p:spPr>
            <a:xfrm rot="-3973492" flipH="1">
              <a:off x="-1163504" y="3864115"/>
              <a:ext cx="3167664" cy="2758001"/>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11"/>
            <p:cNvSpPr/>
            <p:nvPr/>
          </p:nvSpPr>
          <p:spPr>
            <a:xfrm rot="-9899361" flipH="1">
              <a:off x="7097994" y="-196859"/>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11"/>
            <p:cNvSpPr/>
            <p:nvPr/>
          </p:nvSpPr>
          <p:spPr>
            <a:xfrm rot="10800000" flipH="1">
              <a:off x="587924" y="181246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11"/>
            <p:cNvSpPr/>
            <p:nvPr/>
          </p:nvSpPr>
          <p:spPr>
            <a:xfrm rot="10800000" flipH="1">
              <a:off x="252726" y="151767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11"/>
            <p:cNvSpPr/>
            <p:nvPr/>
          </p:nvSpPr>
          <p:spPr>
            <a:xfrm rot="7295281" flipH="1">
              <a:off x="8590771" y="1304504"/>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88" name="Google Shape;488;p11"/>
          <p:cNvGrpSpPr/>
          <p:nvPr/>
        </p:nvGrpSpPr>
        <p:grpSpPr>
          <a:xfrm rot="4419891">
            <a:off x="7823462" y="2656038"/>
            <a:ext cx="1560645" cy="597089"/>
            <a:chOff x="5554408" y="1265017"/>
            <a:chExt cx="1620304" cy="619914"/>
          </a:xfrm>
        </p:grpSpPr>
        <p:sp>
          <p:nvSpPr>
            <p:cNvPr id="489" name="Google Shape;489;p11"/>
            <p:cNvSpPr/>
            <p:nvPr/>
          </p:nvSpPr>
          <p:spPr>
            <a:xfrm>
              <a:off x="7096882" y="1539418"/>
              <a:ext cx="77830" cy="85648"/>
            </a:xfrm>
            <a:custGeom>
              <a:avLst/>
              <a:gdLst/>
              <a:ahLst/>
              <a:cxnLst/>
              <a:rect l="l" t="t" r="r" b="b"/>
              <a:pathLst>
                <a:path w="3116" h="3429" extrusionOk="0">
                  <a:moveTo>
                    <a:pt x="592" y="0"/>
                  </a:moveTo>
                  <a:cubicBezTo>
                    <a:pt x="488" y="0"/>
                    <a:pt x="386" y="34"/>
                    <a:pt x="297" y="100"/>
                  </a:cubicBezTo>
                  <a:cubicBezTo>
                    <a:pt x="83" y="249"/>
                    <a:pt x="0" y="545"/>
                    <a:pt x="132" y="826"/>
                  </a:cubicBezTo>
                  <a:cubicBezTo>
                    <a:pt x="165" y="875"/>
                    <a:pt x="215" y="941"/>
                    <a:pt x="264" y="1007"/>
                  </a:cubicBezTo>
                  <a:cubicBezTo>
                    <a:pt x="824" y="1699"/>
                    <a:pt x="1401" y="2408"/>
                    <a:pt x="1978" y="3100"/>
                  </a:cubicBezTo>
                  <a:cubicBezTo>
                    <a:pt x="2044" y="3199"/>
                    <a:pt x="2143" y="3281"/>
                    <a:pt x="2242" y="3347"/>
                  </a:cubicBezTo>
                  <a:cubicBezTo>
                    <a:pt x="2331" y="3402"/>
                    <a:pt x="2429" y="3429"/>
                    <a:pt x="2526" y="3429"/>
                  </a:cubicBezTo>
                  <a:cubicBezTo>
                    <a:pt x="2662" y="3429"/>
                    <a:pt x="2795" y="3377"/>
                    <a:pt x="2901" y="3281"/>
                  </a:cubicBezTo>
                  <a:cubicBezTo>
                    <a:pt x="3066" y="3117"/>
                    <a:pt x="3115" y="2869"/>
                    <a:pt x="3016" y="2672"/>
                  </a:cubicBezTo>
                  <a:cubicBezTo>
                    <a:pt x="2951" y="2540"/>
                    <a:pt x="2868" y="2424"/>
                    <a:pt x="2769" y="2325"/>
                  </a:cubicBezTo>
                  <a:cubicBezTo>
                    <a:pt x="2291" y="1716"/>
                    <a:pt x="1780" y="1106"/>
                    <a:pt x="1286" y="496"/>
                  </a:cubicBezTo>
                  <a:cubicBezTo>
                    <a:pt x="1187" y="381"/>
                    <a:pt x="1088" y="249"/>
                    <a:pt x="956" y="150"/>
                  </a:cubicBezTo>
                  <a:cubicBezTo>
                    <a:pt x="848" y="50"/>
                    <a:pt x="719" y="0"/>
                    <a:pt x="5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11"/>
            <p:cNvSpPr/>
            <p:nvPr/>
          </p:nvSpPr>
          <p:spPr>
            <a:xfrm>
              <a:off x="6958557" y="1422324"/>
              <a:ext cx="85248" cy="70836"/>
            </a:xfrm>
            <a:custGeom>
              <a:avLst/>
              <a:gdLst/>
              <a:ahLst/>
              <a:cxnLst/>
              <a:rect l="l" t="t" r="r" b="b"/>
              <a:pathLst>
                <a:path w="3413" h="2836" extrusionOk="0">
                  <a:moveTo>
                    <a:pt x="564" y="1"/>
                  </a:moveTo>
                  <a:cubicBezTo>
                    <a:pt x="401" y="1"/>
                    <a:pt x="244" y="75"/>
                    <a:pt x="133" y="223"/>
                  </a:cubicBezTo>
                  <a:cubicBezTo>
                    <a:pt x="1" y="388"/>
                    <a:pt x="1" y="586"/>
                    <a:pt x="116" y="850"/>
                  </a:cubicBezTo>
                  <a:cubicBezTo>
                    <a:pt x="166" y="899"/>
                    <a:pt x="264" y="1014"/>
                    <a:pt x="363" y="1097"/>
                  </a:cubicBezTo>
                  <a:cubicBezTo>
                    <a:pt x="1023" y="1608"/>
                    <a:pt x="1682" y="2119"/>
                    <a:pt x="2325" y="2613"/>
                  </a:cubicBezTo>
                  <a:cubicBezTo>
                    <a:pt x="2407" y="2679"/>
                    <a:pt x="2489" y="2745"/>
                    <a:pt x="2588" y="2778"/>
                  </a:cubicBezTo>
                  <a:cubicBezTo>
                    <a:pt x="2661" y="2817"/>
                    <a:pt x="2741" y="2835"/>
                    <a:pt x="2822" y="2835"/>
                  </a:cubicBezTo>
                  <a:cubicBezTo>
                    <a:pt x="2979" y="2835"/>
                    <a:pt x="3139" y="2766"/>
                    <a:pt x="3248" y="2646"/>
                  </a:cubicBezTo>
                  <a:cubicBezTo>
                    <a:pt x="3412" y="2448"/>
                    <a:pt x="3412" y="2152"/>
                    <a:pt x="3231" y="1921"/>
                  </a:cubicBezTo>
                  <a:cubicBezTo>
                    <a:pt x="3182" y="1871"/>
                    <a:pt x="3116" y="1822"/>
                    <a:pt x="3050" y="1772"/>
                  </a:cubicBezTo>
                  <a:cubicBezTo>
                    <a:pt x="2391" y="1245"/>
                    <a:pt x="1715" y="718"/>
                    <a:pt x="1056" y="207"/>
                  </a:cubicBezTo>
                  <a:cubicBezTo>
                    <a:pt x="957" y="141"/>
                    <a:pt x="841" y="75"/>
                    <a:pt x="726" y="25"/>
                  </a:cubicBezTo>
                  <a:cubicBezTo>
                    <a:pt x="672" y="9"/>
                    <a:pt x="618"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11"/>
            <p:cNvSpPr/>
            <p:nvPr/>
          </p:nvSpPr>
          <p:spPr>
            <a:xfrm>
              <a:off x="6807894" y="1335078"/>
              <a:ext cx="89369" cy="57498"/>
            </a:xfrm>
            <a:custGeom>
              <a:avLst/>
              <a:gdLst/>
              <a:ahLst/>
              <a:cxnLst/>
              <a:rect l="l" t="t" r="r" b="b"/>
              <a:pathLst>
                <a:path w="3578" h="2302" extrusionOk="0">
                  <a:moveTo>
                    <a:pt x="553" y="1"/>
                  </a:moveTo>
                  <a:cubicBezTo>
                    <a:pt x="378" y="1"/>
                    <a:pt x="229" y="84"/>
                    <a:pt x="116" y="239"/>
                  </a:cubicBezTo>
                  <a:cubicBezTo>
                    <a:pt x="1" y="387"/>
                    <a:pt x="1" y="568"/>
                    <a:pt x="83" y="766"/>
                  </a:cubicBezTo>
                  <a:cubicBezTo>
                    <a:pt x="149" y="947"/>
                    <a:pt x="330" y="1046"/>
                    <a:pt x="512" y="1145"/>
                  </a:cubicBezTo>
                  <a:cubicBezTo>
                    <a:pt x="1154" y="1475"/>
                    <a:pt x="1797" y="1804"/>
                    <a:pt x="2440" y="2134"/>
                  </a:cubicBezTo>
                  <a:cubicBezTo>
                    <a:pt x="2539" y="2184"/>
                    <a:pt x="2654" y="2233"/>
                    <a:pt x="2769" y="2266"/>
                  </a:cubicBezTo>
                  <a:cubicBezTo>
                    <a:pt x="2838" y="2290"/>
                    <a:pt x="2906" y="2301"/>
                    <a:pt x="2970" y="2301"/>
                  </a:cubicBezTo>
                  <a:cubicBezTo>
                    <a:pt x="3171" y="2301"/>
                    <a:pt x="3346" y="2193"/>
                    <a:pt x="3445" y="2019"/>
                  </a:cubicBezTo>
                  <a:cubicBezTo>
                    <a:pt x="3577" y="1771"/>
                    <a:pt x="3495" y="1475"/>
                    <a:pt x="3231" y="1294"/>
                  </a:cubicBezTo>
                  <a:cubicBezTo>
                    <a:pt x="3182" y="1261"/>
                    <a:pt x="3132" y="1228"/>
                    <a:pt x="3083" y="1195"/>
                  </a:cubicBezTo>
                  <a:cubicBezTo>
                    <a:pt x="2374" y="832"/>
                    <a:pt x="1682" y="486"/>
                    <a:pt x="990" y="123"/>
                  </a:cubicBezTo>
                  <a:cubicBezTo>
                    <a:pt x="874" y="74"/>
                    <a:pt x="759" y="24"/>
                    <a:pt x="643" y="8"/>
                  </a:cubicBezTo>
                  <a:cubicBezTo>
                    <a:pt x="612" y="3"/>
                    <a:pt x="582" y="1"/>
                    <a:pt x="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11"/>
            <p:cNvSpPr/>
            <p:nvPr/>
          </p:nvSpPr>
          <p:spPr>
            <a:xfrm>
              <a:off x="6670819" y="1285348"/>
              <a:ext cx="90993" cy="46233"/>
            </a:xfrm>
            <a:custGeom>
              <a:avLst/>
              <a:gdLst/>
              <a:ahLst/>
              <a:cxnLst/>
              <a:rect l="l" t="t" r="r" b="b"/>
              <a:pathLst>
                <a:path w="3643" h="1851" extrusionOk="0">
                  <a:moveTo>
                    <a:pt x="585" y="1"/>
                  </a:moveTo>
                  <a:cubicBezTo>
                    <a:pt x="325" y="1"/>
                    <a:pt x="127" y="159"/>
                    <a:pt x="66" y="400"/>
                  </a:cubicBezTo>
                  <a:cubicBezTo>
                    <a:pt x="0" y="648"/>
                    <a:pt x="132" y="911"/>
                    <a:pt x="396" y="1043"/>
                  </a:cubicBezTo>
                  <a:cubicBezTo>
                    <a:pt x="445" y="1076"/>
                    <a:pt x="495" y="1093"/>
                    <a:pt x="561" y="1109"/>
                  </a:cubicBezTo>
                  <a:cubicBezTo>
                    <a:pt x="1253" y="1340"/>
                    <a:pt x="1929" y="1571"/>
                    <a:pt x="2621" y="1785"/>
                  </a:cubicBezTo>
                  <a:cubicBezTo>
                    <a:pt x="2802" y="1851"/>
                    <a:pt x="3016" y="1834"/>
                    <a:pt x="3132" y="1851"/>
                  </a:cubicBezTo>
                  <a:cubicBezTo>
                    <a:pt x="3577" y="1653"/>
                    <a:pt x="3643" y="1158"/>
                    <a:pt x="3346" y="911"/>
                  </a:cubicBezTo>
                  <a:cubicBezTo>
                    <a:pt x="3214" y="812"/>
                    <a:pt x="3066" y="763"/>
                    <a:pt x="2918" y="697"/>
                  </a:cubicBezTo>
                  <a:cubicBezTo>
                    <a:pt x="2308" y="499"/>
                    <a:pt x="1698" y="285"/>
                    <a:pt x="1072" y="87"/>
                  </a:cubicBezTo>
                  <a:cubicBezTo>
                    <a:pt x="940" y="54"/>
                    <a:pt x="808" y="5"/>
                    <a:pt x="660" y="5"/>
                  </a:cubicBezTo>
                  <a:cubicBezTo>
                    <a:pt x="634" y="2"/>
                    <a:pt x="610" y="1"/>
                    <a:pt x="5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11"/>
            <p:cNvSpPr/>
            <p:nvPr/>
          </p:nvSpPr>
          <p:spPr>
            <a:xfrm>
              <a:off x="6222101" y="1304256"/>
              <a:ext cx="87721" cy="49306"/>
            </a:xfrm>
            <a:custGeom>
              <a:avLst/>
              <a:gdLst/>
              <a:ahLst/>
              <a:cxnLst/>
              <a:rect l="l" t="t" r="r" b="b"/>
              <a:pathLst>
                <a:path w="3512" h="1974" extrusionOk="0">
                  <a:moveTo>
                    <a:pt x="2895" y="1"/>
                  </a:moveTo>
                  <a:cubicBezTo>
                    <a:pt x="2870" y="1"/>
                    <a:pt x="2845" y="3"/>
                    <a:pt x="2819" y="6"/>
                  </a:cubicBezTo>
                  <a:cubicBezTo>
                    <a:pt x="2720" y="22"/>
                    <a:pt x="2621" y="55"/>
                    <a:pt x="2539" y="88"/>
                  </a:cubicBezTo>
                  <a:cubicBezTo>
                    <a:pt x="1896" y="336"/>
                    <a:pt x="1254" y="583"/>
                    <a:pt x="627" y="846"/>
                  </a:cubicBezTo>
                  <a:cubicBezTo>
                    <a:pt x="495" y="896"/>
                    <a:pt x="364" y="978"/>
                    <a:pt x="265" y="1061"/>
                  </a:cubicBezTo>
                  <a:cubicBezTo>
                    <a:pt x="1" y="1324"/>
                    <a:pt x="83" y="1769"/>
                    <a:pt x="429" y="1918"/>
                  </a:cubicBezTo>
                  <a:cubicBezTo>
                    <a:pt x="515" y="1957"/>
                    <a:pt x="597" y="1974"/>
                    <a:pt x="679" y="1974"/>
                  </a:cubicBezTo>
                  <a:cubicBezTo>
                    <a:pt x="770" y="1974"/>
                    <a:pt x="861" y="1953"/>
                    <a:pt x="957" y="1918"/>
                  </a:cubicBezTo>
                  <a:cubicBezTo>
                    <a:pt x="1369" y="1769"/>
                    <a:pt x="1781" y="1605"/>
                    <a:pt x="2193" y="1440"/>
                  </a:cubicBezTo>
                  <a:cubicBezTo>
                    <a:pt x="2308" y="1390"/>
                    <a:pt x="2424" y="1357"/>
                    <a:pt x="2539" y="1308"/>
                  </a:cubicBezTo>
                  <a:cubicBezTo>
                    <a:pt x="2654" y="1275"/>
                    <a:pt x="2770" y="1226"/>
                    <a:pt x="2869" y="1176"/>
                  </a:cubicBezTo>
                  <a:cubicBezTo>
                    <a:pt x="3001" y="1110"/>
                    <a:pt x="3132" y="1061"/>
                    <a:pt x="3248" y="978"/>
                  </a:cubicBezTo>
                  <a:cubicBezTo>
                    <a:pt x="3446" y="830"/>
                    <a:pt x="3511" y="550"/>
                    <a:pt x="3429" y="336"/>
                  </a:cubicBezTo>
                  <a:cubicBezTo>
                    <a:pt x="3340" y="128"/>
                    <a:pt x="3119" y="1"/>
                    <a:pt x="2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11"/>
            <p:cNvSpPr/>
            <p:nvPr/>
          </p:nvSpPr>
          <p:spPr>
            <a:xfrm>
              <a:off x="6521380" y="1265017"/>
              <a:ext cx="86472" cy="31996"/>
            </a:xfrm>
            <a:custGeom>
              <a:avLst/>
              <a:gdLst/>
              <a:ahLst/>
              <a:cxnLst/>
              <a:rect l="l" t="t" r="r" b="b"/>
              <a:pathLst>
                <a:path w="3462" h="1281" extrusionOk="0">
                  <a:moveTo>
                    <a:pt x="642" y="0"/>
                  </a:moveTo>
                  <a:cubicBezTo>
                    <a:pt x="570" y="0"/>
                    <a:pt x="497" y="8"/>
                    <a:pt x="429" y="28"/>
                  </a:cubicBezTo>
                  <a:cubicBezTo>
                    <a:pt x="182" y="94"/>
                    <a:pt x="17" y="291"/>
                    <a:pt x="17" y="555"/>
                  </a:cubicBezTo>
                  <a:cubicBezTo>
                    <a:pt x="1" y="769"/>
                    <a:pt x="149" y="967"/>
                    <a:pt x="380" y="1050"/>
                  </a:cubicBezTo>
                  <a:cubicBezTo>
                    <a:pt x="462" y="1083"/>
                    <a:pt x="561" y="1115"/>
                    <a:pt x="660" y="1115"/>
                  </a:cubicBezTo>
                  <a:cubicBezTo>
                    <a:pt x="1352" y="1181"/>
                    <a:pt x="2028" y="1231"/>
                    <a:pt x="2704" y="1280"/>
                  </a:cubicBezTo>
                  <a:cubicBezTo>
                    <a:pt x="2836" y="1280"/>
                    <a:pt x="2984" y="1264"/>
                    <a:pt x="3066" y="1247"/>
                  </a:cubicBezTo>
                  <a:cubicBezTo>
                    <a:pt x="3313" y="1132"/>
                    <a:pt x="3429" y="984"/>
                    <a:pt x="3445" y="769"/>
                  </a:cubicBezTo>
                  <a:cubicBezTo>
                    <a:pt x="3462" y="539"/>
                    <a:pt x="3330" y="324"/>
                    <a:pt x="3116" y="242"/>
                  </a:cubicBezTo>
                  <a:cubicBezTo>
                    <a:pt x="3017" y="193"/>
                    <a:pt x="2885" y="176"/>
                    <a:pt x="2770" y="160"/>
                  </a:cubicBezTo>
                  <a:cubicBezTo>
                    <a:pt x="2110" y="110"/>
                    <a:pt x="1451" y="61"/>
                    <a:pt x="792" y="11"/>
                  </a:cubicBezTo>
                  <a:cubicBezTo>
                    <a:pt x="744" y="4"/>
                    <a:pt x="693" y="0"/>
                    <a:pt x="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11"/>
            <p:cNvSpPr/>
            <p:nvPr/>
          </p:nvSpPr>
          <p:spPr>
            <a:xfrm>
              <a:off x="6020410" y="1441307"/>
              <a:ext cx="66715" cy="74158"/>
            </a:xfrm>
            <a:custGeom>
              <a:avLst/>
              <a:gdLst/>
              <a:ahLst/>
              <a:cxnLst/>
              <a:rect l="l" t="t" r="r" b="b"/>
              <a:pathLst>
                <a:path w="2671" h="2969" extrusionOk="0">
                  <a:moveTo>
                    <a:pt x="2073" y="0"/>
                  </a:moveTo>
                  <a:cubicBezTo>
                    <a:pt x="1976" y="0"/>
                    <a:pt x="1879" y="29"/>
                    <a:pt x="1797" y="90"/>
                  </a:cubicBezTo>
                  <a:cubicBezTo>
                    <a:pt x="1698" y="155"/>
                    <a:pt x="1599" y="254"/>
                    <a:pt x="1533" y="337"/>
                  </a:cubicBezTo>
                  <a:cubicBezTo>
                    <a:pt x="1104" y="881"/>
                    <a:pt x="676" y="1408"/>
                    <a:pt x="264" y="1952"/>
                  </a:cubicBezTo>
                  <a:cubicBezTo>
                    <a:pt x="182" y="2051"/>
                    <a:pt x="116" y="2150"/>
                    <a:pt x="83" y="2265"/>
                  </a:cubicBezTo>
                  <a:cubicBezTo>
                    <a:pt x="0" y="2463"/>
                    <a:pt x="83" y="2726"/>
                    <a:pt x="264" y="2858"/>
                  </a:cubicBezTo>
                  <a:cubicBezTo>
                    <a:pt x="355" y="2931"/>
                    <a:pt x="455" y="2968"/>
                    <a:pt x="571" y="2968"/>
                  </a:cubicBezTo>
                  <a:cubicBezTo>
                    <a:pt x="666" y="2968"/>
                    <a:pt x="772" y="2943"/>
                    <a:pt x="890" y="2891"/>
                  </a:cubicBezTo>
                  <a:cubicBezTo>
                    <a:pt x="940" y="2842"/>
                    <a:pt x="1055" y="2743"/>
                    <a:pt x="1137" y="2644"/>
                  </a:cubicBezTo>
                  <a:cubicBezTo>
                    <a:pt x="1549" y="2117"/>
                    <a:pt x="1961" y="1606"/>
                    <a:pt x="2374" y="1078"/>
                  </a:cubicBezTo>
                  <a:cubicBezTo>
                    <a:pt x="2456" y="963"/>
                    <a:pt x="2538" y="848"/>
                    <a:pt x="2588" y="716"/>
                  </a:cubicBezTo>
                  <a:cubicBezTo>
                    <a:pt x="2670" y="485"/>
                    <a:pt x="2588" y="254"/>
                    <a:pt x="2406" y="122"/>
                  </a:cubicBezTo>
                  <a:cubicBezTo>
                    <a:pt x="2308" y="42"/>
                    <a:pt x="2190" y="0"/>
                    <a:pt x="2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11"/>
            <p:cNvSpPr/>
            <p:nvPr/>
          </p:nvSpPr>
          <p:spPr>
            <a:xfrm>
              <a:off x="6111802" y="1362878"/>
              <a:ext cx="76581" cy="56999"/>
            </a:xfrm>
            <a:custGeom>
              <a:avLst/>
              <a:gdLst/>
              <a:ahLst/>
              <a:cxnLst/>
              <a:rect l="l" t="t" r="r" b="b"/>
              <a:pathLst>
                <a:path w="3066" h="2282" extrusionOk="0">
                  <a:moveTo>
                    <a:pt x="2482" y="0"/>
                  </a:moveTo>
                  <a:cubicBezTo>
                    <a:pt x="2420" y="0"/>
                    <a:pt x="2355" y="11"/>
                    <a:pt x="2291" y="32"/>
                  </a:cubicBezTo>
                  <a:cubicBezTo>
                    <a:pt x="2209" y="65"/>
                    <a:pt x="2143" y="98"/>
                    <a:pt x="2027" y="164"/>
                  </a:cubicBezTo>
                  <a:cubicBezTo>
                    <a:pt x="1500" y="494"/>
                    <a:pt x="923" y="873"/>
                    <a:pt x="363" y="1252"/>
                  </a:cubicBezTo>
                  <a:cubicBezTo>
                    <a:pt x="313" y="1268"/>
                    <a:pt x="297" y="1301"/>
                    <a:pt x="264" y="1318"/>
                  </a:cubicBezTo>
                  <a:cubicBezTo>
                    <a:pt x="33" y="1532"/>
                    <a:pt x="0" y="1845"/>
                    <a:pt x="181" y="2092"/>
                  </a:cubicBezTo>
                  <a:cubicBezTo>
                    <a:pt x="268" y="2212"/>
                    <a:pt x="435" y="2282"/>
                    <a:pt x="614" y="2282"/>
                  </a:cubicBezTo>
                  <a:cubicBezTo>
                    <a:pt x="706" y="2282"/>
                    <a:pt x="801" y="2263"/>
                    <a:pt x="890" y="2224"/>
                  </a:cubicBezTo>
                  <a:cubicBezTo>
                    <a:pt x="972" y="2191"/>
                    <a:pt x="1055" y="2125"/>
                    <a:pt x="1137" y="2076"/>
                  </a:cubicBezTo>
                  <a:cubicBezTo>
                    <a:pt x="1632" y="1763"/>
                    <a:pt x="2126" y="1450"/>
                    <a:pt x="2604" y="1120"/>
                  </a:cubicBezTo>
                  <a:cubicBezTo>
                    <a:pt x="2703" y="1054"/>
                    <a:pt x="2802" y="988"/>
                    <a:pt x="2884" y="889"/>
                  </a:cubicBezTo>
                  <a:cubicBezTo>
                    <a:pt x="3049" y="691"/>
                    <a:pt x="3066" y="428"/>
                    <a:pt x="2934" y="230"/>
                  </a:cubicBezTo>
                  <a:cubicBezTo>
                    <a:pt x="2824" y="84"/>
                    <a:pt x="2660" y="0"/>
                    <a:pt x="2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11"/>
            <p:cNvSpPr/>
            <p:nvPr/>
          </p:nvSpPr>
          <p:spPr>
            <a:xfrm>
              <a:off x="5554408" y="1422000"/>
              <a:ext cx="82775" cy="43536"/>
            </a:xfrm>
            <a:custGeom>
              <a:avLst/>
              <a:gdLst/>
              <a:ahLst/>
              <a:cxnLst/>
              <a:rect l="l" t="t" r="r" b="b"/>
              <a:pathLst>
                <a:path w="3314" h="1743" extrusionOk="0">
                  <a:moveTo>
                    <a:pt x="2717" y="0"/>
                  </a:moveTo>
                  <a:cubicBezTo>
                    <a:pt x="2691" y="0"/>
                    <a:pt x="2664" y="2"/>
                    <a:pt x="2638" y="6"/>
                  </a:cubicBezTo>
                  <a:cubicBezTo>
                    <a:pt x="2539" y="6"/>
                    <a:pt x="2440" y="38"/>
                    <a:pt x="2341" y="71"/>
                  </a:cubicBezTo>
                  <a:cubicBezTo>
                    <a:pt x="1797" y="236"/>
                    <a:pt x="1237" y="401"/>
                    <a:pt x="676" y="582"/>
                  </a:cubicBezTo>
                  <a:cubicBezTo>
                    <a:pt x="544" y="632"/>
                    <a:pt x="413" y="681"/>
                    <a:pt x="297" y="747"/>
                  </a:cubicBezTo>
                  <a:cubicBezTo>
                    <a:pt x="99" y="895"/>
                    <a:pt x="1" y="1176"/>
                    <a:pt x="99" y="1390"/>
                  </a:cubicBezTo>
                  <a:cubicBezTo>
                    <a:pt x="182" y="1604"/>
                    <a:pt x="347" y="1703"/>
                    <a:pt x="561" y="1736"/>
                  </a:cubicBezTo>
                  <a:cubicBezTo>
                    <a:pt x="580" y="1741"/>
                    <a:pt x="602" y="1743"/>
                    <a:pt x="626" y="1743"/>
                  </a:cubicBezTo>
                  <a:cubicBezTo>
                    <a:pt x="682" y="1743"/>
                    <a:pt x="745" y="1731"/>
                    <a:pt x="792" y="1720"/>
                  </a:cubicBezTo>
                  <a:cubicBezTo>
                    <a:pt x="1467" y="1522"/>
                    <a:pt x="2143" y="1308"/>
                    <a:pt x="2703" y="1143"/>
                  </a:cubicBezTo>
                  <a:cubicBezTo>
                    <a:pt x="2868" y="1077"/>
                    <a:pt x="2918" y="1044"/>
                    <a:pt x="2967" y="1011"/>
                  </a:cubicBezTo>
                  <a:cubicBezTo>
                    <a:pt x="3214" y="863"/>
                    <a:pt x="3313" y="599"/>
                    <a:pt x="3214" y="335"/>
                  </a:cubicBezTo>
                  <a:cubicBezTo>
                    <a:pt x="3140" y="128"/>
                    <a:pt x="2947" y="0"/>
                    <a:pt x="2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11"/>
            <p:cNvSpPr/>
            <p:nvPr/>
          </p:nvSpPr>
          <p:spPr>
            <a:xfrm>
              <a:off x="6369493" y="1267764"/>
              <a:ext cx="83999" cy="35593"/>
            </a:xfrm>
            <a:custGeom>
              <a:avLst/>
              <a:gdLst/>
              <a:ahLst/>
              <a:cxnLst/>
              <a:rect l="l" t="t" r="r" b="b"/>
              <a:pathLst>
                <a:path w="3363" h="1425" extrusionOk="0">
                  <a:moveTo>
                    <a:pt x="2753" y="0"/>
                  </a:moveTo>
                  <a:cubicBezTo>
                    <a:pt x="2687" y="0"/>
                    <a:pt x="2637" y="0"/>
                    <a:pt x="2571" y="17"/>
                  </a:cubicBezTo>
                  <a:cubicBezTo>
                    <a:pt x="1945" y="99"/>
                    <a:pt x="1302" y="198"/>
                    <a:pt x="676" y="297"/>
                  </a:cubicBezTo>
                  <a:cubicBezTo>
                    <a:pt x="561" y="313"/>
                    <a:pt x="429" y="346"/>
                    <a:pt x="330" y="396"/>
                  </a:cubicBezTo>
                  <a:cubicBezTo>
                    <a:pt x="116" y="511"/>
                    <a:pt x="0" y="775"/>
                    <a:pt x="66" y="1022"/>
                  </a:cubicBezTo>
                  <a:cubicBezTo>
                    <a:pt x="116" y="1220"/>
                    <a:pt x="313" y="1401"/>
                    <a:pt x="528" y="1417"/>
                  </a:cubicBezTo>
                  <a:cubicBezTo>
                    <a:pt x="566" y="1422"/>
                    <a:pt x="603" y="1424"/>
                    <a:pt x="640" y="1424"/>
                  </a:cubicBezTo>
                  <a:cubicBezTo>
                    <a:pt x="727" y="1424"/>
                    <a:pt x="809" y="1413"/>
                    <a:pt x="890" y="1401"/>
                  </a:cubicBezTo>
                  <a:cubicBezTo>
                    <a:pt x="1451" y="1319"/>
                    <a:pt x="1994" y="1253"/>
                    <a:pt x="2555" y="1154"/>
                  </a:cubicBezTo>
                  <a:cubicBezTo>
                    <a:pt x="2687" y="1137"/>
                    <a:pt x="2835" y="1104"/>
                    <a:pt x="2934" y="1071"/>
                  </a:cubicBezTo>
                  <a:cubicBezTo>
                    <a:pt x="3231" y="956"/>
                    <a:pt x="3362" y="709"/>
                    <a:pt x="3313" y="445"/>
                  </a:cubicBezTo>
                  <a:cubicBezTo>
                    <a:pt x="3264" y="181"/>
                    <a:pt x="3033" y="0"/>
                    <a:pt x="2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9" name="Google Shape;499;p11"/>
            <p:cNvSpPr/>
            <p:nvPr/>
          </p:nvSpPr>
          <p:spPr>
            <a:xfrm>
              <a:off x="6217581" y="1543864"/>
              <a:ext cx="65491" cy="68663"/>
            </a:xfrm>
            <a:custGeom>
              <a:avLst/>
              <a:gdLst/>
              <a:ahLst/>
              <a:cxnLst/>
              <a:rect l="l" t="t" r="r" b="b"/>
              <a:pathLst>
                <a:path w="2622" h="2749" extrusionOk="0">
                  <a:moveTo>
                    <a:pt x="589" y="0"/>
                  </a:moveTo>
                  <a:cubicBezTo>
                    <a:pt x="463" y="0"/>
                    <a:pt x="336" y="42"/>
                    <a:pt x="231" y="120"/>
                  </a:cubicBezTo>
                  <a:cubicBezTo>
                    <a:pt x="50" y="269"/>
                    <a:pt x="1" y="549"/>
                    <a:pt x="100" y="796"/>
                  </a:cubicBezTo>
                  <a:cubicBezTo>
                    <a:pt x="133" y="829"/>
                    <a:pt x="149" y="895"/>
                    <a:pt x="198" y="928"/>
                  </a:cubicBezTo>
                  <a:cubicBezTo>
                    <a:pt x="643" y="1472"/>
                    <a:pt x="1105" y="1999"/>
                    <a:pt x="1566" y="2527"/>
                  </a:cubicBezTo>
                  <a:cubicBezTo>
                    <a:pt x="1632" y="2592"/>
                    <a:pt x="1715" y="2658"/>
                    <a:pt x="1814" y="2691"/>
                  </a:cubicBezTo>
                  <a:cubicBezTo>
                    <a:pt x="1892" y="2730"/>
                    <a:pt x="1970" y="2749"/>
                    <a:pt x="2046" y="2749"/>
                  </a:cubicBezTo>
                  <a:cubicBezTo>
                    <a:pt x="2162" y="2749"/>
                    <a:pt x="2274" y="2705"/>
                    <a:pt x="2374" y="2625"/>
                  </a:cubicBezTo>
                  <a:cubicBezTo>
                    <a:pt x="2555" y="2461"/>
                    <a:pt x="2621" y="2230"/>
                    <a:pt x="2539" y="2016"/>
                  </a:cubicBezTo>
                  <a:cubicBezTo>
                    <a:pt x="2473" y="1900"/>
                    <a:pt x="2390" y="1785"/>
                    <a:pt x="2308" y="1669"/>
                  </a:cubicBezTo>
                  <a:cubicBezTo>
                    <a:pt x="1929" y="1224"/>
                    <a:pt x="1550" y="796"/>
                    <a:pt x="1171" y="351"/>
                  </a:cubicBezTo>
                  <a:cubicBezTo>
                    <a:pt x="1088" y="269"/>
                    <a:pt x="1006" y="170"/>
                    <a:pt x="907" y="104"/>
                  </a:cubicBezTo>
                  <a:cubicBezTo>
                    <a:pt x="814" y="34"/>
                    <a:pt x="702" y="0"/>
                    <a:pt x="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0" name="Google Shape;500;p11"/>
            <p:cNvSpPr/>
            <p:nvPr/>
          </p:nvSpPr>
          <p:spPr>
            <a:xfrm>
              <a:off x="5800584" y="1387556"/>
              <a:ext cx="81127" cy="30597"/>
            </a:xfrm>
            <a:custGeom>
              <a:avLst/>
              <a:gdLst/>
              <a:ahLst/>
              <a:cxnLst/>
              <a:rect l="l" t="t" r="r" b="b"/>
              <a:pathLst>
                <a:path w="3248" h="1225" extrusionOk="0">
                  <a:moveTo>
                    <a:pt x="791" y="0"/>
                  </a:moveTo>
                  <a:cubicBezTo>
                    <a:pt x="693" y="0"/>
                    <a:pt x="577" y="0"/>
                    <a:pt x="495" y="17"/>
                  </a:cubicBezTo>
                  <a:cubicBezTo>
                    <a:pt x="215" y="66"/>
                    <a:pt x="33" y="264"/>
                    <a:pt x="17" y="511"/>
                  </a:cubicBezTo>
                  <a:cubicBezTo>
                    <a:pt x="0" y="758"/>
                    <a:pt x="182" y="1022"/>
                    <a:pt x="445" y="1088"/>
                  </a:cubicBezTo>
                  <a:cubicBezTo>
                    <a:pt x="511" y="1104"/>
                    <a:pt x="561" y="1121"/>
                    <a:pt x="627" y="1121"/>
                  </a:cubicBezTo>
                  <a:cubicBezTo>
                    <a:pt x="1269" y="1154"/>
                    <a:pt x="1912" y="1187"/>
                    <a:pt x="2555" y="1220"/>
                  </a:cubicBezTo>
                  <a:cubicBezTo>
                    <a:pt x="2577" y="1223"/>
                    <a:pt x="2599" y="1224"/>
                    <a:pt x="2621" y="1224"/>
                  </a:cubicBezTo>
                  <a:cubicBezTo>
                    <a:pt x="2713" y="1224"/>
                    <a:pt x="2801" y="1200"/>
                    <a:pt x="2868" y="1187"/>
                  </a:cubicBezTo>
                  <a:cubicBezTo>
                    <a:pt x="3082" y="1088"/>
                    <a:pt x="3198" y="956"/>
                    <a:pt x="3214" y="758"/>
                  </a:cubicBezTo>
                  <a:cubicBezTo>
                    <a:pt x="3247" y="544"/>
                    <a:pt x="3181" y="346"/>
                    <a:pt x="2983" y="247"/>
                  </a:cubicBezTo>
                  <a:cubicBezTo>
                    <a:pt x="2852" y="165"/>
                    <a:pt x="2687" y="115"/>
                    <a:pt x="2538" y="115"/>
                  </a:cubicBezTo>
                  <a:cubicBezTo>
                    <a:pt x="1945" y="66"/>
                    <a:pt x="1368" y="33"/>
                    <a:pt x="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11"/>
            <p:cNvSpPr/>
            <p:nvPr/>
          </p:nvSpPr>
          <p:spPr>
            <a:xfrm>
              <a:off x="6118795" y="1470006"/>
              <a:ext cx="68363" cy="55925"/>
            </a:xfrm>
            <a:custGeom>
              <a:avLst/>
              <a:gdLst/>
              <a:ahLst/>
              <a:cxnLst/>
              <a:rect l="l" t="t" r="r" b="b"/>
              <a:pathLst>
                <a:path w="2737" h="2239" extrusionOk="0">
                  <a:moveTo>
                    <a:pt x="566" y="0"/>
                  </a:moveTo>
                  <a:cubicBezTo>
                    <a:pt x="427" y="0"/>
                    <a:pt x="304" y="59"/>
                    <a:pt x="198" y="177"/>
                  </a:cubicBezTo>
                  <a:cubicBezTo>
                    <a:pt x="33" y="341"/>
                    <a:pt x="0" y="589"/>
                    <a:pt x="132" y="852"/>
                  </a:cubicBezTo>
                  <a:cubicBezTo>
                    <a:pt x="198" y="902"/>
                    <a:pt x="280" y="1017"/>
                    <a:pt x="396" y="1100"/>
                  </a:cubicBezTo>
                  <a:cubicBezTo>
                    <a:pt x="824" y="1429"/>
                    <a:pt x="1269" y="1742"/>
                    <a:pt x="1698" y="2055"/>
                  </a:cubicBezTo>
                  <a:cubicBezTo>
                    <a:pt x="1780" y="2121"/>
                    <a:pt x="1879" y="2171"/>
                    <a:pt x="1961" y="2204"/>
                  </a:cubicBezTo>
                  <a:cubicBezTo>
                    <a:pt x="2023" y="2227"/>
                    <a:pt x="2089" y="2239"/>
                    <a:pt x="2154" y="2239"/>
                  </a:cubicBezTo>
                  <a:cubicBezTo>
                    <a:pt x="2316" y="2239"/>
                    <a:pt x="2477" y="2168"/>
                    <a:pt x="2571" y="2039"/>
                  </a:cubicBezTo>
                  <a:cubicBezTo>
                    <a:pt x="2720" y="1858"/>
                    <a:pt x="2736" y="1577"/>
                    <a:pt x="2588" y="1380"/>
                  </a:cubicBezTo>
                  <a:cubicBezTo>
                    <a:pt x="2522" y="1297"/>
                    <a:pt x="2456" y="1231"/>
                    <a:pt x="2374" y="1165"/>
                  </a:cubicBezTo>
                  <a:cubicBezTo>
                    <a:pt x="1945" y="836"/>
                    <a:pt x="1500" y="506"/>
                    <a:pt x="1071" y="193"/>
                  </a:cubicBezTo>
                  <a:cubicBezTo>
                    <a:pt x="973" y="127"/>
                    <a:pt x="857" y="78"/>
                    <a:pt x="742" y="28"/>
                  </a:cubicBezTo>
                  <a:cubicBezTo>
                    <a:pt x="681" y="9"/>
                    <a:pt x="622" y="0"/>
                    <a:pt x="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11"/>
            <p:cNvSpPr/>
            <p:nvPr/>
          </p:nvSpPr>
          <p:spPr>
            <a:xfrm>
              <a:off x="6109729" y="1850387"/>
              <a:ext cx="76606" cy="34544"/>
            </a:xfrm>
            <a:custGeom>
              <a:avLst/>
              <a:gdLst/>
              <a:ahLst/>
              <a:cxnLst/>
              <a:rect l="l" t="t" r="r" b="b"/>
              <a:pathLst>
                <a:path w="3067" h="1383" extrusionOk="0">
                  <a:moveTo>
                    <a:pt x="680" y="0"/>
                  </a:moveTo>
                  <a:cubicBezTo>
                    <a:pt x="611" y="0"/>
                    <a:pt x="539" y="8"/>
                    <a:pt x="462" y="28"/>
                  </a:cubicBezTo>
                  <a:cubicBezTo>
                    <a:pt x="248" y="61"/>
                    <a:pt x="116" y="209"/>
                    <a:pt x="67" y="423"/>
                  </a:cubicBezTo>
                  <a:cubicBezTo>
                    <a:pt x="1" y="638"/>
                    <a:pt x="100" y="868"/>
                    <a:pt x="297" y="1000"/>
                  </a:cubicBezTo>
                  <a:cubicBezTo>
                    <a:pt x="380" y="1050"/>
                    <a:pt x="479" y="1083"/>
                    <a:pt x="561" y="1099"/>
                  </a:cubicBezTo>
                  <a:cubicBezTo>
                    <a:pt x="1171" y="1198"/>
                    <a:pt x="1764" y="1297"/>
                    <a:pt x="2357" y="1379"/>
                  </a:cubicBezTo>
                  <a:cubicBezTo>
                    <a:pt x="2376" y="1382"/>
                    <a:pt x="2395" y="1383"/>
                    <a:pt x="2415" y="1383"/>
                  </a:cubicBezTo>
                  <a:cubicBezTo>
                    <a:pt x="2530" y="1383"/>
                    <a:pt x="2649" y="1346"/>
                    <a:pt x="2720" y="1346"/>
                  </a:cubicBezTo>
                  <a:cubicBezTo>
                    <a:pt x="2934" y="1214"/>
                    <a:pt x="3033" y="1066"/>
                    <a:pt x="3050" y="885"/>
                  </a:cubicBezTo>
                  <a:cubicBezTo>
                    <a:pt x="3066" y="654"/>
                    <a:pt x="2967" y="489"/>
                    <a:pt x="2786" y="374"/>
                  </a:cubicBezTo>
                  <a:cubicBezTo>
                    <a:pt x="2671" y="308"/>
                    <a:pt x="2555" y="275"/>
                    <a:pt x="2440" y="258"/>
                  </a:cubicBezTo>
                  <a:cubicBezTo>
                    <a:pt x="1896" y="176"/>
                    <a:pt x="1369" y="94"/>
                    <a:pt x="825" y="11"/>
                  </a:cubicBezTo>
                  <a:cubicBezTo>
                    <a:pt x="777" y="4"/>
                    <a:pt x="729"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11"/>
            <p:cNvSpPr/>
            <p:nvPr/>
          </p:nvSpPr>
          <p:spPr>
            <a:xfrm>
              <a:off x="5938884" y="1401119"/>
              <a:ext cx="74957" cy="43111"/>
            </a:xfrm>
            <a:custGeom>
              <a:avLst/>
              <a:gdLst/>
              <a:ahLst/>
              <a:cxnLst/>
              <a:rect l="l" t="t" r="r" b="b"/>
              <a:pathLst>
                <a:path w="3001" h="1726" extrusionOk="0">
                  <a:moveTo>
                    <a:pt x="627" y="1"/>
                  </a:moveTo>
                  <a:cubicBezTo>
                    <a:pt x="397" y="1"/>
                    <a:pt x="182" y="149"/>
                    <a:pt x="100" y="347"/>
                  </a:cubicBezTo>
                  <a:cubicBezTo>
                    <a:pt x="1" y="594"/>
                    <a:pt x="67" y="825"/>
                    <a:pt x="281" y="990"/>
                  </a:cubicBezTo>
                  <a:cubicBezTo>
                    <a:pt x="347" y="1039"/>
                    <a:pt x="413" y="1089"/>
                    <a:pt x="495" y="1105"/>
                  </a:cubicBezTo>
                  <a:cubicBezTo>
                    <a:pt x="1039" y="1319"/>
                    <a:pt x="1583" y="1517"/>
                    <a:pt x="2127" y="1699"/>
                  </a:cubicBezTo>
                  <a:cubicBezTo>
                    <a:pt x="2191" y="1720"/>
                    <a:pt x="2257" y="1726"/>
                    <a:pt x="2319" y="1726"/>
                  </a:cubicBezTo>
                  <a:cubicBezTo>
                    <a:pt x="2401" y="1726"/>
                    <a:pt x="2475" y="1715"/>
                    <a:pt x="2523" y="1715"/>
                  </a:cubicBezTo>
                  <a:cubicBezTo>
                    <a:pt x="2918" y="1517"/>
                    <a:pt x="3001" y="1072"/>
                    <a:pt x="2737" y="825"/>
                  </a:cubicBezTo>
                  <a:cubicBezTo>
                    <a:pt x="2654" y="743"/>
                    <a:pt x="2556" y="677"/>
                    <a:pt x="2440" y="627"/>
                  </a:cubicBezTo>
                  <a:cubicBezTo>
                    <a:pt x="1913" y="429"/>
                    <a:pt x="1385" y="248"/>
                    <a:pt x="858" y="50"/>
                  </a:cubicBezTo>
                  <a:cubicBezTo>
                    <a:pt x="792" y="34"/>
                    <a:pt x="710" y="17"/>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11"/>
            <p:cNvSpPr/>
            <p:nvPr/>
          </p:nvSpPr>
          <p:spPr>
            <a:xfrm>
              <a:off x="5977174" y="1677768"/>
              <a:ext cx="36667" cy="73334"/>
            </a:xfrm>
            <a:custGeom>
              <a:avLst/>
              <a:gdLst/>
              <a:ahLst/>
              <a:cxnLst/>
              <a:rect l="l" t="t" r="r" b="b"/>
              <a:pathLst>
                <a:path w="1468" h="2936" extrusionOk="0">
                  <a:moveTo>
                    <a:pt x="545" y="0"/>
                  </a:moveTo>
                  <a:cubicBezTo>
                    <a:pt x="501" y="0"/>
                    <a:pt x="457" y="6"/>
                    <a:pt x="413" y="17"/>
                  </a:cubicBezTo>
                  <a:cubicBezTo>
                    <a:pt x="182" y="83"/>
                    <a:pt x="17" y="280"/>
                    <a:pt x="1" y="544"/>
                  </a:cubicBezTo>
                  <a:cubicBezTo>
                    <a:pt x="1" y="627"/>
                    <a:pt x="1" y="709"/>
                    <a:pt x="17" y="791"/>
                  </a:cubicBezTo>
                  <a:cubicBezTo>
                    <a:pt x="133" y="1319"/>
                    <a:pt x="231" y="1846"/>
                    <a:pt x="347" y="2390"/>
                  </a:cubicBezTo>
                  <a:cubicBezTo>
                    <a:pt x="380" y="2489"/>
                    <a:pt x="413" y="2588"/>
                    <a:pt x="462" y="2670"/>
                  </a:cubicBezTo>
                  <a:cubicBezTo>
                    <a:pt x="554" y="2838"/>
                    <a:pt x="702" y="2936"/>
                    <a:pt x="908" y="2936"/>
                  </a:cubicBezTo>
                  <a:cubicBezTo>
                    <a:pt x="924" y="2936"/>
                    <a:pt x="940" y="2935"/>
                    <a:pt x="957" y="2934"/>
                  </a:cubicBezTo>
                  <a:cubicBezTo>
                    <a:pt x="1187" y="2917"/>
                    <a:pt x="1385" y="2769"/>
                    <a:pt x="1435" y="2538"/>
                  </a:cubicBezTo>
                  <a:cubicBezTo>
                    <a:pt x="1468" y="2423"/>
                    <a:pt x="1468" y="2291"/>
                    <a:pt x="1451" y="2176"/>
                  </a:cubicBezTo>
                  <a:cubicBezTo>
                    <a:pt x="1352" y="1632"/>
                    <a:pt x="1220" y="1072"/>
                    <a:pt x="1105" y="528"/>
                  </a:cubicBezTo>
                  <a:cubicBezTo>
                    <a:pt x="1105" y="462"/>
                    <a:pt x="1072" y="412"/>
                    <a:pt x="1056" y="379"/>
                  </a:cubicBezTo>
                  <a:cubicBezTo>
                    <a:pt x="946" y="133"/>
                    <a:pt x="757" y="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11"/>
            <p:cNvSpPr/>
            <p:nvPr/>
          </p:nvSpPr>
          <p:spPr>
            <a:xfrm>
              <a:off x="6202769" y="1818416"/>
              <a:ext cx="71660" cy="48356"/>
            </a:xfrm>
            <a:custGeom>
              <a:avLst/>
              <a:gdLst/>
              <a:ahLst/>
              <a:cxnLst/>
              <a:rect l="l" t="t" r="r" b="b"/>
              <a:pathLst>
                <a:path w="2869" h="1936" extrusionOk="0">
                  <a:moveTo>
                    <a:pt x="2267" y="0"/>
                  </a:moveTo>
                  <a:cubicBezTo>
                    <a:pt x="2242" y="0"/>
                    <a:pt x="2217" y="2"/>
                    <a:pt x="2192" y="6"/>
                  </a:cubicBezTo>
                  <a:cubicBezTo>
                    <a:pt x="2110" y="22"/>
                    <a:pt x="2044" y="39"/>
                    <a:pt x="1962" y="72"/>
                  </a:cubicBezTo>
                  <a:cubicBezTo>
                    <a:pt x="1451" y="335"/>
                    <a:pt x="923" y="599"/>
                    <a:pt x="412" y="863"/>
                  </a:cubicBezTo>
                  <a:cubicBezTo>
                    <a:pt x="330" y="912"/>
                    <a:pt x="248" y="978"/>
                    <a:pt x="182" y="1044"/>
                  </a:cubicBezTo>
                  <a:cubicBezTo>
                    <a:pt x="33" y="1209"/>
                    <a:pt x="0" y="1407"/>
                    <a:pt x="83" y="1604"/>
                  </a:cubicBezTo>
                  <a:cubicBezTo>
                    <a:pt x="161" y="1792"/>
                    <a:pt x="358" y="1935"/>
                    <a:pt x="575" y="1935"/>
                  </a:cubicBezTo>
                  <a:cubicBezTo>
                    <a:pt x="587" y="1935"/>
                    <a:pt x="598" y="1935"/>
                    <a:pt x="610" y="1934"/>
                  </a:cubicBezTo>
                  <a:cubicBezTo>
                    <a:pt x="726" y="1918"/>
                    <a:pt x="841" y="1885"/>
                    <a:pt x="956" y="1835"/>
                  </a:cubicBezTo>
                  <a:cubicBezTo>
                    <a:pt x="1187" y="1736"/>
                    <a:pt x="1418" y="1604"/>
                    <a:pt x="1648" y="1506"/>
                  </a:cubicBezTo>
                  <a:lnTo>
                    <a:pt x="1648" y="1473"/>
                  </a:lnTo>
                  <a:cubicBezTo>
                    <a:pt x="1879" y="1357"/>
                    <a:pt x="2110" y="1258"/>
                    <a:pt x="2341" y="1126"/>
                  </a:cubicBezTo>
                  <a:cubicBezTo>
                    <a:pt x="2473" y="1061"/>
                    <a:pt x="2588" y="978"/>
                    <a:pt x="2687" y="879"/>
                  </a:cubicBezTo>
                  <a:cubicBezTo>
                    <a:pt x="2852" y="714"/>
                    <a:pt x="2868" y="484"/>
                    <a:pt x="2753" y="269"/>
                  </a:cubicBezTo>
                  <a:cubicBezTo>
                    <a:pt x="2665" y="109"/>
                    <a:pt x="2461" y="0"/>
                    <a:pt x="2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11"/>
            <p:cNvSpPr/>
            <p:nvPr/>
          </p:nvSpPr>
          <p:spPr>
            <a:xfrm>
              <a:off x="5975950" y="1560549"/>
              <a:ext cx="39939" cy="71111"/>
            </a:xfrm>
            <a:custGeom>
              <a:avLst/>
              <a:gdLst/>
              <a:ahLst/>
              <a:cxnLst/>
              <a:rect l="l" t="t" r="r" b="b"/>
              <a:pathLst>
                <a:path w="1599" h="2847" extrusionOk="0">
                  <a:moveTo>
                    <a:pt x="1026" y="1"/>
                  </a:moveTo>
                  <a:cubicBezTo>
                    <a:pt x="839" y="1"/>
                    <a:pt x="682" y="103"/>
                    <a:pt x="594" y="293"/>
                  </a:cubicBezTo>
                  <a:cubicBezTo>
                    <a:pt x="544" y="375"/>
                    <a:pt x="511" y="474"/>
                    <a:pt x="478" y="573"/>
                  </a:cubicBezTo>
                  <a:cubicBezTo>
                    <a:pt x="330" y="1051"/>
                    <a:pt x="182" y="1529"/>
                    <a:pt x="50" y="2007"/>
                  </a:cubicBezTo>
                  <a:cubicBezTo>
                    <a:pt x="17" y="2122"/>
                    <a:pt x="0" y="2254"/>
                    <a:pt x="0" y="2369"/>
                  </a:cubicBezTo>
                  <a:cubicBezTo>
                    <a:pt x="25" y="2655"/>
                    <a:pt x="246" y="2847"/>
                    <a:pt x="530" y="2847"/>
                  </a:cubicBezTo>
                  <a:cubicBezTo>
                    <a:pt x="623" y="2847"/>
                    <a:pt x="723" y="2826"/>
                    <a:pt x="824" y="2781"/>
                  </a:cubicBezTo>
                  <a:cubicBezTo>
                    <a:pt x="874" y="2732"/>
                    <a:pt x="1006" y="2633"/>
                    <a:pt x="1039" y="2518"/>
                  </a:cubicBezTo>
                  <a:cubicBezTo>
                    <a:pt x="1236" y="1908"/>
                    <a:pt x="1418" y="1282"/>
                    <a:pt x="1599" y="672"/>
                  </a:cubicBezTo>
                  <a:cubicBezTo>
                    <a:pt x="1599" y="639"/>
                    <a:pt x="1599" y="589"/>
                    <a:pt x="1599" y="556"/>
                  </a:cubicBezTo>
                  <a:cubicBezTo>
                    <a:pt x="1599" y="293"/>
                    <a:pt x="1434" y="79"/>
                    <a:pt x="1203" y="29"/>
                  </a:cubicBezTo>
                  <a:cubicBezTo>
                    <a:pt x="1142" y="10"/>
                    <a:pt x="1083" y="1"/>
                    <a:pt x="1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11"/>
            <p:cNvSpPr/>
            <p:nvPr/>
          </p:nvSpPr>
          <p:spPr>
            <a:xfrm>
              <a:off x="6020809" y="1789742"/>
              <a:ext cx="60945" cy="62294"/>
            </a:xfrm>
            <a:custGeom>
              <a:avLst/>
              <a:gdLst/>
              <a:ahLst/>
              <a:cxnLst/>
              <a:rect l="l" t="t" r="r" b="b"/>
              <a:pathLst>
                <a:path w="2440" h="2494" extrusionOk="0">
                  <a:moveTo>
                    <a:pt x="619" y="0"/>
                  </a:moveTo>
                  <a:cubicBezTo>
                    <a:pt x="480" y="0"/>
                    <a:pt x="333" y="56"/>
                    <a:pt x="231" y="148"/>
                  </a:cubicBezTo>
                  <a:cubicBezTo>
                    <a:pt x="50" y="297"/>
                    <a:pt x="1" y="577"/>
                    <a:pt x="116" y="824"/>
                  </a:cubicBezTo>
                  <a:cubicBezTo>
                    <a:pt x="133" y="857"/>
                    <a:pt x="166" y="907"/>
                    <a:pt x="198" y="956"/>
                  </a:cubicBezTo>
                  <a:cubicBezTo>
                    <a:pt x="578" y="1401"/>
                    <a:pt x="973" y="1829"/>
                    <a:pt x="1352" y="2274"/>
                  </a:cubicBezTo>
                  <a:cubicBezTo>
                    <a:pt x="1402" y="2324"/>
                    <a:pt x="1435" y="2357"/>
                    <a:pt x="1484" y="2390"/>
                  </a:cubicBezTo>
                  <a:cubicBezTo>
                    <a:pt x="1585" y="2460"/>
                    <a:pt x="1701" y="2493"/>
                    <a:pt x="1814" y="2493"/>
                  </a:cubicBezTo>
                  <a:cubicBezTo>
                    <a:pt x="1941" y="2493"/>
                    <a:pt x="2064" y="2452"/>
                    <a:pt x="2160" y="2373"/>
                  </a:cubicBezTo>
                  <a:cubicBezTo>
                    <a:pt x="2341" y="2209"/>
                    <a:pt x="2440" y="1895"/>
                    <a:pt x="2292" y="1714"/>
                  </a:cubicBezTo>
                  <a:cubicBezTo>
                    <a:pt x="1863" y="1170"/>
                    <a:pt x="1385" y="626"/>
                    <a:pt x="907" y="115"/>
                  </a:cubicBezTo>
                  <a:cubicBezTo>
                    <a:pt x="834" y="35"/>
                    <a:pt x="729"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11"/>
            <p:cNvSpPr/>
            <p:nvPr/>
          </p:nvSpPr>
          <p:spPr>
            <a:xfrm>
              <a:off x="5675848" y="1394949"/>
              <a:ext cx="73709" cy="31622"/>
            </a:xfrm>
            <a:custGeom>
              <a:avLst/>
              <a:gdLst/>
              <a:ahLst/>
              <a:cxnLst/>
              <a:rect l="l" t="t" r="r" b="b"/>
              <a:pathLst>
                <a:path w="2951" h="1266" extrusionOk="0">
                  <a:moveTo>
                    <a:pt x="2127" y="1"/>
                  </a:moveTo>
                  <a:cubicBezTo>
                    <a:pt x="1682" y="34"/>
                    <a:pt x="1220" y="83"/>
                    <a:pt x="759" y="133"/>
                  </a:cubicBezTo>
                  <a:cubicBezTo>
                    <a:pt x="643" y="149"/>
                    <a:pt x="511" y="166"/>
                    <a:pt x="413" y="199"/>
                  </a:cubicBezTo>
                  <a:cubicBezTo>
                    <a:pt x="165" y="281"/>
                    <a:pt x="1" y="512"/>
                    <a:pt x="33" y="742"/>
                  </a:cubicBezTo>
                  <a:cubicBezTo>
                    <a:pt x="50" y="990"/>
                    <a:pt x="231" y="1204"/>
                    <a:pt x="478" y="1253"/>
                  </a:cubicBezTo>
                  <a:cubicBezTo>
                    <a:pt x="528" y="1262"/>
                    <a:pt x="577" y="1266"/>
                    <a:pt x="627" y="1266"/>
                  </a:cubicBezTo>
                  <a:cubicBezTo>
                    <a:pt x="676" y="1266"/>
                    <a:pt x="726" y="1262"/>
                    <a:pt x="775" y="1253"/>
                  </a:cubicBezTo>
                  <a:cubicBezTo>
                    <a:pt x="1270" y="1220"/>
                    <a:pt x="1764" y="1171"/>
                    <a:pt x="2275" y="1121"/>
                  </a:cubicBezTo>
                  <a:cubicBezTo>
                    <a:pt x="2390" y="1105"/>
                    <a:pt x="2506" y="1072"/>
                    <a:pt x="2572" y="1056"/>
                  </a:cubicBezTo>
                  <a:cubicBezTo>
                    <a:pt x="2835" y="940"/>
                    <a:pt x="2951" y="742"/>
                    <a:pt x="2934" y="512"/>
                  </a:cubicBezTo>
                  <a:cubicBezTo>
                    <a:pt x="2918" y="281"/>
                    <a:pt x="2769" y="83"/>
                    <a:pt x="2555" y="34"/>
                  </a:cubicBezTo>
                  <a:cubicBezTo>
                    <a:pt x="2423" y="1"/>
                    <a:pt x="2275"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11"/>
            <p:cNvSpPr/>
            <p:nvPr/>
          </p:nvSpPr>
          <p:spPr>
            <a:xfrm>
              <a:off x="6290040" y="1639703"/>
              <a:ext cx="39215" cy="59921"/>
            </a:xfrm>
            <a:custGeom>
              <a:avLst/>
              <a:gdLst/>
              <a:ahLst/>
              <a:cxnLst/>
              <a:rect l="l" t="t" r="r" b="b"/>
              <a:pathLst>
                <a:path w="1570" h="2399" extrusionOk="0">
                  <a:moveTo>
                    <a:pt x="537" y="1"/>
                  </a:moveTo>
                  <a:cubicBezTo>
                    <a:pt x="507" y="1"/>
                    <a:pt x="477" y="3"/>
                    <a:pt x="445" y="8"/>
                  </a:cubicBezTo>
                  <a:cubicBezTo>
                    <a:pt x="215" y="41"/>
                    <a:pt x="50" y="222"/>
                    <a:pt x="17" y="453"/>
                  </a:cubicBezTo>
                  <a:cubicBezTo>
                    <a:pt x="0" y="552"/>
                    <a:pt x="0" y="651"/>
                    <a:pt x="33" y="750"/>
                  </a:cubicBezTo>
                  <a:cubicBezTo>
                    <a:pt x="132" y="1162"/>
                    <a:pt x="264" y="1557"/>
                    <a:pt x="363" y="1887"/>
                  </a:cubicBezTo>
                  <a:cubicBezTo>
                    <a:pt x="495" y="2183"/>
                    <a:pt x="643" y="2332"/>
                    <a:pt x="808" y="2381"/>
                  </a:cubicBezTo>
                  <a:cubicBezTo>
                    <a:pt x="854" y="2393"/>
                    <a:pt x="900" y="2398"/>
                    <a:pt x="945" y="2398"/>
                  </a:cubicBezTo>
                  <a:cubicBezTo>
                    <a:pt x="1285" y="2398"/>
                    <a:pt x="1569" y="2084"/>
                    <a:pt x="1467" y="1706"/>
                  </a:cubicBezTo>
                  <a:cubicBezTo>
                    <a:pt x="1368" y="1261"/>
                    <a:pt x="1204" y="816"/>
                    <a:pt x="1072" y="387"/>
                  </a:cubicBezTo>
                  <a:cubicBezTo>
                    <a:pt x="1039" y="321"/>
                    <a:pt x="1006" y="272"/>
                    <a:pt x="973" y="222"/>
                  </a:cubicBezTo>
                  <a:cubicBezTo>
                    <a:pt x="860" y="81"/>
                    <a:pt x="711" y="1"/>
                    <a:pt x="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11"/>
            <p:cNvSpPr/>
            <p:nvPr/>
          </p:nvSpPr>
          <p:spPr>
            <a:xfrm>
              <a:off x="6278101" y="1740187"/>
              <a:ext cx="41188" cy="56949"/>
            </a:xfrm>
            <a:custGeom>
              <a:avLst/>
              <a:gdLst/>
              <a:ahLst/>
              <a:cxnLst/>
              <a:rect l="l" t="t" r="r" b="b"/>
              <a:pathLst>
                <a:path w="1649" h="2280" extrusionOk="0">
                  <a:moveTo>
                    <a:pt x="1014" y="0"/>
                  </a:moveTo>
                  <a:cubicBezTo>
                    <a:pt x="806" y="0"/>
                    <a:pt x="631" y="101"/>
                    <a:pt x="544" y="303"/>
                  </a:cubicBezTo>
                  <a:cubicBezTo>
                    <a:pt x="363" y="715"/>
                    <a:pt x="198" y="1144"/>
                    <a:pt x="50" y="1589"/>
                  </a:cubicBezTo>
                  <a:cubicBezTo>
                    <a:pt x="0" y="1704"/>
                    <a:pt x="50" y="1852"/>
                    <a:pt x="50" y="1935"/>
                  </a:cubicBezTo>
                  <a:cubicBezTo>
                    <a:pt x="178" y="2163"/>
                    <a:pt x="397" y="2280"/>
                    <a:pt x="597" y="2280"/>
                  </a:cubicBezTo>
                  <a:cubicBezTo>
                    <a:pt x="759" y="2280"/>
                    <a:pt x="908" y="2204"/>
                    <a:pt x="989" y="2050"/>
                  </a:cubicBezTo>
                  <a:cubicBezTo>
                    <a:pt x="1237" y="1589"/>
                    <a:pt x="1418" y="1094"/>
                    <a:pt x="1566" y="600"/>
                  </a:cubicBezTo>
                  <a:cubicBezTo>
                    <a:pt x="1649" y="319"/>
                    <a:pt x="1401" y="39"/>
                    <a:pt x="1105" y="6"/>
                  </a:cubicBezTo>
                  <a:cubicBezTo>
                    <a:pt x="1074" y="2"/>
                    <a:pt x="1043" y="0"/>
                    <a:pt x="1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11" name="Google Shape;511;p11"/>
          <p:cNvGrpSpPr/>
          <p:nvPr/>
        </p:nvGrpSpPr>
        <p:grpSpPr>
          <a:xfrm rot="915027">
            <a:off x="7843237" y="3705842"/>
            <a:ext cx="1175088" cy="1475681"/>
            <a:chOff x="7699231" y="2086344"/>
            <a:chExt cx="1363449" cy="1712225"/>
          </a:xfrm>
        </p:grpSpPr>
        <p:sp>
          <p:nvSpPr>
            <p:cNvPr id="512" name="Google Shape;512;p11"/>
            <p:cNvSpPr/>
            <p:nvPr/>
          </p:nvSpPr>
          <p:spPr>
            <a:xfrm rot="3504772">
              <a:off x="8293655" y="3184853"/>
              <a:ext cx="345937" cy="463855"/>
            </a:xfrm>
            <a:custGeom>
              <a:avLst/>
              <a:gdLst/>
              <a:ahLst/>
              <a:cxnLst/>
              <a:rect l="l" t="t" r="r" b="b"/>
              <a:pathLst>
                <a:path w="19251" h="25813" extrusionOk="0">
                  <a:moveTo>
                    <a:pt x="8352" y="19746"/>
                  </a:moveTo>
                  <a:cubicBezTo>
                    <a:pt x="8848" y="19746"/>
                    <a:pt x="9430" y="20094"/>
                    <a:pt x="9543" y="20503"/>
                  </a:cubicBezTo>
                  <a:cubicBezTo>
                    <a:pt x="9691" y="21096"/>
                    <a:pt x="9329" y="21838"/>
                    <a:pt x="8785" y="22003"/>
                  </a:cubicBezTo>
                  <a:cubicBezTo>
                    <a:pt x="8707" y="22026"/>
                    <a:pt x="8623" y="22037"/>
                    <a:pt x="8537" y="22037"/>
                  </a:cubicBezTo>
                  <a:cubicBezTo>
                    <a:pt x="8027" y="22037"/>
                    <a:pt x="7431" y="21646"/>
                    <a:pt x="7318" y="21195"/>
                  </a:cubicBezTo>
                  <a:cubicBezTo>
                    <a:pt x="7203" y="20668"/>
                    <a:pt x="7615" y="19926"/>
                    <a:pt x="8109" y="19778"/>
                  </a:cubicBezTo>
                  <a:cubicBezTo>
                    <a:pt x="8186" y="19756"/>
                    <a:pt x="8268" y="19746"/>
                    <a:pt x="8352" y="19746"/>
                  </a:cubicBezTo>
                  <a:close/>
                  <a:moveTo>
                    <a:pt x="13597" y="0"/>
                  </a:moveTo>
                  <a:lnTo>
                    <a:pt x="13597" y="0"/>
                  </a:lnTo>
                  <a:cubicBezTo>
                    <a:pt x="13812" y="956"/>
                    <a:pt x="13828" y="1929"/>
                    <a:pt x="13713" y="2901"/>
                  </a:cubicBezTo>
                  <a:cubicBezTo>
                    <a:pt x="13416" y="5175"/>
                    <a:pt x="12642" y="7318"/>
                    <a:pt x="11686" y="9395"/>
                  </a:cubicBezTo>
                  <a:cubicBezTo>
                    <a:pt x="10581" y="11834"/>
                    <a:pt x="9279" y="14190"/>
                    <a:pt x="7763" y="16432"/>
                  </a:cubicBezTo>
                  <a:cubicBezTo>
                    <a:pt x="5769" y="19366"/>
                    <a:pt x="3527" y="22118"/>
                    <a:pt x="1022" y="24639"/>
                  </a:cubicBezTo>
                  <a:cubicBezTo>
                    <a:pt x="874" y="24804"/>
                    <a:pt x="693" y="24936"/>
                    <a:pt x="511" y="25068"/>
                  </a:cubicBezTo>
                  <a:cubicBezTo>
                    <a:pt x="347" y="25299"/>
                    <a:pt x="165" y="25513"/>
                    <a:pt x="0" y="25744"/>
                  </a:cubicBezTo>
                  <a:cubicBezTo>
                    <a:pt x="74" y="25758"/>
                    <a:pt x="134" y="25812"/>
                    <a:pt x="205" y="25812"/>
                  </a:cubicBezTo>
                  <a:cubicBezTo>
                    <a:pt x="213" y="25812"/>
                    <a:pt x="222" y="25811"/>
                    <a:pt x="231" y="25810"/>
                  </a:cubicBezTo>
                  <a:cubicBezTo>
                    <a:pt x="1335" y="25711"/>
                    <a:pt x="2390" y="25398"/>
                    <a:pt x="3462" y="25134"/>
                  </a:cubicBezTo>
                  <a:cubicBezTo>
                    <a:pt x="4352" y="24903"/>
                    <a:pt x="5241" y="24672"/>
                    <a:pt x="6016" y="24162"/>
                  </a:cubicBezTo>
                  <a:cubicBezTo>
                    <a:pt x="6115" y="24096"/>
                    <a:pt x="6230" y="24063"/>
                    <a:pt x="6329" y="24046"/>
                  </a:cubicBezTo>
                  <a:cubicBezTo>
                    <a:pt x="6988" y="23881"/>
                    <a:pt x="7532" y="23486"/>
                    <a:pt x="8126" y="23189"/>
                  </a:cubicBezTo>
                  <a:cubicBezTo>
                    <a:pt x="8818" y="22843"/>
                    <a:pt x="9444" y="22382"/>
                    <a:pt x="10087" y="21970"/>
                  </a:cubicBezTo>
                  <a:cubicBezTo>
                    <a:pt x="11125" y="21294"/>
                    <a:pt x="12015" y="20470"/>
                    <a:pt x="12889" y="19629"/>
                  </a:cubicBezTo>
                  <a:cubicBezTo>
                    <a:pt x="13795" y="18739"/>
                    <a:pt x="14586" y="17717"/>
                    <a:pt x="15344" y="16696"/>
                  </a:cubicBezTo>
                  <a:cubicBezTo>
                    <a:pt x="15691" y="16234"/>
                    <a:pt x="16020" y="15740"/>
                    <a:pt x="16284" y="15229"/>
                  </a:cubicBezTo>
                  <a:cubicBezTo>
                    <a:pt x="16811" y="14190"/>
                    <a:pt x="17388" y="13185"/>
                    <a:pt x="17784" y="12081"/>
                  </a:cubicBezTo>
                  <a:cubicBezTo>
                    <a:pt x="18080" y="11240"/>
                    <a:pt x="18328" y="10400"/>
                    <a:pt x="18525" y="9526"/>
                  </a:cubicBezTo>
                  <a:cubicBezTo>
                    <a:pt x="18723" y="8570"/>
                    <a:pt x="18855" y="7615"/>
                    <a:pt x="19036" y="6659"/>
                  </a:cubicBezTo>
                  <a:cubicBezTo>
                    <a:pt x="19069" y="6477"/>
                    <a:pt x="19185" y="6313"/>
                    <a:pt x="19250" y="6148"/>
                  </a:cubicBezTo>
                  <a:cubicBezTo>
                    <a:pt x="18937" y="5126"/>
                    <a:pt x="18344" y="4252"/>
                    <a:pt x="17701" y="3428"/>
                  </a:cubicBezTo>
                  <a:cubicBezTo>
                    <a:pt x="16795" y="2258"/>
                    <a:pt x="15674" y="1302"/>
                    <a:pt x="14438" y="495"/>
                  </a:cubicBezTo>
                  <a:cubicBezTo>
                    <a:pt x="14174" y="330"/>
                    <a:pt x="13960" y="17"/>
                    <a:pt x="13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11"/>
            <p:cNvSpPr/>
            <p:nvPr/>
          </p:nvSpPr>
          <p:spPr>
            <a:xfrm rot="3504772">
              <a:off x="8010964" y="3146361"/>
              <a:ext cx="560641" cy="542617"/>
            </a:xfrm>
            <a:custGeom>
              <a:avLst/>
              <a:gdLst/>
              <a:ahLst/>
              <a:cxnLst/>
              <a:rect l="l" t="t" r="r" b="b"/>
              <a:pathLst>
                <a:path w="31199" h="30196" extrusionOk="0">
                  <a:moveTo>
                    <a:pt x="30292" y="1"/>
                  </a:moveTo>
                  <a:cubicBezTo>
                    <a:pt x="30227" y="166"/>
                    <a:pt x="30111" y="330"/>
                    <a:pt x="30078" y="512"/>
                  </a:cubicBezTo>
                  <a:cubicBezTo>
                    <a:pt x="29897" y="1468"/>
                    <a:pt x="29765" y="2423"/>
                    <a:pt x="29567" y="3379"/>
                  </a:cubicBezTo>
                  <a:cubicBezTo>
                    <a:pt x="29370" y="4253"/>
                    <a:pt x="29122" y="5093"/>
                    <a:pt x="28826" y="5934"/>
                  </a:cubicBezTo>
                  <a:cubicBezTo>
                    <a:pt x="28430" y="7038"/>
                    <a:pt x="27853" y="8043"/>
                    <a:pt x="27326" y="9082"/>
                  </a:cubicBezTo>
                  <a:cubicBezTo>
                    <a:pt x="27062" y="9593"/>
                    <a:pt x="26733" y="10087"/>
                    <a:pt x="26386" y="10549"/>
                  </a:cubicBezTo>
                  <a:cubicBezTo>
                    <a:pt x="25628" y="11570"/>
                    <a:pt x="24837" y="12592"/>
                    <a:pt x="23931" y="13482"/>
                  </a:cubicBezTo>
                  <a:cubicBezTo>
                    <a:pt x="23057" y="14323"/>
                    <a:pt x="22167" y="15147"/>
                    <a:pt x="21129" y="15823"/>
                  </a:cubicBezTo>
                  <a:cubicBezTo>
                    <a:pt x="20486" y="16235"/>
                    <a:pt x="19860" y="16696"/>
                    <a:pt x="19168" y="17042"/>
                  </a:cubicBezTo>
                  <a:cubicBezTo>
                    <a:pt x="18574" y="17339"/>
                    <a:pt x="18030" y="17734"/>
                    <a:pt x="17371" y="17899"/>
                  </a:cubicBezTo>
                  <a:cubicBezTo>
                    <a:pt x="17272" y="17916"/>
                    <a:pt x="17157" y="17949"/>
                    <a:pt x="17058" y="18015"/>
                  </a:cubicBezTo>
                  <a:cubicBezTo>
                    <a:pt x="16283" y="18525"/>
                    <a:pt x="15394" y="18756"/>
                    <a:pt x="14504" y="18987"/>
                  </a:cubicBezTo>
                  <a:cubicBezTo>
                    <a:pt x="13432" y="19251"/>
                    <a:pt x="12377" y="19564"/>
                    <a:pt x="11273" y="19663"/>
                  </a:cubicBezTo>
                  <a:cubicBezTo>
                    <a:pt x="11264" y="19664"/>
                    <a:pt x="11255" y="19665"/>
                    <a:pt x="11247" y="19665"/>
                  </a:cubicBezTo>
                  <a:cubicBezTo>
                    <a:pt x="11176" y="19665"/>
                    <a:pt x="11116" y="19611"/>
                    <a:pt x="11042" y="19597"/>
                  </a:cubicBezTo>
                  <a:cubicBezTo>
                    <a:pt x="10515" y="20042"/>
                    <a:pt x="9988" y="20503"/>
                    <a:pt x="9460" y="20948"/>
                  </a:cubicBezTo>
                  <a:cubicBezTo>
                    <a:pt x="7993" y="22217"/>
                    <a:pt x="6428" y="23371"/>
                    <a:pt x="4747" y="24343"/>
                  </a:cubicBezTo>
                  <a:cubicBezTo>
                    <a:pt x="3857" y="24871"/>
                    <a:pt x="2917" y="25299"/>
                    <a:pt x="1961" y="25645"/>
                  </a:cubicBezTo>
                  <a:cubicBezTo>
                    <a:pt x="1335" y="25876"/>
                    <a:pt x="659" y="25909"/>
                    <a:pt x="0" y="26041"/>
                  </a:cubicBezTo>
                  <a:cubicBezTo>
                    <a:pt x="33" y="26090"/>
                    <a:pt x="50" y="26140"/>
                    <a:pt x="83" y="26173"/>
                  </a:cubicBezTo>
                  <a:cubicBezTo>
                    <a:pt x="1417" y="27623"/>
                    <a:pt x="2950" y="28810"/>
                    <a:pt x="4780" y="29568"/>
                  </a:cubicBezTo>
                  <a:cubicBezTo>
                    <a:pt x="5783" y="29989"/>
                    <a:pt x="6823" y="30196"/>
                    <a:pt x="7887" y="30196"/>
                  </a:cubicBezTo>
                  <a:cubicBezTo>
                    <a:pt x="8239" y="30196"/>
                    <a:pt x="8593" y="30173"/>
                    <a:pt x="8949" y="30128"/>
                  </a:cubicBezTo>
                  <a:cubicBezTo>
                    <a:pt x="10565" y="29914"/>
                    <a:pt x="12064" y="29321"/>
                    <a:pt x="13498" y="28546"/>
                  </a:cubicBezTo>
                  <a:cubicBezTo>
                    <a:pt x="15591" y="27442"/>
                    <a:pt x="17470" y="26008"/>
                    <a:pt x="19217" y="24409"/>
                  </a:cubicBezTo>
                  <a:cubicBezTo>
                    <a:pt x="22892" y="21031"/>
                    <a:pt x="25991" y="17207"/>
                    <a:pt x="28381" y="12807"/>
                  </a:cubicBezTo>
                  <a:cubicBezTo>
                    <a:pt x="29419" y="10895"/>
                    <a:pt x="30227" y="8901"/>
                    <a:pt x="30721" y="6774"/>
                  </a:cubicBezTo>
                  <a:cubicBezTo>
                    <a:pt x="31051" y="5341"/>
                    <a:pt x="31199" y="3907"/>
                    <a:pt x="30985" y="2456"/>
                  </a:cubicBezTo>
                  <a:cubicBezTo>
                    <a:pt x="30869" y="1616"/>
                    <a:pt x="30754" y="759"/>
                    <a:pt x="30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11"/>
            <p:cNvSpPr/>
            <p:nvPr/>
          </p:nvSpPr>
          <p:spPr>
            <a:xfrm rot="3504772">
              <a:off x="8293655" y="3184853"/>
              <a:ext cx="345937" cy="463855"/>
            </a:xfrm>
            <a:custGeom>
              <a:avLst/>
              <a:gdLst/>
              <a:ahLst/>
              <a:cxnLst/>
              <a:rect l="l" t="t" r="r" b="b"/>
              <a:pathLst>
                <a:path w="19251" h="25813" extrusionOk="0">
                  <a:moveTo>
                    <a:pt x="8352" y="19746"/>
                  </a:moveTo>
                  <a:cubicBezTo>
                    <a:pt x="8848" y="19746"/>
                    <a:pt x="9430" y="20094"/>
                    <a:pt x="9543" y="20503"/>
                  </a:cubicBezTo>
                  <a:cubicBezTo>
                    <a:pt x="9691" y="21096"/>
                    <a:pt x="9329" y="21838"/>
                    <a:pt x="8785" y="22003"/>
                  </a:cubicBezTo>
                  <a:cubicBezTo>
                    <a:pt x="8707" y="22026"/>
                    <a:pt x="8623" y="22037"/>
                    <a:pt x="8537" y="22037"/>
                  </a:cubicBezTo>
                  <a:cubicBezTo>
                    <a:pt x="8027" y="22037"/>
                    <a:pt x="7431" y="21646"/>
                    <a:pt x="7318" y="21195"/>
                  </a:cubicBezTo>
                  <a:cubicBezTo>
                    <a:pt x="7203" y="20668"/>
                    <a:pt x="7615" y="19926"/>
                    <a:pt x="8109" y="19778"/>
                  </a:cubicBezTo>
                  <a:cubicBezTo>
                    <a:pt x="8186" y="19756"/>
                    <a:pt x="8268" y="19746"/>
                    <a:pt x="8352" y="19746"/>
                  </a:cubicBezTo>
                  <a:close/>
                  <a:moveTo>
                    <a:pt x="13597" y="0"/>
                  </a:moveTo>
                  <a:lnTo>
                    <a:pt x="13597" y="0"/>
                  </a:lnTo>
                  <a:cubicBezTo>
                    <a:pt x="13812" y="956"/>
                    <a:pt x="13828" y="1929"/>
                    <a:pt x="13713" y="2901"/>
                  </a:cubicBezTo>
                  <a:cubicBezTo>
                    <a:pt x="13416" y="5175"/>
                    <a:pt x="12642" y="7318"/>
                    <a:pt x="11686" y="9395"/>
                  </a:cubicBezTo>
                  <a:cubicBezTo>
                    <a:pt x="10581" y="11834"/>
                    <a:pt x="9279" y="14190"/>
                    <a:pt x="7763" y="16432"/>
                  </a:cubicBezTo>
                  <a:cubicBezTo>
                    <a:pt x="5769" y="19366"/>
                    <a:pt x="3527" y="22118"/>
                    <a:pt x="1022" y="24639"/>
                  </a:cubicBezTo>
                  <a:cubicBezTo>
                    <a:pt x="874" y="24804"/>
                    <a:pt x="693" y="24936"/>
                    <a:pt x="511" y="25068"/>
                  </a:cubicBezTo>
                  <a:cubicBezTo>
                    <a:pt x="347" y="25299"/>
                    <a:pt x="165" y="25513"/>
                    <a:pt x="0" y="25744"/>
                  </a:cubicBezTo>
                  <a:cubicBezTo>
                    <a:pt x="74" y="25758"/>
                    <a:pt x="134" y="25812"/>
                    <a:pt x="205" y="25812"/>
                  </a:cubicBezTo>
                  <a:cubicBezTo>
                    <a:pt x="213" y="25812"/>
                    <a:pt x="222" y="25811"/>
                    <a:pt x="231" y="25810"/>
                  </a:cubicBezTo>
                  <a:cubicBezTo>
                    <a:pt x="1335" y="25711"/>
                    <a:pt x="2390" y="25398"/>
                    <a:pt x="3462" y="25134"/>
                  </a:cubicBezTo>
                  <a:cubicBezTo>
                    <a:pt x="4352" y="24903"/>
                    <a:pt x="5241" y="24672"/>
                    <a:pt x="6016" y="24162"/>
                  </a:cubicBezTo>
                  <a:cubicBezTo>
                    <a:pt x="6115" y="24096"/>
                    <a:pt x="6230" y="24063"/>
                    <a:pt x="6329" y="24046"/>
                  </a:cubicBezTo>
                  <a:cubicBezTo>
                    <a:pt x="6988" y="23881"/>
                    <a:pt x="7532" y="23486"/>
                    <a:pt x="8126" y="23189"/>
                  </a:cubicBezTo>
                  <a:cubicBezTo>
                    <a:pt x="8818" y="22843"/>
                    <a:pt x="9444" y="22382"/>
                    <a:pt x="10087" y="21970"/>
                  </a:cubicBezTo>
                  <a:cubicBezTo>
                    <a:pt x="11125" y="21294"/>
                    <a:pt x="12015" y="20470"/>
                    <a:pt x="12889" y="19629"/>
                  </a:cubicBezTo>
                  <a:cubicBezTo>
                    <a:pt x="13795" y="18739"/>
                    <a:pt x="14586" y="17717"/>
                    <a:pt x="15344" y="16696"/>
                  </a:cubicBezTo>
                  <a:cubicBezTo>
                    <a:pt x="15691" y="16234"/>
                    <a:pt x="16020" y="15740"/>
                    <a:pt x="16284" y="15229"/>
                  </a:cubicBezTo>
                  <a:cubicBezTo>
                    <a:pt x="16811" y="14190"/>
                    <a:pt x="17388" y="13185"/>
                    <a:pt x="17784" y="12081"/>
                  </a:cubicBezTo>
                  <a:cubicBezTo>
                    <a:pt x="18080" y="11240"/>
                    <a:pt x="18328" y="10400"/>
                    <a:pt x="18525" y="9526"/>
                  </a:cubicBezTo>
                  <a:cubicBezTo>
                    <a:pt x="18723" y="8570"/>
                    <a:pt x="18855" y="7615"/>
                    <a:pt x="19036" y="6659"/>
                  </a:cubicBezTo>
                  <a:cubicBezTo>
                    <a:pt x="19069" y="6477"/>
                    <a:pt x="19185" y="6313"/>
                    <a:pt x="19250" y="6148"/>
                  </a:cubicBezTo>
                  <a:cubicBezTo>
                    <a:pt x="18937" y="5126"/>
                    <a:pt x="18344" y="4252"/>
                    <a:pt x="17701" y="3428"/>
                  </a:cubicBezTo>
                  <a:cubicBezTo>
                    <a:pt x="16795" y="2258"/>
                    <a:pt x="15674" y="1302"/>
                    <a:pt x="14438" y="495"/>
                  </a:cubicBezTo>
                  <a:cubicBezTo>
                    <a:pt x="14174" y="330"/>
                    <a:pt x="13960" y="17"/>
                    <a:pt x="1359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11"/>
            <p:cNvSpPr/>
            <p:nvPr/>
          </p:nvSpPr>
          <p:spPr>
            <a:xfrm rot="3504772">
              <a:off x="8209280" y="2439748"/>
              <a:ext cx="223617" cy="780987"/>
            </a:xfrm>
            <a:custGeom>
              <a:avLst/>
              <a:gdLst/>
              <a:ahLst/>
              <a:cxnLst/>
              <a:rect l="l" t="t" r="r" b="b"/>
              <a:pathLst>
                <a:path w="12444" h="43461" extrusionOk="0">
                  <a:moveTo>
                    <a:pt x="0" y="0"/>
                  </a:moveTo>
                  <a:lnTo>
                    <a:pt x="0" y="0"/>
                  </a:lnTo>
                  <a:cubicBezTo>
                    <a:pt x="66" y="363"/>
                    <a:pt x="132" y="725"/>
                    <a:pt x="231" y="1071"/>
                  </a:cubicBezTo>
                  <a:cubicBezTo>
                    <a:pt x="495" y="2027"/>
                    <a:pt x="791" y="2967"/>
                    <a:pt x="1055" y="3923"/>
                  </a:cubicBezTo>
                  <a:cubicBezTo>
                    <a:pt x="2275" y="8340"/>
                    <a:pt x="3461" y="12773"/>
                    <a:pt x="4681" y="17190"/>
                  </a:cubicBezTo>
                  <a:cubicBezTo>
                    <a:pt x="5917" y="21607"/>
                    <a:pt x="7170" y="26024"/>
                    <a:pt x="8422" y="30424"/>
                  </a:cubicBezTo>
                  <a:cubicBezTo>
                    <a:pt x="9493" y="34165"/>
                    <a:pt x="10548" y="37890"/>
                    <a:pt x="11619" y="41615"/>
                  </a:cubicBezTo>
                  <a:cubicBezTo>
                    <a:pt x="11801" y="42241"/>
                    <a:pt x="11999" y="42851"/>
                    <a:pt x="12196" y="43461"/>
                  </a:cubicBezTo>
                  <a:cubicBezTo>
                    <a:pt x="12279" y="43461"/>
                    <a:pt x="12361" y="43461"/>
                    <a:pt x="12444" y="43444"/>
                  </a:cubicBezTo>
                  <a:cubicBezTo>
                    <a:pt x="12427" y="43329"/>
                    <a:pt x="12444" y="43197"/>
                    <a:pt x="12411" y="43082"/>
                  </a:cubicBezTo>
                  <a:cubicBezTo>
                    <a:pt x="11554" y="40099"/>
                    <a:pt x="10697" y="37099"/>
                    <a:pt x="9839" y="34116"/>
                  </a:cubicBezTo>
                  <a:cubicBezTo>
                    <a:pt x="9015" y="31248"/>
                    <a:pt x="8158" y="28381"/>
                    <a:pt x="7351" y="25513"/>
                  </a:cubicBezTo>
                  <a:cubicBezTo>
                    <a:pt x="6444" y="22283"/>
                    <a:pt x="5554" y="19052"/>
                    <a:pt x="4664" y="15822"/>
                  </a:cubicBezTo>
                  <a:cubicBezTo>
                    <a:pt x="3873" y="12971"/>
                    <a:pt x="3132" y="10103"/>
                    <a:pt x="2324" y="7268"/>
                  </a:cubicBezTo>
                  <a:cubicBezTo>
                    <a:pt x="1632" y="4846"/>
                    <a:pt x="874" y="2439"/>
                    <a:pt x="149" y="17"/>
                  </a:cubicBezTo>
                  <a:cubicBezTo>
                    <a:pt x="99" y="17"/>
                    <a:pt x="50" y="17"/>
                    <a:pt x="0" y="0"/>
                  </a:cubicBezTo>
                  <a:close/>
                </a:path>
              </a:pathLst>
            </a:custGeom>
            <a:solidFill>
              <a:srgbClr val="D21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11"/>
            <p:cNvSpPr/>
            <p:nvPr/>
          </p:nvSpPr>
          <p:spPr>
            <a:xfrm rot="3504772">
              <a:off x="8598653" y="2509612"/>
              <a:ext cx="10674" cy="24601"/>
            </a:xfrm>
            <a:custGeom>
              <a:avLst/>
              <a:gdLst/>
              <a:ahLst/>
              <a:cxnLst/>
              <a:rect l="l" t="t" r="r" b="b"/>
              <a:pathLst>
                <a:path w="594" h="1369" extrusionOk="0">
                  <a:moveTo>
                    <a:pt x="50" y="1"/>
                  </a:moveTo>
                  <a:cubicBezTo>
                    <a:pt x="0" y="693"/>
                    <a:pt x="17" y="726"/>
                    <a:pt x="445" y="1352"/>
                  </a:cubicBezTo>
                  <a:cubicBezTo>
                    <a:pt x="495" y="1369"/>
                    <a:pt x="544" y="1369"/>
                    <a:pt x="594" y="1369"/>
                  </a:cubicBezTo>
                  <a:cubicBezTo>
                    <a:pt x="462" y="907"/>
                    <a:pt x="412" y="413"/>
                    <a:pt x="50" y="1"/>
                  </a:cubicBezTo>
                  <a:close/>
                </a:path>
              </a:pathLst>
            </a:custGeom>
            <a:solidFill>
              <a:srgbClr val="BF1B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11"/>
            <p:cNvSpPr/>
            <p:nvPr/>
          </p:nvSpPr>
          <p:spPr>
            <a:xfrm rot="3504772">
              <a:off x="8616863" y="2500234"/>
              <a:ext cx="2678" cy="5355"/>
            </a:xfrm>
            <a:custGeom>
              <a:avLst/>
              <a:gdLst/>
              <a:ahLst/>
              <a:cxnLst/>
              <a:rect l="l" t="t" r="r" b="b"/>
              <a:pathLst>
                <a:path w="149" h="298" extrusionOk="0">
                  <a:moveTo>
                    <a:pt x="66" y="1"/>
                  </a:moveTo>
                  <a:cubicBezTo>
                    <a:pt x="34" y="50"/>
                    <a:pt x="1" y="99"/>
                    <a:pt x="1" y="149"/>
                  </a:cubicBezTo>
                  <a:cubicBezTo>
                    <a:pt x="1" y="198"/>
                    <a:pt x="50" y="248"/>
                    <a:pt x="83" y="297"/>
                  </a:cubicBezTo>
                  <a:cubicBezTo>
                    <a:pt x="99" y="248"/>
                    <a:pt x="149" y="198"/>
                    <a:pt x="149" y="149"/>
                  </a:cubicBezTo>
                  <a:cubicBezTo>
                    <a:pt x="149" y="99"/>
                    <a:pt x="99" y="50"/>
                    <a:pt x="66" y="1"/>
                  </a:cubicBezTo>
                  <a:close/>
                </a:path>
              </a:pathLst>
            </a:custGeom>
            <a:solidFill>
              <a:srgbClr val="F7D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11"/>
            <p:cNvSpPr/>
            <p:nvPr/>
          </p:nvSpPr>
          <p:spPr>
            <a:xfrm rot="3504772">
              <a:off x="8563145" y="3249942"/>
              <a:ext cx="33190" cy="33945"/>
            </a:xfrm>
            <a:custGeom>
              <a:avLst/>
              <a:gdLst/>
              <a:ahLst/>
              <a:cxnLst/>
              <a:rect l="l" t="t" r="r" b="b"/>
              <a:pathLst>
                <a:path w="1847" h="1889" extrusionOk="0">
                  <a:moveTo>
                    <a:pt x="843" y="1"/>
                  </a:moveTo>
                  <a:cubicBezTo>
                    <a:pt x="419" y="1"/>
                    <a:pt x="0" y="285"/>
                    <a:pt x="0" y="752"/>
                  </a:cubicBezTo>
                  <a:cubicBezTo>
                    <a:pt x="0" y="851"/>
                    <a:pt x="0" y="950"/>
                    <a:pt x="0" y="1049"/>
                  </a:cubicBezTo>
                  <a:cubicBezTo>
                    <a:pt x="17" y="1395"/>
                    <a:pt x="264" y="1725"/>
                    <a:pt x="577" y="1824"/>
                  </a:cubicBezTo>
                  <a:cubicBezTo>
                    <a:pt x="696" y="1867"/>
                    <a:pt x="814" y="1889"/>
                    <a:pt x="928" y="1889"/>
                  </a:cubicBezTo>
                  <a:cubicBezTo>
                    <a:pt x="1160" y="1889"/>
                    <a:pt x="1378" y="1797"/>
                    <a:pt x="1566" y="1609"/>
                  </a:cubicBezTo>
                  <a:cubicBezTo>
                    <a:pt x="1846" y="1346"/>
                    <a:pt x="1830" y="1033"/>
                    <a:pt x="1714" y="653"/>
                  </a:cubicBezTo>
                  <a:cubicBezTo>
                    <a:pt x="1665" y="456"/>
                    <a:pt x="1517" y="274"/>
                    <a:pt x="1302" y="126"/>
                  </a:cubicBezTo>
                  <a:cubicBezTo>
                    <a:pt x="1163" y="41"/>
                    <a:pt x="1003" y="1"/>
                    <a:pt x="843" y="1"/>
                  </a:cubicBezTo>
                  <a:close/>
                </a:path>
              </a:pathLst>
            </a:custGeom>
            <a:solidFill>
              <a:srgbClr val="009D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11"/>
            <p:cNvSpPr/>
            <p:nvPr/>
          </p:nvSpPr>
          <p:spPr>
            <a:xfrm rot="3504772">
              <a:off x="8163241" y="2169115"/>
              <a:ext cx="481286" cy="577946"/>
            </a:xfrm>
            <a:custGeom>
              <a:avLst/>
              <a:gdLst/>
              <a:ahLst/>
              <a:cxnLst/>
              <a:rect l="l" t="t" r="r" b="b"/>
              <a:pathLst>
                <a:path w="26783" h="32162" extrusionOk="0">
                  <a:moveTo>
                    <a:pt x="18705" y="1"/>
                  </a:moveTo>
                  <a:cubicBezTo>
                    <a:pt x="16655" y="1"/>
                    <a:pt x="14612" y="113"/>
                    <a:pt x="12559" y="139"/>
                  </a:cubicBezTo>
                  <a:cubicBezTo>
                    <a:pt x="12065" y="139"/>
                    <a:pt x="11570" y="188"/>
                    <a:pt x="11076" y="221"/>
                  </a:cubicBezTo>
                  <a:cubicBezTo>
                    <a:pt x="10993" y="2051"/>
                    <a:pt x="10515" y="3781"/>
                    <a:pt x="9774" y="5446"/>
                  </a:cubicBezTo>
                  <a:cubicBezTo>
                    <a:pt x="8109" y="9154"/>
                    <a:pt x="5505" y="12038"/>
                    <a:pt x="1978" y="14049"/>
                  </a:cubicBezTo>
                  <a:cubicBezTo>
                    <a:pt x="1385" y="14395"/>
                    <a:pt x="742" y="14675"/>
                    <a:pt x="132" y="14988"/>
                  </a:cubicBezTo>
                  <a:cubicBezTo>
                    <a:pt x="0" y="15186"/>
                    <a:pt x="83" y="15368"/>
                    <a:pt x="132" y="15549"/>
                  </a:cubicBezTo>
                  <a:cubicBezTo>
                    <a:pt x="281" y="16208"/>
                    <a:pt x="429" y="16851"/>
                    <a:pt x="544" y="17510"/>
                  </a:cubicBezTo>
                  <a:cubicBezTo>
                    <a:pt x="759" y="18614"/>
                    <a:pt x="940" y="19735"/>
                    <a:pt x="1138" y="20856"/>
                  </a:cubicBezTo>
                  <a:cubicBezTo>
                    <a:pt x="1253" y="21416"/>
                    <a:pt x="1352" y="21993"/>
                    <a:pt x="1467" y="22570"/>
                  </a:cubicBezTo>
                  <a:cubicBezTo>
                    <a:pt x="1616" y="23295"/>
                    <a:pt x="1731" y="24037"/>
                    <a:pt x="1912" y="24762"/>
                  </a:cubicBezTo>
                  <a:cubicBezTo>
                    <a:pt x="2143" y="25718"/>
                    <a:pt x="2275" y="26723"/>
                    <a:pt x="2637" y="27662"/>
                  </a:cubicBezTo>
                  <a:cubicBezTo>
                    <a:pt x="2670" y="27728"/>
                    <a:pt x="2670" y="27827"/>
                    <a:pt x="2687" y="27910"/>
                  </a:cubicBezTo>
                  <a:cubicBezTo>
                    <a:pt x="2769" y="28256"/>
                    <a:pt x="2852" y="28602"/>
                    <a:pt x="2918" y="28948"/>
                  </a:cubicBezTo>
                  <a:cubicBezTo>
                    <a:pt x="3082" y="29722"/>
                    <a:pt x="3494" y="30398"/>
                    <a:pt x="3824" y="31090"/>
                  </a:cubicBezTo>
                  <a:cubicBezTo>
                    <a:pt x="4022" y="31502"/>
                    <a:pt x="4203" y="31980"/>
                    <a:pt x="4698" y="32162"/>
                  </a:cubicBezTo>
                  <a:cubicBezTo>
                    <a:pt x="4665" y="31783"/>
                    <a:pt x="4648" y="31404"/>
                    <a:pt x="4615" y="31008"/>
                  </a:cubicBezTo>
                  <a:cubicBezTo>
                    <a:pt x="4566" y="30167"/>
                    <a:pt x="4632" y="29343"/>
                    <a:pt x="4879" y="28552"/>
                  </a:cubicBezTo>
                  <a:cubicBezTo>
                    <a:pt x="5225" y="27448"/>
                    <a:pt x="5835" y="26558"/>
                    <a:pt x="6873" y="25998"/>
                  </a:cubicBezTo>
                  <a:cubicBezTo>
                    <a:pt x="7714" y="25421"/>
                    <a:pt x="8686" y="25174"/>
                    <a:pt x="9658" y="24959"/>
                  </a:cubicBezTo>
                  <a:cubicBezTo>
                    <a:pt x="10466" y="24778"/>
                    <a:pt x="11273" y="24613"/>
                    <a:pt x="12098" y="24514"/>
                  </a:cubicBezTo>
                  <a:cubicBezTo>
                    <a:pt x="12988" y="24383"/>
                    <a:pt x="13746" y="24020"/>
                    <a:pt x="14405" y="23443"/>
                  </a:cubicBezTo>
                  <a:cubicBezTo>
                    <a:pt x="14454" y="23377"/>
                    <a:pt x="14537" y="23344"/>
                    <a:pt x="14603" y="23295"/>
                  </a:cubicBezTo>
                  <a:cubicBezTo>
                    <a:pt x="15180" y="22520"/>
                    <a:pt x="15311" y="21614"/>
                    <a:pt x="15295" y="20691"/>
                  </a:cubicBezTo>
                  <a:cubicBezTo>
                    <a:pt x="15295" y="20032"/>
                    <a:pt x="15229" y="19372"/>
                    <a:pt x="15180" y="18697"/>
                  </a:cubicBezTo>
                  <a:cubicBezTo>
                    <a:pt x="15130" y="17823"/>
                    <a:pt x="15130" y="16933"/>
                    <a:pt x="15295" y="16060"/>
                  </a:cubicBezTo>
                  <a:cubicBezTo>
                    <a:pt x="15707" y="14033"/>
                    <a:pt x="16861" y="12533"/>
                    <a:pt x="18591" y="11445"/>
                  </a:cubicBezTo>
                  <a:cubicBezTo>
                    <a:pt x="19910" y="10621"/>
                    <a:pt x="21376" y="10110"/>
                    <a:pt x="22909" y="9780"/>
                  </a:cubicBezTo>
                  <a:cubicBezTo>
                    <a:pt x="23585" y="9632"/>
                    <a:pt x="24244" y="9418"/>
                    <a:pt x="24887" y="9187"/>
                  </a:cubicBezTo>
                  <a:cubicBezTo>
                    <a:pt x="25579" y="8923"/>
                    <a:pt x="26123" y="8445"/>
                    <a:pt x="26535" y="7819"/>
                  </a:cubicBezTo>
                  <a:cubicBezTo>
                    <a:pt x="26502" y="7193"/>
                    <a:pt x="26634" y="6567"/>
                    <a:pt x="26486" y="5924"/>
                  </a:cubicBezTo>
                  <a:cubicBezTo>
                    <a:pt x="26403" y="5528"/>
                    <a:pt x="26337" y="5116"/>
                    <a:pt x="26271" y="4704"/>
                  </a:cubicBezTo>
                  <a:cubicBezTo>
                    <a:pt x="26172" y="4094"/>
                    <a:pt x="26139" y="3501"/>
                    <a:pt x="26189" y="2891"/>
                  </a:cubicBezTo>
                  <a:cubicBezTo>
                    <a:pt x="26255" y="2133"/>
                    <a:pt x="26420" y="1408"/>
                    <a:pt x="26782" y="749"/>
                  </a:cubicBezTo>
                  <a:cubicBezTo>
                    <a:pt x="26601" y="551"/>
                    <a:pt x="26337" y="518"/>
                    <a:pt x="26090" y="485"/>
                  </a:cubicBezTo>
                  <a:cubicBezTo>
                    <a:pt x="25497" y="419"/>
                    <a:pt x="24887" y="370"/>
                    <a:pt x="24277" y="271"/>
                  </a:cubicBezTo>
                  <a:cubicBezTo>
                    <a:pt x="22926" y="90"/>
                    <a:pt x="21574" y="73"/>
                    <a:pt x="20206" y="24"/>
                  </a:cubicBezTo>
                  <a:cubicBezTo>
                    <a:pt x="19705" y="7"/>
                    <a:pt x="19205" y="1"/>
                    <a:pt x="187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11"/>
            <p:cNvSpPr/>
            <p:nvPr/>
          </p:nvSpPr>
          <p:spPr>
            <a:xfrm rot="3504772">
              <a:off x="7751914" y="2611463"/>
              <a:ext cx="766198" cy="550883"/>
            </a:xfrm>
            <a:custGeom>
              <a:avLst/>
              <a:gdLst/>
              <a:ahLst/>
              <a:cxnLst/>
              <a:rect l="l" t="t" r="r" b="b"/>
              <a:pathLst>
                <a:path w="42638" h="30656" extrusionOk="0">
                  <a:moveTo>
                    <a:pt x="2308" y="1"/>
                  </a:moveTo>
                  <a:cubicBezTo>
                    <a:pt x="1270" y="561"/>
                    <a:pt x="660" y="1451"/>
                    <a:pt x="314" y="2555"/>
                  </a:cubicBezTo>
                  <a:cubicBezTo>
                    <a:pt x="67" y="3346"/>
                    <a:pt x="1" y="4170"/>
                    <a:pt x="50" y="5011"/>
                  </a:cubicBezTo>
                  <a:cubicBezTo>
                    <a:pt x="83" y="5407"/>
                    <a:pt x="100" y="5786"/>
                    <a:pt x="133" y="6165"/>
                  </a:cubicBezTo>
                  <a:cubicBezTo>
                    <a:pt x="264" y="6676"/>
                    <a:pt x="660" y="6923"/>
                    <a:pt x="1039" y="7219"/>
                  </a:cubicBezTo>
                  <a:cubicBezTo>
                    <a:pt x="9214" y="13614"/>
                    <a:pt x="17372" y="20025"/>
                    <a:pt x="25546" y="26420"/>
                  </a:cubicBezTo>
                  <a:cubicBezTo>
                    <a:pt x="27343" y="27821"/>
                    <a:pt x="29123" y="29238"/>
                    <a:pt x="30903" y="30656"/>
                  </a:cubicBezTo>
                  <a:cubicBezTo>
                    <a:pt x="32172" y="30243"/>
                    <a:pt x="33293" y="29568"/>
                    <a:pt x="34446" y="28941"/>
                  </a:cubicBezTo>
                  <a:cubicBezTo>
                    <a:pt x="34562" y="28876"/>
                    <a:pt x="34693" y="28810"/>
                    <a:pt x="34809" y="28760"/>
                  </a:cubicBezTo>
                  <a:cubicBezTo>
                    <a:pt x="35633" y="28200"/>
                    <a:pt x="36457" y="27639"/>
                    <a:pt x="37281" y="27063"/>
                  </a:cubicBezTo>
                  <a:cubicBezTo>
                    <a:pt x="39012" y="25843"/>
                    <a:pt x="40594" y="24459"/>
                    <a:pt x="42093" y="22975"/>
                  </a:cubicBezTo>
                  <a:cubicBezTo>
                    <a:pt x="42275" y="22794"/>
                    <a:pt x="42456" y="22629"/>
                    <a:pt x="42637" y="22464"/>
                  </a:cubicBezTo>
                  <a:cubicBezTo>
                    <a:pt x="42588" y="22366"/>
                    <a:pt x="42571" y="22234"/>
                    <a:pt x="42489" y="22168"/>
                  </a:cubicBezTo>
                  <a:cubicBezTo>
                    <a:pt x="41039" y="21064"/>
                    <a:pt x="39572" y="19959"/>
                    <a:pt x="38105" y="18855"/>
                  </a:cubicBezTo>
                  <a:cubicBezTo>
                    <a:pt x="37545" y="19053"/>
                    <a:pt x="36984" y="19251"/>
                    <a:pt x="36424" y="19448"/>
                  </a:cubicBezTo>
                  <a:cubicBezTo>
                    <a:pt x="36655" y="19959"/>
                    <a:pt x="36885" y="20454"/>
                    <a:pt x="36918" y="21031"/>
                  </a:cubicBezTo>
                  <a:cubicBezTo>
                    <a:pt x="37017" y="22366"/>
                    <a:pt x="36226" y="23256"/>
                    <a:pt x="34858" y="23288"/>
                  </a:cubicBezTo>
                  <a:cubicBezTo>
                    <a:pt x="34805" y="23291"/>
                    <a:pt x="34753" y="23292"/>
                    <a:pt x="34700" y="23292"/>
                  </a:cubicBezTo>
                  <a:cubicBezTo>
                    <a:pt x="34082" y="23292"/>
                    <a:pt x="33493" y="23117"/>
                    <a:pt x="32946" y="22844"/>
                  </a:cubicBezTo>
                  <a:cubicBezTo>
                    <a:pt x="31298" y="22036"/>
                    <a:pt x="30128" y="20800"/>
                    <a:pt x="29683" y="18970"/>
                  </a:cubicBezTo>
                  <a:cubicBezTo>
                    <a:pt x="29617" y="18970"/>
                    <a:pt x="29541" y="18992"/>
                    <a:pt x="29479" y="18992"/>
                  </a:cubicBezTo>
                  <a:cubicBezTo>
                    <a:pt x="29464" y="18992"/>
                    <a:pt x="29449" y="18990"/>
                    <a:pt x="29436" y="18987"/>
                  </a:cubicBezTo>
                  <a:cubicBezTo>
                    <a:pt x="28843" y="18740"/>
                    <a:pt x="28249" y="18525"/>
                    <a:pt x="27672" y="18245"/>
                  </a:cubicBezTo>
                  <a:cubicBezTo>
                    <a:pt x="26898" y="17883"/>
                    <a:pt x="26140" y="17471"/>
                    <a:pt x="25365" y="17075"/>
                  </a:cubicBezTo>
                  <a:cubicBezTo>
                    <a:pt x="24129" y="16465"/>
                    <a:pt x="22975" y="15691"/>
                    <a:pt x="21838" y="14916"/>
                  </a:cubicBezTo>
                  <a:cubicBezTo>
                    <a:pt x="20948" y="14306"/>
                    <a:pt x="20042" y="13729"/>
                    <a:pt x="19152" y="13103"/>
                  </a:cubicBezTo>
                  <a:cubicBezTo>
                    <a:pt x="18295" y="12493"/>
                    <a:pt x="17471" y="11851"/>
                    <a:pt x="16630" y="11224"/>
                  </a:cubicBezTo>
                  <a:cubicBezTo>
                    <a:pt x="14998" y="9972"/>
                    <a:pt x="13383" y="8719"/>
                    <a:pt x="11768" y="7467"/>
                  </a:cubicBezTo>
                  <a:cubicBezTo>
                    <a:pt x="9428" y="5637"/>
                    <a:pt x="7104" y="3808"/>
                    <a:pt x="4764" y="1979"/>
                  </a:cubicBezTo>
                  <a:cubicBezTo>
                    <a:pt x="3940" y="1336"/>
                    <a:pt x="3132" y="660"/>
                    <a:pt x="2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11"/>
            <p:cNvSpPr/>
            <p:nvPr/>
          </p:nvSpPr>
          <p:spPr>
            <a:xfrm rot="3504772">
              <a:off x="8169664" y="2992947"/>
              <a:ext cx="458482" cy="570075"/>
            </a:xfrm>
            <a:custGeom>
              <a:avLst/>
              <a:gdLst/>
              <a:ahLst/>
              <a:cxnLst/>
              <a:rect l="l" t="t" r="r" b="b"/>
              <a:pathLst>
                <a:path w="25514" h="31724" extrusionOk="0">
                  <a:moveTo>
                    <a:pt x="21048" y="0"/>
                  </a:moveTo>
                  <a:cubicBezTo>
                    <a:pt x="20803" y="0"/>
                    <a:pt x="20597" y="100"/>
                    <a:pt x="20437" y="346"/>
                  </a:cubicBezTo>
                  <a:cubicBezTo>
                    <a:pt x="20437" y="1269"/>
                    <a:pt x="20239" y="2159"/>
                    <a:pt x="20008" y="3032"/>
                  </a:cubicBezTo>
                  <a:cubicBezTo>
                    <a:pt x="19695" y="4318"/>
                    <a:pt x="19250" y="5570"/>
                    <a:pt x="18772" y="6806"/>
                  </a:cubicBezTo>
                  <a:cubicBezTo>
                    <a:pt x="18706" y="6955"/>
                    <a:pt x="18608" y="7087"/>
                    <a:pt x="18525" y="7218"/>
                  </a:cubicBezTo>
                  <a:cubicBezTo>
                    <a:pt x="18294" y="7812"/>
                    <a:pt x="18113" y="8421"/>
                    <a:pt x="17833" y="8998"/>
                  </a:cubicBezTo>
                  <a:cubicBezTo>
                    <a:pt x="17124" y="10449"/>
                    <a:pt x="16399" y="11883"/>
                    <a:pt x="15641" y="13300"/>
                  </a:cubicBezTo>
                  <a:cubicBezTo>
                    <a:pt x="15262" y="14025"/>
                    <a:pt x="14784" y="14717"/>
                    <a:pt x="14339" y="15409"/>
                  </a:cubicBezTo>
                  <a:cubicBezTo>
                    <a:pt x="13894" y="16118"/>
                    <a:pt x="13449" y="16810"/>
                    <a:pt x="12987" y="17503"/>
                  </a:cubicBezTo>
                  <a:cubicBezTo>
                    <a:pt x="12592" y="18112"/>
                    <a:pt x="12196" y="18706"/>
                    <a:pt x="11768" y="19282"/>
                  </a:cubicBezTo>
                  <a:cubicBezTo>
                    <a:pt x="10664" y="20799"/>
                    <a:pt x="9477" y="22266"/>
                    <a:pt x="8208" y="23650"/>
                  </a:cubicBezTo>
                  <a:cubicBezTo>
                    <a:pt x="8076" y="23798"/>
                    <a:pt x="7961" y="23963"/>
                    <a:pt x="7845" y="24111"/>
                  </a:cubicBezTo>
                  <a:cubicBezTo>
                    <a:pt x="7664" y="24276"/>
                    <a:pt x="7483" y="24441"/>
                    <a:pt x="7301" y="24622"/>
                  </a:cubicBezTo>
                  <a:cubicBezTo>
                    <a:pt x="5802" y="26106"/>
                    <a:pt x="4220" y="27490"/>
                    <a:pt x="2489" y="28710"/>
                  </a:cubicBezTo>
                  <a:cubicBezTo>
                    <a:pt x="1665" y="29286"/>
                    <a:pt x="841" y="29847"/>
                    <a:pt x="17" y="30407"/>
                  </a:cubicBezTo>
                  <a:cubicBezTo>
                    <a:pt x="17" y="30490"/>
                    <a:pt x="0" y="30605"/>
                    <a:pt x="33" y="30638"/>
                  </a:cubicBezTo>
                  <a:cubicBezTo>
                    <a:pt x="363" y="30935"/>
                    <a:pt x="726" y="31182"/>
                    <a:pt x="1138" y="31363"/>
                  </a:cubicBezTo>
                  <a:cubicBezTo>
                    <a:pt x="1831" y="31630"/>
                    <a:pt x="2535" y="31724"/>
                    <a:pt x="3250" y="31724"/>
                  </a:cubicBezTo>
                  <a:cubicBezTo>
                    <a:pt x="3419" y="31724"/>
                    <a:pt x="3588" y="31719"/>
                    <a:pt x="3758" y="31709"/>
                  </a:cubicBezTo>
                  <a:cubicBezTo>
                    <a:pt x="4516" y="31676"/>
                    <a:pt x="5291" y="31577"/>
                    <a:pt x="6049" y="31413"/>
                  </a:cubicBezTo>
                  <a:cubicBezTo>
                    <a:pt x="6692" y="31264"/>
                    <a:pt x="7351" y="31132"/>
                    <a:pt x="7977" y="30918"/>
                  </a:cubicBezTo>
                  <a:cubicBezTo>
                    <a:pt x="8735" y="30671"/>
                    <a:pt x="9428" y="30259"/>
                    <a:pt x="10153" y="29929"/>
                  </a:cubicBezTo>
                  <a:cubicBezTo>
                    <a:pt x="10730" y="29666"/>
                    <a:pt x="11273" y="29336"/>
                    <a:pt x="11817" y="28990"/>
                  </a:cubicBezTo>
                  <a:cubicBezTo>
                    <a:pt x="11916" y="28924"/>
                    <a:pt x="12065" y="28907"/>
                    <a:pt x="12196" y="28858"/>
                  </a:cubicBezTo>
                  <a:cubicBezTo>
                    <a:pt x="12378" y="28726"/>
                    <a:pt x="12559" y="28594"/>
                    <a:pt x="12707" y="28429"/>
                  </a:cubicBezTo>
                  <a:cubicBezTo>
                    <a:pt x="15212" y="25908"/>
                    <a:pt x="17454" y="23156"/>
                    <a:pt x="19448" y="20222"/>
                  </a:cubicBezTo>
                  <a:cubicBezTo>
                    <a:pt x="20964" y="17980"/>
                    <a:pt x="22266" y="15624"/>
                    <a:pt x="23371" y="13185"/>
                  </a:cubicBezTo>
                  <a:cubicBezTo>
                    <a:pt x="24327" y="11108"/>
                    <a:pt x="25101" y="8965"/>
                    <a:pt x="25398" y="6691"/>
                  </a:cubicBezTo>
                  <a:cubicBezTo>
                    <a:pt x="25513" y="5719"/>
                    <a:pt x="25497" y="4746"/>
                    <a:pt x="25282" y="3790"/>
                  </a:cubicBezTo>
                  <a:cubicBezTo>
                    <a:pt x="25200" y="3560"/>
                    <a:pt x="25118" y="3329"/>
                    <a:pt x="25019" y="3098"/>
                  </a:cubicBezTo>
                  <a:cubicBezTo>
                    <a:pt x="24294" y="1450"/>
                    <a:pt x="23041" y="461"/>
                    <a:pt x="21310" y="33"/>
                  </a:cubicBezTo>
                  <a:cubicBezTo>
                    <a:pt x="21219" y="12"/>
                    <a:pt x="21131" y="0"/>
                    <a:pt x="2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11"/>
            <p:cNvSpPr/>
            <p:nvPr/>
          </p:nvSpPr>
          <p:spPr>
            <a:xfrm rot="3504772">
              <a:off x="8409982" y="2633988"/>
              <a:ext cx="576652" cy="500909"/>
            </a:xfrm>
            <a:custGeom>
              <a:avLst/>
              <a:gdLst/>
              <a:ahLst/>
              <a:cxnLst/>
              <a:rect l="l" t="t" r="r" b="b"/>
              <a:pathLst>
                <a:path w="32090" h="27875" extrusionOk="0">
                  <a:moveTo>
                    <a:pt x="1048" y="1"/>
                  </a:moveTo>
                  <a:cubicBezTo>
                    <a:pt x="914" y="1"/>
                    <a:pt x="781" y="51"/>
                    <a:pt x="643" y="137"/>
                  </a:cubicBezTo>
                  <a:cubicBezTo>
                    <a:pt x="281" y="796"/>
                    <a:pt x="116" y="1521"/>
                    <a:pt x="50" y="2279"/>
                  </a:cubicBezTo>
                  <a:cubicBezTo>
                    <a:pt x="0" y="2889"/>
                    <a:pt x="33" y="3482"/>
                    <a:pt x="132" y="4092"/>
                  </a:cubicBezTo>
                  <a:cubicBezTo>
                    <a:pt x="198" y="4504"/>
                    <a:pt x="264" y="4916"/>
                    <a:pt x="347" y="5312"/>
                  </a:cubicBezTo>
                  <a:cubicBezTo>
                    <a:pt x="495" y="5955"/>
                    <a:pt x="363" y="6581"/>
                    <a:pt x="396" y="7207"/>
                  </a:cubicBezTo>
                  <a:cubicBezTo>
                    <a:pt x="3511" y="9580"/>
                    <a:pt x="6642" y="11937"/>
                    <a:pt x="9774" y="14311"/>
                  </a:cubicBezTo>
                  <a:cubicBezTo>
                    <a:pt x="13976" y="17491"/>
                    <a:pt x="18179" y="20672"/>
                    <a:pt x="22398" y="23870"/>
                  </a:cubicBezTo>
                  <a:cubicBezTo>
                    <a:pt x="22596" y="24018"/>
                    <a:pt x="22810" y="24150"/>
                    <a:pt x="23008" y="24282"/>
                  </a:cubicBezTo>
                  <a:cubicBezTo>
                    <a:pt x="23479" y="23497"/>
                    <a:pt x="24157" y="23138"/>
                    <a:pt x="24943" y="23138"/>
                  </a:cubicBezTo>
                  <a:cubicBezTo>
                    <a:pt x="25148" y="23138"/>
                    <a:pt x="25361" y="23163"/>
                    <a:pt x="25579" y="23210"/>
                  </a:cubicBezTo>
                  <a:cubicBezTo>
                    <a:pt x="27623" y="23639"/>
                    <a:pt x="29057" y="24842"/>
                    <a:pt x="29897" y="26737"/>
                  </a:cubicBezTo>
                  <a:cubicBezTo>
                    <a:pt x="30046" y="27100"/>
                    <a:pt x="30062" y="27495"/>
                    <a:pt x="30144" y="27874"/>
                  </a:cubicBezTo>
                  <a:cubicBezTo>
                    <a:pt x="30243" y="27776"/>
                    <a:pt x="30375" y="27710"/>
                    <a:pt x="30408" y="27594"/>
                  </a:cubicBezTo>
                  <a:cubicBezTo>
                    <a:pt x="30853" y="26457"/>
                    <a:pt x="31216" y="25287"/>
                    <a:pt x="31479" y="24100"/>
                  </a:cubicBezTo>
                  <a:cubicBezTo>
                    <a:pt x="31545" y="23853"/>
                    <a:pt x="31628" y="23622"/>
                    <a:pt x="31677" y="23375"/>
                  </a:cubicBezTo>
                  <a:cubicBezTo>
                    <a:pt x="31727" y="23144"/>
                    <a:pt x="31908" y="23095"/>
                    <a:pt x="32089" y="23029"/>
                  </a:cubicBezTo>
                  <a:cubicBezTo>
                    <a:pt x="31875" y="22848"/>
                    <a:pt x="31677" y="22666"/>
                    <a:pt x="31446" y="22502"/>
                  </a:cubicBezTo>
                  <a:cubicBezTo>
                    <a:pt x="28777" y="20507"/>
                    <a:pt x="26107" y="18513"/>
                    <a:pt x="23437" y="16519"/>
                  </a:cubicBezTo>
                  <a:cubicBezTo>
                    <a:pt x="16201" y="11146"/>
                    <a:pt x="8983" y="5757"/>
                    <a:pt x="1747" y="384"/>
                  </a:cubicBezTo>
                  <a:cubicBezTo>
                    <a:pt x="1649" y="302"/>
                    <a:pt x="1533" y="219"/>
                    <a:pt x="1418" y="137"/>
                  </a:cubicBezTo>
                  <a:cubicBezTo>
                    <a:pt x="1292" y="42"/>
                    <a:pt x="1170" y="1"/>
                    <a:pt x="1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11"/>
            <p:cNvSpPr/>
            <p:nvPr/>
          </p:nvSpPr>
          <p:spPr>
            <a:xfrm rot="3504772">
              <a:off x="8344680" y="2116602"/>
              <a:ext cx="219466" cy="265504"/>
            </a:xfrm>
            <a:custGeom>
              <a:avLst/>
              <a:gdLst/>
              <a:ahLst/>
              <a:cxnLst/>
              <a:rect l="l" t="t" r="r" b="b"/>
              <a:pathLst>
                <a:path w="12213" h="14775" extrusionOk="0">
                  <a:moveTo>
                    <a:pt x="11878" y="0"/>
                  </a:moveTo>
                  <a:cubicBezTo>
                    <a:pt x="11821" y="0"/>
                    <a:pt x="11762" y="2"/>
                    <a:pt x="11702" y="7"/>
                  </a:cubicBezTo>
                  <a:cubicBezTo>
                    <a:pt x="9526" y="106"/>
                    <a:pt x="7334" y="189"/>
                    <a:pt x="5159" y="436"/>
                  </a:cubicBezTo>
                  <a:cubicBezTo>
                    <a:pt x="3923" y="584"/>
                    <a:pt x="2687" y="782"/>
                    <a:pt x="1533" y="1309"/>
                  </a:cubicBezTo>
                  <a:cubicBezTo>
                    <a:pt x="940" y="1590"/>
                    <a:pt x="511" y="1985"/>
                    <a:pt x="313" y="2595"/>
                  </a:cubicBezTo>
                  <a:cubicBezTo>
                    <a:pt x="165" y="3007"/>
                    <a:pt x="66" y="3452"/>
                    <a:pt x="50" y="3897"/>
                  </a:cubicBezTo>
                  <a:cubicBezTo>
                    <a:pt x="0" y="4688"/>
                    <a:pt x="33" y="5496"/>
                    <a:pt x="66" y="6303"/>
                  </a:cubicBezTo>
                  <a:cubicBezTo>
                    <a:pt x="181" y="8643"/>
                    <a:pt x="561" y="10934"/>
                    <a:pt x="940" y="13242"/>
                  </a:cubicBezTo>
                  <a:cubicBezTo>
                    <a:pt x="1022" y="13753"/>
                    <a:pt x="1154" y="14264"/>
                    <a:pt x="1269" y="14774"/>
                  </a:cubicBezTo>
                  <a:cubicBezTo>
                    <a:pt x="1879" y="14461"/>
                    <a:pt x="2522" y="14181"/>
                    <a:pt x="3115" y="13835"/>
                  </a:cubicBezTo>
                  <a:cubicBezTo>
                    <a:pt x="6642" y="11824"/>
                    <a:pt x="9246" y="8940"/>
                    <a:pt x="10911" y="5232"/>
                  </a:cubicBezTo>
                  <a:cubicBezTo>
                    <a:pt x="11652" y="3567"/>
                    <a:pt x="12130" y="1837"/>
                    <a:pt x="12213" y="7"/>
                  </a:cubicBezTo>
                  <a:cubicBezTo>
                    <a:pt x="12103" y="7"/>
                    <a:pt x="11993" y="0"/>
                    <a:pt x="11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11"/>
            <p:cNvSpPr/>
            <p:nvPr/>
          </p:nvSpPr>
          <p:spPr>
            <a:xfrm rot="3504772">
              <a:off x="7915880" y="3235833"/>
              <a:ext cx="294400" cy="127963"/>
            </a:xfrm>
            <a:custGeom>
              <a:avLst/>
              <a:gdLst/>
              <a:ahLst/>
              <a:cxnLst/>
              <a:rect l="l" t="t" r="r" b="b"/>
              <a:pathLst>
                <a:path w="16383" h="7121" extrusionOk="0">
                  <a:moveTo>
                    <a:pt x="16382" y="1"/>
                  </a:moveTo>
                  <a:cubicBezTo>
                    <a:pt x="16251" y="50"/>
                    <a:pt x="16102" y="67"/>
                    <a:pt x="16003" y="133"/>
                  </a:cubicBezTo>
                  <a:cubicBezTo>
                    <a:pt x="15459" y="479"/>
                    <a:pt x="14916" y="809"/>
                    <a:pt x="14339" y="1072"/>
                  </a:cubicBezTo>
                  <a:cubicBezTo>
                    <a:pt x="13614" y="1402"/>
                    <a:pt x="12921" y="1814"/>
                    <a:pt x="12163" y="2061"/>
                  </a:cubicBezTo>
                  <a:cubicBezTo>
                    <a:pt x="11537" y="2275"/>
                    <a:pt x="10878" y="2407"/>
                    <a:pt x="10235" y="2556"/>
                  </a:cubicBezTo>
                  <a:cubicBezTo>
                    <a:pt x="9477" y="2720"/>
                    <a:pt x="8702" y="2819"/>
                    <a:pt x="7944" y="2852"/>
                  </a:cubicBezTo>
                  <a:cubicBezTo>
                    <a:pt x="7774" y="2862"/>
                    <a:pt x="7605" y="2867"/>
                    <a:pt x="7436" y="2867"/>
                  </a:cubicBezTo>
                  <a:cubicBezTo>
                    <a:pt x="6721" y="2867"/>
                    <a:pt x="6017" y="2773"/>
                    <a:pt x="5324" y="2506"/>
                  </a:cubicBezTo>
                  <a:cubicBezTo>
                    <a:pt x="4912" y="2325"/>
                    <a:pt x="4549" y="2078"/>
                    <a:pt x="4219" y="1781"/>
                  </a:cubicBezTo>
                  <a:cubicBezTo>
                    <a:pt x="4186" y="1748"/>
                    <a:pt x="4203" y="1633"/>
                    <a:pt x="4203" y="1550"/>
                  </a:cubicBezTo>
                  <a:lnTo>
                    <a:pt x="4203" y="1550"/>
                  </a:lnTo>
                  <a:cubicBezTo>
                    <a:pt x="4087" y="1600"/>
                    <a:pt x="3956" y="1666"/>
                    <a:pt x="3840" y="1731"/>
                  </a:cubicBezTo>
                  <a:cubicBezTo>
                    <a:pt x="2687" y="2358"/>
                    <a:pt x="1566" y="3033"/>
                    <a:pt x="297" y="3446"/>
                  </a:cubicBezTo>
                  <a:cubicBezTo>
                    <a:pt x="0" y="3874"/>
                    <a:pt x="83" y="4286"/>
                    <a:pt x="379" y="4665"/>
                  </a:cubicBezTo>
                  <a:cubicBezTo>
                    <a:pt x="1385" y="5918"/>
                    <a:pt x="2604" y="6824"/>
                    <a:pt x="4269" y="7022"/>
                  </a:cubicBezTo>
                  <a:cubicBezTo>
                    <a:pt x="4450" y="7038"/>
                    <a:pt x="4648" y="7088"/>
                    <a:pt x="4829" y="7121"/>
                  </a:cubicBezTo>
                  <a:cubicBezTo>
                    <a:pt x="5488" y="6989"/>
                    <a:pt x="6164" y="6956"/>
                    <a:pt x="6790" y="6725"/>
                  </a:cubicBezTo>
                  <a:cubicBezTo>
                    <a:pt x="7746" y="6379"/>
                    <a:pt x="8686" y="5951"/>
                    <a:pt x="9576" y="5423"/>
                  </a:cubicBezTo>
                  <a:cubicBezTo>
                    <a:pt x="11257" y="4451"/>
                    <a:pt x="12822" y="3297"/>
                    <a:pt x="14289" y="2028"/>
                  </a:cubicBezTo>
                  <a:cubicBezTo>
                    <a:pt x="14817" y="1583"/>
                    <a:pt x="15344" y="1122"/>
                    <a:pt x="15871" y="677"/>
                  </a:cubicBezTo>
                  <a:cubicBezTo>
                    <a:pt x="16036" y="446"/>
                    <a:pt x="16218" y="232"/>
                    <a:pt x="16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11"/>
            <p:cNvSpPr/>
            <p:nvPr/>
          </p:nvSpPr>
          <p:spPr>
            <a:xfrm rot="3504772">
              <a:off x="8607977" y="3174244"/>
              <a:ext cx="73748" cy="142483"/>
            </a:xfrm>
            <a:custGeom>
              <a:avLst/>
              <a:gdLst/>
              <a:ahLst/>
              <a:cxnLst/>
              <a:rect l="l" t="t" r="r" b="b"/>
              <a:pathLst>
                <a:path w="4104" h="7929" extrusionOk="0">
                  <a:moveTo>
                    <a:pt x="2538" y="1"/>
                  </a:moveTo>
                  <a:cubicBezTo>
                    <a:pt x="2357" y="67"/>
                    <a:pt x="2176" y="116"/>
                    <a:pt x="2126" y="347"/>
                  </a:cubicBezTo>
                  <a:cubicBezTo>
                    <a:pt x="2077" y="594"/>
                    <a:pt x="1994" y="825"/>
                    <a:pt x="1928" y="1072"/>
                  </a:cubicBezTo>
                  <a:cubicBezTo>
                    <a:pt x="1665" y="2259"/>
                    <a:pt x="1302" y="3429"/>
                    <a:pt x="857" y="4566"/>
                  </a:cubicBezTo>
                  <a:cubicBezTo>
                    <a:pt x="824" y="4682"/>
                    <a:pt x="692" y="4748"/>
                    <a:pt x="593" y="4846"/>
                  </a:cubicBezTo>
                  <a:cubicBezTo>
                    <a:pt x="495" y="5357"/>
                    <a:pt x="363" y="5835"/>
                    <a:pt x="0" y="6231"/>
                  </a:cubicBezTo>
                  <a:cubicBezTo>
                    <a:pt x="725" y="6808"/>
                    <a:pt x="1467" y="7368"/>
                    <a:pt x="2192" y="7928"/>
                  </a:cubicBezTo>
                  <a:cubicBezTo>
                    <a:pt x="2275" y="7797"/>
                    <a:pt x="2373" y="7665"/>
                    <a:pt x="2439" y="7516"/>
                  </a:cubicBezTo>
                  <a:cubicBezTo>
                    <a:pt x="2917" y="6280"/>
                    <a:pt x="3362" y="5028"/>
                    <a:pt x="3675" y="3742"/>
                  </a:cubicBezTo>
                  <a:cubicBezTo>
                    <a:pt x="3906" y="2869"/>
                    <a:pt x="4104" y="1979"/>
                    <a:pt x="4104" y="1056"/>
                  </a:cubicBezTo>
                  <a:cubicBezTo>
                    <a:pt x="3593" y="710"/>
                    <a:pt x="3066" y="347"/>
                    <a:pt x="2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11"/>
            <p:cNvSpPr/>
            <p:nvPr/>
          </p:nvSpPr>
          <p:spPr>
            <a:xfrm rot="3504772">
              <a:off x="8045468" y="2556224"/>
              <a:ext cx="777752" cy="730348"/>
            </a:xfrm>
            <a:custGeom>
              <a:avLst/>
              <a:gdLst/>
              <a:ahLst/>
              <a:cxnLst/>
              <a:rect l="l" t="t" r="r" b="b"/>
              <a:pathLst>
                <a:path w="43281" h="40643" extrusionOk="0">
                  <a:moveTo>
                    <a:pt x="32719" y="24730"/>
                  </a:moveTo>
                  <a:cubicBezTo>
                    <a:pt x="32977" y="24730"/>
                    <a:pt x="33246" y="24786"/>
                    <a:pt x="33523" y="24903"/>
                  </a:cubicBezTo>
                  <a:cubicBezTo>
                    <a:pt x="33853" y="25035"/>
                    <a:pt x="34166" y="25233"/>
                    <a:pt x="34430" y="25463"/>
                  </a:cubicBezTo>
                  <a:cubicBezTo>
                    <a:pt x="34908" y="25892"/>
                    <a:pt x="35303" y="26386"/>
                    <a:pt x="35435" y="27046"/>
                  </a:cubicBezTo>
                  <a:cubicBezTo>
                    <a:pt x="36358" y="28809"/>
                    <a:pt x="35798" y="31248"/>
                    <a:pt x="33672" y="32385"/>
                  </a:cubicBezTo>
                  <a:cubicBezTo>
                    <a:pt x="33128" y="32682"/>
                    <a:pt x="32534" y="32863"/>
                    <a:pt x="31925" y="32946"/>
                  </a:cubicBezTo>
                  <a:cubicBezTo>
                    <a:pt x="31826" y="32946"/>
                    <a:pt x="31710" y="32913"/>
                    <a:pt x="31595" y="32896"/>
                  </a:cubicBezTo>
                  <a:cubicBezTo>
                    <a:pt x="31430" y="32920"/>
                    <a:pt x="31269" y="32931"/>
                    <a:pt x="31111" y="32931"/>
                  </a:cubicBezTo>
                  <a:cubicBezTo>
                    <a:pt x="30261" y="32931"/>
                    <a:pt x="29518" y="32596"/>
                    <a:pt x="28892" y="31957"/>
                  </a:cubicBezTo>
                  <a:cubicBezTo>
                    <a:pt x="28134" y="31182"/>
                    <a:pt x="28068" y="29979"/>
                    <a:pt x="28678" y="29040"/>
                  </a:cubicBezTo>
                  <a:cubicBezTo>
                    <a:pt x="28942" y="28644"/>
                    <a:pt x="29288" y="28315"/>
                    <a:pt x="29700" y="28084"/>
                  </a:cubicBezTo>
                  <a:cubicBezTo>
                    <a:pt x="29914" y="27952"/>
                    <a:pt x="30128" y="27820"/>
                    <a:pt x="30342" y="27705"/>
                  </a:cubicBezTo>
                  <a:cubicBezTo>
                    <a:pt x="30425" y="27342"/>
                    <a:pt x="30491" y="26996"/>
                    <a:pt x="30590" y="26650"/>
                  </a:cubicBezTo>
                  <a:cubicBezTo>
                    <a:pt x="30722" y="26156"/>
                    <a:pt x="30952" y="25727"/>
                    <a:pt x="31315" y="25365"/>
                  </a:cubicBezTo>
                  <a:cubicBezTo>
                    <a:pt x="31741" y="24949"/>
                    <a:pt x="32211" y="24730"/>
                    <a:pt x="32719" y="24730"/>
                  </a:cubicBezTo>
                  <a:close/>
                  <a:moveTo>
                    <a:pt x="11933" y="0"/>
                  </a:moveTo>
                  <a:cubicBezTo>
                    <a:pt x="11521" y="626"/>
                    <a:pt x="10977" y="1104"/>
                    <a:pt x="10285" y="1368"/>
                  </a:cubicBezTo>
                  <a:cubicBezTo>
                    <a:pt x="9642" y="1599"/>
                    <a:pt x="8983" y="1813"/>
                    <a:pt x="8307" y="1961"/>
                  </a:cubicBezTo>
                  <a:cubicBezTo>
                    <a:pt x="6774" y="2291"/>
                    <a:pt x="5308" y="2802"/>
                    <a:pt x="3989" y="3626"/>
                  </a:cubicBezTo>
                  <a:cubicBezTo>
                    <a:pt x="2259" y="4714"/>
                    <a:pt x="1105" y="6214"/>
                    <a:pt x="693" y="8241"/>
                  </a:cubicBezTo>
                  <a:cubicBezTo>
                    <a:pt x="528" y="9114"/>
                    <a:pt x="528" y="10004"/>
                    <a:pt x="578" y="10878"/>
                  </a:cubicBezTo>
                  <a:cubicBezTo>
                    <a:pt x="627" y="11553"/>
                    <a:pt x="693" y="12213"/>
                    <a:pt x="693" y="12872"/>
                  </a:cubicBezTo>
                  <a:cubicBezTo>
                    <a:pt x="709" y="13795"/>
                    <a:pt x="578" y="14701"/>
                    <a:pt x="1" y="15476"/>
                  </a:cubicBezTo>
                  <a:cubicBezTo>
                    <a:pt x="3478" y="18146"/>
                    <a:pt x="6956" y="20816"/>
                    <a:pt x="10450" y="23486"/>
                  </a:cubicBezTo>
                  <a:cubicBezTo>
                    <a:pt x="16103" y="27820"/>
                    <a:pt x="21772" y="32155"/>
                    <a:pt x="27442" y="36506"/>
                  </a:cubicBezTo>
                  <a:cubicBezTo>
                    <a:pt x="27656" y="36671"/>
                    <a:pt x="27870" y="36852"/>
                    <a:pt x="28068" y="37033"/>
                  </a:cubicBezTo>
                  <a:cubicBezTo>
                    <a:pt x="29535" y="38137"/>
                    <a:pt x="31002" y="39242"/>
                    <a:pt x="32452" y="40346"/>
                  </a:cubicBezTo>
                  <a:cubicBezTo>
                    <a:pt x="32534" y="40412"/>
                    <a:pt x="32551" y="40544"/>
                    <a:pt x="32600" y="40642"/>
                  </a:cubicBezTo>
                  <a:cubicBezTo>
                    <a:pt x="32716" y="40494"/>
                    <a:pt x="32831" y="40329"/>
                    <a:pt x="32963" y="40181"/>
                  </a:cubicBezTo>
                  <a:cubicBezTo>
                    <a:pt x="34232" y="38797"/>
                    <a:pt x="35419" y="37330"/>
                    <a:pt x="36523" y="35813"/>
                  </a:cubicBezTo>
                  <a:cubicBezTo>
                    <a:pt x="36951" y="35237"/>
                    <a:pt x="37347" y="34643"/>
                    <a:pt x="37742" y="34034"/>
                  </a:cubicBezTo>
                  <a:cubicBezTo>
                    <a:pt x="38204" y="33341"/>
                    <a:pt x="38649" y="32649"/>
                    <a:pt x="39094" y="31940"/>
                  </a:cubicBezTo>
                  <a:cubicBezTo>
                    <a:pt x="39539" y="31248"/>
                    <a:pt x="40017" y="30556"/>
                    <a:pt x="40396" y="29831"/>
                  </a:cubicBezTo>
                  <a:cubicBezTo>
                    <a:pt x="41154" y="28414"/>
                    <a:pt x="41879" y="26980"/>
                    <a:pt x="42588" y="25529"/>
                  </a:cubicBezTo>
                  <a:cubicBezTo>
                    <a:pt x="42868" y="24952"/>
                    <a:pt x="43049" y="24343"/>
                    <a:pt x="43280" y="23749"/>
                  </a:cubicBezTo>
                  <a:cubicBezTo>
                    <a:pt x="42555" y="23189"/>
                    <a:pt x="41813" y="22629"/>
                    <a:pt x="41088" y="22052"/>
                  </a:cubicBezTo>
                  <a:cubicBezTo>
                    <a:pt x="40562" y="22446"/>
                    <a:pt x="40012" y="22608"/>
                    <a:pt x="39452" y="22608"/>
                  </a:cubicBezTo>
                  <a:cubicBezTo>
                    <a:pt x="38959" y="22608"/>
                    <a:pt x="38458" y="22483"/>
                    <a:pt x="37957" y="22283"/>
                  </a:cubicBezTo>
                  <a:cubicBezTo>
                    <a:pt x="36572" y="21722"/>
                    <a:pt x="35501" y="20799"/>
                    <a:pt x="34809" y="19481"/>
                  </a:cubicBezTo>
                  <a:cubicBezTo>
                    <a:pt x="34413" y="18706"/>
                    <a:pt x="34281" y="17915"/>
                    <a:pt x="34562" y="17075"/>
                  </a:cubicBezTo>
                  <a:cubicBezTo>
                    <a:pt x="34347" y="16943"/>
                    <a:pt x="34133" y="16811"/>
                    <a:pt x="33935" y="16663"/>
                  </a:cubicBezTo>
                  <a:cubicBezTo>
                    <a:pt x="29733" y="13465"/>
                    <a:pt x="25513" y="10284"/>
                    <a:pt x="21311" y="7104"/>
                  </a:cubicBezTo>
                  <a:cubicBezTo>
                    <a:pt x="18179" y="4730"/>
                    <a:pt x="15048" y="2373"/>
                    <a:pt x="119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11"/>
            <p:cNvSpPr/>
            <p:nvPr/>
          </p:nvSpPr>
          <p:spPr>
            <a:xfrm rot="3504772">
              <a:off x="7909368" y="2605390"/>
              <a:ext cx="643284" cy="398068"/>
            </a:xfrm>
            <a:custGeom>
              <a:avLst/>
              <a:gdLst/>
              <a:ahLst/>
              <a:cxnLst/>
              <a:rect l="l" t="t" r="r" b="b"/>
              <a:pathLst>
                <a:path w="35798" h="22152" extrusionOk="0">
                  <a:moveTo>
                    <a:pt x="7730" y="1"/>
                  </a:moveTo>
                  <a:cubicBezTo>
                    <a:pt x="7664" y="50"/>
                    <a:pt x="7581" y="83"/>
                    <a:pt x="7532" y="149"/>
                  </a:cubicBezTo>
                  <a:cubicBezTo>
                    <a:pt x="6873" y="726"/>
                    <a:pt x="6115" y="1089"/>
                    <a:pt x="5225" y="1220"/>
                  </a:cubicBezTo>
                  <a:cubicBezTo>
                    <a:pt x="4400" y="1319"/>
                    <a:pt x="3593" y="1484"/>
                    <a:pt x="2785" y="1665"/>
                  </a:cubicBezTo>
                  <a:cubicBezTo>
                    <a:pt x="1813" y="1880"/>
                    <a:pt x="841" y="2127"/>
                    <a:pt x="0" y="2704"/>
                  </a:cubicBezTo>
                  <a:cubicBezTo>
                    <a:pt x="824" y="3363"/>
                    <a:pt x="1632" y="4039"/>
                    <a:pt x="2456" y="4682"/>
                  </a:cubicBezTo>
                  <a:cubicBezTo>
                    <a:pt x="4796" y="6511"/>
                    <a:pt x="7120" y="8340"/>
                    <a:pt x="9460" y="10170"/>
                  </a:cubicBezTo>
                  <a:cubicBezTo>
                    <a:pt x="11075" y="11422"/>
                    <a:pt x="12690" y="12675"/>
                    <a:pt x="14322" y="13927"/>
                  </a:cubicBezTo>
                  <a:cubicBezTo>
                    <a:pt x="15163" y="14570"/>
                    <a:pt x="15987" y="15196"/>
                    <a:pt x="16844" y="15806"/>
                  </a:cubicBezTo>
                  <a:cubicBezTo>
                    <a:pt x="17734" y="16432"/>
                    <a:pt x="18640" y="17009"/>
                    <a:pt x="19530" y="17619"/>
                  </a:cubicBezTo>
                  <a:cubicBezTo>
                    <a:pt x="20667" y="18394"/>
                    <a:pt x="21821" y="19168"/>
                    <a:pt x="23057" y="19778"/>
                  </a:cubicBezTo>
                  <a:cubicBezTo>
                    <a:pt x="23832" y="20174"/>
                    <a:pt x="24590" y="20586"/>
                    <a:pt x="25364" y="20948"/>
                  </a:cubicBezTo>
                  <a:cubicBezTo>
                    <a:pt x="25941" y="21228"/>
                    <a:pt x="26535" y="21443"/>
                    <a:pt x="27128" y="21690"/>
                  </a:cubicBezTo>
                  <a:cubicBezTo>
                    <a:pt x="27144" y="21693"/>
                    <a:pt x="27161" y="21695"/>
                    <a:pt x="27177" y="21695"/>
                  </a:cubicBezTo>
                  <a:cubicBezTo>
                    <a:pt x="27243" y="21695"/>
                    <a:pt x="27309" y="21673"/>
                    <a:pt x="27375" y="21673"/>
                  </a:cubicBezTo>
                  <a:cubicBezTo>
                    <a:pt x="27375" y="21558"/>
                    <a:pt x="27392" y="21443"/>
                    <a:pt x="27392" y="21344"/>
                  </a:cubicBezTo>
                  <a:cubicBezTo>
                    <a:pt x="27392" y="20152"/>
                    <a:pt x="28200" y="19316"/>
                    <a:pt x="29592" y="19316"/>
                  </a:cubicBezTo>
                  <a:cubicBezTo>
                    <a:pt x="29606" y="19316"/>
                    <a:pt x="29619" y="19317"/>
                    <a:pt x="29633" y="19317"/>
                  </a:cubicBezTo>
                  <a:cubicBezTo>
                    <a:pt x="30078" y="19317"/>
                    <a:pt x="30523" y="19432"/>
                    <a:pt x="30935" y="19580"/>
                  </a:cubicBezTo>
                  <a:cubicBezTo>
                    <a:pt x="32039" y="19959"/>
                    <a:pt x="32929" y="20652"/>
                    <a:pt x="33671" y="21558"/>
                  </a:cubicBezTo>
                  <a:cubicBezTo>
                    <a:pt x="33819" y="21756"/>
                    <a:pt x="33968" y="21954"/>
                    <a:pt x="34116" y="22151"/>
                  </a:cubicBezTo>
                  <a:cubicBezTo>
                    <a:pt x="34676" y="21954"/>
                    <a:pt x="35237" y="21756"/>
                    <a:pt x="35797" y="21558"/>
                  </a:cubicBezTo>
                  <a:cubicBezTo>
                    <a:pt x="35599" y="21377"/>
                    <a:pt x="35385" y="21196"/>
                    <a:pt x="35171" y="21031"/>
                  </a:cubicBezTo>
                  <a:cubicBezTo>
                    <a:pt x="29501" y="16680"/>
                    <a:pt x="23832" y="12345"/>
                    <a:pt x="18179" y="8011"/>
                  </a:cubicBezTo>
                  <a:cubicBezTo>
                    <a:pt x="14685" y="5341"/>
                    <a:pt x="11207" y="2671"/>
                    <a:pt x="7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11"/>
            <p:cNvSpPr/>
            <p:nvPr/>
          </p:nvSpPr>
          <p:spPr>
            <a:xfrm rot="3504772">
              <a:off x="8111507" y="3054606"/>
              <a:ext cx="131809" cy="120038"/>
            </a:xfrm>
            <a:custGeom>
              <a:avLst/>
              <a:gdLst/>
              <a:ahLst/>
              <a:cxnLst/>
              <a:rect l="l" t="t" r="r" b="b"/>
              <a:pathLst>
                <a:path w="7335" h="6680" extrusionOk="0">
                  <a:moveTo>
                    <a:pt x="2313" y="615"/>
                  </a:moveTo>
                  <a:cubicBezTo>
                    <a:pt x="2979" y="615"/>
                    <a:pt x="3849" y="1131"/>
                    <a:pt x="4038" y="1698"/>
                  </a:cubicBezTo>
                  <a:cubicBezTo>
                    <a:pt x="4170" y="2094"/>
                    <a:pt x="3939" y="2489"/>
                    <a:pt x="3527" y="2572"/>
                  </a:cubicBezTo>
                  <a:cubicBezTo>
                    <a:pt x="3448" y="2588"/>
                    <a:pt x="3364" y="2596"/>
                    <a:pt x="3278" y="2596"/>
                  </a:cubicBezTo>
                  <a:cubicBezTo>
                    <a:pt x="2659" y="2596"/>
                    <a:pt x="1888" y="2202"/>
                    <a:pt x="1599" y="1682"/>
                  </a:cubicBezTo>
                  <a:cubicBezTo>
                    <a:pt x="1368" y="1253"/>
                    <a:pt x="1582" y="759"/>
                    <a:pt x="2060" y="643"/>
                  </a:cubicBezTo>
                  <a:cubicBezTo>
                    <a:pt x="2140" y="624"/>
                    <a:pt x="2225" y="615"/>
                    <a:pt x="2313" y="615"/>
                  </a:cubicBezTo>
                  <a:close/>
                  <a:moveTo>
                    <a:pt x="4902" y="2180"/>
                  </a:moveTo>
                  <a:cubicBezTo>
                    <a:pt x="5065" y="2180"/>
                    <a:pt x="5205" y="2250"/>
                    <a:pt x="5307" y="2374"/>
                  </a:cubicBezTo>
                  <a:cubicBezTo>
                    <a:pt x="5439" y="2555"/>
                    <a:pt x="5521" y="2769"/>
                    <a:pt x="5406" y="2984"/>
                  </a:cubicBezTo>
                  <a:cubicBezTo>
                    <a:pt x="5373" y="3050"/>
                    <a:pt x="5307" y="3099"/>
                    <a:pt x="5241" y="3132"/>
                  </a:cubicBezTo>
                  <a:cubicBezTo>
                    <a:pt x="5163" y="3171"/>
                    <a:pt x="5088" y="3190"/>
                    <a:pt x="5015" y="3190"/>
                  </a:cubicBezTo>
                  <a:cubicBezTo>
                    <a:pt x="4903" y="3190"/>
                    <a:pt x="4797" y="3146"/>
                    <a:pt x="4697" y="3066"/>
                  </a:cubicBezTo>
                  <a:cubicBezTo>
                    <a:pt x="4500" y="2918"/>
                    <a:pt x="4401" y="2621"/>
                    <a:pt x="4500" y="2423"/>
                  </a:cubicBezTo>
                  <a:cubicBezTo>
                    <a:pt x="4533" y="2324"/>
                    <a:pt x="4631" y="2259"/>
                    <a:pt x="4664" y="2226"/>
                  </a:cubicBezTo>
                  <a:cubicBezTo>
                    <a:pt x="4747" y="2194"/>
                    <a:pt x="4827" y="2180"/>
                    <a:pt x="4902" y="2180"/>
                  </a:cubicBezTo>
                  <a:close/>
                  <a:moveTo>
                    <a:pt x="2217" y="0"/>
                  </a:moveTo>
                  <a:cubicBezTo>
                    <a:pt x="825" y="0"/>
                    <a:pt x="17" y="836"/>
                    <a:pt x="17" y="2028"/>
                  </a:cubicBezTo>
                  <a:cubicBezTo>
                    <a:pt x="17" y="2127"/>
                    <a:pt x="0" y="2242"/>
                    <a:pt x="0" y="2357"/>
                  </a:cubicBezTo>
                  <a:cubicBezTo>
                    <a:pt x="445" y="4187"/>
                    <a:pt x="1615" y="5423"/>
                    <a:pt x="3263" y="6231"/>
                  </a:cubicBezTo>
                  <a:cubicBezTo>
                    <a:pt x="3810" y="6504"/>
                    <a:pt x="4399" y="6679"/>
                    <a:pt x="5017" y="6679"/>
                  </a:cubicBezTo>
                  <a:cubicBezTo>
                    <a:pt x="5070" y="6679"/>
                    <a:pt x="5122" y="6678"/>
                    <a:pt x="5175" y="6675"/>
                  </a:cubicBezTo>
                  <a:cubicBezTo>
                    <a:pt x="6543" y="6643"/>
                    <a:pt x="7334" y="5753"/>
                    <a:pt x="7252" y="4418"/>
                  </a:cubicBezTo>
                  <a:cubicBezTo>
                    <a:pt x="7202" y="3841"/>
                    <a:pt x="6972" y="3346"/>
                    <a:pt x="6741" y="2835"/>
                  </a:cubicBezTo>
                  <a:cubicBezTo>
                    <a:pt x="6593" y="2638"/>
                    <a:pt x="6444" y="2440"/>
                    <a:pt x="6296" y="2242"/>
                  </a:cubicBezTo>
                  <a:cubicBezTo>
                    <a:pt x="5554" y="1336"/>
                    <a:pt x="4664" y="643"/>
                    <a:pt x="3560" y="264"/>
                  </a:cubicBezTo>
                  <a:cubicBezTo>
                    <a:pt x="3148" y="116"/>
                    <a:pt x="2703" y="1"/>
                    <a:pt x="2258" y="1"/>
                  </a:cubicBezTo>
                  <a:cubicBezTo>
                    <a:pt x="2244" y="1"/>
                    <a:pt x="2231" y="0"/>
                    <a:pt x="2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11"/>
            <p:cNvSpPr/>
            <p:nvPr/>
          </p:nvSpPr>
          <p:spPr>
            <a:xfrm rot="3504772">
              <a:off x="8537705" y="3101665"/>
              <a:ext cx="132995" cy="119985"/>
            </a:xfrm>
            <a:custGeom>
              <a:avLst/>
              <a:gdLst/>
              <a:ahLst/>
              <a:cxnLst/>
              <a:rect l="l" t="t" r="r" b="b"/>
              <a:pathLst>
                <a:path w="7401" h="6677" extrusionOk="0">
                  <a:moveTo>
                    <a:pt x="2385" y="611"/>
                  </a:moveTo>
                  <a:cubicBezTo>
                    <a:pt x="3035" y="611"/>
                    <a:pt x="3831" y="1072"/>
                    <a:pt x="4038" y="1638"/>
                  </a:cubicBezTo>
                  <a:cubicBezTo>
                    <a:pt x="4187" y="2017"/>
                    <a:pt x="4022" y="2363"/>
                    <a:pt x="3626" y="2495"/>
                  </a:cubicBezTo>
                  <a:cubicBezTo>
                    <a:pt x="3508" y="2544"/>
                    <a:pt x="3375" y="2566"/>
                    <a:pt x="3235" y="2566"/>
                  </a:cubicBezTo>
                  <a:cubicBezTo>
                    <a:pt x="2580" y="2566"/>
                    <a:pt x="1776" y="2075"/>
                    <a:pt x="1599" y="1572"/>
                  </a:cubicBezTo>
                  <a:cubicBezTo>
                    <a:pt x="1434" y="1127"/>
                    <a:pt x="1583" y="797"/>
                    <a:pt x="2028" y="666"/>
                  </a:cubicBezTo>
                  <a:cubicBezTo>
                    <a:pt x="2138" y="628"/>
                    <a:pt x="2259" y="611"/>
                    <a:pt x="2385" y="611"/>
                  </a:cubicBezTo>
                  <a:close/>
                  <a:moveTo>
                    <a:pt x="4862" y="2141"/>
                  </a:moveTo>
                  <a:cubicBezTo>
                    <a:pt x="4941" y="2141"/>
                    <a:pt x="5019" y="2165"/>
                    <a:pt x="5093" y="2198"/>
                  </a:cubicBezTo>
                  <a:cubicBezTo>
                    <a:pt x="5208" y="2248"/>
                    <a:pt x="5324" y="2347"/>
                    <a:pt x="5406" y="2462"/>
                  </a:cubicBezTo>
                  <a:cubicBezTo>
                    <a:pt x="5538" y="2643"/>
                    <a:pt x="5505" y="2907"/>
                    <a:pt x="5357" y="3072"/>
                  </a:cubicBezTo>
                  <a:cubicBezTo>
                    <a:pt x="5292" y="3146"/>
                    <a:pt x="5191" y="3189"/>
                    <a:pt x="5083" y="3189"/>
                  </a:cubicBezTo>
                  <a:cubicBezTo>
                    <a:pt x="4998" y="3189"/>
                    <a:pt x="4909" y="3163"/>
                    <a:pt x="4829" y="3105"/>
                  </a:cubicBezTo>
                  <a:cubicBezTo>
                    <a:pt x="4698" y="3022"/>
                    <a:pt x="4599" y="2891"/>
                    <a:pt x="4533" y="2825"/>
                  </a:cubicBezTo>
                  <a:cubicBezTo>
                    <a:pt x="4417" y="2577"/>
                    <a:pt x="4483" y="2363"/>
                    <a:pt x="4632" y="2231"/>
                  </a:cubicBezTo>
                  <a:cubicBezTo>
                    <a:pt x="4706" y="2165"/>
                    <a:pt x="4784" y="2141"/>
                    <a:pt x="4862" y="2141"/>
                  </a:cubicBezTo>
                  <a:close/>
                  <a:moveTo>
                    <a:pt x="2199" y="0"/>
                  </a:moveTo>
                  <a:cubicBezTo>
                    <a:pt x="1413" y="0"/>
                    <a:pt x="735" y="359"/>
                    <a:pt x="264" y="1144"/>
                  </a:cubicBezTo>
                  <a:cubicBezTo>
                    <a:pt x="0" y="1984"/>
                    <a:pt x="132" y="2775"/>
                    <a:pt x="528" y="3550"/>
                  </a:cubicBezTo>
                  <a:cubicBezTo>
                    <a:pt x="1220" y="4868"/>
                    <a:pt x="2291" y="5791"/>
                    <a:pt x="3676" y="6352"/>
                  </a:cubicBezTo>
                  <a:cubicBezTo>
                    <a:pt x="4177" y="6552"/>
                    <a:pt x="4678" y="6677"/>
                    <a:pt x="5171" y="6677"/>
                  </a:cubicBezTo>
                  <a:cubicBezTo>
                    <a:pt x="5731" y="6677"/>
                    <a:pt x="6281" y="6515"/>
                    <a:pt x="6807" y="6121"/>
                  </a:cubicBezTo>
                  <a:cubicBezTo>
                    <a:pt x="7170" y="5725"/>
                    <a:pt x="7302" y="5247"/>
                    <a:pt x="7400" y="4736"/>
                  </a:cubicBezTo>
                  <a:cubicBezTo>
                    <a:pt x="7318" y="4357"/>
                    <a:pt x="7302" y="3962"/>
                    <a:pt x="7153" y="3599"/>
                  </a:cubicBezTo>
                  <a:cubicBezTo>
                    <a:pt x="6313" y="1704"/>
                    <a:pt x="4879" y="501"/>
                    <a:pt x="2835" y="72"/>
                  </a:cubicBezTo>
                  <a:cubicBezTo>
                    <a:pt x="2617" y="25"/>
                    <a:pt x="2404" y="0"/>
                    <a:pt x="2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11"/>
            <p:cNvSpPr/>
            <p:nvPr/>
          </p:nvSpPr>
          <p:spPr>
            <a:xfrm rot="3504772">
              <a:off x="8310899" y="3453284"/>
              <a:ext cx="44745" cy="41205"/>
            </a:xfrm>
            <a:custGeom>
              <a:avLst/>
              <a:gdLst/>
              <a:ahLst/>
              <a:cxnLst/>
              <a:rect l="l" t="t" r="r" b="b"/>
              <a:pathLst>
                <a:path w="2490" h="2293" extrusionOk="0">
                  <a:moveTo>
                    <a:pt x="1150" y="1"/>
                  </a:moveTo>
                  <a:cubicBezTo>
                    <a:pt x="1066" y="1"/>
                    <a:pt x="984" y="11"/>
                    <a:pt x="907" y="33"/>
                  </a:cubicBezTo>
                  <a:cubicBezTo>
                    <a:pt x="413" y="181"/>
                    <a:pt x="1" y="923"/>
                    <a:pt x="116" y="1450"/>
                  </a:cubicBezTo>
                  <a:cubicBezTo>
                    <a:pt x="229" y="1901"/>
                    <a:pt x="825" y="2292"/>
                    <a:pt x="1335" y="2292"/>
                  </a:cubicBezTo>
                  <a:cubicBezTo>
                    <a:pt x="1421" y="2292"/>
                    <a:pt x="1505" y="2281"/>
                    <a:pt x="1583" y="2258"/>
                  </a:cubicBezTo>
                  <a:cubicBezTo>
                    <a:pt x="2127" y="2093"/>
                    <a:pt x="2489" y="1351"/>
                    <a:pt x="2341" y="758"/>
                  </a:cubicBezTo>
                  <a:cubicBezTo>
                    <a:pt x="2228" y="349"/>
                    <a:pt x="1646" y="1"/>
                    <a:pt x="1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11"/>
            <p:cNvSpPr/>
            <p:nvPr/>
          </p:nvSpPr>
          <p:spPr>
            <a:xfrm rot="3504772">
              <a:off x="8378645" y="3470261"/>
              <a:ext cx="45032" cy="40935"/>
            </a:xfrm>
            <a:custGeom>
              <a:avLst/>
              <a:gdLst/>
              <a:ahLst/>
              <a:cxnLst/>
              <a:rect l="l" t="t" r="r" b="b"/>
              <a:pathLst>
                <a:path w="2506" h="2278" extrusionOk="0">
                  <a:moveTo>
                    <a:pt x="1158" y="1"/>
                  </a:moveTo>
                  <a:cubicBezTo>
                    <a:pt x="1071" y="1"/>
                    <a:pt x="986" y="11"/>
                    <a:pt x="907" y="33"/>
                  </a:cubicBezTo>
                  <a:cubicBezTo>
                    <a:pt x="413" y="165"/>
                    <a:pt x="1" y="907"/>
                    <a:pt x="116" y="1434"/>
                  </a:cubicBezTo>
                  <a:cubicBezTo>
                    <a:pt x="228" y="1898"/>
                    <a:pt x="820" y="2277"/>
                    <a:pt x="1329" y="2277"/>
                  </a:cubicBezTo>
                  <a:cubicBezTo>
                    <a:pt x="1417" y="2277"/>
                    <a:pt x="1502" y="2266"/>
                    <a:pt x="1583" y="2242"/>
                  </a:cubicBezTo>
                  <a:cubicBezTo>
                    <a:pt x="2127" y="2077"/>
                    <a:pt x="2506" y="1335"/>
                    <a:pt x="2341" y="742"/>
                  </a:cubicBezTo>
                  <a:cubicBezTo>
                    <a:pt x="2229" y="335"/>
                    <a:pt x="1652" y="1"/>
                    <a:pt x="1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11"/>
            <p:cNvSpPr/>
            <p:nvPr/>
          </p:nvSpPr>
          <p:spPr>
            <a:xfrm rot="3504772">
              <a:off x="8446551" y="3486880"/>
              <a:ext cx="45032" cy="41025"/>
            </a:xfrm>
            <a:custGeom>
              <a:avLst/>
              <a:gdLst/>
              <a:ahLst/>
              <a:cxnLst/>
              <a:rect l="l" t="t" r="r" b="b"/>
              <a:pathLst>
                <a:path w="2506" h="2283" extrusionOk="0">
                  <a:moveTo>
                    <a:pt x="1157" y="1"/>
                  </a:moveTo>
                  <a:cubicBezTo>
                    <a:pt x="1070" y="1"/>
                    <a:pt x="986" y="11"/>
                    <a:pt x="907" y="33"/>
                  </a:cubicBezTo>
                  <a:cubicBezTo>
                    <a:pt x="412" y="182"/>
                    <a:pt x="0" y="907"/>
                    <a:pt x="116" y="1451"/>
                  </a:cubicBezTo>
                  <a:cubicBezTo>
                    <a:pt x="227" y="1896"/>
                    <a:pt x="809" y="2283"/>
                    <a:pt x="1315" y="2283"/>
                  </a:cubicBezTo>
                  <a:cubicBezTo>
                    <a:pt x="1408" y="2283"/>
                    <a:pt x="1498" y="2270"/>
                    <a:pt x="1583" y="2242"/>
                  </a:cubicBezTo>
                  <a:cubicBezTo>
                    <a:pt x="2126" y="2077"/>
                    <a:pt x="2506" y="1352"/>
                    <a:pt x="2341" y="742"/>
                  </a:cubicBezTo>
                  <a:cubicBezTo>
                    <a:pt x="2229" y="336"/>
                    <a:pt x="1652" y="1"/>
                    <a:pt x="1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11"/>
            <p:cNvSpPr/>
            <p:nvPr/>
          </p:nvSpPr>
          <p:spPr>
            <a:xfrm rot="3504772">
              <a:off x="8415416" y="3431665"/>
              <a:ext cx="45032" cy="40935"/>
            </a:xfrm>
            <a:custGeom>
              <a:avLst/>
              <a:gdLst/>
              <a:ahLst/>
              <a:cxnLst/>
              <a:rect l="l" t="t" r="r" b="b"/>
              <a:pathLst>
                <a:path w="2506" h="2278" extrusionOk="0">
                  <a:moveTo>
                    <a:pt x="1169" y="1"/>
                  </a:moveTo>
                  <a:cubicBezTo>
                    <a:pt x="1083" y="1"/>
                    <a:pt x="1000" y="11"/>
                    <a:pt x="923" y="33"/>
                  </a:cubicBezTo>
                  <a:cubicBezTo>
                    <a:pt x="412" y="165"/>
                    <a:pt x="0" y="907"/>
                    <a:pt x="132" y="1434"/>
                  </a:cubicBezTo>
                  <a:cubicBezTo>
                    <a:pt x="231" y="1898"/>
                    <a:pt x="832" y="2278"/>
                    <a:pt x="1344" y="2278"/>
                  </a:cubicBezTo>
                  <a:cubicBezTo>
                    <a:pt x="1433" y="2278"/>
                    <a:pt x="1519" y="2266"/>
                    <a:pt x="1599" y="2242"/>
                  </a:cubicBezTo>
                  <a:cubicBezTo>
                    <a:pt x="2143" y="2077"/>
                    <a:pt x="2506" y="1352"/>
                    <a:pt x="2341" y="742"/>
                  </a:cubicBezTo>
                  <a:cubicBezTo>
                    <a:pt x="2243" y="336"/>
                    <a:pt x="165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11"/>
            <p:cNvSpPr/>
            <p:nvPr/>
          </p:nvSpPr>
          <p:spPr>
            <a:xfrm rot="3504772">
              <a:off x="8333008" y="3082573"/>
              <a:ext cx="132402" cy="147406"/>
            </a:xfrm>
            <a:custGeom>
              <a:avLst/>
              <a:gdLst/>
              <a:ahLst/>
              <a:cxnLst/>
              <a:rect l="l" t="t" r="r" b="b"/>
              <a:pathLst>
                <a:path w="7368" h="8203" extrusionOk="0">
                  <a:moveTo>
                    <a:pt x="4651" y="1"/>
                  </a:moveTo>
                  <a:cubicBezTo>
                    <a:pt x="4143" y="1"/>
                    <a:pt x="3673" y="220"/>
                    <a:pt x="3247" y="636"/>
                  </a:cubicBezTo>
                  <a:cubicBezTo>
                    <a:pt x="2884" y="998"/>
                    <a:pt x="2654" y="1427"/>
                    <a:pt x="2522" y="1921"/>
                  </a:cubicBezTo>
                  <a:cubicBezTo>
                    <a:pt x="2423" y="2267"/>
                    <a:pt x="2357" y="2613"/>
                    <a:pt x="2274" y="2976"/>
                  </a:cubicBezTo>
                  <a:cubicBezTo>
                    <a:pt x="2060" y="3091"/>
                    <a:pt x="1846" y="3223"/>
                    <a:pt x="1632" y="3355"/>
                  </a:cubicBezTo>
                  <a:cubicBezTo>
                    <a:pt x="1220" y="3586"/>
                    <a:pt x="874" y="3915"/>
                    <a:pt x="610" y="4311"/>
                  </a:cubicBezTo>
                  <a:cubicBezTo>
                    <a:pt x="0" y="5250"/>
                    <a:pt x="66" y="6453"/>
                    <a:pt x="824" y="7228"/>
                  </a:cubicBezTo>
                  <a:cubicBezTo>
                    <a:pt x="1450" y="7867"/>
                    <a:pt x="2193" y="8202"/>
                    <a:pt x="3043" y="8202"/>
                  </a:cubicBezTo>
                  <a:cubicBezTo>
                    <a:pt x="3201" y="8202"/>
                    <a:pt x="3362" y="8191"/>
                    <a:pt x="3527" y="8167"/>
                  </a:cubicBezTo>
                  <a:cubicBezTo>
                    <a:pt x="3296" y="7294"/>
                    <a:pt x="3197" y="6437"/>
                    <a:pt x="3362" y="5547"/>
                  </a:cubicBezTo>
                  <a:cubicBezTo>
                    <a:pt x="3609" y="4261"/>
                    <a:pt x="4285" y="3322"/>
                    <a:pt x="5439" y="2696"/>
                  </a:cubicBezTo>
                  <a:cubicBezTo>
                    <a:pt x="6049" y="2383"/>
                    <a:pt x="6708" y="2333"/>
                    <a:pt x="7367" y="2317"/>
                  </a:cubicBezTo>
                  <a:cubicBezTo>
                    <a:pt x="7235" y="1657"/>
                    <a:pt x="6840" y="1163"/>
                    <a:pt x="6362" y="734"/>
                  </a:cubicBezTo>
                  <a:cubicBezTo>
                    <a:pt x="6098" y="504"/>
                    <a:pt x="5785" y="306"/>
                    <a:pt x="5455" y="174"/>
                  </a:cubicBezTo>
                  <a:cubicBezTo>
                    <a:pt x="5178" y="57"/>
                    <a:pt x="4909" y="1"/>
                    <a:pt x="4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11"/>
            <p:cNvSpPr/>
            <p:nvPr/>
          </p:nvSpPr>
          <p:spPr>
            <a:xfrm rot="3504772">
              <a:off x="8354990" y="3145756"/>
              <a:ext cx="91538" cy="106040"/>
            </a:xfrm>
            <a:custGeom>
              <a:avLst/>
              <a:gdLst/>
              <a:ahLst/>
              <a:cxnLst/>
              <a:rect l="l" t="t" r="r" b="b"/>
              <a:pathLst>
                <a:path w="5094" h="5901" extrusionOk="0">
                  <a:moveTo>
                    <a:pt x="4170" y="1"/>
                  </a:moveTo>
                  <a:cubicBezTo>
                    <a:pt x="3511" y="17"/>
                    <a:pt x="2852" y="67"/>
                    <a:pt x="2242" y="380"/>
                  </a:cubicBezTo>
                  <a:cubicBezTo>
                    <a:pt x="1088" y="1006"/>
                    <a:pt x="412" y="1945"/>
                    <a:pt x="165" y="3231"/>
                  </a:cubicBezTo>
                  <a:cubicBezTo>
                    <a:pt x="0" y="4121"/>
                    <a:pt x="99" y="4978"/>
                    <a:pt x="330" y="5851"/>
                  </a:cubicBezTo>
                  <a:cubicBezTo>
                    <a:pt x="445" y="5868"/>
                    <a:pt x="561" y="5901"/>
                    <a:pt x="660" y="5901"/>
                  </a:cubicBezTo>
                  <a:cubicBezTo>
                    <a:pt x="1269" y="5818"/>
                    <a:pt x="1863" y="5637"/>
                    <a:pt x="2407" y="5340"/>
                  </a:cubicBezTo>
                  <a:cubicBezTo>
                    <a:pt x="4533" y="4203"/>
                    <a:pt x="5093" y="1764"/>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11"/>
            <p:cNvSpPr/>
            <p:nvPr/>
          </p:nvSpPr>
          <p:spPr>
            <a:xfrm rot="3504772">
              <a:off x="8170335" y="3066733"/>
              <a:ext cx="50351" cy="35616"/>
            </a:xfrm>
            <a:custGeom>
              <a:avLst/>
              <a:gdLst/>
              <a:ahLst/>
              <a:cxnLst/>
              <a:rect l="l" t="t" r="r" b="b"/>
              <a:pathLst>
                <a:path w="2802" h="1982" extrusionOk="0">
                  <a:moveTo>
                    <a:pt x="945" y="1"/>
                  </a:moveTo>
                  <a:cubicBezTo>
                    <a:pt x="857" y="1"/>
                    <a:pt x="772" y="10"/>
                    <a:pt x="692" y="29"/>
                  </a:cubicBezTo>
                  <a:cubicBezTo>
                    <a:pt x="214" y="145"/>
                    <a:pt x="0" y="639"/>
                    <a:pt x="231" y="1068"/>
                  </a:cubicBezTo>
                  <a:cubicBezTo>
                    <a:pt x="520" y="1588"/>
                    <a:pt x="1291" y="1982"/>
                    <a:pt x="1910" y="1982"/>
                  </a:cubicBezTo>
                  <a:cubicBezTo>
                    <a:pt x="1996" y="1982"/>
                    <a:pt x="2080" y="1974"/>
                    <a:pt x="2159" y="1958"/>
                  </a:cubicBezTo>
                  <a:cubicBezTo>
                    <a:pt x="2571" y="1875"/>
                    <a:pt x="2802" y="1480"/>
                    <a:pt x="2670" y="1084"/>
                  </a:cubicBezTo>
                  <a:cubicBezTo>
                    <a:pt x="2481" y="517"/>
                    <a:pt x="1611" y="1"/>
                    <a:pt x="9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11"/>
            <p:cNvSpPr/>
            <p:nvPr/>
          </p:nvSpPr>
          <p:spPr>
            <a:xfrm rot="3504772">
              <a:off x="8189533" y="3119174"/>
              <a:ext cx="20162" cy="18167"/>
            </a:xfrm>
            <a:custGeom>
              <a:avLst/>
              <a:gdLst/>
              <a:ahLst/>
              <a:cxnLst/>
              <a:rect l="l" t="t" r="r" b="b"/>
              <a:pathLst>
                <a:path w="1122" h="1011" extrusionOk="0">
                  <a:moveTo>
                    <a:pt x="502" y="1"/>
                  </a:moveTo>
                  <a:cubicBezTo>
                    <a:pt x="427" y="1"/>
                    <a:pt x="347" y="15"/>
                    <a:pt x="264" y="47"/>
                  </a:cubicBezTo>
                  <a:cubicBezTo>
                    <a:pt x="231" y="80"/>
                    <a:pt x="133" y="145"/>
                    <a:pt x="100" y="244"/>
                  </a:cubicBezTo>
                  <a:cubicBezTo>
                    <a:pt x="1" y="442"/>
                    <a:pt x="100" y="739"/>
                    <a:pt x="297" y="887"/>
                  </a:cubicBezTo>
                  <a:cubicBezTo>
                    <a:pt x="397" y="967"/>
                    <a:pt x="503" y="1011"/>
                    <a:pt x="615" y="1011"/>
                  </a:cubicBezTo>
                  <a:cubicBezTo>
                    <a:pt x="688" y="1011"/>
                    <a:pt x="763" y="992"/>
                    <a:pt x="841" y="953"/>
                  </a:cubicBezTo>
                  <a:cubicBezTo>
                    <a:pt x="907" y="920"/>
                    <a:pt x="973" y="871"/>
                    <a:pt x="1006" y="805"/>
                  </a:cubicBezTo>
                  <a:cubicBezTo>
                    <a:pt x="1121" y="590"/>
                    <a:pt x="1039" y="376"/>
                    <a:pt x="907" y="195"/>
                  </a:cubicBezTo>
                  <a:cubicBezTo>
                    <a:pt x="805" y="71"/>
                    <a:pt x="665" y="1"/>
                    <a:pt x="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11"/>
            <p:cNvSpPr/>
            <p:nvPr/>
          </p:nvSpPr>
          <p:spPr>
            <a:xfrm rot="3504772">
              <a:off x="8597876" y="3113979"/>
              <a:ext cx="49471" cy="35167"/>
            </a:xfrm>
            <a:custGeom>
              <a:avLst/>
              <a:gdLst/>
              <a:ahLst/>
              <a:cxnLst/>
              <a:rect l="l" t="t" r="r" b="b"/>
              <a:pathLst>
                <a:path w="2753" h="1957" extrusionOk="0">
                  <a:moveTo>
                    <a:pt x="951" y="1"/>
                  </a:moveTo>
                  <a:cubicBezTo>
                    <a:pt x="825" y="1"/>
                    <a:pt x="704" y="18"/>
                    <a:pt x="594" y="56"/>
                  </a:cubicBezTo>
                  <a:cubicBezTo>
                    <a:pt x="149" y="187"/>
                    <a:pt x="0" y="517"/>
                    <a:pt x="165" y="962"/>
                  </a:cubicBezTo>
                  <a:cubicBezTo>
                    <a:pt x="342" y="1465"/>
                    <a:pt x="1146" y="1956"/>
                    <a:pt x="1801" y="1956"/>
                  </a:cubicBezTo>
                  <a:cubicBezTo>
                    <a:pt x="1941" y="1956"/>
                    <a:pt x="2074" y="1934"/>
                    <a:pt x="2192" y="1885"/>
                  </a:cubicBezTo>
                  <a:cubicBezTo>
                    <a:pt x="2588" y="1753"/>
                    <a:pt x="2753" y="1407"/>
                    <a:pt x="2604" y="1028"/>
                  </a:cubicBezTo>
                  <a:cubicBezTo>
                    <a:pt x="2397" y="462"/>
                    <a:pt x="1601" y="1"/>
                    <a:pt x="9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11"/>
            <p:cNvSpPr/>
            <p:nvPr/>
          </p:nvSpPr>
          <p:spPr>
            <a:xfrm rot="3504772">
              <a:off x="8616456" y="3165446"/>
              <a:ext cx="20162" cy="18850"/>
            </a:xfrm>
            <a:custGeom>
              <a:avLst/>
              <a:gdLst/>
              <a:ahLst/>
              <a:cxnLst/>
              <a:rect l="l" t="t" r="r" b="b"/>
              <a:pathLst>
                <a:path w="1122" h="1049" extrusionOk="0">
                  <a:moveTo>
                    <a:pt x="445" y="1"/>
                  </a:moveTo>
                  <a:cubicBezTo>
                    <a:pt x="367" y="1"/>
                    <a:pt x="289" y="25"/>
                    <a:pt x="215" y="91"/>
                  </a:cubicBezTo>
                  <a:cubicBezTo>
                    <a:pt x="66" y="223"/>
                    <a:pt x="0" y="437"/>
                    <a:pt x="116" y="685"/>
                  </a:cubicBezTo>
                  <a:cubicBezTo>
                    <a:pt x="182" y="751"/>
                    <a:pt x="281" y="882"/>
                    <a:pt x="412" y="965"/>
                  </a:cubicBezTo>
                  <a:cubicBezTo>
                    <a:pt x="492" y="1023"/>
                    <a:pt x="581" y="1049"/>
                    <a:pt x="666" y="1049"/>
                  </a:cubicBezTo>
                  <a:cubicBezTo>
                    <a:pt x="774" y="1049"/>
                    <a:pt x="875" y="1006"/>
                    <a:pt x="940" y="932"/>
                  </a:cubicBezTo>
                  <a:cubicBezTo>
                    <a:pt x="1088" y="767"/>
                    <a:pt x="1121" y="503"/>
                    <a:pt x="989" y="322"/>
                  </a:cubicBezTo>
                  <a:cubicBezTo>
                    <a:pt x="907" y="207"/>
                    <a:pt x="791" y="108"/>
                    <a:pt x="676" y="58"/>
                  </a:cubicBezTo>
                  <a:cubicBezTo>
                    <a:pt x="602" y="25"/>
                    <a:pt x="524" y="1"/>
                    <a:pt x="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11"/>
            <p:cNvSpPr/>
            <p:nvPr/>
          </p:nvSpPr>
          <p:spPr>
            <a:xfrm rot="3504772">
              <a:off x="7751431" y="2611760"/>
              <a:ext cx="766198" cy="550883"/>
            </a:xfrm>
            <a:custGeom>
              <a:avLst/>
              <a:gdLst/>
              <a:ahLst/>
              <a:cxnLst/>
              <a:rect l="l" t="t" r="r" b="b"/>
              <a:pathLst>
                <a:path w="42638" h="30656" extrusionOk="0">
                  <a:moveTo>
                    <a:pt x="2308" y="1"/>
                  </a:moveTo>
                  <a:cubicBezTo>
                    <a:pt x="1270" y="561"/>
                    <a:pt x="660" y="1451"/>
                    <a:pt x="314" y="2555"/>
                  </a:cubicBezTo>
                  <a:cubicBezTo>
                    <a:pt x="67" y="3346"/>
                    <a:pt x="1" y="4170"/>
                    <a:pt x="50" y="5011"/>
                  </a:cubicBezTo>
                  <a:cubicBezTo>
                    <a:pt x="83" y="5407"/>
                    <a:pt x="100" y="5786"/>
                    <a:pt x="133" y="6165"/>
                  </a:cubicBezTo>
                  <a:cubicBezTo>
                    <a:pt x="264" y="6676"/>
                    <a:pt x="660" y="6923"/>
                    <a:pt x="1039" y="7219"/>
                  </a:cubicBezTo>
                  <a:cubicBezTo>
                    <a:pt x="9214" y="13614"/>
                    <a:pt x="17372" y="20025"/>
                    <a:pt x="25546" y="26420"/>
                  </a:cubicBezTo>
                  <a:cubicBezTo>
                    <a:pt x="27343" y="27821"/>
                    <a:pt x="29123" y="29238"/>
                    <a:pt x="30903" y="30656"/>
                  </a:cubicBezTo>
                  <a:cubicBezTo>
                    <a:pt x="32172" y="30243"/>
                    <a:pt x="33293" y="29568"/>
                    <a:pt x="34446" y="28941"/>
                  </a:cubicBezTo>
                  <a:cubicBezTo>
                    <a:pt x="34562" y="28876"/>
                    <a:pt x="34693" y="28810"/>
                    <a:pt x="34809" y="28760"/>
                  </a:cubicBezTo>
                  <a:cubicBezTo>
                    <a:pt x="35633" y="28200"/>
                    <a:pt x="36457" y="27639"/>
                    <a:pt x="37281" y="27063"/>
                  </a:cubicBezTo>
                  <a:cubicBezTo>
                    <a:pt x="39012" y="25843"/>
                    <a:pt x="40594" y="24459"/>
                    <a:pt x="42093" y="22975"/>
                  </a:cubicBezTo>
                  <a:cubicBezTo>
                    <a:pt x="42275" y="22794"/>
                    <a:pt x="42456" y="22629"/>
                    <a:pt x="42637" y="22464"/>
                  </a:cubicBezTo>
                  <a:cubicBezTo>
                    <a:pt x="42588" y="22366"/>
                    <a:pt x="42571" y="22234"/>
                    <a:pt x="42489" y="22168"/>
                  </a:cubicBezTo>
                  <a:cubicBezTo>
                    <a:pt x="41039" y="21064"/>
                    <a:pt x="39572" y="19959"/>
                    <a:pt x="38105" y="18855"/>
                  </a:cubicBezTo>
                  <a:cubicBezTo>
                    <a:pt x="37545" y="19053"/>
                    <a:pt x="36984" y="19251"/>
                    <a:pt x="36424" y="19448"/>
                  </a:cubicBezTo>
                  <a:cubicBezTo>
                    <a:pt x="36655" y="19959"/>
                    <a:pt x="36885" y="20454"/>
                    <a:pt x="36918" y="21031"/>
                  </a:cubicBezTo>
                  <a:cubicBezTo>
                    <a:pt x="37017" y="22366"/>
                    <a:pt x="36226" y="23256"/>
                    <a:pt x="34858" y="23288"/>
                  </a:cubicBezTo>
                  <a:cubicBezTo>
                    <a:pt x="34805" y="23291"/>
                    <a:pt x="34753" y="23292"/>
                    <a:pt x="34700" y="23292"/>
                  </a:cubicBezTo>
                  <a:cubicBezTo>
                    <a:pt x="34082" y="23292"/>
                    <a:pt x="33493" y="23117"/>
                    <a:pt x="32946" y="22844"/>
                  </a:cubicBezTo>
                  <a:cubicBezTo>
                    <a:pt x="31298" y="22036"/>
                    <a:pt x="30128" y="20800"/>
                    <a:pt x="29683" y="18970"/>
                  </a:cubicBezTo>
                  <a:cubicBezTo>
                    <a:pt x="29617" y="18970"/>
                    <a:pt x="29541" y="18992"/>
                    <a:pt x="29479" y="18992"/>
                  </a:cubicBezTo>
                  <a:cubicBezTo>
                    <a:pt x="29464" y="18992"/>
                    <a:pt x="29449" y="18990"/>
                    <a:pt x="29436" y="18987"/>
                  </a:cubicBezTo>
                  <a:cubicBezTo>
                    <a:pt x="28843" y="18740"/>
                    <a:pt x="28249" y="18525"/>
                    <a:pt x="27672" y="18245"/>
                  </a:cubicBezTo>
                  <a:cubicBezTo>
                    <a:pt x="26898" y="17883"/>
                    <a:pt x="26140" y="17471"/>
                    <a:pt x="25365" y="17075"/>
                  </a:cubicBezTo>
                  <a:cubicBezTo>
                    <a:pt x="24129" y="16465"/>
                    <a:pt x="22975" y="15691"/>
                    <a:pt x="21838" y="14916"/>
                  </a:cubicBezTo>
                  <a:cubicBezTo>
                    <a:pt x="20948" y="14306"/>
                    <a:pt x="20042" y="13729"/>
                    <a:pt x="19152" y="13103"/>
                  </a:cubicBezTo>
                  <a:cubicBezTo>
                    <a:pt x="18295" y="12493"/>
                    <a:pt x="17471" y="11851"/>
                    <a:pt x="16630" y="11224"/>
                  </a:cubicBezTo>
                  <a:cubicBezTo>
                    <a:pt x="14998" y="9972"/>
                    <a:pt x="13383" y="8719"/>
                    <a:pt x="11768" y="7467"/>
                  </a:cubicBezTo>
                  <a:cubicBezTo>
                    <a:pt x="9428" y="5637"/>
                    <a:pt x="7104" y="3808"/>
                    <a:pt x="4764" y="1979"/>
                  </a:cubicBezTo>
                  <a:cubicBezTo>
                    <a:pt x="3940" y="1336"/>
                    <a:pt x="3132" y="660"/>
                    <a:pt x="230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11"/>
            <p:cNvSpPr/>
            <p:nvPr/>
          </p:nvSpPr>
          <p:spPr>
            <a:xfrm rot="3504772">
              <a:off x="7915880" y="3235833"/>
              <a:ext cx="294400" cy="127963"/>
            </a:xfrm>
            <a:custGeom>
              <a:avLst/>
              <a:gdLst/>
              <a:ahLst/>
              <a:cxnLst/>
              <a:rect l="l" t="t" r="r" b="b"/>
              <a:pathLst>
                <a:path w="16383" h="7121" extrusionOk="0">
                  <a:moveTo>
                    <a:pt x="16382" y="1"/>
                  </a:moveTo>
                  <a:cubicBezTo>
                    <a:pt x="16251" y="50"/>
                    <a:pt x="16102" y="67"/>
                    <a:pt x="16003" y="133"/>
                  </a:cubicBezTo>
                  <a:cubicBezTo>
                    <a:pt x="15459" y="479"/>
                    <a:pt x="14916" y="809"/>
                    <a:pt x="14339" y="1072"/>
                  </a:cubicBezTo>
                  <a:cubicBezTo>
                    <a:pt x="13614" y="1402"/>
                    <a:pt x="12921" y="1814"/>
                    <a:pt x="12163" y="2061"/>
                  </a:cubicBezTo>
                  <a:cubicBezTo>
                    <a:pt x="11537" y="2275"/>
                    <a:pt x="10878" y="2407"/>
                    <a:pt x="10235" y="2556"/>
                  </a:cubicBezTo>
                  <a:cubicBezTo>
                    <a:pt x="9477" y="2720"/>
                    <a:pt x="8702" y="2819"/>
                    <a:pt x="7944" y="2852"/>
                  </a:cubicBezTo>
                  <a:cubicBezTo>
                    <a:pt x="7774" y="2862"/>
                    <a:pt x="7605" y="2867"/>
                    <a:pt x="7436" y="2867"/>
                  </a:cubicBezTo>
                  <a:cubicBezTo>
                    <a:pt x="6721" y="2867"/>
                    <a:pt x="6017" y="2773"/>
                    <a:pt x="5324" y="2506"/>
                  </a:cubicBezTo>
                  <a:cubicBezTo>
                    <a:pt x="4912" y="2325"/>
                    <a:pt x="4549" y="2078"/>
                    <a:pt x="4219" y="1781"/>
                  </a:cubicBezTo>
                  <a:cubicBezTo>
                    <a:pt x="4186" y="1748"/>
                    <a:pt x="4203" y="1633"/>
                    <a:pt x="4203" y="1550"/>
                  </a:cubicBezTo>
                  <a:lnTo>
                    <a:pt x="4203" y="1550"/>
                  </a:lnTo>
                  <a:cubicBezTo>
                    <a:pt x="4087" y="1600"/>
                    <a:pt x="3956" y="1666"/>
                    <a:pt x="3840" y="1731"/>
                  </a:cubicBezTo>
                  <a:cubicBezTo>
                    <a:pt x="2687" y="2358"/>
                    <a:pt x="1566" y="3033"/>
                    <a:pt x="297" y="3446"/>
                  </a:cubicBezTo>
                  <a:cubicBezTo>
                    <a:pt x="0" y="3874"/>
                    <a:pt x="83" y="4286"/>
                    <a:pt x="379" y="4665"/>
                  </a:cubicBezTo>
                  <a:cubicBezTo>
                    <a:pt x="1385" y="5918"/>
                    <a:pt x="2604" y="6824"/>
                    <a:pt x="4269" y="7022"/>
                  </a:cubicBezTo>
                  <a:cubicBezTo>
                    <a:pt x="4450" y="7038"/>
                    <a:pt x="4648" y="7088"/>
                    <a:pt x="4829" y="7121"/>
                  </a:cubicBezTo>
                  <a:cubicBezTo>
                    <a:pt x="5488" y="6989"/>
                    <a:pt x="6164" y="6956"/>
                    <a:pt x="6790" y="6725"/>
                  </a:cubicBezTo>
                  <a:cubicBezTo>
                    <a:pt x="7746" y="6379"/>
                    <a:pt x="8686" y="5951"/>
                    <a:pt x="9576" y="5423"/>
                  </a:cubicBezTo>
                  <a:cubicBezTo>
                    <a:pt x="11257" y="4451"/>
                    <a:pt x="12822" y="3297"/>
                    <a:pt x="14289" y="2028"/>
                  </a:cubicBezTo>
                  <a:cubicBezTo>
                    <a:pt x="14817" y="1583"/>
                    <a:pt x="15344" y="1122"/>
                    <a:pt x="15871" y="677"/>
                  </a:cubicBezTo>
                  <a:cubicBezTo>
                    <a:pt x="16036" y="446"/>
                    <a:pt x="16218" y="232"/>
                    <a:pt x="16382" y="1"/>
                  </a:cubicBezTo>
                  <a:close/>
                </a:path>
              </a:pathLst>
            </a:custGeom>
            <a:solidFill>
              <a:srgbClr val="C800CF">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11"/>
            <p:cNvSpPr/>
            <p:nvPr/>
          </p:nvSpPr>
          <p:spPr>
            <a:xfrm rot="3504772">
              <a:off x="8163241" y="2169115"/>
              <a:ext cx="481286" cy="577946"/>
            </a:xfrm>
            <a:custGeom>
              <a:avLst/>
              <a:gdLst/>
              <a:ahLst/>
              <a:cxnLst/>
              <a:rect l="l" t="t" r="r" b="b"/>
              <a:pathLst>
                <a:path w="26783" h="32162" extrusionOk="0">
                  <a:moveTo>
                    <a:pt x="18705" y="1"/>
                  </a:moveTo>
                  <a:cubicBezTo>
                    <a:pt x="16655" y="1"/>
                    <a:pt x="14612" y="113"/>
                    <a:pt x="12559" y="139"/>
                  </a:cubicBezTo>
                  <a:cubicBezTo>
                    <a:pt x="12065" y="139"/>
                    <a:pt x="11570" y="188"/>
                    <a:pt x="11076" y="221"/>
                  </a:cubicBezTo>
                  <a:cubicBezTo>
                    <a:pt x="10993" y="2051"/>
                    <a:pt x="10515" y="3781"/>
                    <a:pt x="9774" y="5446"/>
                  </a:cubicBezTo>
                  <a:cubicBezTo>
                    <a:pt x="8109" y="9154"/>
                    <a:pt x="5505" y="12038"/>
                    <a:pt x="1978" y="14049"/>
                  </a:cubicBezTo>
                  <a:cubicBezTo>
                    <a:pt x="1385" y="14395"/>
                    <a:pt x="742" y="14675"/>
                    <a:pt x="132" y="14988"/>
                  </a:cubicBezTo>
                  <a:cubicBezTo>
                    <a:pt x="0" y="15186"/>
                    <a:pt x="83" y="15368"/>
                    <a:pt x="132" y="15549"/>
                  </a:cubicBezTo>
                  <a:cubicBezTo>
                    <a:pt x="281" y="16208"/>
                    <a:pt x="429" y="16851"/>
                    <a:pt x="544" y="17510"/>
                  </a:cubicBezTo>
                  <a:cubicBezTo>
                    <a:pt x="759" y="18614"/>
                    <a:pt x="940" y="19735"/>
                    <a:pt x="1138" y="20856"/>
                  </a:cubicBezTo>
                  <a:cubicBezTo>
                    <a:pt x="1253" y="21416"/>
                    <a:pt x="1352" y="21993"/>
                    <a:pt x="1467" y="22570"/>
                  </a:cubicBezTo>
                  <a:cubicBezTo>
                    <a:pt x="1616" y="23295"/>
                    <a:pt x="1731" y="24037"/>
                    <a:pt x="1912" y="24762"/>
                  </a:cubicBezTo>
                  <a:cubicBezTo>
                    <a:pt x="2143" y="25718"/>
                    <a:pt x="2275" y="26723"/>
                    <a:pt x="2637" y="27662"/>
                  </a:cubicBezTo>
                  <a:cubicBezTo>
                    <a:pt x="2670" y="27728"/>
                    <a:pt x="2670" y="27827"/>
                    <a:pt x="2687" y="27910"/>
                  </a:cubicBezTo>
                  <a:cubicBezTo>
                    <a:pt x="2769" y="28256"/>
                    <a:pt x="2852" y="28602"/>
                    <a:pt x="2918" y="28948"/>
                  </a:cubicBezTo>
                  <a:cubicBezTo>
                    <a:pt x="3082" y="29722"/>
                    <a:pt x="3494" y="30398"/>
                    <a:pt x="3824" y="31090"/>
                  </a:cubicBezTo>
                  <a:cubicBezTo>
                    <a:pt x="4022" y="31502"/>
                    <a:pt x="4203" y="31980"/>
                    <a:pt x="4698" y="32162"/>
                  </a:cubicBezTo>
                  <a:cubicBezTo>
                    <a:pt x="4665" y="31783"/>
                    <a:pt x="4648" y="31404"/>
                    <a:pt x="4615" y="31008"/>
                  </a:cubicBezTo>
                  <a:cubicBezTo>
                    <a:pt x="4566" y="30167"/>
                    <a:pt x="4632" y="29343"/>
                    <a:pt x="4879" y="28552"/>
                  </a:cubicBezTo>
                  <a:cubicBezTo>
                    <a:pt x="5225" y="27448"/>
                    <a:pt x="5835" y="26558"/>
                    <a:pt x="6873" y="25998"/>
                  </a:cubicBezTo>
                  <a:cubicBezTo>
                    <a:pt x="7714" y="25421"/>
                    <a:pt x="8686" y="25174"/>
                    <a:pt x="9658" y="24959"/>
                  </a:cubicBezTo>
                  <a:cubicBezTo>
                    <a:pt x="10466" y="24778"/>
                    <a:pt x="11273" y="24613"/>
                    <a:pt x="12098" y="24514"/>
                  </a:cubicBezTo>
                  <a:cubicBezTo>
                    <a:pt x="12988" y="24383"/>
                    <a:pt x="13746" y="24020"/>
                    <a:pt x="14405" y="23443"/>
                  </a:cubicBezTo>
                  <a:cubicBezTo>
                    <a:pt x="14454" y="23377"/>
                    <a:pt x="14537" y="23344"/>
                    <a:pt x="14603" y="23295"/>
                  </a:cubicBezTo>
                  <a:cubicBezTo>
                    <a:pt x="15180" y="22520"/>
                    <a:pt x="15311" y="21614"/>
                    <a:pt x="15295" y="20691"/>
                  </a:cubicBezTo>
                  <a:cubicBezTo>
                    <a:pt x="15295" y="20032"/>
                    <a:pt x="15229" y="19372"/>
                    <a:pt x="15180" y="18697"/>
                  </a:cubicBezTo>
                  <a:cubicBezTo>
                    <a:pt x="15130" y="17823"/>
                    <a:pt x="15130" y="16933"/>
                    <a:pt x="15295" y="16060"/>
                  </a:cubicBezTo>
                  <a:cubicBezTo>
                    <a:pt x="15707" y="14033"/>
                    <a:pt x="16861" y="12533"/>
                    <a:pt x="18591" y="11445"/>
                  </a:cubicBezTo>
                  <a:cubicBezTo>
                    <a:pt x="19910" y="10621"/>
                    <a:pt x="21376" y="10110"/>
                    <a:pt x="22909" y="9780"/>
                  </a:cubicBezTo>
                  <a:cubicBezTo>
                    <a:pt x="23585" y="9632"/>
                    <a:pt x="24244" y="9418"/>
                    <a:pt x="24887" y="9187"/>
                  </a:cubicBezTo>
                  <a:cubicBezTo>
                    <a:pt x="25579" y="8923"/>
                    <a:pt x="26123" y="8445"/>
                    <a:pt x="26535" y="7819"/>
                  </a:cubicBezTo>
                  <a:cubicBezTo>
                    <a:pt x="26502" y="7193"/>
                    <a:pt x="26634" y="6567"/>
                    <a:pt x="26486" y="5924"/>
                  </a:cubicBezTo>
                  <a:cubicBezTo>
                    <a:pt x="26403" y="5528"/>
                    <a:pt x="26337" y="5116"/>
                    <a:pt x="26271" y="4704"/>
                  </a:cubicBezTo>
                  <a:cubicBezTo>
                    <a:pt x="26172" y="4094"/>
                    <a:pt x="26139" y="3501"/>
                    <a:pt x="26189" y="2891"/>
                  </a:cubicBezTo>
                  <a:cubicBezTo>
                    <a:pt x="26255" y="2133"/>
                    <a:pt x="26420" y="1408"/>
                    <a:pt x="26782" y="749"/>
                  </a:cubicBezTo>
                  <a:cubicBezTo>
                    <a:pt x="26601" y="551"/>
                    <a:pt x="26337" y="518"/>
                    <a:pt x="26090" y="485"/>
                  </a:cubicBezTo>
                  <a:cubicBezTo>
                    <a:pt x="25497" y="419"/>
                    <a:pt x="24887" y="370"/>
                    <a:pt x="24277" y="271"/>
                  </a:cubicBezTo>
                  <a:cubicBezTo>
                    <a:pt x="22926" y="90"/>
                    <a:pt x="21574" y="73"/>
                    <a:pt x="20206" y="24"/>
                  </a:cubicBezTo>
                  <a:cubicBezTo>
                    <a:pt x="19705" y="7"/>
                    <a:pt x="19205" y="1"/>
                    <a:pt x="1870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11"/>
            <p:cNvSpPr/>
            <p:nvPr/>
          </p:nvSpPr>
          <p:spPr>
            <a:xfrm rot="3504772">
              <a:off x="8607977" y="3174244"/>
              <a:ext cx="73748" cy="142483"/>
            </a:xfrm>
            <a:custGeom>
              <a:avLst/>
              <a:gdLst/>
              <a:ahLst/>
              <a:cxnLst/>
              <a:rect l="l" t="t" r="r" b="b"/>
              <a:pathLst>
                <a:path w="4104" h="7929" extrusionOk="0">
                  <a:moveTo>
                    <a:pt x="2538" y="1"/>
                  </a:moveTo>
                  <a:cubicBezTo>
                    <a:pt x="2357" y="67"/>
                    <a:pt x="2176" y="116"/>
                    <a:pt x="2126" y="347"/>
                  </a:cubicBezTo>
                  <a:cubicBezTo>
                    <a:pt x="2077" y="594"/>
                    <a:pt x="1994" y="825"/>
                    <a:pt x="1928" y="1072"/>
                  </a:cubicBezTo>
                  <a:cubicBezTo>
                    <a:pt x="1665" y="2259"/>
                    <a:pt x="1302" y="3429"/>
                    <a:pt x="857" y="4566"/>
                  </a:cubicBezTo>
                  <a:cubicBezTo>
                    <a:pt x="824" y="4682"/>
                    <a:pt x="692" y="4748"/>
                    <a:pt x="593" y="4846"/>
                  </a:cubicBezTo>
                  <a:cubicBezTo>
                    <a:pt x="495" y="5357"/>
                    <a:pt x="363" y="5835"/>
                    <a:pt x="0" y="6231"/>
                  </a:cubicBezTo>
                  <a:cubicBezTo>
                    <a:pt x="725" y="6808"/>
                    <a:pt x="1467" y="7368"/>
                    <a:pt x="2192" y="7928"/>
                  </a:cubicBezTo>
                  <a:cubicBezTo>
                    <a:pt x="2275" y="7797"/>
                    <a:pt x="2373" y="7665"/>
                    <a:pt x="2439" y="7516"/>
                  </a:cubicBezTo>
                  <a:cubicBezTo>
                    <a:pt x="2917" y="6280"/>
                    <a:pt x="3362" y="5028"/>
                    <a:pt x="3675" y="3742"/>
                  </a:cubicBezTo>
                  <a:cubicBezTo>
                    <a:pt x="3906" y="2869"/>
                    <a:pt x="4104" y="1979"/>
                    <a:pt x="4104" y="1056"/>
                  </a:cubicBezTo>
                  <a:cubicBezTo>
                    <a:pt x="3593" y="710"/>
                    <a:pt x="3066" y="347"/>
                    <a:pt x="253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4" name="Google Shape;544;p11"/>
          <p:cNvGrpSpPr/>
          <p:nvPr/>
        </p:nvGrpSpPr>
        <p:grpSpPr>
          <a:xfrm rot="10800000" flipH="1">
            <a:off x="224034" y="3482446"/>
            <a:ext cx="978367" cy="1304819"/>
            <a:chOff x="2733850" y="1716850"/>
            <a:chExt cx="766325" cy="1022025"/>
          </a:xfrm>
        </p:grpSpPr>
        <p:sp>
          <p:nvSpPr>
            <p:cNvPr id="545" name="Google Shape;545;p11"/>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11"/>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11"/>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11"/>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11"/>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11"/>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11"/>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11"/>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11"/>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11"/>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11"/>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11"/>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11"/>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11"/>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11"/>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11"/>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11"/>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11"/>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1"/>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11"/>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11"/>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11"/>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1"/>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1"/>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1"/>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1"/>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1"/>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2" name="Google Shape;572;p11"/>
          <p:cNvGrpSpPr/>
          <p:nvPr/>
        </p:nvGrpSpPr>
        <p:grpSpPr>
          <a:xfrm>
            <a:off x="7949687" y="486156"/>
            <a:ext cx="1018743" cy="1853556"/>
            <a:chOff x="7949686" y="486156"/>
            <a:chExt cx="1018743" cy="1853556"/>
          </a:xfrm>
        </p:grpSpPr>
        <p:grpSp>
          <p:nvGrpSpPr>
            <p:cNvPr id="573" name="Google Shape;573;p11"/>
            <p:cNvGrpSpPr/>
            <p:nvPr/>
          </p:nvGrpSpPr>
          <p:grpSpPr>
            <a:xfrm rot="-885034">
              <a:off x="8017096" y="1664463"/>
              <a:ext cx="606654" cy="608038"/>
              <a:chOff x="7581671" y="539495"/>
              <a:chExt cx="606681" cy="608066"/>
            </a:xfrm>
          </p:grpSpPr>
          <p:sp>
            <p:nvSpPr>
              <p:cNvPr id="574" name="Google Shape;574;p11"/>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1"/>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1"/>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11"/>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11"/>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9" name="Google Shape;579;p11"/>
            <p:cNvGrpSpPr/>
            <p:nvPr/>
          </p:nvGrpSpPr>
          <p:grpSpPr>
            <a:xfrm rot="7294948" flipH="1">
              <a:off x="8500460" y="561584"/>
              <a:ext cx="395664" cy="390963"/>
              <a:chOff x="8351592" y="1216461"/>
              <a:chExt cx="549944" cy="543410"/>
            </a:xfrm>
          </p:grpSpPr>
          <p:sp>
            <p:nvSpPr>
              <p:cNvPr id="580" name="Google Shape;580;p11"/>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3184881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6"/>
        <p:cNvGrpSpPr/>
        <p:nvPr/>
      </p:nvGrpSpPr>
      <p:grpSpPr>
        <a:xfrm>
          <a:off x="0" y="0"/>
          <a:ext cx="0" cy="0"/>
          <a:chOff x="0" y="0"/>
          <a:chExt cx="0" cy="0"/>
        </a:xfrm>
      </p:grpSpPr>
    </p:spTree>
    <p:extLst>
      <p:ext uri="{BB962C8B-B14F-4D97-AF65-F5344CB8AC3E}">
        <p14:creationId xmlns:p14="http://schemas.microsoft.com/office/powerpoint/2010/main" val="1917013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7"/>
        <p:cNvGrpSpPr/>
        <p:nvPr/>
      </p:nvGrpSpPr>
      <p:grpSpPr>
        <a:xfrm>
          <a:off x="0" y="0"/>
          <a:ext cx="0" cy="0"/>
          <a:chOff x="0" y="0"/>
          <a:chExt cx="0" cy="0"/>
        </a:xfrm>
      </p:grpSpPr>
      <p:sp>
        <p:nvSpPr>
          <p:cNvPr id="588" name="Google Shape;58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9" name="Google Shape;589;p13"/>
          <p:cNvSpPr txBox="1">
            <a:spLocks noGrp="1"/>
          </p:cNvSpPr>
          <p:nvPr>
            <p:ph type="subTitle" idx="1"/>
          </p:nvPr>
        </p:nvSpPr>
        <p:spPr>
          <a:xfrm>
            <a:off x="1937950" y="2031417"/>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0" name="Google Shape;590;p13"/>
          <p:cNvSpPr txBox="1">
            <a:spLocks noGrp="1"/>
          </p:cNvSpPr>
          <p:nvPr>
            <p:ph type="subTitle" idx="2"/>
          </p:nvPr>
        </p:nvSpPr>
        <p:spPr>
          <a:xfrm>
            <a:off x="5750891" y="2031417"/>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1" name="Google Shape;591;p13"/>
          <p:cNvSpPr txBox="1">
            <a:spLocks noGrp="1"/>
          </p:cNvSpPr>
          <p:nvPr>
            <p:ph type="subTitle" idx="3"/>
          </p:nvPr>
        </p:nvSpPr>
        <p:spPr>
          <a:xfrm>
            <a:off x="1937950" y="348227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13"/>
          <p:cNvSpPr txBox="1">
            <a:spLocks noGrp="1"/>
          </p:cNvSpPr>
          <p:nvPr>
            <p:ph type="subTitle" idx="4"/>
          </p:nvPr>
        </p:nvSpPr>
        <p:spPr>
          <a:xfrm>
            <a:off x="5750891" y="348227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3" name="Google Shape;593;p13"/>
          <p:cNvSpPr txBox="1">
            <a:spLocks noGrp="1"/>
          </p:cNvSpPr>
          <p:nvPr>
            <p:ph type="title" idx="5" hasCustomPrompt="1"/>
          </p:nvPr>
        </p:nvSpPr>
        <p:spPr>
          <a:xfrm>
            <a:off x="1102380" y="194418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4" name="Google Shape;594;p13"/>
          <p:cNvSpPr txBox="1">
            <a:spLocks noGrp="1"/>
          </p:cNvSpPr>
          <p:nvPr>
            <p:ph type="title" idx="6" hasCustomPrompt="1"/>
          </p:nvPr>
        </p:nvSpPr>
        <p:spPr>
          <a:xfrm>
            <a:off x="1102380" y="340308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5" name="Google Shape;595;p13"/>
          <p:cNvSpPr txBox="1">
            <a:spLocks noGrp="1"/>
          </p:cNvSpPr>
          <p:nvPr>
            <p:ph type="title" idx="7" hasCustomPrompt="1"/>
          </p:nvPr>
        </p:nvSpPr>
        <p:spPr>
          <a:xfrm>
            <a:off x="4915303" y="194418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6" name="Google Shape;596;p13"/>
          <p:cNvSpPr txBox="1">
            <a:spLocks noGrp="1"/>
          </p:cNvSpPr>
          <p:nvPr>
            <p:ph type="title" idx="8" hasCustomPrompt="1"/>
          </p:nvPr>
        </p:nvSpPr>
        <p:spPr>
          <a:xfrm>
            <a:off x="4915303" y="340308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7" name="Google Shape;597;p13"/>
          <p:cNvSpPr txBox="1">
            <a:spLocks noGrp="1"/>
          </p:cNvSpPr>
          <p:nvPr>
            <p:ph type="subTitle" idx="9"/>
          </p:nvPr>
        </p:nvSpPr>
        <p:spPr>
          <a:xfrm>
            <a:off x="1937950" y="165409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598" name="Google Shape;598;p13"/>
          <p:cNvSpPr txBox="1">
            <a:spLocks noGrp="1"/>
          </p:cNvSpPr>
          <p:nvPr>
            <p:ph type="subTitle" idx="13"/>
          </p:nvPr>
        </p:nvSpPr>
        <p:spPr>
          <a:xfrm>
            <a:off x="5750891" y="165409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599" name="Google Shape;599;p13"/>
          <p:cNvSpPr txBox="1">
            <a:spLocks noGrp="1"/>
          </p:cNvSpPr>
          <p:nvPr>
            <p:ph type="subTitle" idx="14"/>
          </p:nvPr>
        </p:nvSpPr>
        <p:spPr>
          <a:xfrm>
            <a:off x="1937950" y="3106248"/>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600" name="Google Shape;600;p13"/>
          <p:cNvSpPr txBox="1">
            <a:spLocks noGrp="1"/>
          </p:cNvSpPr>
          <p:nvPr>
            <p:ph type="subTitle" idx="15"/>
          </p:nvPr>
        </p:nvSpPr>
        <p:spPr>
          <a:xfrm>
            <a:off x="5750891" y="3106248"/>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grpSp>
        <p:nvGrpSpPr>
          <p:cNvPr id="601" name="Google Shape;601;p13"/>
          <p:cNvGrpSpPr/>
          <p:nvPr/>
        </p:nvGrpSpPr>
        <p:grpSpPr>
          <a:xfrm>
            <a:off x="-736967" y="2864396"/>
            <a:ext cx="9819351" cy="2753257"/>
            <a:chOff x="-736967" y="2864395"/>
            <a:chExt cx="9819351" cy="2753257"/>
          </a:xfrm>
        </p:grpSpPr>
        <p:sp>
          <p:nvSpPr>
            <p:cNvPr id="602" name="Google Shape;602;p13"/>
            <p:cNvSpPr/>
            <p:nvPr/>
          </p:nvSpPr>
          <p:spPr>
            <a:xfrm rot="4726716">
              <a:off x="-1009745" y="348915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13"/>
            <p:cNvSpPr/>
            <p:nvPr/>
          </p:nvSpPr>
          <p:spPr>
            <a:xfrm>
              <a:off x="8973222" y="38630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13"/>
            <p:cNvSpPr/>
            <p:nvPr/>
          </p:nvSpPr>
          <p:spPr>
            <a:xfrm>
              <a:off x="8499078" y="39733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05" name="Google Shape;605;p13"/>
          <p:cNvGrpSpPr/>
          <p:nvPr/>
        </p:nvGrpSpPr>
        <p:grpSpPr>
          <a:xfrm>
            <a:off x="-240454" y="100283"/>
            <a:ext cx="9533016" cy="5119675"/>
            <a:chOff x="-240454" y="100282"/>
            <a:chExt cx="9533016" cy="5119675"/>
          </a:xfrm>
        </p:grpSpPr>
        <p:grpSp>
          <p:nvGrpSpPr>
            <p:cNvPr id="606" name="Google Shape;606;p13"/>
            <p:cNvGrpSpPr/>
            <p:nvPr/>
          </p:nvGrpSpPr>
          <p:grpSpPr>
            <a:xfrm rot="4955892" flipH="1">
              <a:off x="-24691" y="-40614"/>
              <a:ext cx="429754" cy="812657"/>
              <a:chOff x="3925396" y="4059189"/>
              <a:chExt cx="757372" cy="1432176"/>
            </a:xfrm>
          </p:grpSpPr>
          <p:sp>
            <p:nvSpPr>
              <p:cNvPr id="607" name="Google Shape;607;p13"/>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3"/>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3"/>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0" name="Google Shape;610;p13"/>
            <p:cNvGrpSpPr/>
            <p:nvPr/>
          </p:nvGrpSpPr>
          <p:grpSpPr>
            <a:xfrm rot="4956030" flipH="1">
              <a:off x="-76462" y="787193"/>
              <a:ext cx="533303" cy="799260"/>
              <a:chOff x="2995144" y="4433786"/>
              <a:chExt cx="710262" cy="1064470"/>
            </a:xfrm>
          </p:grpSpPr>
          <p:sp>
            <p:nvSpPr>
              <p:cNvPr id="611" name="Google Shape;611;p13"/>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13"/>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13"/>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3"/>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5" name="Google Shape;615;p13"/>
            <p:cNvGrpSpPr/>
            <p:nvPr/>
          </p:nvGrpSpPr>
          <p:grpSpPr>
            <a:xfrm rot="-4124887">
              <a:off x="8583996" y="4386761"/>
              <a:ext cx="382430" cy="961467"/>
              <a:chOff x="4979142" y="4336675"/>
              <a:chExt cx="444861" cy="1118426"/>
            </a:xfrm>
          </p:grpSpPr>
          <p:sp>
            <p:nvSpPr>
              <p:cNvPr id="616" name="Google Shape;616;p13"/>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17" name="Google Shape;617;p13"/>
              <p:cNvGrpSpPr/>
              <p:nvPr/>
            </p:nvGrpSpPr>
            <p:grpSpPr>
              <a:xfrm>
                <a:off x="4979142" y="4336675"/>
                <a:ext cx="444861" cy="1118426"/>
                <a:chOff x="4979142" y="4336675"/>
                <a:chExt cx="444861" cy="1118426"/>
              </a:xfrm>
            </p:grpSpPr>
            <p:sp>
              <p:nvSpPr>
                <p:cNvPr id="618" name="Google Shape;618;p13"/>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3"/>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3"/>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grpSp>
        <p:nvGrpSpPr>
          <p:cNvPr id="621" name="Google Shape;621;p13"/>
          <p:cNvGrpSpPr/>
          <p:nvPr/>
        </p:nvGrpSpPr>
        <p:grpSpPr>
          <a:xfrm flipH="1">
            <a:off x="7806464" y="-307320"/>
            <a:ext cx="1564206" cy="1374935"/>
            <a:chOff x="1" y="5679"/>
            <a:chExt cx="1564206" cy="1374935"/>
          </a:xfrm>
        </p:grpSpPr>
        <p:sp>
          <p:nvSpPr>
            <p:cNvPr id="622" name="Google Shape;622;p13"/>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3"/>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3"/>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3"/>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3"/>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3"/>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3"/>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3"/>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3"/>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3"/>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3"/>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3"/>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3"/>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3"/>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3"/>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3"/>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3"/>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3"/>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3"/>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3"/>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3"/>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3"/>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93202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4"/>
        <p:cNvGrpSpPr/>
        <p:nvPr/>
      </p:nvGrpSpPr>
      <p:grpSpPr>
        <a:xfrm>
          <a:off x="0" y="0"/>
          <a:ext cx="0" cy="0"/>
          <a:chOff x="0" y="0"/>
          <a:chExt cx="0" cy="0"/>
        </a:xfrm>
      </p:grpSpPr>
      <p:sp>
        <p:nvSpPr>
          <p:cNvPr id="645" name="Google Shape;645;p14"/>
          <p:cNvSpPr txBox="1">
            <a:spLocks noGrp="1"/>
          </p:cNvSpPr>
          <p:nvPr>
            <p:ph type="title"/>
          </p:nvPr>
        </p:nvSpPr>
        <p:spPr>
          <a:xfrm>
            <a:off x="745875" y="3470500"/>
            <a:ext cx="5637000" cy="550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4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6" name="Google Shape;646;p14"/>
          <p:cNvSpPr txBox="1">
            <a:spLocks noGrp="1"/>
          </p:cNvSpPr>
          <p:nvPr>
            <p:ph type="subTitle" idx="1"/>
          </p:nvPr>
        </p:nvSpPr>
        <p:spPr>
          <a:xfrm>
            <a:off x="745850" y="1122500"/>
            <a:ext cx="5637000" cy="2348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647" name="Google Shape;647;p14"/>
          <p:cNvGrpSpPr/>
          <p:nvPr/>
        </p:nvGrpSpPr>
        <p:grpSpPr>
          <a:xfrm>
            <a:off x="184504" y="167989"/>
            <a:ext cx="4571978" cy="4855165"/>
            <a:chOff x="184503" y="167988"/>
            <a:chExt cx="4571978" cy="4855165"/>
          </a:xfrm>
        </p:grpSpPr>
        <p:sp>
          <p:nvSpPr>
            <p:cNvPr id="648" name="Google Shape;648;p14"/>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4"/>
            <p:cNvSpPr/>
            <p:nvPr/>
          </p:nvSpPr>
          <p:spPr>
            <a:xfrm>
              <a:off x="658647" y="45488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4"/>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4"/>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52" name="Google Shape;652;p14"/>
          <p:cNvGrpSpPr/>
          <p:nvPr/>
        </p:nvGrpSpPr>
        <p:grpSpPr>
          <a:xfrm>
            <a:off x="3297713" y="4358214"/>
            <a:ext cx="1267237" cy="1075421"/>
            <a:chOff x="3297712" y="4358213"/>
            <a:chExt cx="1267237" cy="1075421"/>
          </a:xfrm>
        </p:grpSpPr>
        <p:grpSp>
          <p:nvGrpSpPr>
            <p:cNvPr id="653" name="Google Shape;653;p14"/>
            <p:cNvGrpSpPr/>
            <p:nvPr/>
          </p:nvGrpSpPr>
          <p:grpSpPr>
            <a:xfrm>
              <a:off x="3996238" y="4358213"/>
              <a:ext cx="568711" cy="1075421"/>
              <a:chOff x="3925396" y="4059189"/>
              <a:chExt cx="757372" cy="1432176"/>
            </a:xfrm>
          </p:grpSpPr>
          <p:sp>
            <p:nvSpPr>
              <p:cNvPr id="654" name="Google Shape;654;p14"/>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4"/>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4"/>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57" name="Google Shape;657;p14"/>
            <p:cNvGrpSpPr/>
            <p:nvPr/>
          </p:nvGrpSpPr>
          <p:grpSpPr>
            <a:xfrm>
              <a:off x="3297712" y="4548941"/>
              <a:ext cx="533336" cy="799310"/>
              <a:chOff x="2995144" y="4433786"/>
              <a:chExt cx="710262" cy="1064470"/>
            </a:xfrm>
          </p:grpSpPr>
          <p:sp>
            <p:nvSpPr>
              <p:cNvPr id="658" name="Google Shape;658;p14"/>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4"/>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4"/>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4"/>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662" name="Google Shape;662;p14"/>
          <p:cNvGrpSpPr/>
          <p:nvPr/>
        </p:nvGrpSpPr>
        <p:grpSpPr>
          <a:xfrm>
            <a:off x="-161186" y="-15826"/>
            <a:ext cx="1135926" cy="998478"/>
            <a:chOff x="1" y="5679"/>
            <a:chExt cx="1564206" cy="1374935"/>
          </a:xfrm>
        </p:grpSpPr>
        <p:sp>
          <p:nvSpPr>
            <p:cNvPr id="663" name="Google Shape;663;p14"/>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4"/>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4"/>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4"/>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4"/>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4"/>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4"/>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4"/>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4"/>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4"/>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4"/>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4"/>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4"/>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4"/>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4"/>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4"/>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4"/>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4"/>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4"/>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4"/>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4"/>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4"/>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640684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85"/>
        <p:cNvGrpSpPr/>
        <p:nvPr/>
      </p:nvGrpSpPr>
      <p:grpSpPr>
        <a:xfrm>
          <a:off x="0" y="0"/>
          <a:ext cx="0" cy="0"/>
          <a:chOff x="0" y="0"/>
          <a:chExt cx="0" cy="0"/>
        </a:xfrm>
      </p:grpSpPr>
      <p:sp>
        <p:nvSpPr>
          <p:cNvPr id="686" name="Google Shape;686;p15"/>
          <p:cNvSpPr txBox="1">
            <a:spLocks noGrp="1"/>
          </p:cNvSpPr>
          <p:nvPr>
            <p:ph type="title"/>
          </p:nvPr>
        </p:nvSpPr>
        <p:spPr>
          <a:xfrm>
            <a:off x="720000" y="814200"/>
            <a:ext cx="2910000" cy="2296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7" name="Google Shape;687;p15"/>
          <p:cNvSpPr txBox="1">
            <a:spLocks noGrp="1"/>
          </p:cNvSpPr>
          <p:nvPr>
            <p:ph type="subTitle" idx="1"/>
          </p:nvPr>
        </p:nvSpPr>
        <p:spPr>
          <a:xfrm>
            <a:off x="720000" y="3110250"/>
            <a:ext cx="29100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8" name="Google Shape;688;p15"/>
          <p:cNvSpPr>
            <a:spLocks noGrp="1"/>
          </p:cNvSpPr>
          <p:nvPr>
            <p:ph type="pic" idx="2"/>
          </p:nvPr>
        </p:nvSpPr>
        <p:spPr>
          <a:xfrm>
            <a:off x="3918201" y="533875"/>
            <a:ext cx="4512600" cy="4075800"/>
          </a:xfrm>
          <a:prstGeom prst="rect">
            <a:avLst/>
          </a:prstGeom>
          <a:noFill/>
          <a:ln w="28575" cap="rnd" cmpd="sng">
            <a:solidFill>
              <a:schemeClr val="lt2"/>
            </a:solidFill>
            <a:prstDash val="dash"/>
            <a:round/>
            <a:headEnd type="none" w="sm" len="sm"/>
            <a:tailEnd type="none" w="sm" len="sm"/>
          </a:ln>
        </p:spPr>
      </p:sp>
      <p:sp>
        <p:nvSpPr>
          <p:cNvPr id="689" name="Google Shape;689;p15"/>
          <p:cNvSpPr/>
          <p:nvPr/>
        </p:nvSpPr>
        <p:spPr>
          <a:xfrm rot="10800000">
            <a:off x="6176966" y="4580584"/>
            <a:ext cx="3069009" cy="821514"/>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90" name="Google Shape;690;p15"/>
          <p:cNvGrpSpPr/>
          <p:nvPr/>
        </p:nvGrpSpPr>
        <p:grpSpPr>
          <a:xfrm>
            <a:off x="51368" y="2894075"/>
            <a:ext cx="668626" cy="1090176"/>
            <a:chOff x="51367" y="2894075"/>
            <a:chExt cx="668626" cy="1090176"/>
          </a:xfrm>
        </p:grpSpPr>
        <p:grpSp>
          <p:nvGrpSpPr>
            <p:cNvPr id="691" name="Google Shape;691;p15"/>
            <p:cNvGrpSpPr/>
            <p:nvPr/>
          </p:nvGrpSpPr>
          <p:grpSpPr>
            <a:xfrm rot="633019">
              <a:off x="118375" y="2940290"/>
              <a:ext cx="555778" cy="552028"/>
              <a:chOff x="2439375" y="2818275"/>
              <a:chExt cx="555775" cy="552025"/>
            </a:xfrm>
          </p:grpSpPr>
          <p:sp>
            <p:nvSpPr>
              <p:cNvPr id="692" name="Google Shape;692;p15"/>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5"/>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5"/>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5"/>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5"/>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7" name="Google Shape;697;p15"/>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8" name="Google Shape;698;p15"/>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99" name="Google Shape;699;p15"/>
            <p:cNvGrpSpPr/>
            <p:nvPr/>
          </p:nvGrpSpPr>
          <p:grpSpPr>
            <a:xfrm rot="780811">
              <a:off x="79169" y="3677130"/>
              <a:ext cx="281374" cy="279024"/>
              <a:chOff x="3128600" y="3028450"/>
              <a:chExt cx="281350" cy="279000"/>
            </a:xfrm>
          </p:grpSpPr>
          <p:sp>
            <p:nvSpPr>
              <p:cNvPr id="700" name="Google Shape;700;p15"/>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15"/>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15"/>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5"/>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5"/>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705" name="Google Shape;705;p15"/>
          <p:cNvGrpSpPr/>
          <p:nvPr/>
        </p:nvGrpSpPr>
        <p:grpSpPr>
          <a:xfrm>
            <a:off x="261335" y="-307320"/>
            <a:ext cx="9109335" cy="6060506"/>
            <a:chOff x="261334" y="-307321"/>
            <a:chExt cx="9109335" cy="6060506"/>
          </a:xfrm>
        </p:grpSpPr>
        <p:sp>
          <p:nvSpPr>
            <p:cNvPr id="706" name="Google Shape;706;p15"/>
            <p:cNvSpPr/>
            <p:nvPr/>
          </p:nvSpPr>
          <p:spPr>
            <a:xfrm rot="6395472">
              <a:off x="960441" y="5673790"/>
              <a:ext cx="113750" cy="38720"/>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5"/>
            <p:cNvSpPr/>
            <p:nvPr/>
          </p:nvSpPr>
          <p:spPr>
            <a:xfrm rot="6395472">
              <a:off x="1019459" y="5480087"/>
              <a:ext cx="108355" cy="38665"/>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5"/>
            <p:cNvSpPr/>
            <p:nvPr/>
          </p:nvSpPr>
          <p:spPr>
            <a:xfrm rot="6395472">
              <a:off x="1038161" y="5309213"/>
              <a:ext cx="106083" cy="48550"/>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5"/>
            <p:cNvSpPr/>
            <p:nvPr/>
          </p:nvSpPr>
          <p:spPr>
            <a:xfrm rot="6395472">
              <a:off x="890240" y="4802138"/>
              <a:ext cx="75222" cy="86832"/>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5"/>
            <p:cNvSpPr/>
            <p:nvPr/>
          </p:nvSpPr>
          <p:spPr>
            <a:xfrm rot="6395472">
              <a:off x="1027824" y="5126492"/>
              <a:ext cx="92993" cy="62489"/>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5"/>
            <p:cNvSpPr/>
            <p:nvPr/>
          </p:nvSpPr>
          <p:spPr>
            <a:xfrm rot="6395472">
              <a:off x="677114" y="4609047"/>
              <a:ext cx="38391" cy="99401"/>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5"/>
            <p:cNvSpPr/>
            <p:nvPr/>
          </p:nvSpPr>
          <p:spPr>
            <a:xfrm rot="6395472">
              <a:off x="792783" y="4692477"/>
              <a:ext cx="59586" cy="89215"/>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3" name="Google Shape;713;p15"/>
            <p:cNvSpPr/>
            <p:nvPr/>
          </p:nvSpPr>
          <p:spPr>
            <a:xfrm rot="6395472">
              <a:off x="553096" y="4105340"/>
              <a:ext cx="74482" cy="79220"/>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4" name="Google Shape;714;p15"/>
            <p:cNvSpPr/>
            <p:nvPr/>
          </p:nvSpPr>
          <p:spPr>
            <a:xfrm rot="6395472">
              <a:off x="980198" y="4954538"/>
              <a:ext cx="81712" cy="72812"/>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5"/>
            <p:cNvSpPr/>
            <p:nvPr/>
          </p:nvSpPr>
          <p:spPr>
            <a:xfrm rot="6395472">
              <a:off x="601944" y="4881580"/>
              <a:ext cx="93459" cy="48633"/>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5"/>
            <p:cNvSpPr/>
            <p:nvPr/>
          </p:nvSpPr>
          <p:spPr>
            <a:xfrm rot="6395472">
              <a:off x="669289" y="4371054"/>
              <a:ext cx="86230" cy="60353"/>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5"/>
            <p:cNvSpPr/>
            <p:nvPr/>
          </p:nvSpPr>
          <p:spPr>
            <a:xfrm rot="6395472">
              <a:off x="462713" y="3995593"/>
              <a:ext cx="61393" cy="8414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5"/>
            <p:cNvSpPr/>
            <p:nvPr/>
          </p:nvSpPr>
          <p:spPr>
            <a:xfrm rot="6395472">
              <a:off x="662284" y="4756181"/>
              <a:ext cx="88037" cy="35242"/>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5"/>
            <p:cNvSpPr/>
            <p:nvPr/>
          </p:nvSpPr>
          <p:spPr>
            <a:xfrm rot="6395472">
              <a:off x="257190" y="4858578"/>
              <a:ext cx="83081" cy="53288"/>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5"/>
            <p:cNvSpPr/>
            <p:nvPr/>
          </p:nvSpPr>
          <p:spPr>
            <a:xfrm rot="6395472">
              <a:off x="688817" y="4535753"/>
              <a:ext cx="87133" cy="42389"/>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5"/>
            <p:cNvSpPr/>
            <p:nvPr/>
          </p:nvSpPr>
          <p:spPr>
            <a:xfrm rot="6395472">
              <a:off x="383051" y="4634172"/>
              <a:ext cx="71333" cy="69718"/>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2" name="Google Shape;722;p15"/>
            <p:cNvSpPr/>
            <p:nvPr/>
          </p:nvSpPr>
          <p:spPr>
            <a:xfrm rot="6395472">
              <a:off x="324475" y="4937641"/>
              <a:ext cx="60051" cy="77686"/>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3" name="Google Shape;723;p15"/>
            <p:cNvSpPr/>
            <p:nvPr/>
          </p:nvSpPr>
          <p:spPr>
            <a:xfrm rot="6395472">
              <a:off x="525303" y="4591677"/>
              <a:ext cx="46962" cy="81520"/>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5"/>
            <p:cNvSpPr/>
            <p:nvPr/>
          </p:nvSpPr>
          <p:spPr>
            <a:xfrm rot="6395472">
              <a:off x="276888" y="4740303"/>
              <a:ext cx="84422" cy="4627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5"/>
            <p:cNvSpPr/>
            <p:nvPr/>
          </p:nvSpPr>
          <p:spPr>
            <a:xfrm rot="6395472">
              <a:off x="626558" y="4231613"/>
              <a:ext cx="74044" cy="62899"/>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5"/>
            <p:cNvSpPr/>
            <p:nvPr/>
          </p:nvSpPr>
          <p:spPr>
            <a:xfrm rot="6395472">
              <a:off x="332581" y="3902547"/>
              <a:ext cx="41102" cy="8256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5"/>
            <p:cNvSpPr/>
            <p:nvPr/>
          </p:nvSpPr>
          <p:spPr>
            <a:xfrm rot="6395472">
              <a:off x="533031" y="4972461"/>
              <a:ext cx="66350" cy="56026"/>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5"/>
            <p:cNvSpPr/>
            <p:nvPr/>
          </p:nvSpPr>
          <p:spPr>
            <a:xfrm rot="6395472">
              <a:off x="435116" y="4984974"/>
              <a:ext cx="39487" cy="66569"/>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5"/>
            <p:cNvSpPr/>
            <p:nvPr/>
          </p:nvSpPr>
          <p:spPr>
            <a:xfrm flipH="1">
              <a:off x="9245985" y="1023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5"/>
            <p:cNvSpPr/>
            <p:nvPr/>
          </p:nvSpPr>
          <p:spPr>
            <a:xfrm flipH="1">
              <a:off x="9058161" y="981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1" name="Google Shape;731;p15"/>
            <p:cNvSpPr/>
            <p:nvPr/>
          </p:nvSpPr>
          <p:spPr>
            <a:xfrm flipH="1">
              <a:off x="8592022" y="619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2" name="Google Shape;732;p15"/>
            <p:cNvSpPr/>
            <p:nvPr/>
          </p:nvSpPr>
          <p:spPr>
            <a:xfrm flipH="1">
              <a:off x="8878045" y="897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5"/>
            <p:cNvSpPr/>
            <p:nvPr/>
          </p:nvSpPr>
          <p:spPr>
            <a:xfrm flipH="1">
              <a:off x="8483873" y="296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4" name="Google Shape;734;p15"/>
            <p:cNvSpPr/>
            <p:nvPr/>
          </p:nvSpPr>
          <p:spPr>
            <a:xfrm flipH="1">
              <a:off x="8516075" y="466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5" name="Google Shape;735;p15"/>
            <p:cNvSpPr/>
            <p:nvPr/>
          </p:nvSpPr>
          <p:spPr>
            <a:xfrm flipH="1">
              <a:off x="7931076" y="22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6" name="Google Shape;736;p15"/>
            <p:cNvSpPr/>
            <p:nvPr/>
          </p:nvSpPr>
          <p:spPr>
            <a:xfrm flipH="1">
              <a:off x="8718227" y="778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5"/>
            <p:cNvSpPr/>
            <p:nvPr/>
          </p:nvSpPr>
          <p:spPr>
            <a:xfrm flipH="1">
              <a:off x="8739719" y="353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5"/>
            <p:cNvSpPr/>
            <p:nvPr/>
          </p:nvSpPr>
          <p:spPr>
            <a:xfrm flipH="1">
              <a:off x="8166625" y="251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9" name="Google Shape;739;p15"/>
            <p:cNvSpPr/>
            <p:nvPr/>
          </p:nvSpPr>
          <p:spPr>
            <a:xfrm flipH="1">
              <a:off x="7852380" y="-122501"/>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0" name="Google Shape;740;p15"/>
            <p:cNvSpPr/>
            <p:nvPr/>
          </p:nvSpPr>
          <p:spPr>
            <a:xfrm flipH="1">
              <a:off x="8578707" y="381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5"/>
            <p:cNvSpPr/>
            <p:nvPr/>
          </p:nvSpPr>
          <p:spPr>
            <a:xfrm flipH="1">
              <a:off x="8837520" y="-41597"/>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2" name="Google Shape;742;p15"/>
            <p:cNvSpPr/>
            <p:nvPr/>
          </p:nvSpPr>
          <p:spPr>
            <a:xfrm flipH="1">
              <a:off x="8331219" y="335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3" name="Google Shape;743;p15"/>
            <p:cNvSpPr/>
            <p:nvPr/>
          </p:nvSpPr>
          <p:spPr>
            <a:xfrm flipH="1">
              <a:off x="8567382" y="10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4" name="Google Shape;744;p15"/>
            <p:cNvSpPr/>
            <p:nvPr/>
          </p:nvSpPr>
          <p:spPr>
            <a:xfrm flipH="1">
              <a:off x="8933513" y="36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5"/>
            <p:cNvSpPr/>
            <p:nvPr/>
          </p:nvSpPr>
          <p:spPr>
            <a:xfrm flipH="1">
              <a:off x="8498201" y="135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5"/>
            <p:cNvSpPr/>
            <p:nvPr/>
          </p:nvSpPr>
          <p:spPr>
            <a:xfrm flipH="1">
              <a:off x="8696155" y="-5469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7" name="Google Shape;747;p15"/>
            <p:cNvSpPr/>
            <p:nvPr/>
          </p:nvSpPr>
          <p:spPr>
            <a:xfrm flipH="1">
              <a:off x="8037236" y="150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8" name="Google Shape;748;p15"/>
            <p:cNvSpPr/>
            <p:nvPr/>
          </p:nvSpPr>
          <p:spPr>
            <a:xfrm flipH="1">
              <a:off x="7806464" y="-307321"/>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9" name="Google Shape;749;p15"/>
            <p:cNvSpPr/>
            <p:nvPr/>
          </p:nvSpPr>
          <p:spPr>
            <a:xfrm flipH="1">
              <a:off x="8886403" y="289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0" name="Google Shape;750;p15"/>
            <p:cNvSpPr/>
            <p:nvPr/>
          </p:nvSpPr>
          <p:spPr>
            <a:xfrm flipH="1">
              <a:off x="8958551" y="167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653292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51"/>
        <p:cNvGrpSpPr/>
        <p:nvPr/>
      </p:nvGrpSpPr>
      <p:grpSpPr>
        <a:xfrm>
          <a:off x="0" y="0"/>
          <a:ext cx="0" cy="0"/>
          <a:chOff x="0" y="0"/>
          <a:chExt cx="0" cy="0"/>
        </a:xfrm>
      </p:grpSpPr>
      <p:sp>
        <p:nvSpPr>
          <p:cNvPr id="752" name="Google Shape;752;p16"/>
          <p:cNvSpPr txBox="1">
            <a:spLocks noGrp="1"/>
          </p:cNvSpPr>
          <p:nvPr>
            <p:ph type="title"/>
          </p:nvPr>
        </p:nvSpPr>
        <p:spPr>
          <a:xfrm>
            <a:off x="713225" y="1386750"/>
            <a:ext cx="3036600" cy="1185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3" name="Google Shape;753;p16"/>
          <p:cNvSpPr txBox="1">
            <a:spLocks noGrp="1"/>
          </p:cNvSpPr>
          <p:nvPr>
            <p:ph type="subTitle" idx="1"/>
          </p:nvPr>
        </p:nvSpPr>
        <p:spPr>
          <a:xfrm>
            <a:off x="713225" y="2571750"/>
            <a:ext cx="3036600" cy="118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4" name="Google Shape;754;p16"/>
          <p:cNvGrpSpPr/>
          <p:nvPr/>
        </p:nvGrpSpPr>
        <p:grpSpPr>
          <a:xfrm>
            <a:off x="-736967" y="2864396"/>
            <a:ext cx="9819351" cy="2753257"/>
            <a:chOff x="-736967" y="2864395"/>
            <a:chExt cx="9819351" cy="2753257"/>
          </a:xfrm>
        </p:grpSpPr>
        <p:sp>
          <p:nvSpPr>
            <p:cNvPr id="755" name="Google Shape;755;p16"/>
            <p:cNvSpPr/>
            <p:nvPr/>
          </p:nvSpPr>
          <p:spPr>
            <a:xfrm rot="4726716">
              <a:off x="-1009745" y="348915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6" name="Google Shape;756;p16"/>
            <p:cNvSpPr/>
            <p:nvPr/>
          </p:nvSpPr>
          <p:spPr>
            <a:xfrm>
              <a:off x="8973222" y="38630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7" name="Google Shape;757;p16"/>
            <p:cNvSpPr/>
            <p:nvPr/>
          </p:nvSpPr>
          <p:spPr>
            <a:xfrm>
              <a:off x="8499078" y="39733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58" name="Google Shape;758;p16"/>
          <p:cNvGrpSpPr/>
          <p:nvPr/>
        </p:nvGrpSpPr>
        <p:grpSpPr>
          <a:xfrm>
            <a:off x="-240454" y="100283"/>
            <a:ext cx="9533016" cy="5119675"/>
            <a:chOff x="-240454" y="100282"/>
            <a:chExt cx="9533016" cy="5119675"/>
          </a:xfrm>
        </p:grpSpPr>
        <p:grpSp>
          <p:nvGrpSpPr>
            <p:cNvPr id="759" name="Google Shape;759;p16"/>
            <p:cNvGrpSpPr/>
            <p:nvPr/>
          </p:nvGrpSpPr>
          <p:grpSpPr>
            <a:xfrm rot="4955892" flipH="1">
              <a:off x="-24691" y="-40614"/>
              <a:ext cx="429754" cy="812657"/>
              <a:chOff x="3925396" y="4059189"/>
              <a:chExt cx="757372" cy="1432176"/>
            </a:xfrm>
          </p:grpSpPr>
          <p:sp>
            <p:nvSpPr>
              <p:cNvPr id="760" name="Google Shape;760;p16"/>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1" name="Google Shape;761;p16"/>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2" name="Google Shape;762;p16"/>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63" name="Google Shape;763;p16"/>
            <p:cNvGrpSpPr/>
            <p:nvPr/>
          </p:nvGrpSpPr>
          <p:grpSpPr>
            <a:xfrm rot="4956030" flipH="1">
              <a:off x="-76462" y="787193"/>
              <a:ext cx="533303" cy="799260"/>
              <a:chOff x="2995144" y="4433786"/>
              <a:chExt cx="710262" cy="1064470"/>
            </a:xfrm>
          </p:grpSpPr>
          <p:sp>
            <p:nvSpPr>
              <p:cNvPr id="764" name="Google Shape;764;p16"/>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5" name="Google Shape;765;p16"/>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6" name="Google Shape;766;p16"/>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7" name="Google Shape;767;p16"/>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68" name="Google Shape;768;p16"/>
            <p:cNvGrpSpPr/>
            <p:nvPr/>
          </p:nvGrpSpPr>
          <p:grpSpPr>
            <a:xfrm rot="-4124887">
              <a:off x="8583996" y="4386761"/>
              <a:ext cx="382430" cy="961467"/>
              <a:chOff x="4979142" y="4336675"/>
              <a:chExt cx="444861" cy="1118426"/>
            </a:xfrm>
          </p:grpSpPr>
          <p:sp>
            <p:nvSpPr>
              <p:cNvPr id="769" name="Google Shape;769;p16"/>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70" name="Google Shape;770;p16"/>
              <p:cNvGrpSpPr/>
              <p:nvPr/>
            </p:nvGrpSpPr>
            <p:grpSpPr>
              <a:xfrm>
                <a:off x="4979142" y="4336675"/>
                <a:ext cx="444861" cy="1118426"/>
                <a:chOff x="4979142" y="4336675"/>
                <a:chExt cx="444861" cy="1118426"/>
              </a:xfrm>
            </p:grpSpPr>
            <p:sp>
              <p:nvSpPr>
                <p:cNvPr id="771" name="Google Shape;771;p16"/>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2" name="Google Shape;772;p16"/>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3" name="Google Shape;773;p16"/>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grpSp>
        <p:nvGrpSpPr>
          <p:cNvPr id="774" name="Google Shape;774;p16"/>
          <p:cNvGrpSpPr/>
          <p:nvPr/>
        </p:nvGrpSpPr>
        <p:grpSpPr>
          <a:xfrm flipH="1">
            <a:off x="7806464" y="-307320"/>
            <a:ext cx="1564206" cy="1374935"/>
            <a:chOff x="1" y="5679"/>
            <a:chExt cx="1564206" cy="1374935"/>
          </a:xfrm>
        </p:grpSpPr>
        <p:sp>
          <p:nvSpPr>
            <p:cNvPr id="775" name="Google Shape;775;p16"/>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6" name="Google Shape;776;p16"/>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7" name="Google Shape;777;p16"/>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8" name="Google Shape;778;p16"/>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9" name="Google Shape;779;p16"/>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0" name="Google Shape;780;p16"/>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1" name="Google Shape;781;p16"/>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2" name="Google Shape;782;p16"/>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3" name="Google Shape;783;p16"/>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4" name="Google Shape;784;p16"/>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5" name="Google Shape;785;p16"/>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6" name="Google Shape;786;p16"/>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7" name="Google Shape;787;p16"/>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8" name="Google Shape;788;p16"/>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9" name="Google Shape;789;p16"/>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0" name="Google Shape;790;p16"/>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1" name="Google Shape;791;p16"/>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2" name="Google Shape;792;p16"/>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3" name="Google Shape;793;p16"/>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4" name="Google Shape;794;p16"/>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5" name="Google Shape;795;p16"/>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6" name="Google Shape;796;p16"/>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97898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97"/>
        <p:cNvGrpSpPr/>
        <p:nvPr/>
      </p:nvGrpSpPr>
      <p:grpSpPr>
        <a:xfrm>
          <a:off x="0" y="0"/>
          <a:ext cx="0" cy="0"/>
          <a:chOff x="0" y="0"/>
          <a:chExt cx="0" cy="0"/>
        </a:xfrm>
      </p:grpSpPr>
      <p:sp>
        <p:nvSpPr>
          <p:cNvPr id="798" name="Google Shape;798;p17"/>
          <p:cNvSpPr txBox="1">
            <a:spLocks noGrp="1"/>
          </p:cNvSpPr>
          <p:nvPr>
            <p:ph type="title"/>
          </p:nvPr>
        </p:nvSpPr>
        <p:spPr>
          <a:xfrm>
            <a:off x="5394025" y="1386750"/>
            <a:ext cx="3036600" cy="1194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9" name="Google Shape;799;p17"/>
          <p:cNvSpPr txBox="1">
            <a:spLocks noGrp="1"/>
          </p:cNvSpPr>
          <p:nvPr>
            <p:ph type="subTitle" idx="1"/>
          </p:nvPr>
        </p:nvSpPr>
        <p:spPr>
          <a:xfrm>
            <a:off x="5394175" y="2581350"/>
            <a:ext cx="3036600" cy="117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7"/>
          <p:cNvGrpSpPr/>
          <p:nvPr/>
        </p:nvGrpSpPr>
        <p:grpSpPr>
          <a:xfrm>
            <a:off x="192563" y="4205814"/>
            <a:ext cx="1238662" cy="1075421"/>
            <a:chOff x="192562" y="4205813"/>
            <a:chExt cx="1238662" cy="1075421"/>
          </a:xfrm>
        </p:grpSpPr>
        <p:grpSp>
          <p:nvGrpSpPr>
            <p:cNvPr id="801" name="Google Shape;801;p17"/>
            <p:cNvGrpSpPr/>
            <p:nvPr/>
          </p:nvGrpSpPr>
          <p:grpSpPr>
            <a:xfrm flipH="1">
              <a:off x="192562" y="4205813"/>
              <a:ext cx="568711" cy="1075421"/>
              <a:chOff x="3925396" y="4059189"/>
              <a:chExt cx="757372" cy="1432176"/>
            </a:xfrm>
          </p:grpSpPr>
          <p:sp>
            <p:nvSpPr>
              <p:cNvPr id="802" name="Google Shape;802;p17"/>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3" name="Google Shape;803;p17"/>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4" name="Google Shape;804;p17"/>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05" name="Google Shape;805;p17"/>
            <p:cNvGrpSpPr/>
            <p:nvPr/>
          </p:nvGrpSpPr>
          <p:grpSpPr>
            <a:xfrm flipH="1">
              <a:off x="897888" y="4481916"/>
              <a:ext cx="533336" cy="799310"/>
              <a:chOff x="2995144" y="4433786"/>
              <a:chExt cx="710262" cy="1064470"/>
            </a:xfrm>
          </p:grpSpPr>
          <p:sp>
            <p:nvSpPr>
              <p:cNvPr id="806" name="Google Shape;806;p17"/>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7" name="Google Shape;807;p17"/>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8" name="Google Shape;808;p17"/>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9" name="Google Shape;809;p17"/>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810" name="Google Shape;810;p17"/>
          <p:cNvGrpSpPr/>
          <p:nvPr/>
        </p:nvGrpSpPr>
        <p:grpSpPr>
          <a:xfrm>
            <a:off x="-1941963" y="-2039161"/>
            <a:ext cx="11722584" cy="7669561"/>
            <a:chOff x="-1941963" y="-2039161"/>
            <a:chExt cx="11722584" cy="7669561"/>
          </a:xfrm>
        </p:grpSpPr>
        <p:sp>
          <p:nvSpPr>
            <p:cNvPr id="811" name="Google Shape;811;p17"/>
            <p:cNvSpPr/>
            <p:nvPr/>
          </p:nvSpPr>
          <p:spPr>
            <a:xfrm rot="-6826508">
              <a:off x="-1625304" y="-1412801"/>
              <a:ext cx="3167664" cy="2758001"/>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2" name="Google Shape;812;p17"/>
            <p:cNvSpPr/>
            <p:nvPr/>
          </p:nvSpPr>
          <p:spPr>
            <a:xfrm rot="-900639">
              <a:off x="7097994" y="3662050"/>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3" name="Google Shape;813;p17"/>
            <p:cNvSpPr/>
            <p:nvPr/>
          </p:nvSpPr>
          <p:spPr>
            <a:xfrm>
              <a:off x="435524" y="320513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4" name="Google Shape;814;p17"/>
            <p:cNvSpPr/>
            <p:nvPr/>
          </p:nvSpPr>
          <p:spPr>
            <a:xfrm>
              <a:off x="100326" y="332765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5" name="Google Shape;815;p17"/>
            <p:cNvSpPr/>
            <p:nvPr/>
          </p:nvSpPr>
          <p:spPr>
            <a:xfrm rot="3504719">
              <a:off x="8590771" y="3634387"/>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16" name="Google Shape;816;p17"/>
          <p:cNvGrpSpPr/>
          <p:nvPr/>
        </p:nvGrpSpPr>
        <p:grpSpPr>
          <a:xfrm rot="194987">
            <a:off x="7750263" y="269836"/>
            <a:ext cx="1560593" cy="597069"/>
            <a:chOff x="5554408" y="1265017"/>
            <a:chExt cx="1620304" cy="619914"/>
          </a:xfrm>
        </p:grpSpPr>
        <p:sp>
          <p:nvSpPr>
            <p:cNvPr id="817" name="Google Shape;817;p17"/>
            <p:cNvSpPr/>
            <p:nvPr/>
          </p:nvSpPr>
          <p:spPr>
            <a:xfrm>
              <a:off x="7096882" y="1539418"/>
              <a:ext cx="77830" cy="85648"/>
            </a:xfrm>
            <a:custGeom>
              <a:avLst/>
              <a:gdLst/>
              <a:ahLst/>
              <a:cxnLst/>
              <a:rect l="l" t="t" r="r" b="b"/>
              <a:pathLst>
                <a:path w="3116" h="3429" extrusionOk="0">
                  <a:moveTo>
                    <a:pt x="592" y="0"/>
                  </a:moveTo>
                  <a:cubicBezTo>
                    <a:pt x="488" y="0"/>
                    <a:pt x="386" y="34"/>
                    <a:pt x="297" y="100"/>
                  </a:cubicBezTo>
                  <a:cubicBezTo>
                    <a:pt x="83" y="249"/>
                    <a:pt x="0" y="545"/>
                    <a:pt x="132" y="826"/>
                  </a:cubicBezTo>
                  <a:cubicBezTo>
                    <a:pt x="165" y="875"/>
                    <a:pt x="215" y="941"/>
                    <a:pt x="264" y="1007"/>
                  </a:cubicBezTo>
                  <a:cubicBezTo>
                    <a:pt x="824" y="1699"/>
                    <a:pt x="1401" y="2408"/>
                    <a:pt x="1978" y="3100"/>
                  </a:cubicBezTo>
                  <a:cubicBezTo>
                    <a:pt x="2044" y="3199"/>
                    <a:pt x="2143" y="3281"/>
                    <a:pt x="2242" y="3347"/>
                  </a:cubicBezTo>
                  <a:cubicBezTo>
                    <a:pt x="2331" y="3402"/>
                    <a:pt x="2429" y="3429"/>
                    <a:pt x="2526" y="3429"/>
                  </a:cubicBezTo>
                  <a:cubicBezTo>
                    <a:pt x="2662" y="3429"/>
                    <a:pt x="2795" y="3377"/>
                    <a:pt x="2901" y="3281"/>
                  </a:cubicBezTo>
                  <a:cubicBezTo>
                    <a:pt x="3066" y="3117"/>
                    <a:pt x="3115" y="2869"/>
                    <a:pt x="3016" y="2672"/>
                  </a:cubicBezTo>
                  <a:cubicBezTo>
                    <a:pt x="2951" y="2540"/>
                    <a:pt x="2868" y="2424"/>
                    <a:pt x="2769" y="2325"/>
                  </a:cubicBezTo>
                  <a:cubicBezTo>
                    <a:pt x="2291" y="1716"/>
                    <a:pt x="1780" y="1106"/>
                    <a:pt x="1286" y="496"/>
                  </a:cubicBezTo>
                  <a:cubicBezTo>
                    <a:pt x="1187" y="381"/>
                    <a:pt x="1088" y="249"/>
                    <a:pt x="956" y="150"/>
                  </a:cubicBezTo>
                  <a:cubicBezTo>
                    <a:pt x="848" y="50"/>
                    <a:pt x="719" y="0"/>
                    <a:pt x="5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8" name="Google Shape;818;p17"/>
            <p:cNvSpPr/>
            <p:nvPr/>
          </p:nvSpPr>
          <p:spPr>
            <a:xfrm>
              <a:off x="6958557" y="1422324"/>
              <a:ext cx="85248" cy="70836"/>
            </a:xfrm>
            <a:custGeom>
              <a:avLst/>
              <a:gdLst/>
              <a:ahLst/>
              <a:cxnLst/>
              <a:rect l="l" t="t" r="r" b="b"/>
              <a:pathLst>
                <a:path w="3413" h="2836" extrusionOk="0">
                  <a:moveTo>
                    <a:pt x="564" y="1"/>
                  </a:moveTo>
                  <a:cubicBezTo>
                    <a:pt x="401" y="1"/>
                    <a:pt x="244" y="75"/>
                    <a:pt x="133" y="223"/>
                  </a:cubicBezTo>
                  <a:cubicBezTo>
                    <a:pt x="1" y="388"/>
                    <a:pt x="1" y="586"/>
                    <a:pt x="116" y="850"/>
                  </a:cubicBezTo>
                  <a:cubicBezTo>
                    <a:pt x="166" y="899"/>
                    <a:pt x="264" y="1014"/>
                    <a:pt x="363" y="1097"/>
                  </a:cubicBezTo>
                  <a:cubicBezTo>
                    <a:pt x="1023" y="1608"/>
                    <a:pt x="1682" y="2119"/>
                    <a:pt x="2325" y="2613"/>
                  </a:cubicBezTo>
                  <a:cubicBezTo>
                    <a:pt x="2407" y="2679"/>
                    <a:pt x="2489" y="2745"/>
                    <a:pt x="2588" y="2778"/>
                  </a:cubicBezTo>
                  <a:cubicBezTo>
                    <a:pt x="2661" y="2817"/>
                    <a:pt x="2741" y="2835"/>
                    <a:pt x="2822" y="2835"/>
                  </a:cubicBezTo>
                  <a:cubicBezTo>
                    <a:pt x="2979" y="2835"/>
                    <a:pt x="3139" y="2766"/>
                    <a:pt x="3248" y="2646"/>
                  </a:cubicBezTo>
                  <a:cubicBezTo>
                    <a:pt x="3412" y="2448"/>
                    <a:pt x="3412" y="2152"/>
                    <a:pt x="3231" y="1921"/>
                  </a:cubicBezTo>
                  <a:cubicBezTo>
                    <a:pt x="3182" y="1871"/>
                    <a:pt x="3116" y="1822"/>
                    <a:pt x="3050" y="1772"/>
                  </a:cubicBezTo>
                  <a:cubicBezTo>
                    <a:pt x="2391" y="1245"/>
                    <a:pt x="1715" y="718"/>
                    <a:pt x="1056" y="207"/>
                  </a:cubicBezTo>
                  <a:cubicBezTo>
                    <a:pt x="957" y="141"/>
                    <a:pt x="841" y="75"/>
                    <a:pt x="726" y="25"/>
                  </a:cubicBezTo>
                  <a:cubicBezTo>
                    <a:pt x="672" y="9"/>
                    <a:pt x="618"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9" name="Google Shape;819;p17"/>
            <p:cNvSpPr/>
            <p:nvPr/>
          </p:nvSpPr>
          <p:spPr>
            <a:xfrm>
              <a:off x="6807894" y="1335078"/>
              <a:ext cx="89369" cy="57498"/>
            </a:xfrm>
            <a:custGeom>
              <a:avLst/>
              <a:gdLst/>
              <a:ahLst/>
              <a:cxnLst/>
              <a:rect l="l" t="t" r="r" b="b"/>
              <a:pathLst>
                <a:path w="3578" h="2302" extrusionOk="0">
                  <a:moveTo>
                    <a:pt x="553" y="1"/>
                  </a:moveTo>
                  <a:cubicBezTo>
                    <a:pt x="378" y="1"/>
                    <a:pt x="229" y="84"/>
                    <a:pt x="116" y="239"/>
                  </a:cubicBezTo>
                  <a:cubicBezTo>
                    <a:pt x="1" y="387"/>
                    <a:pt x="1" y="568"/>
                    <a:pt x="83" y="766"/>
                  </a:cubicBezTo>
                  <a:cubicBezTo>
                    <a:pt x="149" y="947"/>
                    <a:pt x="330" y="1046"/>
                    <a:pt x="512" y="1145"/>
                  </a:cubicBezTo>
                  <a:cubicBezTo>
                    <a:pt x="1154" y="1475"/>
                    <a:pt x="1797" y="1804"/>
                    <a:pt x="2440" y="2134"/>
                  </a:cubicBezTo>
                  <a:cubicBezTo>
                    <a:pt x="2539" y="2184"/>
                    <a:pt x="2654" y="2233"/>
                    <a:pt x="2769" y="2266"/>
                  </a:cubicBezTo>
                  <a:cubicBezTo>
                    <a:pt x="2838" y="2290"/>
                    <a:pt x="2906" y="2301"/>
                    <a:pt x="2970" y="2301"/>
                  </a:cubicBezTo>
                  <a:cubicBezTo>
                    <a:pt x="3171" y="2301"/>
                    <a:pt x="3346" y="2193"/>
                    <a:pt x="3445" y="2019"/>
                  </a:cubicBezTo>
                  <a:cubicBezTo>
                    <a:pt x="3577" y="1771"/>
                    <a:pt x="3495" y="1475"/>
                    <a:pt x="3231" y="1294"/>
                  </a:cubicBezTo>
                  <a:cubicBezTo>
                    <a:pt x="3182" y="1261"/>
                    <a:pt x="3132" y="1228"/>
                    <a:pt x="3083" y="1195"/>
                  </a:cubicBezTo>
                  <a:cubicBezTo>
                    <a:pt x="2374" y="832"/>
                    <a:pt x="1682" y="486"/>
                    <a:pt x="990" y="123"/>
                  </a:cubicBezTo>
                  <a:cubicBezTo>
                    <a:pt x="874" y="74"/>
                    <a:pt x="759" y="24"/>
                    <a:pt x="643" y="8"/>
                  </a:cubicBezTo>
                  <a:cubicBezTo>
                    <a:pt x="612" y="3"/>
                    <a:pt x="582" y="1"/>
                    <a:pt x="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0" name="Google Shape;820;p17"/>
            <p:cNvSpPr/>
            <p:nvPr/>
          </p:nvSpPr>
          <p:spPr>
            <a:xfrm>
              <a:off x="6670819" y="1285348"/>
              <a:ext cx="90993" cy="46233"/>
            </a:xfrm>
            <a:custGeom>
              <a:avLst/>
              <a:gdLst/>
              <a:ahLst/>
              <a:cxnLst/>
              <a:rect l="l" t="t" r="r" b="b"/>
              <a:pathLst>
                <a:path w="3643" h="1851" extrusionOk="0">
                  <a:moveTo>
                    <a:pt x="585" y="1"/>
                  </a:moveTo>
                  <a:cubicBezTo>
                    <a:pt x="325" y="1"/>
                    <a:pt x="127" y="159"/>
                    <a:pt x="66" y="400"/>
                  </a:cubicBezTo>
                  <a:cubicBezTo>
                    <a:pt x="0" y="648"/>
                    <a:pt x="132" y="911"/>
                    <a:pt x="396" y="1043"/>
                  </a:cubicBezTo>
                  <a:cubicBezTo>
                    <a:pt x="445" y="1076"/>
                    <a:pt x="495" y="1093"/>
                    <a:pt x="561" y="1109"/>
                  </a:cubicBezTo>
                  <a:cubicBezTo>
                    <a:pt x="1253" y="1340"/>
                    <a:pt x="1929" y="1571"/>
                    <a:pt x="2621" y="1785"/>
                  </a:cubicBezTo>
                  <a:cubicBezTo>
                    <a:pt x="2802" y="1851"/>
                    <a:pt x="3016" y="1834"/>
                    <a:pt x="3132" y="1851"/>
                  </a:cubicBezTo>
                  <a:cubicBezTo>
                    <a:pt x="3577" y="1653"/>
                    <a:pt x="3643" y="1158"/>
                    <a:pt x="3346" y="911"/>
                  </a:cubicBezTo>
                  <a:cubicBezTo>
                    <a:pt x="3214" y="812"/>
                    <a:pt x="3066" y="763"/>
                    <a:pt x="2918" y="697"/>
                  </a:cubicBezTo>
                  <a:cubicBezTo>
                    <a:pt x="2308" y="499"/>
                    <a:pt x="1698" y="285"/>
                    <a:pt x="1072" y="87"/>
                  </a:cubicBezTo>
                  <a:cubicBezTo>
                    <a:pt x="940" y="54"/>
                    <a:pt x="808" y="5"/>
                    <a:pt x="660" y="5"/>
                  </a:cubicBezTo>
                  <a:cubicBezTo>
                    <a:pt x="634" y="2"/>
                    <a:pt x="610" y="1"/>
                    <a:pt x="5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1" name="Google Shape;821;p17"/>
            <p:cNvSpPr/>
            <p:nvPr/>
          </p:nvSpPr>
          <p:spPr>
            <a:xfrm>
              <a:off x="6222101" y="1304256"/>
              <a:ext cx="87721" cy="49306"/>
            </a:xfrm>
            <a:custGeom>
              <a:avLst/>
              <a:gdLst/>
              <a:ahLst/>
              <a:cxnLst/>
              <a:rect l="l" t="t" r="r" b="b"/>
              <a:pathLst>
                <a:path w="3512" h="1974" extrusionOk="0">
                  <a:moveTo>
                    <a:pt x="2895" y="1"/>
                  </a:moveTo>
                  <a:cubicBezTo>
                    <a:pt x="2870" y="1"/>
                    <a:pt x="2845" y="3"/>
                    <a:pt x="2819" y="6"/>
                  </a:cubicBezTo>
                  <a:cubicBezTo>
                    <a:pt x="2720" y="22"/>
                    <a:pt x="2621" y="55"/>
                    <a:pt x="2539" y="88"/>
                  </a:cubicBezTo>
                  <a:cubicBezTo>
                    <a:pt x="1896" y="336"/>
                    <a:pt x="1254" y="583"/>
                    <a:pt x="627" y="846"/>
                  </a:cubicBezTo>
                  <a:cubicBezTo>
                    <a:pt x="495" y="896"/>
                    <a:pt x="364" y="978"/>
                    <a:pt x="265" y="1061"/>
                  </a:cubicBezTo>
                  <a:cubicBezTo>
                    <a:pt x="1" y="1324"/>
                    <a:pt x="83" y="1769"/>
                    <a:pt x="429" y="1918"/>
                  </a:cubicBezTo>
                  <a:cubicBezTo>
                    <a:pt x="515" y="1957"/>
                    <a:pt x="597" y="1974"/>
                    <a:pt x="679" y="1974"/>
                  </a:cubicBezTo>
                  <a:cubicBezTo>
                    <a:pt x="770" y="1974"/>
                    <a:pt x="861" y="1953"/>
                    <a:pt x="957" y="1918"/>
                  </a:cubicBezTo>
                  <a:cubicBezTo>
                    <a:pt x="1369" y="1769"/>
                    <a:pt x="1781" y="1605"/>
                    <a:pt x="2193" y="1440"/>
                  </a:cubicBezTo>
                  <a:cubicBezTo>
                    <a:pt x="2308" y="1390"/>
                    <a:pt x="2424" y="1357"/>
                    <a:pt x="2539" y="1308"/>
                  </a:cubicBezTo>
                  <a:cubicBezTo>
                    <a:pt x="2654" y="1275"/>
                    <a:pt x="2770" y="1226"/>
                    <a:pt x="2869" y="1176"/>
                  </a:cubicBezTo>
                  <a:cubicBezTo>
                    <a:pt x="3001" y="1110"/>
                    <a:pt x="3132" y="1061"/>
                    <a:pt x="3248" y="978"/>
                  </a:cubicBezTo>
                  <a:cubicBezTo>
                    <a:pt x="3446" y="830"/>
                    <a:pt x="3511" y="550"/>
                    <a:pt x="3429" y="336"/>
                  </a:cubicBezTo>
                  <a:cubicBezTo>
                    <a:pt x="3340" y="128"/>
                    <a:pt x="3119" y="1"/>
                    <a:pt x="2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2" name="Google Shape;822;p17"/>
            <p:cNvSpPr/>
            <p:nvPr/>
          </p:nvSpPr>
          <p:spPr>
            <a:xfrm>
              <a:off x="6521380" y="1265017"/>
              <a:ext cx="86472" cy="31996"/>
            </a:xfrm>
            <a:custGeom>
              <a:avLst/>
              <a:gdLst/>
              <a:ahLst/>
              <a:cxnLst/>
              <a:rect l="l" t="t" r="r" b="b"/>
              <a:pathLst>
                <a:path w="3462" h="1281" extrusionOk="0">
                  <a:moveTo>
                    <a:pt x="642" y="0"/>
                  </a:moveTo>
                  <a:cubicBezTo>
                    <a:pt x="570" y="0"/>
                    <a:pt x="497" y="8"/>
                    <a:pt x="429" y="28"/>
                  </a:cubicBezTo>
                  <a:cubicBezTo>
                    <a:pt x="182" y="94"/>
                    <a:pt x="17" y="291"/>
                    <a:pt x="17" y="555"/>
                  </a:cubicBezTo>
                  <a:cubicBezTo>
                    <a:pt x="1" y="769"/>
                    <a:pt x="149" y="967"/>
                    <a:pt x="380" y="1050"/>
                  </a:cubicBezTo>
                  <a:cubicBezTo>
                    <a:pt x="462" y="1083"/>
                    <a:pt x="561" y="1115"/>
                    <a:pt x="660" y="1115"/>
                  </a:cubicBezTo>
                  <a:cubicBezTo>
                    <a:pt x="1352" y="1181"/>
                    <a:pt x="2028" y="1231"/>
                    <a:pt x="2704" y="1280"/>
                  </a:cubicBezTo>
                  <a:cubicBezTo>
                    <a:pt x="2836" y="1280"/>
                    <a:pt x="2984" y="1264"/>
                    <a:pt x="3066" y="1247"/>
                  </a:cubicBezTo>
                  <a:cubicBezTo>
                    <a:pt x="3313" y="1132"/>
                    <a:pt x="3429" y="984"/>
                    <a:pt x="3445" y="769"/>
                  </a:cubicBezTo>
                  <a:cubicBezTo>
                    <a:pt x="3462" y="539"/>
                    <a:pt x="3330" y="324"/>
                    <a:pt x="3116" y="242"/>
                  </a:cubicBezTo>
                  <a:cubicBezTo>
                    <a:pt x="3017" y="193"/>
                    <a:pt x="2885" y="176"/>
                    <a:pt x="2770" y="160"/>
                  </a:cubicBezTo>
                  <a:cubicBezTo>
                    <a:pt x="2110" y="110"/>
                    <a:pt x="1451" y="61"/>
                    <a:pt x="792" y="11"/>
                  </a:cubicBezTo>
                  <a:cubicBezTo>
                    <a:pt x="744" y="4"/>
                    <a:pt x="693" y="0"/>
                    <a:pt x="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3" name="Google Shape;823;p17"/>
            <p:cNvSpPr/>
            <p:nvPr/>
          </p:nvSpPr>
          <p:spPr>
            <a:xfrm>
              <a:off x="6020410" y="1441307"/>
              <a:ext cx="66715" cy="74158"/>
            </a:xfrm>
            <a:custGeom>
              <a:avLst/>
              <a:gdLst/>
              <a:ahLst/>
              <a:cxnLst/>
              <a:rect l="l" t="t" r="r" b="b"/>
              <a:pathLst>
                <a:path w="2671" h="2969" extrusionOk="0">
                  <a:moveTo>
                    <a:pt x="2073" y="0"/>
                  </a:moveTo>
                  <a:cubicBezTo>
                    <a:pt x="1976" y="0"/>
                    <a:pt x="1879" y="29"/>
                    <a:pt x="1797" y="90"/>
                  </a:cubicBezTo>
                  <a:cubicBezTo>
                    <a:pt x="1698" y="155"/>
                    <a:pt x="1599" y="254"/>
                    <a:pt x="1533" y="337"/>
                  </a:cubicBezTo>
                  <a:cubicBezTo>
                    <a:pt x="1104" y="881"/>
                    <a:pt x="676" y="1408"/>
                    <a:pt x="264" y="1952"/>
                  </a:cubicBezTo>
                  <a:cubicBezTo>
                    <a:pt x="182" y="2051"/>
                    <a:pt x="116" y="2150"/>
                    <a:pt x="83" y="2265"/>
                  </a:cubicBezTo>
                  <a:cubicBezTo>
                    <a:pt x="0" y="2463"/>
                    <a:pt x="83" y="2726"/>
                    <a:pt x="264" y="2858"/>
                  </a:cubicBezTo>
                  <a:cubicBezTo>
                    <a:pt x="355" y="2931"/>
                    <a:pt x="455" y="2968"/>
                    <a:pt x="571" y="2968"/>
                  </a:cubicBezTo>
                  <a:cubicBezTo>
                    <a:pt x="666" y="2968"/>
                    <a:pt x="772" y="2943"/>
                    <a:pt x="890" y="2891"/>
                  </a:cubicBezTo>
                  <a:cubicBezTo>
                    <a:pt x="940" y="2842"/>
                    <a:pt x="1055" y="2743"/>
                    <a:pt x="1137" y="2644"/>
                  </a:cubicBezTo>
                  <a:cubicBezTo>
                    <a:pt x="1549" y="2117"/>
                    <a:pt x="1961" y="1606"/>
                    <a:pt x="2374" y="1078"/>
                  </a:cubicBezTo>
                  <a:cubicBezTo>
                    <a:pt x="2456" y="963"/>
                    <a:pt x="2538" y="848"/>
                    <a:pt x="2588" y="716"/>
                  </a:cubicBezTo>
                  <a:cubicBezTo>
                    <a:pt x="2670" y="485"/>
                    <a:pt x="2588" y="254"/>
                    <a:pt x="2406" y="122"/>
                  </a:cubicBezTo>
                  <a:cubicBezTo>
                    <a:pt x="2308" y="42"/>
                    <a:pt x="2190" y="0"/>
                    <a:pt x="2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4" name="Google Shape;824;p17"/>
            <p:cNvSpPr/>
            <p:nvPr/>
          </p:nvSpPr>
          <p:spPr>
            <a:xfrm>
              <a:off x="6111802" y="1362878"/>
              <a:ext cx="76581" cy="56999"/>
            </a:xfrm>
            <a:custGeom>
              <a:avLst/>
              <a:gdLst/>
              <a:ahLst/>
              <a:cxnLst/>
              <a:rect l="l" t="t" r="r" b="b"/>
              <a:pathLst>
                <a:path w="3066" h="2282" extrusionOk="0">
                  <a:moveTo>
                    <a:pt x="2482" y="0"/>
                  </a:moveTo>
                  <a:cubicBezTo>
                    <a:pt x="2420" y="0"/>
                    <a:pt x="2355" y="11"/>
                    <a:pt x="2291" y="32"/>
                  </a:cubicBezTo>
                  <a:cubicBezTo>
                    <a:pt x="2209" y="65"/>
                    <a:pt x="2143" y="98"/>
                    <a:pt x="2027" y="164"/>
                  </a:cubicBezTo>
                  <a:cubicBezTo>
                    <a:pt x="1500" y="494"/>
                    <a:pt x="923" y="873"/>
                    <a:pt x="363" y="1252"/>
                  </a:cubicBezTo>
                  <a:cubicBezTo>
                    <a:pt x="313" y="1268"/>
                    <a:pt x="297" y="1301"/>
                    <a:pt x="264" y="1318"/>
                  </a:cubicBezTo>
                  <a:cubicBezTo>
                    <a:pt x="33" y="1532"/>
                    <a:pt x="0" y="1845"/>
                    <a:pt x="181" y="2092"/>
                  </a:cubicBezTo>
                  <a:cubicBezTo>
                    <a:pt x="268" y="2212"/>
                    <a:pt x="435" y="2282"/>
                    <a:pt x="614" y="2282"/>
                  </a:cubicBezTo>
                  <a:cubicBezTo>
                    <a:pt x="706" y="2282"/>
                    <a:pt x="801" y="2263"/>
                    <a:pt x="890" y="2224"/>
                  </a:cubicBezTo>
                  <a:cubicBezTo>
                    <a:pt x="972" y="2191"/>
                    <a:pt x="1055" y="2125"/>
                    <a:pt x="1137" y="2076"/>
                  </a:cubicBezTo>
                  <a:cubicBezTo>
                    <a:pt x="1632" y="1763"/>
                    <a:pt x="2126" y="1450"/>
                    <a:pt x="2604" y="1120"/>
                  </a:cubicBezTo>
                  <a:cubicBezTo>
                    <a:pt x="2703" y="1054"/>
                    <a:pt x="2802" y="988"/>
                    <a:pt x="2884" y="889"/>
                  </a:cubicBezTo>
                  <a:cubicBezTo>
                    <a:pt x="3049" y="691"/>
                    <a:pt x="3066" y="428"/>
                    <a:pt x="2934" y="230"/>
                  </a:cubicBezTo>
                  <a:cubicBezTo>
                    <a:pt x="2824" y="84"/>
                    <a:pt x="2660" y="0"/>
                    <a:pt x="2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5" name="Google Shape;825;p17"/>
            <p:cNvSpPr/>
            <p:nvPr/>
          </p:nvSpPr>
          <p:spPr>
            <a:xfrm>
              <a:off x="5554408" y="1422000"/>
              <a:ext cx="82775" cy="43536"/>
            </a:xfrm>
            <a:custGeom>
              <a:avLst/>
              <a:gdLst/>
              <a:ahLst/>
              <a:cxnLst/>
              <a:rect l="l" t="t" r="r" b="b"/>
              <a:pathLst>
                <a:path w="3314" h="1743" extrusionOk="0">
                  <a:moveTo>
                    <a:pt x="2717" y="0"/>
                  </a:moveTo>
                  <a:cubicBezTo>
                    <a:pt x="2691" y="0"/>
                    <a:pt x="2664" y="2"/>
                    <a:pt x="2638" y="6"/>
                  </a:cubicBezTo>
                  <a:cubicBezTo>
                    <a:pt x="2539" y="6"/>
                    <a:pt x="2440" y="38"/>
                    <a:pt x="2341" y="71"/>
                  </a:cubicBezTo>
                  <a:cubicBezTo>
                    <a:pt x="1797" y="236"/>
                    <a:pt x="1237" y="401"/>
                    <a:pt x="676" y="582"/>
                  </a:cubicBezTo>
                  <a:cubicBezTo>
                    <a:pt x="544" y="632"/>
                    <a:pt x="413" y="681"/>
                    <a:pt x="297" y="747"/>
                  </a:cubicBezTo>
                  <a:cubicBezTo>
                    <a:pt x="99" y="895"/>
                    <a:pt x="1" y="1176"/>
                    <a:pt x="99" y="1390"/>
                  </a:cubicBezTo>
                  <a:cubicBezTo>
                    <a:pt x="182" y="1604"/>
                    <a:pt x="347" y="1703"/>
                    <a:pt x="561" y="1736"/>
                  </a:cubicBezTo>
                  <a:cubicBezTo>
                    <a:pt x="580" y="1741"/>
                    <a:pt x="602" y="1743"/>
                    <a:pt x="626" y="1743"/>
                  </a:cubicBezTo>
                  <a:cubicBezTo>
                    <a:pt x="682" y="1743"/>
                    <a:pt x="745" y="1731"/>
                    <a:pt x="792" y="1720"/>
                  </a:cubicBezTo>
                  <a:cubicBezTo>
                    <a:pt x="1467" y="1522"/>
                    <a:pt x="2143" y="1308"/>
                    <a:pt x="2703" y="1143"/>
                  </a:cubicBezTo>
                  <a:cubicBezTo>
                    <a:pt x="2868" y="1077"/>
                    <a:pt x="2918" y="1044"/>
                    <a:pt x="2967" y="1011"/>
                  </a:cubicBezTo>
                  <a:cubicBezTo>
                    <a:pt x="3214" y="863"/>
                    <a:pt x="3313" y="599"/>
                    <a:pt x="3214" y="335"/>
                  </a:cubicBezTo>
                  <a:cubicBezTo>
                    <a:pt x="3140" y="128"/>
                    <a:pt x="2947" y="0"/>
                    <a:pt x="2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6" name="Google Shape;826;p17"/>
            <p:cNvSpPr/>
            <p:nvPr/>
          </p:nvSpPr>
          <p:spPr>
            <a:xfrm>
              <a:off x="6369493" y="1267764"/>
              <a:ext cx="83999" cy="35593"/>
            </a:xfrm>
            <a:custGeom>
              <a:avLst/>
              <a:gdLst/>
              <a:ahLst/>
              <a:cxnLst/>
              <a:rect l="l" t="t" r="r" b="b"/>
              <a:pathLst>
                <a:path w="3363" h="1425" extrusionOk="0">
                  <a:moveTo>
                    <a:pt x="2753" y="0"/>
                  </a:moveTo>
                  <a:cubicBezTo>
                    <a:pt x="2687" y="0"/>
                    <a:pt x="2637" y="0"/>
                    <a:pt x="2571" y="17"/>
                  </a:cubicBezTo>
                  <a:cubicBezTo>
                    <a:pt x="1945" y="99"/>
                    <a:pt x="1302" y="198"/>
                    <a:pt x="676" y="297"/>
                  </a:cubicBezTo>
                  <a:cubicBezTo>
                    <a:pt x="561" y="313"/>
                    <a:pt x="429" y="346"/>
                    <a:pt x="330" y="396"/>
                  </a:cubicBezTo>
                  <a:cubicBezTo>
                    <a:pt x="116" y="511"/>
                    <a:pt x="0" y="775"/>
                    <a:pt x="66" y="1022"/>
                  </a:cubicBezTo>
                  <a:cubicBezTo>
                    <a:pt x="116" y="1220"/>
                    <a:pt x="313" y="1401"/>
                    <a:pt x="528" y="1417"/>
                  </a:cubicBezTo>
                  <a:cubicBezTo>
                    <a:pt x="566" y="1422"/>
                    <a:pt x="603" y="1424"/>
                    <a:pt x="640" y="1424"/>
                  </a:cubicBezTo>
                  <a:cubicBezTo>
                    <a:pt x="727" y="1424"/>
                    <a:pt x="809" y="1413"/>
                    <a:pt x="890" y="1401"/>
                  </a:cubicBezTo>
                  <a:cubicBezTo>
                    <a:pt x="1451" y="1319"/>
                    <a:pt x="1994" y="1253"/>
                    <a:pt x="2555" y="1154"/>
                  </a:cubicBezTo>
                  <a:cubicBezTo>
                    <a:pt x="2687" y="1137"/>
                    <a:pt x="2835" y="1104"/>
                    <a:pt x="2934" y="1071"/>
                  </a:cubicBezTo>
                  <a:cubicBezTo>
                    <a:pt x="3231" y="956"/>
                    <a:pt x="3362" y="709"/>
                    <a:pt x="3313" y="445"/>
                  </a:cubicBezTo>
                  <a:cubicBezTo>
                    <a:pt x="3264" y="181"/>
                    <a:pt x="3033" y="0"/>
                    <a:pt x="2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7" name="Google Shape;827;p17"/>
            <p:cNvSpPr/>
            <p:nvPr/>
          </p:nvSpPr>
          <p:spPr>
            <a:xfrm>
              <a:off x="6217581" y="1543864"/>
              <a:ext cx="65491" cy="68663"/>
            </a:xfrm>
            <a:custGeom>
              <a:avLst/>
              <a:gdLst/>
              <a:ahLst/>
              <a:cxnLst/>
              <a:rect l="l" t="t" r="r" b="b"/>
              <a:pathLst>
                <a:path w="2622" h="2749" extrusionOk="0">
                  <a:moveTo>
                    <a:pt x="589" y="0"/>
                  </a:moveTo>
                  <a:cubicBezTo>
                    <a:pt x="463" y="0"/>
                    <a:pt x="336" y="42"/>
                    <a:pt x="231" y="120"/>
                  </a:cubicBezTo>
                  <a:cubicBezTo>
                    <a:pt x="50" y="269"/>
                    <a:pt x="1" y="549"/>
                    <a:pt x="100" y="796"/>
                  </a:cubicBezTo>
                  <a:cubicBezTo>
                    <a:pt x="133" y="829"/>
                    <a:pt x="149" y="895"/>
                    <a:pt x="198" y="928"/>
                  </a:cubicBezTo>
                  <a:cubicBezTo>
                    <a:pt x="643" y="1472"/>
                    <a:pt x="1105" y="1999"/>
                    <a:pt x="1566" y="2527"/>
                  </a:cubicBezTo>
                  <a:cubicBezTo>
                    <a:pt x="1632" y="2592"/>
                    <a:pt x="1715" y="2658"/>
                    <a:pt x="1814" y="2691"/>
                  </a:cubicBezTo>
                  <a:cubicBezTo>
                    <a:pt x="1892" y="2730"/>
                    <a:pt x="1970" y="2749"/>
                    <a:pt x="2046" y="2749"/>
                  </a:cubicBezTo>
                  <a:cubicBezTo>
                    <a:pt x="2162" y="2749"/>
                    <a:pt x="2274" y="2705"/>
                    <a:pt x="2374" y="2625"/>
                  </a:cubicBezTo>
                  <a:cubicBezTo>
                    <a:pt x="2555" y="2461"/>
                    <a:pt x="2621" y="2230"/>
                    <a:pt x="2539" y="2016"/>
                  </a:cubicBezTo>
                  <a:cubicBezTo>
                    <a:pt x="2473" y="1900"/>
                    <a:pt x="2390" y="1785"/>
                    <a:pt x="2308" y="1669"/>
                  </a:cubicBezTo>
                  <a:cubicBezTo>
                    <a:pt x="1929" y="1224"/>
                    <a:pt x="1550" y="796"/>
                    <a:pt x="1171" y="351"/>
                  </a:cubicBezTo>
                  <a:cubicBezTo>
                    <a:pt x="1088" y="269"/>
                    <a:pt x="1006" y="170"/>
                    <a:pt x="907" y="104"/>
                  </a:cubicBezTo>
                  <a:cubicBezTo>
                    <a:pt x="814" y="34"/>
                    <a:pt x="702" y="0"/>
                    <a:pt x="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8" name="Google Shape;828;p17"/>
            <p:cNvSpPr/>
            <p:nvPr/>
          </p:nvSpPr>
          <p:spPr>
            <a:xfrm>
              <a:off x="5800584" y="1387556"/>
              <a:ext cx="81127" cy="30597"/>
            </a:xfrm>
            <a:custGeom>
              <a:avLst/>
              <a:gdLst/>
              <a:ahLst/>
              <a:cxnLst/>
              <a:rect l="l" t="t" r="r" b="b"/>
              <a:pathLst>
                <a:path w="3248" h="1225" extrusionOk="0">
                  <a:moveTo>
                    <a:pt x="791" y="0"/>
                  </a:moveTo>
                  <a:cubicBezTo>
                    <a:pt x="693" y="0"/>
                    <a:pt x="577" y="0"/>
                    <a:pt x="495" y="17"/>
                  </a:cubicBezTo>
                  <a:cubicBezTo>
                    <a:pt x="215" y="66"/>
                    <a:pt x="33" y="264"/>
                    <a:pt x="17" y="511"/>
                  </a:cubicBezTo>
                  <a:cubicBezTo>
                    <a:pt x="0" y="758"/>
                    <a:pt x="182" y="1022"/>
                    <a:pt x="445" y="1088"/>
                  </a:cubicBezTo>
                  <a:cubicBezTo>
                    <a:pt x="511" y="1104"/>
                    <a:pt x="561" y="1121"/>
                    <a:pt x="627" y="1121"/>
                  </a:cubicBezTo>
                  <a:cubicBezTo>
                    <a:pt x="1269" y="1154"/>
                    <a:pt x="1912" y="1187"/>
                    <a:pt x="2555" y="1220"/>
                  </a:cubicBezTo>
                  <a:cubicBezTo>
                    <a:pt x="2577" y="1223"/>
                    <a:pt x="2599" y="1224"/>
                    <a:pt x="2621" y="1224"/>
                  </a:cubicBezTo>
                  <a:cubicBezTo>
                    <a:pt x="2713" y="1224"/>
                    <a:pt x="2801" y="1200"/>
                    <a:pt x="2868" y="1187"/>
                  </a:cubicBezTo>
                  <a:cubicBezTo>
                    <a:pt x="3082" y="1088"/>
                    <a:pt x="3198" y="956"/>
                    <a:pt x="3214" y="758"/>
                  </a:cubicBezTo>
                  <a:cubicBezTo>
                    <a:pt x="3247" y="544"/>
                    <a:pt x="3181" y="346"/>
                    <a:pt x="2983" y="247"/>
                  </a:cubicBezTo>
                  <a:cubicBezTo>
                    <a:pt x="2852" y="165"/>
                    <a:pt x="2687" y="115"/>
                    <a:pt x="2538" y="115"/>
                  </a:cubicBezTo>
                  <a:cubicBezTo>
                    <a:pt x="1945" y="66"/>
                    <a:pt x="1368" y="33"/>
                    <a:pt x="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9" name="Google Shape;829;p17"/>
            <p:cNvSpPr/>
            <p:nvPr/>
          </p:nvSpPr>
          <p:spPr>
            <a:xfrm>
              <a:off x="6118795" y="1470006"/>
              <a:ext cx="68363" cy="55925"/>
            </a:xfrm>
            <a:custGeom>
              <a:avLst/>
              <a:gdLst/>
              <a:ahLst/>
              <a:cxnLst/>
              <a:rect l="l" t="t" r="r" b="b"/>
              <a:pathLst>
                <a:path w="2737" h="2239" extrusionOk="0">
                  <a:moveTo>
                    <a:pt x="566" y="0"/>
                  </a:moveTo>
                  <a:cubicBezTo>
                    <a:pt x="427" y="0"/>
                    <a:pt x="304" y="59"/>
                    <a:pt x="198" y="177"/>
                  </a:cubicBezTo>
                  <a:cubicBezTo>
                    <a:pt x="33" y="341"/>
                    <a:pt x="0" y="589"/>
                    <a:pt x="132" y="852"/>
                  </a:cubicBezTo>
                  <a:cubicBezTo>
                    <a:pt x="198" y="902"/>
                    <a:pt x="280" y="1017"/>
                    <a:pt x="396" y="1100"/>
                  </a:cubicBezTo>
                  <a:cubicBezTo>
                    <a:pt x="824" y="1429"/>
                    <a:pt x="1269" y="1742"/>
                    <a:pt x="1698" y="2055"/>
                  </a:cubicBezTo>
                  <a:cubicBezTo>
                    <a:pt x="1780" y="2121"/>
                    <a:pt x="1879" y="2171"/>
                    <a:pt x="1961" y="2204"/>
                  </a:cubicBezTo>
                  <a:cubicBezTo>
                    <a:pt x="2023" y="2227"/>
                    <a:pt x="2089" y="2239"/>
                    <a:pt x="2154" y="2239"/>
                  </a:cubicBezTo>
                  <a:cubicBezTo>
                    <a:pt x="2316" y="2239"/>
                    <a:pt x="2477" y="2168"/>
                    <a:pt x="2571" y="2039"/>
                  </a:cubicBezTo>
                  <a:cubicBezTo>
                    <a:pt x="2720" y="1858"/>
                    <a:pt x="2736" y="1577"/>
                    <a:pt x="2588" y="1380"/>
                  </a:cubicBezTo>
                  <a:cubicBezTo>
                    <a:pt x="2522" y="1297"/>
                    <a:pt x="2456" y="1231"/>
                    <a:pt x="2374" y="1165"/>
                  </a:cubicBezTo>
                  <a:cubicBezTo>
                    <a:pt x="1945" y="836"/>
                    <a:pt x="1500" y="506"/>
                    <a:pt x="1071" y="193"/>
                  </a:cubicBezTo>
                  <a:cubicBezTo>
                    <a:pt x="973" y="127"/>
                    <a:pt x="857" y="78"/>
                    <a:pt x="742" y="28"/>
                  </a:cubicBezTo>
                  <a:cubicBezTo>
                    <a:pt x="681" y="9"/>
                    <a:pt x="622" y="0"/>
                    <a:pt x="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0" name="Google Shape;830;p17"/>
            <p:cNvSpPr/>
            <p:nvPr/>
          </p:nvSpPr>
          <p:spPr>
            <a:xfrm>
              <a:off x="6109729" y="1850387"/>
              <a:ext cx="76606" cy="34544"/>
            </a:xfrm>
            <a:custGeom>
              <a:avLst/>
              <a:gdLst/>
              <a:ahLst/>
              <a:cxnLst/>
              <a:rect l="l" t="t" r="r" b="b"/>
              <a:pathLst>
                <a:path w="3067" h="1383" extrusionOk="0">
                  <a:moveTo>
                    <a:pt x="680" y="0"/>
                  </a:moveTo>
                  <a:cubicBezTo>
                    <a:pt x="611" y="0"/>
                    <a:pt x="539" y="8"/>
                    <a:pt x="462" y="28"/>
                  </a:cubicBezTo>
                  <a:cubicBezTo>
                    <a:pt x="248" y="61"/>
                    <a:pt x="116" y="209"/>
                    <a:pt x="67" y="423"/>
                  </a:cubicBezTo>
                  <a:cubicBezTo>
                    <a:pt x="1" y="638"/>
                    <a:pt x="100" y="868"/>
                    <a:pt x="297" y="1000"/>
                  </a:cubicBezTo>
                  <a:cubicBezTo>
                    <a:pt x="380" y="1050"/>
                    <a:pt x="479" y="1083"/>
                    <a:pt x="561" y="1099"/>
                  </a:cubicBezTo>
                  <a:cubicBezTo>
                    <a:pt x="1171" y="1198"/>
                    <a:pt x="1764" y="1297"/>
                    <a:pt x="2357" y="1379"/>
                  </a:cubicBezTo>
                  <a:cubicBezTo>
                    <a:pt x="2376" y="1382"/>
                    <a:pt x="2395" y="1383"/>
                    <a:pt x="2415" y="1383"/>
                  </a:cubicBezTo>
                  <a:cubicBezTo>
                    <a:pt x="2530" y="1383"/>
                    <a:pt x="2649" y="1346"/>
                    <a:pt x="2720" y="1346"/>
                  </a:cubicBezTo>
                  <a:cubicBezTo>
                    <a:pt x="2934" y="1214"/>
                    <a:pt x="3033" y="1066"/>
                    <a:pt x="3050" y="885"/>
                  </a:cubicBezTo>
                  <a:cubicBezTo>
                    <a:pt x="3066" y="654"/>
                    <a:pt x="2967" y="489"/>
                    <a:pt x="2786" y="374"/>
                  </a:cubicBezTo>
                  <a:cubicBezTo>
                    <a:pt x="2671" y="308"/>
                    <a:pt x="2555" y="275"/>
                    <a:pt x="2440" y="258"/>
                  </a:cubicBezTo>
                  <a:cubicBezTo>
                    <a:pt x="1896" y="176"/>
                    <a:pt x="1369" y="94"/>
                    <a:pt x="825" y="11"/>
                  </a:cubicBezTo>
                  <a:cubicBezTo>
                    <a:pt x="777" y="4"/>
                    <a:pt x="729"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1" name="Google Shape;831;p17"/>
            <p:cNvSpPr/>
            <p:nvPr/>
          </p:nvSpPr>
          <p:spPr>
            <a:xfrm>
              <a:off x="5938884" y="1401119"/>
              <a:ext cx="74957" cy="43111"/>
            </a:xfrm>
            <a:custGeom>
              <a:avLst/>
              <a:gdLst/>
              <a:ahLst/>
              <a:cxnLst/>
              <a:rect l="l" t="t" r="r" b="b"/>
              <a:pathLst>
                <a:path w="3001" h="1726" extrusionOk="0">
                  <a:moveTo>
                    <a:pt x="627" y="1"/>
                  </a:moveTo>
                  <a:cubicBezTo>
                    <a:pt x="397" y="1"/>
                    <a:pt x="182" y="149"/>
                    <a:pt x="100" y="347"/>
                  </a:cubicBezTo>
                  <a:cubicBezTo>
                    <a:pt x="1" y="594"/>
                    <a:pt x="67" y="825"/>
                    <a:pt x="281" y="990"/>
                  </a:cubicBezTo>
                  <a:cubicBezTo>
                    <a:pt x="347" y="1039"/>
                    <a:pt x="413" y="1089"/>
                    <a:pt x="495" y="1105"/>
                  </a:cubicBezTo>
                  <a:cubicBezTo>
                    <a:pt x="1039" y="1319"/>
                    <a:pt x="1583" y="1517"/>
                    <a:pt x="2127" y="1699"/>
                  </a:cubicBezTo>
                  <a:cubicBezTo>
                    <a:pt x="2191" y="1720"/>
                    <a:pt x="2257" y="1726"/>
                    <a:pt x="2319" y="1726"/>
                  </a:cubicBezTo>
                  <a:cubicBezTo>
                    <a:pt x="2401" y="1726"/>
                    <a:pt x="2475" y="1715"/>
                    <a:pt x="2523" y="1715"/>
                  </a:cubicBezTo>
                  <a:cubicBezTo>
                    <a:pt x="2918" y="1517"/>
                    <a:pt x="3001" y="1072"/>
                    <a:pt x="2737" y="825"/>
                  </a:cubicBezTo>
                  <a:cubicBezTo>
                    <a:pt x="2654" y="743"/>
                    <a:pt x="2556" y="677"/>
                    <a:pt x="2440" y="627"/>
                  </a:cubicBezTo>
                  <a:cubicBezTo>
                    <a:pt x="1913" y="429"/>
                    <a:pt x="1385" y="248"/>
                    <a:pt x="858" y="50"/>
                  </a:cubicBezTo>
                  <a:cubicBezTo>
                    <a:pt x="792" y="34"/>
                    <a:pt x="710" y="17"/>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2" name="Google Shape;832;p17"/>
            <p:cNvSpPr/>
            <p:nvPr/>
          </p:nvSpPr>
          <p:spPr>
            <a:xfrm>
              <a:off x="5977174" y="1677768"/>
              <a:ext cx="36667" cy="73334"/>
            </a:xfrm>
            <a:custGeom>
              <a:avLst/>
              <a:gdLst/>
              <a:ahLst/>
              <a:cxnLst/>
              <a:rect l="l" t="t" r="r" b="b"/>
              <a:pathLst>
                <a:path w="1468" h="2936" extrusionOk="0">
                  <a:moveTo>
                    <a:pt x="545" y="0"/>
                  </a:moveTo>
                  <a:cubicBezTo>
                    <a:pt x="501" y="0"/>
                    <a:pt x="457" y="6"/>
                    <a:pt x="413" y="17"/>
                  </a:cubicBezTo>
                  <a:cubicBezTo>
                    <a:pt x="182" y="83"/>
                    <a:pt x="17" y="280"/>
                    <a:pt x="1" y="544"/>
                  </a:cubicBezTo>
                  <a:cubicBezTo>
                    <a:pt x="1" y="627"/>
                    <a:pt x="1" y="709"/>
                    <a:pt x="17" y="791"/>
                  </a:cubicBezTo>
                  <a:cubicBezTo>
                    <a:pt x="133" y="1319"/>
                    <a:pt x="231" y="1846"/>
                    <a:pt x="347" y="2390"/>
                  </a:cubicBezTo>
                  <a:cubicBezTo>
                    <a:pt x="380" y="2489"/>
                    <a:pt x="413" y="2588"/>
                    <a:pt x="462" y="2670"/>
                  </a:cubicBezTo>
                  <a:cubicBezTo>
                    <a:pt x="554" y="2838"/>
                    <a:pt x="702" y="2936"/>
                    <a:pt x="908" y="2936"/>
                  </a:cubicBezTo>
                  <a:cubicBezTo>
                    <a:pt x="924" y="2936"/>
                    <a:pt x="940" y="2935"/>
                    <a:pt x="957" y="2934"/>
                  </a:cubicBezTo>
                  <a:cubicBezTo>
                    <a:pt x="1187" y="2917"/>
                    <a:pt x="1385" y="2769"/>
                    <a:pt x="1435" y="2538"/>
                  </a:cubicBezTo>
                  <a:cubicBezTo>
                    <a:pt x="1468" y="2423"/>
                    <a:pt x="1468" y="2291"/>
                    <a:pt x="1451" y="2176"/>
                  </a:cubicBezTo>
                  <a:cubicBezTo>
                    <a:pt x="1352" y="1632"/>
                    <a:pt x="1220" y="1072"/>
                    <a:pt x="1105" y="528"/>
                  </a:cubicBezTo>
                  <a:cubicBezTo>
                    <a:pt x="1105" y="462"/>
                    <a:pt x="1072" y="412"/>
                    <a:pt x="1056" y="379"/>
                  </a:cubicBezTo>
                  <a:cubicBezTo>
                    <a:pt x="946" y="133"/>
                    <a:pt x="757" y="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3" name="Google Shape;833;p17"/>
            <p:cNvSpPr/>
            <p:nvPr/>
          </p:nvSpPr>
          <p:spPr>
            <a:xfrm>
              <a:off x="6202769" y="1818416"/>
              <a:ext cx="71660" cy="48356"/>
            </a:xfrm>
            <a:custGeom>
              <a:avLst/>
              <a:gdLst/>
              <a:ahLst/>
              <a:cxnLst/>
              <a:rect l="l" t="t" r="r" b="b"/>
              <a:pathLst>
                <a:path w="2869" h="1936" extrusionOk="0">
                  <a:moveTo>
                    <a:pt x="2267" y="0"/>
                  </a:moveTo>
                  <a:cubicBezTo>
                    <a:pt x="2242" y="0"/>
                    <a:pt x="2217" y="2"/>
                    <a:pt x="2192" y="6"/>
                  </a:cubicBezTo>
                  <a:cubicBezTo>
                    <a:pt x="2110" y="22"/>
                    <a:pt x="2044" y="39"/>
                    <a:pt x="1962" y="72"/>
                  </a:cubicBezTo>
                  <a:cubicBezTo>
                    <a:pt x="1451" y="335"/>
                    <a:pt x="923" y="599"/>
                    <a:pt x="412" y="863"/>
                  </a:cubicBezTo>
                  <a:cubicBezTo>
                    <a:pt x="330" y="912"/>
                    <a:pt x="248" y="978"/>
                    <a:pt x="182" y="1044"/>
                  </a:cubicBezTo>
                  <a:cubicBezTo>
                    <a:pt x="33" y="1209"/>
                    <a:pt x="0" y="1407"/>
                    <a:pt x="83" y="1604"/>
                  </a:cubicBezTo>
                  <a:cubicBezTo>
                    <a:pt x="161" y="1792"/>
                    <a:pt x="358" y="1935"/>
                    <a:pt x="575" y="1935"/>
                  </a:cubicBezTo>
                  <a:cubicBezTo>
                    <a:pt x="587" y="1935"/>
                    <a:pt x="598" y="1935"/>
                    <a:pt x="610" y="1934"/>
                  </a:cubicBezTo>
                  <a:cubicBezTo>
                    <a:pt x="726" y="1918"/>
                    <a:pt x="841" y="1885"/>
                    <a:pt x="956" y="1835"/>
                  </a:cubicBezTo>
                  <a:cubicBezTo>
                    <a:pt x="1187" y="1736"/>
                    <a:pt x="1418" y="1604"/>
                    <a:pt x="1648" y="1506"/>
                  </a:cubicBezTo>
                  <a:lnTo>
                    <a:pt x="1648" y="1473"/>
                  </a:lnTo>
                  <a:cubicBezTo>
                    <a:pt x="1879" y="1357"/>
                    <a:pt x="2110" y="1258"/>
                    <a:pt x="2341" y="1126"/>
                  </a:cubicBezTo>
                  <a:cubicBezTo>
                    <a:pt x="2473" y="1061"/>
                    <a:pt x="2588" y="978"/>
                    <a:pt x="2687" y="879"/>
                  </a:cubicBezTo>
                  <a:cubicBezTo>
                    <a:pt x="2852" y="714"/>
                    <a:pt x="2868" y="484"/>
                    <a:pt x="2753" y="269"/>
                  </a:cubicBezTo>
                  <a:cubicBezTo>
                    <a:pt x="2665" y="109"/>
                    <a:pt x="2461" y="0"/>
                    <a:pt x="2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4" name="Google Shape;834;p17"/>
            <p:cNvSpPr/>
            <p:nvPr/>
          </p:nvSpPr>
          <p:spPr>
            <a:xfrm>
              <a:off x="5975950" y="1560549"/>
              <a:ext cx="39939" cy="71111"/>
            </a:xfrm>
            <a:custGeom>
              <a:avLst/>
              <a:gdLst/>
              <a:ahLst/>
              <a:cxnLst/>
              <a:rect l="l" t="t" r="r" b="b"/>
              <a:pathLst>
                <a:path w="1599" h="2847" extrusionOk="0">
                  <a:moveTo>
                    <a:pt x="1026" y="1"/>
                  </a:moveTo>
                  <a:cubicBezTo>
                    <a:pt x="839" y="1"/>
                    <a:pt x="682" y="103"/>
                    <a:pt x="594" y="293"/>
                  </a:cubicBezTo>
                  <a:cubicBezTo>
                    <a:pt x="544" y="375"/>
                    <a:pt x="511" y="474"/>
                    <a:pt x="478" y="573"/>
                  </a:cubicBezTo>
                  <a:cubicBezTo>
                    <a:pt x="330" y="1051"/>
                    <a:pt x="182" y="1529"/>
                    <a:pt x="50" y="2007"/>
                  </a:cubicBezTo>
                  <a:cubicBezTo>
                    <a:pt x="17" y="2122"/>
                    <a:pt x="0" y="2254"/>
                    <a:pt x="0" y="2369"/>
                  </a:cubicBezTo>
                  <a:cubicBezTo>
                    <a:pt x="25" y="2655"/>
                    <a:pt x="246" y="2847"/>
                    <a:pt x="530" y="2847"/>
                  </a:cubicBezTo>
                  <a:cubicBezTo>
                    <a:pt x="623" y="2847"/>
                    <a:pt x="723" y="2826"/>
                    <a:pt x="824" y="2781"/>
                  </a:cubicBezTo>
                  <a:cubicBezTo>
                    <a:pt x="874" y="2732"/>
                    <a:pt x="1006" y="2633"/>
                    <a:pt x="1039" y="2518"/>
                  </a:cubicBezTo>
                  <a:cubicBezTo>
                    <a:pt x="1236" y="1908"/>
                    <a:pt x="1418" y="1282"/>
                    <a:pt x="1599" y="672"/>
                  </a:cubicBezTo>
                  <a:cubicBezTo>
                    <a:pt x="1599" y="639"/>
                    <a:pt x="1599" y="589"/>
                    <a:pt x="1599" y="556"/>
                  </a:cubicBezTo>
                  <a:cubicBezTo>
                    <a:pt x="1599" y="293"/>
                    <a:pt x="1434" y="79"/>
                    <a:pt x="1203" y="29"/>
                  </a:cubicBezTo>
                  <a:cubicBezTo>
                    <a:pt x="1142" y="10"/>
                    <a:pt x="1083" y="1"/>
                    <a:pt x="1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5" name="Google Shape;835;p17"/>
            <p:cNvSpPr/>
            <p:nvPr/>
          </p:nvSpPr>
          <p:spPr>
            <a:xfrm>
              <a:off x="6020809" y="1789742"/>
              <a:ext cx="60945" cy="62294"/>
            </a:xfrm>
            <a:custGeom>
              <a:avLst/>
              <a:gdLst/>
              <a:ahLst/>
              <a:cxnLst/>
              <a:rect l="l" t="t" r="r" b="b"/>
              <a:pathLst>
                <a:path w="2440" h="2494" extrusionOk="0">
                  <a:moveTo>
                    <a:pt x="619" y="0"/>
                  </a:moveTo>
                  <a:cubicBezTo>
                    <a:pt x="480" y="0"/>
                    <a:pt x="333" y="56"/>
                    <a:pt x="231" y="148"/>
                  </a:cubicBezTo>
                  <a:cubicBezTo>
                    <a:pt x="50" y="297"/>
                    <a:pt x="1" y="577"/>
                    <a:pt x="116" y="824"/>
                  </a:cubicBezTo>
                  <a:cubicBezTo>
                    <a:pt x="133" y="857"/>
                    <a:pt x="166" y="907"/>
                    <a:pt x="198" y="956"/>
                  </a:cubicBezTo>
                  <a:cubicBezTo>
                    <a:pt x="578" y="1401"/>
                    <a:pt x="973" y="1829"/>
                    <a:pt x="1352" y="2274"/>
                  </a:cubicBezTo>
                  <a:cubicBezTo>
                    <a:pt x="1402" y="2324"/>
                    <a:pt x="1435" y="2357"/>
                    <a:pt x="1484" y="2390"/>
                  </a:cubicBezTo>
                  <a:cubicBezTo>
                    <a:pt x="1585" y="2460"/>
                    <a:pt x="1701" y="2493"/>
                    <a:pt x="1814" y="2493"/>
                  </a:cubicBezTo>
                  <a:cubicBezTo>
                    <a:pt x="1941" y="2493"/>
                    <a:pt x="2064" y="2452"/>
                    <a:pt x="2160" y="2373"/>
                  </a:cubicBezTo>
                  <a:cubicBezTo>
                    <a:pt x="2341" y="2209"/>
                    <a:pt x="2440" y="1895"/>
                    <a:pt x="2292" y="1714"/>
                  </a:cubicBezTo>
                  <a:cubicBezTo>
                    <a:pt x="1863" y="1170"/>
                    <a:pt x="1385" y="626"/>
                    <a:pt x="907" y="115"/>
                  </a:cubicBezTo>
                  <a:cubicBezTo>
                    <a:pt x="834" y="35"/>
                    <a:pt x="729"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6" name="Google Shape;836;p17"/>
            <p:cNvSpPr/>
            <p:nvPr/>
          </p:nvSpPr>
          <p:spPr>
            <a:xfrm>
              <a:off x="5675848" y="1394949"/>
              <a:ext cx="73709" cy="31622"/>
            </a:xfrm>
            <a:custGeom>
              <a:avLst/>
              <a:gdLst/>
              <a:ahLst/>
              <a:cxnLst/>
              <a:rect l="l" t="t" r="r" b="b"/>
              <a:pathLst>
                <a:path w="2951" h="1266" extrusionOk="0">
                  <a:moveTo>
                    <a:pt x="2127" y="1"/>
                  </a:moveTo>
                  <a:cubicBezTo>
                    <a:pt x="1682" y="34"/>
                    <a:pt x="1220" y="83"/>
                    <a:pt x="759" y="133"/>
                  </a:cubicBezTo>
                  <a:cubicBezTo>
                    <a:pt x="643" y="149"/>
                    <a:pt x="511" y="166"/>
                    <a:pt x="413" y="199"/>
                  </a:cubicBezTo>
                  <a:cubicBezTo>
                    <a:pt x="165" y="281"/>
                    <a:pt x="1" y="512"/>
                    <a:pt x="33" y="742"/>
                  </a:cubicBezTo>
                  <a:cubicBezTo>
                    <a:pt x="50" y="990"/>
                    <a:pt x="231" y="1204"/>
                    <a:pt x="478" y="1253"/>
                  </a:cubicBezTo>
                  <a:cubicBezTo>
                    <a:pt x="528" y="1262"/>
                    <a:pt x="577" y="1266"/>
                    <a:pt x="627" y="1266"/>
                  </a:cubicBezTo>
                  <a:cubicBezTo>
                    <a:pt x="676" y="1266"/>
                    <a:pt x="726" y="1262"/>
                    <a:pt x="775" y="1253"/>
                  </a:cubicBezTo>
                  <a:cubicBezTo>
                    <a:pt x="1270" y="1220"/>
                    <a:pt x="1764" y="1171"/>
                    <a:pt x="2275" y="1121"/>
                  </a:cubicBezTo>
                  <a:cubicBezTo>
                    <a:pt x="2390" y="1105"/>
                    <a:pt x="2506" y="1072"/>
                    <a:pt x="2572" y="1056"/>
                  </a:cubicBezTo>
                  <a:cubicBezTo>
                    <a:pt x="2835" y="940"/>
                    <a:pt x="2951" y="742"/>
                    <a:pt x="2934" y="512"/>
                  </a:cubicBezTo>
                  <a:cubicBezTo>
                    <a:pt x="2918" y="281"/>
                    <a:pt x="2769" y="83"/>
                    <a:pt x="2555" y="34"/>
                  </a:cubicBezTo>
                  <a:cubicBezTo>
                    <a:pt x="2423" y="1"/>
                    <a:pt x="2275"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7" name="Google Shape;837;p17"/>
            <p:cNvSpPr/>
            <p:nvPr/>
          </p:nvSpPr>
          <p:spPr>
            <a:xfrm>
              <a:off x="6290040" y="1639703"/>
              <a:ext cx="39215" cy="59921"/>
            </a:xfrm>
            <a:custGeom>
              <a:avLst/>
              <a:gdLst/>
              <a:ahLst/>
              <a:cxnLst/>
              <a:rect l="l" t="t" r="r" b="b"/>
              <a:pathLst>
                <a:path w="1570" h="2399" extrusionOk="0">
                  <a:moveTo>
                    <a:pt x="537" y="1"/>
                  </a:moveTo>
                  <a:cubicBezTo>
                    <a:pt x="507" y="1"/>
                    <a:pt x="477" y="3"/>
                    <a:pt x="445" y="8"/>
                  </a:cubicBezTo>
                  <a:cubicBezTo>
                    <a:pt x="215" y="41"/>
                    <a:pt x="50" y="222"/>
                    <a:pt x="17" y="453"/>
                  </a:cubicBezTo>
                  <a:cubicBezTo>
                    <a:pt x="0" y="552"/>
                    <a:pt x="0" y="651"/>
                    <a:pt x="33" y="750"/>
                  </a:cubicBezTo>
                  <a:cubicBezTo>
                    <a:pt x="132" y="1162"/>
                    <a:pt x="264" y="1557"/>
                    <a:pt x="363" y="1887"/>
                  </a:cubicBezTo>
                  <a:cubicBezTo>
                    <a:pt x="495" y="2183"/>
                    <a:pt x="643" y="2332"/>
                    <a:pt x="808" y="2381"/>
                  </a:cubicBezTo>
                  <a:cubicBezTo>
                    <a:pt x="854" y="2393"/>
                    <a:pt x="900" y="2398"/>
                    <a:pt x="945" y="2398"/>
                  </a:cubicBezTo>
                  <a:cubicBezTo>
                    <a:pt x="1285" y="2398"/>
                    <a:pt x="1569" y="2084"/>
                    <a:pt x="1467" y="1706"/>
                  </a:cubicBezTo>
                  <a:cubicBezTo>
                    <a:pt x="1368" y="1261"/>
                    <a:pt x="1204" y="816"/>
                    <a:pt x="1072" y="387"/>
                  </a:cubicBezTo>
                  <a:cubicBezTo>
                    <a:pt x="1039" y="321"/>
                    <a:pt x="1006" y="272"/>
                    <a:pt x="973" y="222"/>
                  </a:cubicBezTo>
                  <a:cubicBezTo>
                    <a:pt x="860" y="81"/>
                    <a:pt x="711" y="1"/>
                    <a:pt x="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8" name="Google Shape;838;p17"/>
            <p:cNvSpPr/>
            <p:nvPr/>
          </p:nvSpPr>
          <p:spPr>
            <a:xfrm>
              <a:off x="6278101" y="1740187"/>
              <a:ext cx="41188" cy="56949"/>
            </a:xfrm>
            <a:custGeom>
              <a:avLst/>
              <a:gdLst/>
              <a:ahLst/>
              <a:cxnLst/>
              <a:rect l="l" t="t" r="r" b="b"/>
              <a:pathLst>
                <a:path w="1649" h="2280" extrusionOk="0">
                  <a:moveTo>
                    <a:pt x="1014" y="0"/>
                  </a:moveTo>
                  <a:cubicBezTo>
                    <a:pt x="806" y="0"/>
                    <a:pt x="631" y="101"/>
                    <a:pt x="544" y="303"/>
                  </a:cubicBezTo>
                  <a:cubicBezTo>
                    <a:pt x="363" y="715"/>
                    <a:pt x="198" y="1144"/>
                    <a:pt x="50" y="1589"/>
                  </a:cubicBezTo>
                  <a:cubicBezTo>
                    <a:pt x="0" y="1704"/>
                    <a:pt x="50" y="1852"/>
                    <a:pt x="50" y="1935"/>
                  </a:cubicBezTo>
                  <a:cubicBezTo>
                    <a:pt x="178" y="2163"/>
                    <a:pt x="397" y="2280"/>
                    <a:pt x="597" y="2280"/>
                  </a:cubicBezTo>
                  <a:cubicBezTo>
                    <a:pt x="759" y="2280"/>
                    <a:pt x="908" y="2204"/>
                    <a:pt x="989" y="2050"/>
                  </a:cubicBezTo>
                  <a:cubicBezTo>
                    <a:pt x="1237" y="1589"/>
                    <a:pt x="1418" y="1094"/>
                    <a:pt x="1566" y="600"/>
                  </a:cubicBezTo>
                  <a:cubicBezTo>
                    <a:pt x="1649" y="319"/>
                    <a:pt x="1401" y="39"/>
                    <a:pt x="1105" y="6"/>
                  </a:cubicBezTo>
                  <a:cubicBezTo>
                    <a:pt x="1074" y="2"/>
                    <a:pt x="1043" y="0"/>
                    <a:pt x="1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39" name="Google Shape;839;p17"/>
          <p:cNvGrpSpPr/>
          <p:nvPr/>
        </p:nvGrpSpPr>
        <p:grpSpPr>
          <a:xfrm>
            <a:off x="7218205" y="68453"/>
            <a:ext cx="1750224" cy="4582557"/>
            <a:chOff x="7218205" y="68453"/>
            <a:chExt cx="1750224" cy="4582557"/>
          </a:xfrm>
        </p:grpSpPr>
        <p:grpSp>
          <p:nvGrpSpPr>
            <p:cNvPr id="840" name="Google Shape;840;p17"/>
            <p:cNvGrpSpPr/>
            <p:nvPr/>
          </p:nvGrpSpPr>
          <p:grpSpPr>
            <a:xfrm rot="-1800044">
              <a:off x="7329581" y="179390"/>
              <a:ext cx="606668" cy="608052"/>
              <a:chOff x="7581671" y="539495"/>
              <a:chExt cx="606681" cy="608066"/>
            </a:xfrm>
          </p:grpSpPr>
          <p:sp>
            <p:nvSpPr>
              <p:cNvPr id="841" name="Google Shape;841;p17"/>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2" name="Google Shape;842;p17"/>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3" name="Google Shape;843;p17"/>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4" name="Google Shape;844;p17"/>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5" name="Google Shape;845;p17"/>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46" name="Google Shape;846;p17"/>
            <p:cNvGrpSpPr/>
            <p:nvPr/>
          </p:nvGrpSpPr>
          <p:grpSpPr>
            <a:xfrm rot="3505052">
              <a:off x="8500460" y="4184619"/>
              <a:ext cx="395664" cy="390963"/>
              <a:chOff x="8351592" y="1216461"/>
              <a:chExt cx="549944" cy="543410"/>
            </a:xfrm>
          </p:grpSpPr>
          <p:sp>
            <p:nvSpPr>
              <p:cNvPr id="847" name="Google Shape;847;p17"/>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8" name="Google Shape;848;p17"/>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9" name="Google Shape;849;p17"/>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0" name="Google Shape;850;p17"/>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1" name="Google Shape;851;p17"/>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2" name="Google Shape;852;p17"/>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853" name="Google Shape;853;p17"/>
          <p:cNvGrpSpPr/>
          <p:nvPr/>
        </p:nvGrpSpPr>
        <p:grpSpPr>
          <a:xfrm>
            <a:off x="100322" y="130102"/>
            <a:ext cx="978367" cy="1304819"/>
            <a:chOff x="2733850" y="1716850"/>
            <a:chExt cx="766325" cy="1022025"/>
          </a:xfrm>
        </p:grpSpPr>
        <p:sp>
          <p:nvSpPr>
            <p:cNvPr id="854" name="Google Shape;854;p17"/>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5" name="Google Shape;855;p17"/>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6" name="Google Shape;856;p17"/>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7" name="Google Shape;857;p17"/>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8" name="Google Shape;858;p17"/>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9" name="Google Shape;859;p17"/>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0" name="Google Shape;860;p17"/>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1" name="Google Shape;861;p17"/>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2" name="Google Shape;862;p17"/>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3" name="Google Shape;863;p17"/>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4" name="Google Shape;864;p17"/>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5" name="Google Shape;865;p17"/>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6" name="Google Shape;866;p17"/>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7" name="Google Shape;867;p17"/>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8" name="Google Shape;868;p17"/>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9" name="Google Shape;869;p17"/>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0" name="Google Shape;870;p17"/>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1" name="Google Shape;871;p17"/>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2" name="Google Shape;872;p17"/>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3" name="Google Shape;873;p17"/>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4" name="Google Shape;874;p17"/>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5" name="Google Shape;875;p17"/>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6" name="Google Shape;876;p17"/>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7" name="Google Shape;877;p17"/>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8" name="Google Shape;878;p17"/>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9" name="Google Shape;879;p17"/>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0" name="Google Shape;880;p17"/>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32397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81"/>
        <p:cNvGrpSpPr/>
        <p:nvPr/>
      </p:nvGrpSpPr>
      <p:grpSpPr>
        <a:xfrm>
          <a:off x="0" y="0"/>
          <a:ext cx="0" cy="0"/>
          <a:chOff x="0" y="0"/>
          <a:chExt cx="0" cy="0"/>
        </a:xfrm>
      </p:grpSpPr>
      <p:sp>
        <p:nvSpPr>
          <p:cNvPr id="882" name="Google Shape;88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83" name="Google Shape;883;p18"/>
          <p:cNvGrpSpPr/>
          <p:nvPr/>
        </p:nvGrpSpPr>
        <p:grpSpPr>
          <a:xfrm>
            <a:off x="-736967" y="2864396"/>
            <a:ext cx="9819351" cy="2753257"/>
            <a:chOff x="-736967" y="2864395"/>
            <a:chExt cx="9819351" cy="2753257"/>
          </a:xfrm>
        </p:grpSpPr>
        <p:sp>
          <p:nvSpPr>
            <p:cNvPr id="884" name="Google Shape;884;p18"/>
            <p:cNvSpPr/>
            <p:nvPr/>
          </p:nvSpPr>
          <p:spPr>
            <a:xfrm rot="4726716">
              <a:off x="-1009745" y="348915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5" name="Google Shape;885;p18"/>
            <p:cNvSpPr/>
            <p:nvPr/>
          </p:nvSpPr>
          <p:spPr>
            <a:xfrm>
              <a:off x="8973222" y="38630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6" name="Google Shape;886;p18"/>
            <p:cNvSpPr/>
            <p:nvPr/>
          </p:nvSpPr>
          <p:spPr>
            <a:xfrm>
              <a:off x="8499078" y="39733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87" name="Google Shape;887;p18"/>
          <p:cNvGrpSpPr/>
          <p:nvPr/>
        </p:nvGrpSpPr>
        <p:grpSpPr>
          <a:xfrm>
            <a:off x="-240454" y="100283"/>
            <a:ext cx="9533016" cy="5119675"/>
            <a:chOff x="-240454" y="100282"/>
            <a:chExt cx="9533016" cy="5119675"/>
          </a:xfrm>
        </p:grpSpPr>
        <p:grpSp>
          <p:nvGrpSpPr>
            <p:cNvPr id="888" name="Google Shape;888;p18"/>
            <p:cNvGrpSpPr/>
            <p:nvPr/>
          </p:nvGrpSpPr>
          <p:grpSpPr>
            <a:xfrm rot="4955892" flipH="1">
              <a:off x="-24691" y="-40614"/>
              <a:ext cx="429754" cy="812657"/>
              <a:chOff x="3925396" y="4059189"/>
              <a:chExt cx="757372" cy="1432176"/>
            </a:xfrm>
          </p:grpSpPr>
          <p:sp>
            <p:nvSpPr>
              <p:cNvPr id="889" name="Google Shape;889;p18"/>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0" name="Google Shape;890;p18"/>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1" name="Google Shape;891;p18"/>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92" name="Google Shape;892;p18"/>
            <p:cNvGrpSpPr/>
            <p:nvPr/>
          </p:nvGrpSpPr>
          <p:grpSpPr>
            <a:xfrm rot="4956030" flipH="1">
              <a:off x="-76462" y="787193"/>
              <a:ext cx="533303" cy="799260"/>
              <a:chOff x="2995144" y="4433786"/>
              <a:chExt cx="710262" cy="1064470"/>
            </a:xfrm>
          </p:grpSpPr>
          <p:sp>
            <p:nvSpPr>
              <p:cNvPr id="893" name="Google Shape;893;p18"/>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4" name="Google Shape;894;p18"/>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5" name="Google Shape;895;p18"/>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6" name="Google Shape;896;p18"/>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97" name="Google Shape;897;p18"/>
            <p:cNvGrpSpPr/>
            <p:nvPr/>
          </p:nvGrpSpPr>
          <p:grpSpPr>
            <a:xfrm rot="-4124887">
              <a:off x="8583996" y="4386761"/>
              <a:ext cx="382430" cy="961467"/>
              <a:chOff x="4979142" y="4336675"/>
              <a:chExt cx="444861" cy="1118426"/>
            </a:xfrm>
          </p:grpSpPr>
          <p:sp>
            <p:nvSpPr>
              <p:cNvPr id="898" name="Google Shape;898;p1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99" name="Google Shape;899;p18"/>
              <p:cNvGrpSpPr/>
              <p:nvPr/>
            </p:nvGrpSpPr>
            <p:grpSpPr>
              <a:xfrm>
                <a:off x="4979142" y="4336675"/>
                <a:ext cx="444861" cy="1118426"/>
                <a:chOff x="4979142" y="4336675"/>
                <a:chExt cx="444861" cy="1118426"/>
              </a:xfrm>
            </p:grpSpPr>
            <p:sp>
              <p:nvSpPr>
                <p:cNvPr id="900" name="Google Shape;900;p1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18"/>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18"/>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grpSp>
        <p:nvGrpSpPr>
          <p:cNvPr id="903" name="Google Shape;903;p18"/>
          <p:cNvGrpSpPr/>
          <p:nvPr/>
        </p:nvGrpSpPr>
        <p:grpSpPr>
          <a:xfrm flipH="1">
            <a:off x="7806464" y="-307320"/>
            <a:ext cx="1564206" cy="1374935"/>
            <a:chOff x="1" y="5679"/>
            <a:chExt cx="1564206" cy="1374935"/>
          </a:xfrm>
        </p:grpSpPr>
        <p:sp>
          <p:nvSpPr>
            <p:cNvPr id="904" name="Google Shape;904;p18"/>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18"/>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18"/>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18"/>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18"/>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18"/>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18"/>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18"/>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18"/>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18"/>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18"/>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18"/>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18"/>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18"/>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18"/>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18"/>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18"/>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18"/>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18"/>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18"/>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18"/>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18"/>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13931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3">
  <p:cSld name="CUSTOM_10_1_1_1">
    <p:spTree>
      <p:nvGrpSpPr>
        <p:cNvPr id="1" name="Shape 1968"/>
        <p:cNvGrpSpPr/>
        <p:nvPr/>
      </p:nvGrpSpPr>
      <p:grpSpPr>
        <a:xfrm>
          <a:off x="0" y="0"/>
          <a:ext cx="0" cy="0"/>
          <a:chOff x="0" y="0"/>
          <a:chExt cx="0" cy="0"/>
        </a:xfrm>
      </p:grpSpPr>
      <p:sp>
        <p:nvSpPr>
          <p:cNvPr id="1969" name="Google Shape;1969;p24"/>
          <p:cNvSpPr txBox="1">
            <a:spLocks noGrp="1"/>
          </p:cNvSpPr>
          <p:nvPr>
            <p:ph type="title"/>
          </p:nvPr>
        </p:nvSpPr>
        <p:spPr>
          <a:xfrm>
            <a:off x="719325" y="539513"/>
            <a:ext cx="4081200" cy="1221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0" name="Google Shape;1970;p24"/>
          <p:cNvSpPr txBox="1">
            <a:spLocks noGrp="1"/>
          </p:cNvSpPr>
          <p:nvPr>
            <p:ph type="subTitle" idx="1"/>
          </p:nvPr>
        </p:nvSpPr>
        <p:spPr>
          <a:xfrm>
            <a:off x="713225" y="1761351"/>
            <a:ext cx="4081200" cy="212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400" b="0"/>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grpSp>
        <p:nvGrpSpPr>
          <p:cNvPr id="1971" name="Google Shape;1971;p24"/>
          <p:cNvGrpSpPr/>
          <p:nvPr/>
        </p:nvGrpSpPr>
        <p:grpSpPr>
          <a:xfrm>
            <a:off x="-25" y="4254100"/>
            <a:ext cx="9144172" cy="889400"/>
            <a:chOff x="-25" y="4254100"/>
            <a:chExt cx="9144172" cy="889400"/>
          </a:xfrm>
        </p:grpSpPr>
        <p:sp>
          <p:nvSpPr>
            <p:cNvPr id="1972" name="Google Shape;1972;p24"/>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4"/>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4"/>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4"/>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4"/>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4"/>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4"/>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4"/>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4"/>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5" name="Google Shape;1985;p24"/>
            <p:cNvGrpSpPr/>
            <p:nvPr/>
          </p:nvGrpSpPr>
          <p:grpSpPr>
            <a:xfrm>
              <a:off x="8045900" y="4368850"/>
              <a:ext cx="189200" cy="337050"/>
              <a:chOff x="8045900" y="4368850"/>
              <a:chExt cx="189200" cy="337050"/>
            </a:xfrm>
          </p:grpSpPr>
          <p:sp>
            <p:nvSpPr>
              <p:cNvPr id="1986" name="Google Shape;1986;p24"/>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4"/>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4"/>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4"/>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4"/>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4"/>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24"/>
            <p:cNvGrpSpPr/>
            <p:nvPr/>
          </p:nvGrpSpPr>
          <p:grpSpPr>
            <a:xfrm>
              <a:off x="7497050" y="4368850"/>
              <a:ext cx="189200" cy="337050"/>
              <a:chOff x="7116050" y="4368850"/>
              <a:chExt cx="189200" cy="337050"/>
            </a:xfrm>
          </p:grpSpPr>
          <p:sp>
            <p:nvSpPr>
              <p:cNvPr id="1993" name="Google Shape;1993;p24"/>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4"/>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4"/>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4"/>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4"/>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4"/>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9" name="Google Shape;1999;p24"/>
            <p:cNvGrpSpPr/>
            <p:nvPr/>
          </p:nvGrpSpPr>
          <p:grpSpPr>
            <a:xfrm>
              <a:off x="4075400" y="4254100"/>
              <a:ext cx="253625" cy="451775"/>
              <a:chOff x="3545300" y="4254100"/>
              <a:chExt cx="253625" cy="451775"/>
            </a:xfrm>
          </p:grpSpPr>
          <p:sp>
            <p:nvSpPr>
              <p:cNvPr id="2000" name="Google Shape;2000;p24"/>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4"/>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4"/>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4"/>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4"/>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4"/>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24"/>
            <p:cNvGrpSpPr/>
            <p:nvPr/>
          </p:nvGrpSpPr>
          <p:grpSpPr>
            <a:xfrm>
              <a:off x="4604975" y="4368850"/>
              <a:ext cx="189200" cy="337050"/>
              <a:chOff x="4217750" y="4368850"/>
              <a:chExt cx="189200" cy="337050"/>
            </a:xfrm>
          </p:grpSpPr>
          <p:sp>
            <p:nvSpPr>
              <p:cNvPr id="2007" name="Google Shape;2007;p24"/>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4"/>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4"/>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4"/>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4"/>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4"/>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24"/>
            <p:cNvGrpSpPr/>
            <p:nvPr/>
          </p:nvGrpSpPr>
          <p:grpSpPr>
            <a:xfrm>
              <a:off x="430400" y="4368850"/>
              <a:ext cx="189200" cy="337050"/>
              <a:chOff x="3287900" y="4368850"/>
              <a:chExt cx="189200" cy="337050"/>
            </a:xfrm>
          </p:grpSpPr>
          <p:sp>
            <p:nvSpPr>
              <p:cNvPr id="2014" name="Google Shape;2014;p24"/>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4"/>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4"/>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4"/>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4"/>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4"/>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0" name="Google Shape;2020;p24"/>
            <p:cNvGrpSpPr/>
            <p:nvPr/>
          </p:nvGrpSpPr>
          <p:grpSpPr>
            <a:xfrm>
              <a:off x="-25" y="4896125"/>
              <a:ext cx="9144172" cy="247375"/>
              <a:chOff x="-25" y="4896125"/>
              <a:chExt cx="9144172" cy="247375"/>
            </a:xfrm>
          </p:grpSpPr>
          <p:sp>
            <p:nvSpPr>
              <p:cNvPr id="2021" name="Google Shape;2021;p24"/>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4"/>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4"/>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4"/>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4"/>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4"/>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4"/>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4"/>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4"/>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4" name="Google Shape;2034;p24"/>
            <p:cNvGrpSpPr/>
            <p:nvPr/>
          </p:nvGrpSpPr>
          <p:grpSpPr>
            <a:xfrm>
              <a:off x="8671775" y="4368850"/>
              <a:ext cx="189175" cy="337050"/>
              <a:chOff x="908900" y="4368850"/>
              <a:chExt cx="189175" cy="337050"/>
            </a:xfrm>
          </p:grpSpPr>
          <p:sp>
            <p:nvSpPr>
              <p:cNvPr id="2035" name="Google Shape;2035;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24"/>
            <p:cNvGrpSpPr/>
            <p:nvPr/>
          </p:nvGrpSpPr>
          <p:grpSpPr>
            <a:xfrm>
              <a:off x="2274850" y="4368850"/>
              <a:ext cx="189175" cy="337050"/>
              <a:chOff x="908900" y="4368850"/>
              <a:chExt cx="189175" cy="337050"/>
            </a:xfrm>
          </p:grpSpPr>
          <p:sp>
            <p:nvSpPr>
              <p:cNvPr id="2042" name="Google Shape;2042;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26"/>
        <p:cNvGrpSpPr/>
        <p:nvPr/>
      </p:nvGrpSpPr>
      <p:grpSpPr>
        <a:xfrm>
          <a:off x="0" y="0"/>
          <a:ext cx="0" cy="0"/>
          <a:chOff x="0" y="0"/>
          <a:chExt cx="0" cy="0"/>
        </a:xfrm>
      </p:grpSpPr>
      <p:sp>
        <p:nvSpPr>
          <p:cNvPr id="927" name="Google Shape;927;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8" name="Google Shape;928;p19"/>
          <p:cNvSpPr/>
          <p:nvPr/>
        </p:nvSpPr>
        <p:spPr>
          <a:xfrm rot="-6073284">
            <a:off x="7381781" y="22940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29" name="Google Shape;929;p19"/>
          <p:cNvGrpSpPr/>
          <p:nvPr/>
        </p:nvGrpSpPr>
        <p:grpSpPr>
          <a:xfrm>
            <a:off x="-311652" y="3605699"/>
            <a:ext cx="1623971" cy="2142934"/>
            <a:chOff x="-311652" y="3605698"/>
            <a:chExt cx="1623971" cy="2142934"/>
          </a:xfrm>
        </p:grpSpPr>
        <p:grpSp>
          <p:nvGrpSpPr>
            <p:cNvPr id="930" name="Google Shape;930;p19"/>
            <p:cNvGrpSpPr/>
            <p:nvPr/>
          </p:nvGrpSpPr>
          <p:grpSpPr>
            <a:xfrm rot="-8248398" flipH="1">
              <a:off x="-109674" y="4404955"/>
              <a:ext cx="1220015" cy="1072392"/>
              <a:chOff x="1" y="5679"/>
              <a:chExt cx="1564206" cy="1374935"/>
            </a:xfrm>
          </p:grpSpPr>
          <p:sp>
            <p:nvSpPr>
              <p:cNvPr id="931" name="Google Shape;931;p19"/>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19"/>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19"/>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19"/>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19"/>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19"/>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19"/>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19"/>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19"/>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19"/>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19"/>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19"/>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19"/>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19"/>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19"/>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6" name="Google Shape;946;p19"/>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7" name="Google Shape;947;p19"/>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8" name="Google Shape;948;p19"/>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9" name="Google Shape;949;p19"/>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0" name="Google Shape;950;p19"/>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1" name="Google Shape;951;p19"/>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2" name="Google Shape;952;p19"/>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53" name="Google Shape;953;p19"/>
            <p:cNvGrpSpPr/>
            <p:nvPr/>
          </p:nvGrpSpPr>
          <p:grpSpPr>
            <a:xfrm rot="-1379592">
              <a:off x="-41501" y="3700029"/>
              <a:ext cx="606647" cy="608032"/>
              <a:chOff x="7581671" y="539495"/>
              <a:chExt cx="606681" cy="608066"/>
            </a:xfrm>
          </p:grpSpPr>
          <p:sp>
            <p:nvSpPr>
              <p:cNvPr id="954" name="Google Shape;954;p19"/>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5" name="Google Shape;955;p19"/>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6" name="Google Shape;956;p19"/>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7" name="Google Shape;957;p19"/>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8" name="Google Shape;958;p19"/>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207034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sp>
        <p:nvSpPr>
          <p:cNvPr id="960" name="Google Shape;96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1" name="Google Shape;961;p20"/>
          <p:cNvSpPr/>
          <p:nvPr/>
        </p:nvSpPr>
        <p:spPr>
          <a:xfrm rot="-6073284">
            <a:off x="7381781" y="22940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520470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62"/>
        <p:cNvGrpSpPr/>
        <p:nvPr/>
      </p:nvGrpSpPr>
      <p:grpSpPr>
        <a:xfrm>
          <a:off x="0" y="0"/>
          <a:ext cx="0" cy="0"/>
          <a:chOff x="0" y="0"/>
          <a:chExt cx="0" cy="0"/>
        </a:xfrm>
      </p:grpSpPr>
      <p:sp>
        <p:nvSpPr>
          <p:cNvPr id="963" name="Google Shape;963;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64" name="Google Shape;964;p21"/>
          <p:cNvGrpSpPr/>
          <p:nvPr/>
        </p:nvGrpSpPr>
        <p:grpSpPr>
          <a:xfrm>
            <a:off x="8349218" y="1934234"/>
            <a:ext cx="992377" cy="3707466"/>
            <a:chOff x="8349217" y="1934234"/>
            <a:chExt cx="992377" cy="3707466"/>
          </a:xfrm>
        </p:grpSpPr>
        <p:sp>
          <p:nvSpPr>
            <p:cNvPr id="965" name="Google Shape;965;p21"/>
            <p:cNvSpPr/>
            <p:nvPr/>
          </p:nvSpPr>
          <p:spPr>
            <a:xfrm rot="5400000" flipH="1">
              <a:off x="6991676"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66" name="Google Shape;966;p21"/>
            <p:cNvGrpSpPr/>
            <p:nvPr/>
          </p:nvGrpSpPr>
          <p:grpSpPr>
            <a:xfrm>
              <a:off x="8349217" y="4280502"/>
              <a:ext cx="647493" cy="646977"/>
              <a:chOff x="4088500" y="3399775"/>
              <a:chExt cx="785125" cy="784500"/>
            </a:xfrm>
          </p:grpSpPr>
          <p:sp>
            <p:nvSpPr>
              <p:cNvPr id="967" name="Google Shape;967;p21"/>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8" name="Google Shape;968;p21"/>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9" name="Google Shape;969;p21"/>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0" name="Google Shape;970;p21"/>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1"/>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1"/>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1"/>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1"/>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1"/>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976" name="Google Shape;976;p21"/>
          <p:cNvGrpSpPr/>
          <p:nvPr/>
        </p:nvGrpSpPr>
        <p:grpSpPr>
          <a:xfrm>
            <a:off x="-161186" y="-307320"/>
            <a:ext cx="9531856" cy="1374935"/>
            <a:chOff x="-161186" y="-307321"/>
            <a:chExt cx="9531856" cy="1374935"/>
          </a:xfrm>
        </p:grpSpPr>
        <p:grpSp>
          <p:nvGrpSpPr>
            <p:cNvPr id="977" name="Google Shape;977;p21"/>
            <p:cNvGrpSpPr/>
            <p:nvPr/>
          </p:nvGrpSpPr>
          <p:grpSpPr>
            <a:xfrm flipH="1">
              <a:off x="7806464" y="-307321"/>
              <a:ext cx="1564206" cy="1374935"/>
              <a:chOff x="1" y="5679"/>
              <a:chExt cx="1564206" cy="1374935"/>
            </a:xfrm>
          </p:grpSpPr>
          <p:sp>
            <p:nvSpPr>
              <p:cNvPr id="978" name="Google Shape;978;p21"/>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1"/>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1"/>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1"/>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1"/>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1"/>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1"/>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1"/>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1"/>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21"/>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8" name="Google Shape;988;p21"/>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1"/>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1"/>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1"/>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1"/>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1"/>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1"/>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1"/>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1"/>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1"/>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1"/>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1"/>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0" name="Google Shape;1000;p21"/>
            <p:cNvGrpSpPr/>
            <p:nvPr/>
          </p:nvGrpSpPr>
          <p:grpSpPr>
            <a:xfrm>
              <a:off x="-161186" y="-15826"/>
              <a:ext cx="1135926" cy="998478"/>
              <a:chOff x="1" y="5679"/>
              <a:chExt cx="1564206" cy="1374935"/>
            </a:xfrm>
          </p:grpSpPr>
          <p:sp>
            <p:nvSpPr>
              <p:cNvPr id="1001" name="Google Shape;1001;p21"/>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1"/>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1"/>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1"/>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5" name="Google Shape;1005;p21"/>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6" name="Google Shape;1006;p21"/>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7" name="Google Shape;1007;p21"/>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8" name="Google Shape;1008;p21"/>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9" name="Google Shape;1009;p21"/>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0" name="Google Shape;1010;p21"/>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1" name="Google Shape;1011;p21"/>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2" name="Google Shape;1012;p21"/>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3" name="Google Shape;1013;p21"/>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4" name="Google Shape;1014;p21"/>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5" name="Google Shape;1015;p21"/>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6" name="Google Shape;1016;p21"/>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7" name="Google Shape;1017;p21"/>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8" name="Google Shape;1018;p21"/>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9" name="Google Shape;1019;p21"/>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0" name="Google Shape;1020;p21"/>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1" name="Google Shape;1021;p21"/>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2" name="Google Shape;1022;p21"/>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289520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23"/>
        <p:cNvGrpSpPr/>
        <p:nvPr/>
      </p:nvGrpSpPr>
      <p:grpSpPr>
        <a:xfrm>
          <a:off x="0" y="0"/>
          <a:ext cx="0" cy="0"/>
          <a:chOff x="0" y="0"/>
          <a:chExt cx="0" cy="0"/>
        </a:xfrm>
      </p:grpSpPr>
      <p:sp>
        <p:nvSpPr>
          <p:cNvPr id="1024" name="Google Shape;102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5" name="Google Shape;1025;p22"/>
          <p:cNvSpPr txBox="1">
            <a:spLocks noGrp="1"/>
          </p:cNvSpPr>
          <p:nvPr>
            <p:ph type="subTitle" idx="1"/>
          </p:nvPr>
        </p:nvSpPr>
        <p:spPr>
          <a:xfrm>
            <a:off x="4952131" y="2885755"/>
            <a:ext cx="2858400" cy="11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2"/>
          <p:cNvSpPr txBox="1">
            <a:spLocks noGrp="1"/>
          </p:cNvSpPr>
          <p:nvPr>
            <p:ph type="subTitle" idx="2"/>
          </p:nvPr>
        </p:nvSpPr>
        <p:spPr>
          <a:xfrm>
            <a:off x="1333425" y="2885755"/>
            <a:ext cx="2858400" cy="11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7" name="Google Shape;1027;p22"/>
          <p:cNvSpPr txBox="1">
            <a:spLocks noGrp="1"/>
          </p:cNvSpPr>
          <p:nvPr>
            <p:ph type="subTitle" idx="3"/>
          </p:nvPr>
        </p:nvSpPr>
        <p:spPr>
          <a:xfrm>
            <a:off x="1333425" y="2443175"/>
            <a:ext cx="2858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028" name="Google Shape;1028;p22"/>
          <p:cNvSpPr txBox="1">
            <a:spLocks noGrp="1"/>
          </p:cNvSpPr>
          <p:nvPr>
            <p:ph type="subTitle" idx="4"/>
          </p:nvPr>
        </p:nvSpPr>
        <p:spPr>
          <a:xfrm>
            <a:off x="4952131" y="2443175"/>
            <a:ext cx="2858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029" name="Google Shape;1029;p22"/>
          <p:cNvSpPr/>
          <p:nvPr/>
        </p:nvSpPr>
        <p:spPr>
          <a:xfrm rot="-6073284">
            <a:off x="7381781" y="22940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030" name="Google Shape;1030;p22"/>
          <p:cNvGrpSpPr/>
          <p:nvPr/>
        </p:nvGrpSpPr>
        <p:grpSpPr>
          <a:xfrm>
            <a:off x="-11" y="85154"/>
            <a:ext cx="9030186" cy="5056379"/>
            <a:chOff x="-11" y="85153"/>
            <a:chExt cx="9030186" cy="5056379"/>
          </a:xfrm>
        </p:grpSpPr>
        <p:grpSp>
          <p:nvGrpSpPr>
            <p:cNvPr id="1031" name="Google Shape;1031;p22"/>
            <p:cNvGrpSpPr/>
            <p:nvPr/>
          </p:nvGrpSpPr>
          <p:grpSpPr>
            <a:xfrm rot="-1361874">
              <a:off x="77633" y="202648"/>
              <a:ext cx="718707" cy="546683"/>
              <a:chOff x="3251400" y="723825"/>
              <a:chExt cx="714950" cy="543825"/>
            </a:xfrm>
          </p:grpSpPr>
          <p:sp>
            <p:nvSpPr>
              <p:cNvPr id="1032" name="Google Shape;1032;p22"/>
              <p:cNvSpPr/>
              <p:nvPr/>
            </p:nvSpPr>
            <p:spPr>
              <a:xfrm>
                <a:off x="3341000" y="846500"/>
                <a:ext cx="542625" cy="304550"/>
              </a:xfrm>
              <a:custGeom>
                <a:avLst/>
                <a:gdLst/>
                <a:ahLst/>
                <a:cxnLst/>
                <a:rect l="l" t="t" r="r" b="b"/>
                <a:pathLst>
                  <a:path w="21705" h="12182" extrusionOk="0">
                    <a:moveTo>
                      <a:pt x="4612" y="1"/>
                    </a:moveTo>
                    <a:cubicBezTo>
                      <a:pt x="4512" y="26"/>
                      <a:pt x="4412" y="26"/>
                      <a:pt x="4311" y="51"/>
                    </a:cubicBezTo>
                    <a:cubicBezTo>
                      <a:pt x="3058" y="552"/>
                      <a:pt x="1830" y="1029"/>
                      <a:pt x="577" y="1505"/>
                    </a:cubicBezTo>
                    <a:cubicBezTo>
                      <a:pt x="527" y="1530"/>
                      <a:pt x="477" y="1555"/>
                      <a:pt x="427" y="1580"/>
                    </a:cubicBezTo>
                    <a:cubicBezTo>
                      <a:pt x="101" y="1730"/>
                      <a:pt x="1" y="1931"/>
                      <a:pt x="101" y="2282"/>
                    </a:cubicBezTo>
                    <a:cubicBezTo>
                      <a:pt x="126" y="2357"/>
                      <a:pt x="126" y="2457"/>
                      <a:pt x="126" y="2532"/>
                    </a:cubicBezTo>
                    <a:cubicBezTo>
                      <a:pt x="326" y="2683"/>
                      <a:pt x="326" y="2933"/>
                      <a:pt x="427" y="3134"/>
                    </a:cubicBezTo>
                    <a:cubicBezTo>
                      <a:pt x="652" y="3635"/>
                      <a:pt x="828" y="4186"/>
                      <a:pt x="1028" y="4713"/>
                    </a:cubicBezTo>
                    <a:cubicBezTo>
                      <a:pt x="1103" y="4863"/>
                      <a:pt x="1153" y="5039"/>
                      <a:pt x="1304" y="5139"/>
                    </a:cubicBezTo>
                    <a:cubicBezTo>
                      <a:pt x="3710" y="6242"/>
                      <a:pt x="6116" y="7369"/>
                      <a:pt x="8522" y="8472"/>
                    </a:cubicBezTo>
                    <a:cubicBezTo>
                      <a:pt x="10326" y="9299"/>
                      <a:pt x="12131" y="10151"/>
                      <a:pt x="13935" y="11004"/>
                    </a:cubicBezTo>
                    <a:cubicBezTo>
                      <a:pt x="14712" y="11354"/>
                      <a:pt x="15489" y="11680"/>
                      <a:pt x="16241" y="12031"/>
                    </a:cubicBezTo>
                    <a:cubicBezTo>
                      <a:pt x="16316" y="12081"/>
                      <a:pt x="16392" y="12131"/>
                      <a:pt x="16467" y="12181"/>
                    </a:cubicBezTo>
                    <a:cubicBezTo>
                      <a:pt x="16567" y="12156"/>
                      <a:pt x="16692" y="12131"/>
                      <a:pt x="16793" y="12081"/>
                    </a:cubicBezTo>
                    <a:cubicBezTo>
                      <a:pt x="17570" y="11806"/>
                      <a:pt x="18346" y="11505"/>
                      <a:pt x="19123" y="11204"/>
                    </a:cubicBezTo>
                    <a:cubicBezTo>
                      <a:pt x="19825" y="10953"/>
                      <a:pt x="20502" y="10703"/>
                      <a:pt x="21204" y="10427"/>
                    </a:cubicBezTo>
                    <a:cubicBezTo>
                      <a:pt x="21655" y="10252"/>
                      <a:pt x="21705" y="10101"/>
                      <a:pt x="21529" y="9625"/>
                    </a:cubicBezTo>
                    <a:cubicBezTo>
                      <a:pt x="21429" y="9349"/>
                      <a:pt x="21329" y="9099"/>
                      <a:pt x="21229" y="8823"/>
                    </a:cubicBezTo>
                    <a:cubicBezTo>
                      <a:pt x="21028" y="8322"/>
                      <a:pt x="20828" y="7821"/>
                      <a:pt x="20602" y="7319"/>
                    </a:cubicBezTo>
                    <a:cubicBezTo>
                      <a:pt x="20577" y="7269"/>
                      <a:pt x="20552" y="7219"/>
                      <a:pt x="20502" y="7144"/>
                    </a:cubicBezTo>
                    <a:cubicBezTo>
                      <a:pt x="19825" y="6843"/>
                      <a:pt x="19123" y="6517"/>
                      <a:pt x="18447" y="6217"/>
                    </a:cubicBezTo>
                    <a:cubicBezTo>
                      <a:pt x="16918" y="5515"/>
                      <a:pt x="15364" y="4838"/>
                      <a:pt x="13835" y="4161"/>
                    </a:cubicBezTo>
                    <a:cubicBezTo>
                      <a:pt x="12682" y="3635"/>
                      <a:pt x="11504" y="3109"/>
                      <a:pt x="10351" y="2608"/>
                    </a:cubicBezTo>
                    <a:cubicBezTo>
                      <a:pt x="8973" y="1981"/>
                      <a:pt x="7620" y="1379"/>
                      <a:pt x="6266" y="753"/>
                    </a:cubicBezTo>
                    <a:cubicBezTo>
                      <a:pt x="5915" y="602"/>
                      <a:pt x="5564" y="452"/>
                      <a:pt x="5214" y="302"/>
                    </a:cubicBezTo>
                    <a:cubicBezTo>
                      <a:pt x="5013" y="201"/>
                      <a:pt x="4813" y="101"/>
                      <a:pt x="4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3" name="Google Shape;1033;p22"/>
              <p:cNvSpPr/>
              <p:nvPr/>
            </p:nvSpPr>
            <p:spPr>
              <a:xfrm>
                <a:off x="3456300" y="738600"/>
                <a:ext cx="398500" cy="286500"/>
              </a:xfrm>
              <a:custGeom>
                <a:avLst/>
                <a:gdLst/>
                <a:ahLst/>
                <a:cxnLst/>
                <a:rect l="l" t="t" r="r" b="b"/>
                <a:pathLst>
                  <a:path w="15940" h="11460" extrusionOk="0">
                    <a:moveTo>
                      <a:pt x="11143" y="0"/>
                    </a:moveTo>
                    <a:cubicBezTo>
                      <a:pt x="11054" y="0"/>
                      <a:pt x="10951" y="20"/>
                      <a:pt x="10827" y="56"/>
                    </a:cubicBezTo>
                    <a:cubicBezTo>
                      <a:pt x="10752" y="81"/>
                      <a:pt x="10677" y="106"/>
                      <a:pt x="10602" y="157"/>
                    </a:cubicBezTo>
                    <a:cubicBezTo>
                      <a:pt x="9875" y="432"/>
                      <a:pt x="9148" y="708"/>
                      <a:pt x="8421" y="984"/>
                    </a:cubicBezTo>
                    <a:cubicBezTo>
                      <a:pt x="6015" y="1911"/>
                      <a:pt x="3609" y="2863"/>
                      <a:pt x="1203" y="3791"/>
                    </a:cubicBezTo>
                    <a:cubicBezTo>
                      <a:pt x="802" y="3941"/>
                      <a:pt x="401" y="4142"/>
                      <a:pt x="0" y="4317"/>
                    </a:cubicBezTo>
                    <a:cubicBezTo>
                      <a:pt x="201" y="4417"/>
                      <a:pt x="401" y="4517"/>
                      <a:pt x="602" y="4618"/>
                    </a:cubicBezTo>
                    <a:cubicBezTo>
                      <a:pt x="952" y="4768"/>
                      <a:pt x="1303" y="4918"/>
                      <a:pt x="1654" y="5069"/>
                    </a:cubicBezTo>
                    <a:cubicBezTo>
                      <a:pt x="3008" y="5695"/>
                      <a:pt x="4361" y="6297"/>
                      <a:pt x="5739" y="6924"/>
                    </a:cubicBezTo>
                    <a:cubicBezTo>
                      <a:pt x="6892" y="7425"/>
                      <a:pt x="8070" y="7951"/>
                      <a:pt x="9223" y="8477"/>
                    </a:cubicBezTo>
                    <a:cubicBezTo>
                      <a:pt x="10752" y="9154"/>
                      <a:pt x="12306" y="9831"/>
                      <a:pt x="13835" y="10533"/>
                    </a:cubicBezTo>
                    <a:cubicBezTo>
                      <a:pt x="14511" y="10833"/>
                      <a:pt x="15213" y="11159"/>
                      <a:pt x="15890" y="11460"/>
                    </a:cubicBezTo>
                    <a:cubicBezTo>
                      <a:pt x="15915" y="11410"/>
                      <a:pt x="15915" y="11335"/>
                      <a:pt x="15940" y="11284"/>
                    </a:cubicBezTo>
                    <a:cubicBezTo>
                      <a:pt x="15739" y="10858"/>
                      <a:pt x="15564" y="10432"/>
                      <a:pt x="15389" y="10006"/>
                    </a:cubicBezTo>
                    <a:cubicBezTo>
                      <a:pt x="15113" y="9304"/>
                      <a:pt x="14837" y="8578"/>
                      <a:pt x="14562" y="7876"/>
                    </a:cubicBezTo>
                    <a:cubicBezTo>
                      <a:pt x="14161" y="6873"/>
                      <a:pt x="13785" y="5871"/>
                      <a:pt x="13384" y="4843"/>
                    </a:cubicBezTo>
                    <a:cubicBezTo>
                      <a:pt x="12983" y="3866"/>
                      <a:pt x="12607" y="2913"/>
                      <a:pt x="12231" y="1911"/>
                    </a:cubicBezTo>
                    <a:cubicBezTo>
                      <a:pt x="12055" y="1485"/>
                      <a:pt x="11905" y="1009"/>
                      <a:pt x="11755" y="558"/>
                    </a:cubicBezTo>
                    <a:cubicBezTo>
                      <a:pt x="11704" y="507"/>
                      <a:pt x="11654" y="457"/>
                      <a:pt x="11629" y="382"/>
                    </a:cubicBezTo>
                    <a:cubicBezTo>
                      <a:pt x="11487" y="116"/>
                      <a:pt x="11358" y="0"/>
                      <a:pt x="11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4" name="Google Shape;1034;p22"/>
              <p:cNvSpPr/>
              <p:nvPr/>
            </p:nvSpPr>
            <p:spPr>
              <a:xfrm>
                <a:off x="3372325" y="974950"/>
                <a:ext cx="380350" cy="276050"/>
              </a:xfrm>
              <a:custGeom>
                <a:avLst/>
                <a:gdLst/>
                <a:ahLst/>
                <a:cxnLst/>
                <a:rect l="l" t="t" r="r" b="b"/>
                <a:pathLst>
                  <a:path w="15214" h="11042" extrusionOk="0">
                    <a:moveTo>
                      <a:pt x="51" y="1"/>
                    </a:moveTo>
                    <a:lnTo>
                      <a:pt x="51" y="1"/>
                    </a:lnTo>
                    <a:cubicBezTo>
                      <a:pt x="1" y="201"/>
                      <a:pt x="101" y="377"/>
                      <a:pt x="151" y="552"/>
                    </a:cubicBezTo>
                    <a:cubicBezTo>
                      <a:pt x="803" y="2206"/>
                      <a:pt x="1454" y="3861"/>
                      <a:pt x="2106" y="5540"/>
                    </a:cubicBezTo>
                    <a:cubicBezTo>
                      <a:pt x="2306" y="6066"/>
                      <a:pt x="2532" y="6592"/>
                      <a:pt x="2732" y="7119"/>
                    </a:cubicBezTo>
                    <a:cubicBezTo>
                      <a:pt x="2758" y="7194"/>
                      <a:pt x="2783" y="7269"/>
                      <a:pt x="2808" y="7369"/>
                    </a:cubicBezTo>
                    <a:cubicBezTo>
                      <a:pt x="2958" y="7720"/>
                      <a:pt x="3108" y="8096"/>
                      <a:pt x="3259" y="8447"/>
                    </a:cubicBezTo>
                    <a:cubicBezTo>
                      <a:pt x="3509" y="9124"/>
                      <a:pt x="3760" y="9775"/>
                      <a:pt x="3986" y="10452"/>
                    </a:cubicBezTo>
                    <a:cubicBezTo>
                      <a:pt x="4061" y="10552"/>
                      <a:pt x="4111" y="10653"/>
                      <a:pt x="4161" y="10753"/>
                    </a:cubicBezTo>
                    <a:cubicBezTo>
                      <a:pt x="4286" y="10940"/>
                      <a:pt x="4411" y="11041"/>
                      <a:pt x="4608" y="11041"/>
                    </a:cubicBezTo>
                    <a:cubicBezTo>
                      <a:pt x="4648" y="11041"/>
                      <a:pt x="4691" y="11037"/>
                      <a:pt x="4738" y="11028"/>
                    </a:cubicBezTo>
                    <a:cubicBezTo>
                      <a:pt x="4838" y="11003"/>
                      <a:pt x="4913" y="10953"/>
                      <a:pt x="5013" y="10928"/>
                    </a:cubicBezTo>
                    <a:cubicBezTo>
                      <a:pt x="5364" y="10778"/>
                      <a:pt x="5740" y="10653"/>
                      <a:pt x="6091" y="10527"/>
                    </a:cubicBezTo>
                    <a:cubicBezTo>
                      <a:pt x="8973" y="9424"/>
                      <a:pt x="11880" y="8322"/>
                      <a:pt x="14788" y="7244"/>
                    </a:cubicBezTo>
                    <a:cubicBezTo>
                      <a:pt x="14938" y="7169"/>
                      <a:pt x="15063" y="7094"/>
                      <a:pt x="15214" y="7043"/>
                    </a:cubicBezTo>
                    <a:cubicBezTo>
                      <a:pt x="15139" y="6993"/>
                      <a:pt x="15063" y="6943"/>
                      <a:pt x="14988" y="6893"/>
                    </a:cubicBezTo>
                    <a:cubicBezTo>
                      <a:pt x="14236" y="6542"/>
                      <a:pt x="13459" y="6216"/>
                      <a:pt x="12682" y="5866"/>
                    </a:cubicBezTo>
                    <a:cubicBezTo>
                      <a:pt x="10878" y="5013"/>
                      <a:pt x="9073" y="4161"/>
                      <a:pt x="7269" y="3334"/>
                    </a:cubicBezTo>
                    <a:cubicBezTo>
                      <a:pt x="4863" y="2231"/>
                      <a:pt x="2457" y="1104"/>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5" name="Google Shape;1035;p22"/>
              <p:cNvSpPr/>
              <p:nvPr/>
            </p:nvSpPr>
            <p:spPr>
              <a:xfrm>
                <a:off x="3251400" y="909800"/>
                <a:ext cx="220575" cy="357850"/>
              </a:xfrm>
              <a:custGeom>
                <a:avLst/>
                <a:gdLst/>
                <a:ahLst/>
                <a:cxnLst/>
                <a:rect l="l" t="t" r="r" b="b"/>
                <a:pathLst>
                  <a:path w="8823" h="14314" extrusionOk="0">
                    <a:moveTo>
                      <a:pt x="3710" y="0"/>
                    </a:moveTo>
                    <a:cubicBezTo>
                      <a:pt x="3610" y="25"/>
                      <a:pt x="3484" y="50"/>
                      <a:pt x="3359" y="101"/>
                    </a:cubicBezTo>
                    <a:cubicBezTo>
                      <a:pt x="2732" y="326"/>
                      <a:pt x="2081" y="577"/>
                      <a:pt x="1454" y="827"/>
                    </a:cubicBezTo>
                    <a:cubicBezTo>
                      <a:pt x="1204" y="928"/>
                      <a:pt x="928" y="1028"/>
                      <a:pt x="677" y="1128"/>
                    </a:cubicBezTo>
                    <a:cubicBezTo>
                      <a:pt x="452" y="1228"/>
                      <a:pt x="276" y="1379"/>
                      <a:pt x="226" y="1654"/>
                    </a:cubicBezTo>
                    <a:cubicBezTo>
                      <a:pt x="101" y="2381"/>
                      <a:pt x="1" y="3108"/>
                      <a:pt x="176" y="3835"/>
                    </a:cubicBezTo>
                    <a:cubicBezTo>
                      <a:pt x="176" y="4060"/>
                      <a:pt x="176" y="4261"/>
                      <a:pt x="201" y="4461"/>
                    </a:cubicBezTo>
                    <a:cubicBezTo>
                      <a:pt x="351" y="5113"/>
                      <a:pt x="452" y="5790"/>
                      <a:pt x="652" y="6416"/>
                    </a:cubicBezTo>
                    <a:cubicBezTo>
                      <a:pt x="1028" y="7795"/>
                      <a:pt x="1579" y="9123"/>
                      <a:pt x="2231" y="10401"/>
                    </a:cubicBezTo>
                    <a:cubicBezTo>
                      <a:pt x="2682" y="11254"/>
                      <a:pt x="3133" y="12081"/>
                      <a:pt x="3710" y="12832"/>
                    </a:cubicBezTo>
                    <a:cubicBezTo>
                      <a:pt x="4086" y="13334"/>
                      <a:pt x="4512" y="13785"/>
                      <a:pt x="5013" y="14161"/>
                    </a:cubicBezTo>
                    <a:cubicBezTo>
                      <a:pt x="5159" y="14258"/>
                      <a:pt x="5294" y="14313"/>
                      <a:pt x="5439" y="14313"/>
                    </a:cubicBezTo>
                    <a:cubicBezTo>
                      <a:pt x="5519" y="14313"/>
                      <a:pt x="5601" y="14297"/>
                      <a:pt x="5690" y="14261"/>
                    </a:cubicBezTo>
                    <a:cubicBezTo>
                      <a:pt x="6041" y="14111"/>
                      <a:pt x="6366" y="14010"/>
                      <a:pt x="6717" y="13860"/>
                    </a:cubicBezTo>
                    <a:cubicBezTo>
                      <a:pt x="7419" y="13609"/>
                      <a:pt x="8121" y="13334"/>
                      <a:pt x="8823" y="13058"/>
                    </a:cubicBezTo>
                    <a:cubicBezTo>
                      <a:pt x="8597" y="12381"/>
                      <a:pt x="8346" y="11730"/>
                      <a:pt x="8096" y="11053"/>
                    </a:cubicBezTo>
                    <a:cubicBezTo>
                      <a:pt x="7945" y="10702"/>
                      <a:pt x="7795" y="10326"/>
                      <a:pt x="7645" y="9975"/>
                    </a:cubicBezTo>
                    <a:cubicBezTo>
                      <a:pt x="7620" y="9875"/>
                      <a:pt x="7595" y="9800"/>
                      <a:pt x="7569" y="9725"/>
                    </a:cubicBezTo>
                    <a:cubicBezTo>
                      <a:pt x="7369" y="9198"/>
                      <a:pt x="7143" y="8672"/>
                      <a:pt x="6943" y="8146"/>
                    </a:cubicBezTo>
                    <a:cubicBezTo>
                      <a:pt x="6291" y="6467"/>
                      <a:pt x="5640" y="4812"/>
                      <a:pt x="4988" y="3158"/>
                    </a:cubicBezTo>
                    <a:cubicBezTo>
                      <a:pt x="4938" y="2983"/>
                      <a:pt x="4838" y="2807"/>
                      <a:pt x="4888" y="2607"/>
                    </a:cubicBezTo>
                    <a:cubicBezTo>
                      <a:pt x="4737" y="2507"/>
                      <a:pt x="4687" y="2331"/>
                      <a:pt x="4612" y="2181"/>
                    </a:cubicBezTo>
                    <a:cubicBezTo>
                      <a:pt x="4412" y="1654"/>
                      <a:pt x="4236" y="1103"/>
                      <a:pt x="4011" y="602"/>
                    </a:cubicBezTo>
                    <a:cubicBezTo>
                      <a:pt x="3910" y="401"/>
                      <a:pt x="3910" y="151"/>
                      <a:pt x="3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6" name="Google Shape;1036;p22"/>
              <p:cNvSpPr/>
              <p:nvPr/>
            </p:nvSpPr>
            <p:spPr>
              <a:xfrm>
                <a:off x="3750150" y="723825"/>
                <a:ext cx="216200" cy="363325"/>
              </a:xfrm>
              <a:custGeom>
                <a:avLst/>
                <a:gdLst/>
                <a:ahLst/>
                <a:cxnLst/>
                <a:rect l="l" t="t" r="r" b="b"/>
                <a:pathLst>
                  <a:path w="8648" h="14533" extrusionOk="0">
                    <a:moveTo>
                      <a:pt x="3118" y="1"/>
                    </a:moveTo>
                    <a:cubicBezTo>
                      <a:pt x="3008" y="1"/>
                      <a:pt x="2895" y="26"/>
                      <a:pt x="2782" y="71"/>
                    </a:cubicBezTo>
                    <a:cubicBezTo>
                      <a:pt x="1855" y="422"/>
                      <a:pt x="928" y="798"/>
                      <a:pt x="1" y="1149"/>
                    </a:cubicBezTo>
                    <a:cubicBezTo>
                      <a:pt x="151" y="1600"/>
                      <a:pt x="301" y="2076"/>
                      <a:pt x="477" y="2527"/>
                    </a:cubicBezTo>
                    <a:cubicBezTo>
                      <a:pt x="853" y="3504"/>
                      <a:pt x="1229" y="4457"/>
                      <a:pt x="1630" y="5434"/>
                    </a:cubicBezTo>
                    <a:cubicBezTo>
                      <a:pt x="2031" y="6462"/>
                      <a:pt x="2432" y="7464"/>
                      <a:pt x="2808" y="8467"/>
                    </a:cubicBezTo>
                    <a:cubicBezTo>
                      <a:pt x="3083" y="9169"/>
                      <a:pt x="3359" y="9895"/>
                      <a:pt x="3635" y="10597"/>
                    </a:cubicBezTo>
                    <a:cubicBezTo>
                      <a:pt x="3810" y="11023"/>
                      <a:pt x="3985" y="11449"/>
                      <a:pt x="4186" y="11875"/>
                    </a:cubicBezTo>
                    <a:cubicBezTo>
                      <a:pt x="4161" y="11926"/>
                      <a:pt x="4161" y="12001"/>
                      <a:pt x="4136" y="12051"/>
                    </a:cubicBezTo>
                    <a:cubicBezTo>
                      <a:pt x="4186" y="12126"/>
                      <a:pt x="4211" y="12176"/>
                      <a:pt x="4236" y="12226"/>
                    </a:cubicBezTo>
                    <a:cubicBezTo>
                      <a:pt x="4462" y="12728"/>
                      <a:pt x="4662" y="13229"/>
                      <a:pt x="4863" y="13730"/>
                    </a:cubicBezTo>
                    <a:cubicBezTo>
                      <a:pt x="4963" y="14006"/>
                      <a:pt x="5063" y="14256"/>
                      <a:pt x="5163" y="14532"/>
                    </a:cubicBezTo>
                    <a:cubicBezTo>
                      <a:pt x="5214" y="14382"/>
                      <a:pt x="5314" y="14307"/>
                      <a:pt x="5464" y="14256"/>
                    </a:cubicBezTo>
                    <a:cubicBezTo>
                      <a:pt x="5790" y="14131"/>
                      <a:pt x="6141" y="14006"/>
                      <a:pt x="6467" y="13880"/>
                    </a:cubicBezTo>
                    <a:cubicBezTo>
                      <a:pt x="6993" y="13705"/>
                      <a:pt x="7494" y="13479"/>
                      <a:pt x="8021" y="13304"/>
                    </a:cubicBezTo>
                    <a:cubicBezTo>
                      <a:pt x="8371" y="13179"/>
                      <a:pt x="8572" y="12978"/>
                      <a:pt x="8572" y="12602"/>
                    </a:cubicBezTo>
                    <a:cubicBezTo>
                      <a:pt x="8597" y="12226"/>
                      <a:pt x="8647" y="11825"/>
                      <a:pt x="8622" y="11449"/>
                    </a:cubicBezTo>
                    <a:cubicBezTo>
                      <a:pt x="8622" y="10948"/>
                      <a:pt x="8622" y="10422"/>
                      <a:pt x="8472" y="9921"/>
                    </a:cubicBezTo>
                    <a:cubicBezTo>
                      <a:pt x="8472" y="9870"/>
                      <a:pt x="8497" y="9820"/>
                      <a:pt x="8497" y="9770"/>
                    </a:cubicBezTo>
                    <a:cubicBezTo>
                      <a:pt x="8296" y="8317"/>
                      <a:pt x="7920" y="6913"/>
                      <a:pt x="7394" y="5535"/>
                    </a:cubicBezTo>
                    <a:cubicBezTo>
                      <a:pt x="7068" y="4657"/>
                      <a:pt x="6617" y="3805"/>
                      <a:pt x="6141" y="2978"/>
                    </a:cubicBezTo>
                    <a:cubicBezTo>
                      <a:pt x="5715" y="2251"/>
                      <a:pt x="5189" y="1550"/>
                      <a:pt x="4587" y="948"/>
                    </a:cubicBezTo>
                    <a:cubicBezTo>
                      <a:pt x="4261" y="647"/>
                      <a:pt x="3885" y="397"/>
                      <a:pt x="3509" y="121"/>
                    </a:cubicBezTo>
                    <a:cubicBezTo>
                      <a:pt x="3385" y="38"/>
                      <a:pt x="3253" y="1"/>
                      <a:pt x="3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7" name="Google Shape;1037;p22"/>
              <p:cNvSpPr/>
              <p:nvPr/>
            </p:nvSpPr>
            <p:spPr>
              <a:xfrm>
                <a:off x="3853525" y="971825"/>
                <a:ext cx="112825" cy="115325"/>
              </a:xfrm>
              <a:custGeom>
                <a:avLst/>
                <a:gdLst/>
                <a:ahLst/>
                <a:cxnLst/>
                <a:rect l="l" t="t" r="r" b="b"/>
                <a:pathLst>
                  <a:path w="4513" h="4613" extrusionOk="0">
                    <a:moveTo>
                      <a:pt x="4337" y="1"/>
                    </a:moveTo>
                    <a:cubicBezTo>
                      <a:pt x="4287" y="1"/>
                      <a:pt x="4236" y="1"/>
                      <a:pt x="4186" y="26"/>
                    </a:cubicBezTo>
                    <a:cubicBezTo>
                      <a:pt x="3911" y="176"/>
                      <a:pt x="3635" y="326"/>
                      <a:pt x="3359" y="502"/>
                    </a:cubicBezTo>
                    <a:cubicBezTo>
                      <a:pt x="3209" y="577"/>
                      <a:pt x="3109" y="702"/>
                      <a:pt x="2958" y="777"/>
                    </a:cubicBezTo>
                    <a:cubicBezTo>
                      <a:pt x="2332" y="1103"/>
                      <a:pt x="1705" y="1479"/>
                      <a:pt x="1028" y="1705"/>
                    </a:cubicBezTo>
                    <a:cubicBezTo>
                      <a:pt x="742" y="1815"/>
                      <a:pt x="474" y="1964"/>
                      <a:pt x="175" y="1964"/>
                    </a:cubicBezTo>
                    <a:cubicBezTo>
                      <a:pt x="134" y="1964"/>
                      <a:pt x="93" y="1961"/>
                      <a:pt x="51" y="1955"/>
                    </a:cubicBezTo>
                    <a:cubicBezTo>
                      <a:pt x="26" y="2006"/>
                      <a:pt x="26" y="2081"/>
                      <a:pt x="1" y="2131"/>
                    </a:cubicBezTo>
                    <a:cubicBezTo>
                      <a:pt x="51" y="2206"/>
                      <a:pt x="76" y="2256"/>
                      <a:pt x="101" y="2306"/>
                    </a:cubicBezTo>
                    <a:cubicBezTo>
                      <a:pt x="327" y="2808"/>
                      <a:pt x="527" y="3309"/>
                      <a:pt x="728" y="3810"/>
                    </a:cubicBezTo>
                    <a:cubicBezTo>
                      <a:pt x="828" y="4086"/>
                      <a:pt x="928" y="4336"/>
                      <a:pt x="1028" y="4612"/>
                    </a:cubicBezTo>
                    <a:cubicBezTo>
                      <a:pt x="1079" y="4462"/>
                      <a:pt x="1179" y="4387"/>
                      <a:pt x="1329" y="4336"/>
                    </a:cubicBezTo>
                    <a:cubicBezTo>
                      <a:pt x="1655" y="4211"/>
                      <a:pt x="2006" y="4086"/>
                      <a:pt x="2332" y="3960"/>
                    </a:cubicBezTo>
                    <a:cubicBezTo>
                      <a:pt x="2858" y="3785"/>
                      <a:pt x="3359" y="3559"/>
                      <a:pt x="3886" y="3384"/>
                    </a:cubicBezTo>
                    <a:cubicBezTo>
                      <a:pt x="4236" y="3259"/>
                      <a:pt x="4437" y="3058"/>
                      <a:pt x="4437" y="2682"/>
                    </a:cubicBezTo>
                    <a:cubicBezTo>
                      <a:pt x="4462" y="2306"/>
                      <a:pt x="4512" y="1905"/>
                      <a:pt x="4487" y="1529"/>
                    </a:cubicBezTo>
                    <a:cubicBezTo>
                      <a:pt x="4487" y="1028"/>
                      <a:pt x="4487" y="502"/>
                      <a:pt x="4337"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8" name="Google Shape;1038;p22"/>
              <p:cNvSpPr/>
              <p:nvPr/>
            </p:nvSpPr>
            <p:spPr>
              <a:xfrm>
                <a:off x="3255775" y="1005650"/>
                <a:ext cx="216200" cy="262000"/>
              </a:xfrm>
              <a:custGeom>
                <a:avLst/>
                <a:gdLst/>
                <a:ahLst/>
                <a:cxnLst/>
                <a:rect l="l" t="t" r="r" b="b"/>
                <a:pathLst>
                  <a:path w="8648" h="10480" extrusionOk="0">
                    <a:moveTo>
                      <a:pt x="1" y="1"/>
                    </a:moveTo>
                    <a:cubicBezTo>
                      <a:pt x="1" y="226"/>
                      <a:pt x="1" y="427"/>
                      <a:pt x="26" y="627"/>
                    </a:cubicBezTo>
                    <a:cubicBezTo>
                      <a:pt x="176" y="1279"/>
                      <a:pt x="277" y="1956"/>
                      <a:pt x="477" y="2582"/>
                    </a:cubicBezTo>
                    <a:cubicBezTo>
                      <a:pt x="853" y="3961"/>
                      <a:pt x="1404" y="5289"/>
                      <a:pt x="2056" y="6567"/>
                    </a:cubicBezTo>
                    <a:cubicBezTo>
                      <a:pt x="2507" y="7420"/>
                      <a:pt x="2958" y="8247"/>
                      <a:pt x="3535" y="8998"/>
                    </a:cubicBezTo>
                    <a:cubicBezTo>
                      <a:pt x="3911" y="9500"/>
                      <a:pt x="4337" y="9951"/>
                      <a:pt x="4838" y="10327"/>
                    </a:cubicBezTo>
                    <a:cubicBezTo>
                      <a:pt x="4984" y="10424"/>
                      <a:pt x="5119" y="10479"/>
                      <a:pt x="5264" y="10479"/>
                    </a:cubicBezTo>
                    <a:cubicBezTo>
                      <a:pt x="5344" y="10479"/>
                      <a:pt x="5426" y="10463"/>
                      <a:pt x="5515" y="10427"/>
                    </a:cubicBezTo>
                    <a:cubicBezTo>
                      <a:pt x="5866" y="10277"/>
                      <a:pt x="6191" y="10176"/>
                      <a:pt x="6542" y="10026"/>
                    </a:cubicBezTo>
                    <a:cubicBezTo>
                      <a:pt x="7244" y="9775"/>
                      <a:pt x="7946" y="9500"/>
                      <a:pt x="8648" y="9224"/>
                    </a:cubicBezTo>
                    <a:cubicBezTo>
                      <a:pt x="8422" y="8547"/>
                      <a:pt x="8171" y="7896"/>
                      <a:pt x="7921" y="7219"/>
                    </a:cubicBezTo>
                    <a:cubicBezTo>
                      <a:pt x="7770" y="6868"/>
                      <a:pt x="7620" y="6492"/>
                      <a:pt x="7470" y="6141"/>
                    </a:cubicBezTo>
                    <a:cubicBezTo>
                      <a:pt x="7119" y="6116"/>
                      <a:pt x="6793" y="5991"/>
                      <a:pt x="6467" y="5891"/>
                    </a:cubicBezTo>
                    <a:cubicBezTo>
                      <a:pt x="6091" y="5765"/>
                      <a:pt x="5715" y="5640"/>
                      <a:pt x="5364" y="5440"/>
                    </a:cubicBezTo>
                    <a:cubicBezTo>
                      <a:pt x="5039" y="5264"/>
                      <a:pt x="4713" y="5114"/>
                      <a:pt x="4387" y="4888"/>
                    </a:cubicBezTo>
                    <a:cubicBezTo>
                      <a:pt x="3710" y="4462"/>
                      <a:pt x="3059" y="3986"/>
                      <a:pt x="2507" y="3384"/>
                    </a:cubicBezTo>
                    <a:cubicBezTo>
                      <a:pt x="2282" y="3134"/>
                      <a:pt x="2031" y="2883"/>
                      <a:pt x="1831" y="2633"/>
                    </a:cubicBezTo>
                    <a:cubicBezTo>
                      <a:pt x="1530" y="2257"/>
                      <a:pt x="1229" y="1906"/>
                      <a:pt x="1003" y="1530"/>
                    </a:cubicBezTo>
                    <a:cubicBezTo>
                      <a:pt x="728" y="1079"/>
                      <a:pt x="502" y="627"/>
                      <a:pt x="252" y="176"/>
                    </a:cubicBezTo>
                    <a:cubicBezTo>
                      <a:pt x="201" y="101"/>
                      <a:pt x="76" y="76"/>
                      <a:pt x="1"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39" name="Google Shape;1039;p22"/>
            <p:cNvGrpSpPr/>
            <p:nvPr/>
          </p:nvGrpSpPr>
          <p:grpSpPr>
            <a:xfrm rot="-9899719" flipH="1">
              <a:off x="8447232" y="4131533"/>
              <a:ext cx="465814" cy="966171"/>
              <a:chOff x="3614175" y="1788875"/>
              <a:chExt cx="629100" cy="1304850"/>
            </a:xfrm>
          </p:grpSpPr>
          <p:sp>
            <p:nvSpPr>
              <p:cNvPr id="1040" name="Google Shape;1040;p22"/>
              <p:cNvSpPr/>
              <p:nvPr/>
            </p:nvSpPr>
            <p:spPr>
              <a:xfrm>
                <a:off x="3668075" y="2556175"/>
                <a:ext cx="43250" cy="43500"/>
              </a:xfrm>
              <a:custGeom>
                <a:avLst/>
                <a:gdLst/>
                <a:ahLst/>
                <a:cxnLst/>
                <a:rect l="l" t="t" r="r" b="b"/>
                <a:pathLst>
                  <a:path w="1730" h="1740" extrusionOk="0">
                    <a:moveTo>
                      <a:pt x="1370" y="0"/>
                    </a:moveTo>
                    <a:cubicBezTo>
                      <a:pt x="1316" y="0"/>
                      <a:pt x="1260" y="13"/>
                      <a:pt x="1203" y="35"/>
                    </a:cubicBezTo>
                    <a:cubicBezTo>
                      <a:pt x="1153" y="35"/>
                      <a:pt x="1103" y="86"/>
                      <a:pt x="1078" y="111"/>
                    </a:cubicBezTo>
                    <a:cubicBezTo>
                      <a:pt x="752" y="436"/>
                      <a:pt x="451" y="762"/>
                      <a:pt x="201" y="1038"/>
                    </a:cubicBezTo>
                    <a:cubicBezTo>
                      <a:pt x="126" y="1138"/>
                      <a:pt x="101" y="1163"/>
                      <a:pt x="75" y="1213"/>
                    </a:cubicBezTo>
                    <a:cubicBezTo>
                      <a:pt x="0" y="1364"/>
                      <a:pt x="25" y="1564"/>
                      <a:pt x="176" y="1664"/>
                    </a:cubicBezTo>
                    <a:cubicBezTo>
                      <a:pt x="238" y="1715"/>
                      <a:pt x="307" y="1740"/>
                      <a:pt x="379" y="1740"/>
                    </a:cubicBezTo>
                    <a:cubicBezTo>
                      <a:pt x="451" y="1740"/>
                      <a:pt x="527" y="1715"/>
                      <a:pt x="602" y="1664"/>
                    </a:cubicBezTo>
                    <a:cubicBezTo>
                      <a:pt x="652" y="1639"/>
                      <a:pt x="702" y="1589"/>
                      <a:pt x="727" y="1539"/>
                    </a:cubicBezTo>
                    <a:cubicBezTo>
                      <a:pt x="1003" y="1263"/>
                      <a:pt x="1253" y="988"/>
                      <a:pt x="1504" y="712"/>
                    </a:cubicBezTo>
                    <a:cubicBezTo>
                      <a:pt x="1554" y="637"/>
                      <a:pt x="1604" y="562"/>
                      <a:pt x="1654" y="487"/>
                    </a:cubicBezTo>
                    <a:cubicBezTo>
                      <a:pt x="1730" y="336"/>
                      <a:pt x="1679" y="161"/>
                      <a:pt x="1554" y="60"/>
                    </a:cubicBezTo>
                    <a:cubicBezTo>
                      <a:pt x="1499" y="19"/>
                      <a:pt x="1436" y="0"/>
                      <a:pt x="137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1" name="Google Shape;1041;p22"/>
              <p:cNvSpPr/>
              <p:nvPr/>
            </p:nvSpPr>
            <p:spPr>
              <a:xfrm>
                <a:off x="3629225" y="1939250"/>
                <a:ext cx="530725" cy="329600"/>
              </a:xfrm>
              <a:custGeom>
                <a:avLst/>
                <a:gdLst/>
                <a:ahLst/>
                <a:cxnLst/>
                <a:rect l="l" t="t" r="r" b="b"/>
                <a:pathLst>
                  <a:path w="21229" h="13184" extrusionOk="0">
                    <a:moveTo>
                      <a:pt x="10327" y="1"/>
                    </a:moveTo>
                    <a:cubicBezTo>
                      <a:pt x="10085" y="1"/>
                      <a:pt x="9842" y="9"/>
                      <a:pt x="9599" y="26"/>
                    </a:cubicBezTo>
                    <a:cubicBezTo>
                      <a:pt x="8597" y="101"/>
                      <a:pt x="7594" y="251"/>
                      <a:pt x="6642" y="602"/>
                    </a:cubicBezTo>
                    <a:cubicBezTo>
                      <a:pt x="6416" y="677"/>
                      <a:pt x="6166" y="727"/>
                      <a:pt x="5940" y="828"/>
                    </a:cubicBezTo>
                    <a:cubicBezTo>
                      <a:pt x="5589" y="978"/>
                      <a:pt x="5264" y="1128"/>
                      <a:pt x="4938" y="1279"/>
                    </a:cubicBezTo>
                    <a:cubicBezTo>
                      <a:pt x="4863" y="1329"/>
                      <a:pt x="4812" y="1379"/>
                      <a:pt x="4737" y="1429"/>
                    </a:cubicBezTo>
                    <a:cubicBezTo>
                      <a:pt x="4411" y="1630"/>
                      <a:pt x="4336" y="1880"/>
                      <a:pt x="4386" y="2231"/>
                    </a:cubicBezTo>
                    <a:cubicBezTo>
                      <a:pt x="4462" y="2707"/>
                      <a:pt x="4487" y="3209"/>
                      <a:pt x="4537" y="3685"/>
                    </a:cubicBezTo>
                    <a:cubicBezTo>
                      <a:pt x="4562" y="4311"/>
                      <a:pt x="4336" y="4787"/>
                      <a:pt x="3835" y="5163"/>
                    </a:cubicBezTo>
                    <a:cubicBezTo>
                      <a:pt x="3434" y="5439"/>
                      <a:pt x="3058" y="5740"/>
                      <a:pt x="2682" y="6041"/>
                    </a:cubicBezTo>
                    <a:cubicBezTo>
                      <a:pt x="1604" y="6818"/>
                      <a:pt x="903" y="7895"/>
                      <a:pt x="477" y="9123"/>
                    </a:cubicBezTo>
                    <a:cubicBezTo>
                      <a:pt x="151" y="10001"/>
                      <a:pt x="0" y="10928"/>
                      <a:pt x="0" y="11855"/>
                    </a:cubicBezTo>
                    <a:cubicBezTo>
                      <a:pt x="0" y="12306"/>
                      <a:pt x="25" y="12757"/>
                      <a:pt x="51" y="13184"/>
                    </a:cubicBezTo>
                    <a:cubicBezTo>
                      <a:pt x="76" y="13133"/>
                      <a:pt x="151" y="13108"/>
                      <a:pt x="176" y="13058"/>
                    </a:cubicBezTo>
                    <a:cubicBezTo>
                      <a:pt x="527" y="12582"/>
                      <a:pt x="953" y="12231"/>
                      <a:pt x="1429" y="11905"/>
                    </a:cubicBezTo>
                    <a:cubicBezTo>
                      <a:pt x="1955" y="11529"/>
                      <a:pt x="2532" y="11279"/>
                      <a:pt x="3108" y="11028"/>
                    </a:cubicBezTo>
                    <a:cubicBezTo>
                      <a:pt x="3509" y="10853"/>
                      <a:pt x="3935" y="10702"/>
                      <a:pt x="4336" y="10552"/>
                    </a:cubicBezTo>
                    <a:cubicBezTo>
                      <a:pt x="4437" y="10552"/>
                      <a:pt x="4537" y="10527"/>
                      <a:pt x="4637" y="10527"/>
                    </a:cubicBezTo>
                    <a:cubicBezTo>
                      <a:pt x="5188" y="10376"/>
                      <a:pt x="5740" y="10201"/>
                      <a:pt x="6291" y="10051"/>
                    </a:cubicBezTo>
                    <a:cubicBezTo>
                      <a:pt x="8121" y="9650"/>
                      <a:pt x="10000" y="9374"/>
                      <a:pt x="11880" y="9249"/>
                    </a:cubicBezTo>
                    <a:cubicBezTo>
                      <a:pt x="13037" y="9155"/>
                      <a:pt x="14195" y="9081"/>
                      <a:pt x="15352" y="9081"/>
                    </a:cubicBezTo>
                    <a:cubicBezTo>
                      <a:pt x="16049" y="9081"/>
                      <a:pt x="16747" y="9107"/>
                      <a:pt x="17444" y="9173"/>
                    </a:cubicBezTo>
                    <a:cubicBezTo>
                      <a:pt x="18797" y="9274"/>
                      <a:pt x="20076" y="9549"/>
                      <a:pt x="21229" y="10301"/>
                    </a:cubicBezTo>
                    <a:cubicBezTo>
                      <a:pt x="21053" y="8647"/>
                      <a:pt x="20402" y="7219"/>
                      <a:pt x="19324" y="5965"/>
                    </a:cubicBezTo>
                    <a:cubicBezTo>
                      <a:pt x="18747" y="5264"/>
                      <a:pt x="17995" y="4762"/>
                      <a:pt x="17168" y="4361"/>
                    </a:cubicBezTo>
                    <a:cubicBezTo>
                      <a:pt x="16442" y="3985"/>
                      <a:pt x="15665" y="3735"/>
                      <a:pt x="14863" y="3509"/>
                    </a:cubicBezTo>
                    <a:cubicBezTo>
                      <a:pt x="14136" y="3309"/>
                      <a:pt x="13985" y="3434"/>
                      <a:pt x="13785" y="2356"/>
                    </a:cubicBezTo>
                    <a:cubicBezTo>
                      <a:pt x="13710" y="2006"/>
                      <a:pt x="13609" y="1655"/>
                      <a:pt x="13584" y="1304"/>
                    </a:cubicBezTo>
                    <a:cubicBezTo>
                      <a:pt x="13534" y="777"/>
                      <a:pt x="13309" y="427"/>
                      <a:pt x="12807" y="251"/>
                    </a:cubicBezTo>
                    <a:cubicBezTo>
                      <a:pt x="11992" y="96"/>
                      <a:pt x="11161" y="1"/>
                      <a:pt x="10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2" name="Google Shape;1042;p22"/>
              <p:cNvSpPr/>
              <p:nvPr/>
            </p:nvSpPr>
            <p:spPr>
              <a:xfrm>
                <a:off x="3733225" y="1788875"/>
                <a:ext cx="216200" cy="182350"/>
              </a:xfrm>
              <a:custGeom>
                <a:avLst/>
                <a:gdLst/>
                <a:ahLst/>
                <a:cxnLst/>
                <a:rect l="l" t="t" r="r" b="b"/>
                <a:pathLst>
                  <a:path w="8648" h="7294" extrusionOk="0">
                    <a:moveTo>
                      <a:pt x="2031" y="0"/>
                    </a:moveTo>
                    <a:cubicBezTo>
                      <a:pt x="1881" y="0"/>
                      <a:pt x="1705" y="0"/>
                      <a:pt x="1530" y="25"/>
                    </a:cubicBezTo>
                    <a:cubicBezTo>
                      <a:pt x="1442" y="25"/>
                      <a:pt x="1348" y="19"/>
                      <a:pt x="1254" y="19"/>
                    </a:cubicBezTo>
                    <a:cubicBezTo>
                      <a:pt x="1160" y="19"/>
                      <a:pt x="1066" y="25"/>
                      <a:pt x="978" y="51"/>
                    </a:cubicBezTo>
                    <a:cubicBezTo>
                      <a:pt x="527" y="126"/>
                      <a:pt x="226" y="401"/>
                      <a:pt x="126" y="853"/>
                    </a:cubicBezTo>
                    <a:cubicBezTo>
                      <a:pt x="51" y="1128"/>
                      <a:pt x="1" y="1404"/>
                      <a:pt x="26" y="1680"/>
                    </a:cubicBezTo>
                    <a:cubicBezTo>
                      <a:pt x="26" y="2156"/>
                      <a:pt x="26" y="2632"/>
                      <a:pt x="101" y="3108"/>
                    </a:cubicBezTo>
                    <a:cubicBezTo>
                      <a:pt x="251" y="4336"/>
                      <a:pt x="452" y="5539"/>
                      <a:pt x="627" y="6742"/>
                    </a:cubicBezTo>
                    <a:cubicBezTo>
                      <a:pt x="652" y="6918"/>
                      <a:pt x="728" y="7118"/>
                      <a:pt x="778" y="7294"/>
                    </a:cubicBezTo>
                    <a:cubicBezTo>
                      <a:pt x="1104" y="7143"/>
                      <a:pt x="1429" y="6993"/>
                      <a:pt x="1780" y="6843"/>
                    </a:cubicBezTo>
                    <a:cubicBezTo>
                      <a:pt x="2006" y="6767"/>
                      <a:pt x="2256" y="6692"/>
                      <a:pt x="2482" y="6617"/>
                    </a:cubicBezTo>
                    <a:cubicBezTo>
                      <a:pt x="3434" y="6266"/>
                      <a:pt x="4437" y="6116"/>
                      <a:pt x="5439" y="6066"/>
                    </a:cubicBezTo>
                    <a:cubicBezTo>
                      <a:pt x="5715" y="6046"/>
                      <a:pt x="5990" y="6037"/>
                      <a:pt x="6265" y="6037"/>
                    </a:cubicBezTo>
                    <a:cubicBezTo>
                      <a:pt x="7066" y="6037"/>
                      <a:pt x="7864" y="6117"/>
                      <a:pt x="8647" y="6266"/>
                    </a:cubicBezTo>
                    <a:cubicBezTo>
                      <a:pt x="8597" y="5965"/>
                      <a:pt x="8547" y="5640"/>
                      <a:pt x="8497" y="5314"/>
                    </a:cubicBezTo>
                    <a:cubicBezTo>
                      <a:pt x="8497" y="5113"/>
                      <a:pt x="8472" y="4913"/>
                      <a:pt x="8447" y="4712"/>
                    </a:cubicBezTo>
                    <a:cubicBezTo>
                      <a:pt x="8272" y="3735"/>
                      <a:pt x="7971" y="2782"/>
                      <a:pt x="7645" y="1830"/>
                    </a:cubicBezTo>
                    <a:cubicBezTo>
                      <a:pt x="7520" y="1529"/>
                      <a:pt x="7344" y="1329"/>
                      <a:pt x="7043" y="1228"/>
                    </a:cubicBezTo>
                    <a:cubicBezTo>
                      <a:pt x="6367" y="1003"/>
                      <a:pt x="5665" y="727"/>
                      <a:pt x="4963" y="527"/>
                    </a:cubicBezTo>
                    <a:cubicBezTo>
                      <a:pt x="4011" y="251"/>
                      <a:pt x="3033" y="76"/>
                      <a:pt x="2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3" name="Google Shape;1043;p22"/>
              <p:cNvSpPr/>
              <p:nvPr/>
            </p:nvSpPr>
            <p:spPr>
              <a:xfrm>
                <a:off x="3614175" y="2166250"/>
                <a:ext cx="579600" cy="183425"/>
              </a:xfrm>
              <a:custGeom>
                <a:avLst/>
                <a:gdLst/>
                <a:ahLst/>
                <a:cxnLst/>
                <a:rect l="l" t="t" r="r" b="b"/>
                <a:pathLst>
                  <a:path w="23184" h="7337" extrusionOk="0">
                    <a:moveTo>
                      <a:pt x="15954" y="1"/>
                    </a:moveTo>
                    <a:cubicBezTo>
                      <a:pt x="14797" y="1"/>
                      <a:pt x="13639" y="75"/>
                      <a:pt x="12482" y="169"/>
                    </a:cubicBezTo>
                    <a:cubicBezTo>
                      <a:pt x="10602" y="294"/>
                      <a:pt x="8723" y="570"/>
                      <a:pt x="6893" y="971"/>
                    </a:cubicBezTo>
                    <a:cubicBezTo>
                      <a:pt x="6342" y="1121"/>
                      <a:pt x="5790" y="1296"/>
                      <a:pt x="5239" y="1447"/>
                    </a:cubicBezTo>
                    <a:cubicBezTo>
                      <a:pt x="5139" y="1447"/>
                      <a:pt x="5039" y="1472"/>
                      <a:pt x="4963" y="1472"/>
                    </a:cubicBezTo>
                    <a:cubicBezTo>
                      <a:pt x="4537" y="1622"/>
                      <a:pt x="4111" y="1773"/>
                      <a:pt x="3710" y="1948"/>
                    </a:cubicBezTo>
                    <a:cubicBezTo>
                      <a:pt x="3134" y="2199"/>
                      <a:pt x="2557" y="2449"/>
                      <a:pt x="2031" y="2825"/>
                    </a:cubicBezTo>
                    <a:cubicBezTo>
                      <a:pt x="1555" y="3151"/>
                      <a:pt x="1129" y="3502"/>
                      <a:pt x="778" y="3978"/>
                    </a:cubicBezTo>
                    <a:cubicBezTo>
                      <a:pt x="753" y="4028"/>
                      <a:pt x="703" y="4053"/>
                      <a:pt x="653" y="4104"/>
                    </a:cubicBezTo>
                    <a:cubicBezTo>
                      <a:pt x="552" y="4304"/>
                      <a:pt x="452" y="4479"/>
                      <a:pt x="377" y="4680"/>
                    </a:cubicBezTo>
                    <a:cubicBezTo>
                      <a:pt x="151" y="5231"/>
                      <a:pt x="1" y="5833"/>
                      <a:pt x="76" y="6459"/>
                    </a:cubicBezTo>
                    <a:cubicBezTo>
                      <a:pt x="126" y="7011"/>
                      <a:pt x="277" y="7186"/>
                      <a:pt x="878" y="7337"/>
                    </a:cubicBezTo>
                    <a:cubicBezTo>
                      <a:pt x="2382" y="6735"/>
                      <a:pt x="3961" y="6284"/>
                      <a:pt x="5515" y="5833"/>
                    </a:cubicBezTo>
                    <a:cubicBezTo>
                      <a:pt x="5715" y="5783"/>
                      <a:pt x="5916" y="5708"/>
                      <a:pt x="6116" y="5632"/>
                    </a:cubicBezTo>
                    <a:cubicBezTo>
                      <a:pt x="6392" y="5582"/>
                      <a:pt x="6668" y="5557"/>
                      <a:pt x="6918" y="5482"/>
                    </a:cubicBezTo>
                    <a:cubicBezTo>
                      <a:pt x="10310" y="4686"/>
                      <a:pt x="13736" y="4311"/>
                      <a:pt x="17197" y="4311"/>
                    </a:cubicBezTo>
                    <a:cubicBezTo>
                      <a:pt x="17880" y="4311"/>
                      <a:pt x="18564" y="4325"/>
                      <a:pt x="19249" y="4354"/>
                    </a:cubicBezTo>
                    <a:cubicBezTo>
                      <a:pt x="19550" y="4379"/>
                      <a:pt x="19851" y="4404"/>
                      <a:pt x="20126" y="4454"/>
                    </a:cubicBezTo>
                    <a:cubicBezTo>
                      <a:pt x="20302" y="4454"/>
                      <a:pt x="20477" y="4479"/>
                      <a:pt x="20653" y="4479"/>
                    </a:cubicBezTo>
                    <a:cubicBezTo>
                      <a:pt x="20753" y="4479"/>
                      <a:pt x="20853" y="4505"/>
                      <a:pt x="20928" y="4505"/>
                    </a:cubicBezTo>
                    <a:lnTo>
                      <a:pt x="20903" y="4505"/>
                    </a:lnTo>
                    <a:cubicBezTo>
                      <a:pt x="20978" y="4505"/>
                      <a:pt x="21054" y="4505"/>
                      <a:pt x="21129" y="4530"/>
                    </a:cubicBezTo>
                    <a:cubicBezTo>
                      <a:pt x="21655" y="4580"/>
                      <a:pt x="22156" y="4630"/>
                      <a:pt x="22683" y="4680"/>
                    </a:cubicBezTo>
                    <a:cubicBezTo>
                      <a:pt x="23084" y="4530"/>
                      <a:pt x="23184" y="4204"/>
                      <a:pt x="23134" y="3803"/>
                    </a:cubicBezTo>
                    <a:cubicBezTo>
                      <a:pt x="23059" y="2976"/>
                      <a:pt x="22783" y="2249"/>
                      <a:pt x="22232" y="1622"/>
                    </a:cubicBezTo>
                    <a:cubicBezTo>
                      <a:pt x="22106" y="1497"/>
                      <a:pt x="21956" y="1347"/>
                      <a:pt x="21831" y="1221"/>
                    </a:cubicBezTo>
                    <a:cubicBezTo>
                      <a:pt x="20678" y="469"/>
                      <a:pt x="19399" y="194"/>
                      <a:pt x="18046" y="93"/>
                    </a:cubicBezTo>
                    <a:cubicBezTo>
                      <a:pt x="17349" y="27"/>
                      <a:pt x="16651" y="1"/>
                      <a:pt x="159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4" name="Google Shape;1044;p22"/>
              <p:cNvSpPr/>
              <p:nvPr/>
            </p:nvSpPr>
            <p:spPr>
              <a:xfrm>
                <a:off x="4136750" y="2278850"/>
                <a:ext cx="650" cy="25"/>
              </a:xfrm>
              <a:custGeom>
                <a:avLst/>
                <a:gdLst/>
                <a:ahLst/>
                <a:cxnLst/>
                <a:rect l="l" t="t" r="r" b="b"/>
                <a:pathLst>
                  <a:path w="26" h="1" extrusionOk="0">
                    <a:moveTo>
                      <a:pt x="0" y="1"/>
                    </a:moveTo>
                    <a:cubicBezTo>
                      <a:pt x="25" y="1"/>
                      <a:pt x="25" y="1"/>
                      <a:pt x="25" y="1"/>
                    </a:cubicBezTo>
                    <a:cubicBezTo>
                      <a:pt x="25" y="1"/>
                      <a:pt x="25" y="1"/>
                      <a:pt x="25" y="1"/>
                    </a:cubicBezTo>
                    <a:close/>
                  </a:path>
                </a:pathLst>
              </a:custGeom>
              <a:solidFill>
                <a:srgbClr val="7AE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5" name="Google Shape;1045;p22"/>
              <p:cNvSpPr/>
              <p:nvPr/>
            </p:nvSpPr>
            <p:spPr>
              <a:xfrm>
                <a:off x="3636125" y="2274000"/>
                <a:ext cx="607150" cy="819725"/>
              </a:xfrm>
              <a:custGeom>
                <a:avLst/>
                <a:gdLst/>
                <a:ahLst/>
                <a:cxnLst/>
                <a:rect l="l" t="t" r="r" b="b"/>
                <a:pathLst>
                  <a:path w="24286"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5038" y="32475"/>
                      <a:pt x="15088" y="32487"/>
                      <a:pt x="15145" y="32487"/>
                    </a:cubicBezTo>
                    <a:cubicBezTo>
                      <a:pt x="15174" y="32487"/>
                      <a:pt x="15205" y="32484"/>
                      <a:pt x="15238" y="32475"/>
                    </a:cubicBezTo>
                    <a:cubicBezTo>
                      <a:pt x="17344" y="32150"/>
                      <a:pt x="19399" y="31623"/>
                      <a:pt x="21354" y="30671"/>
                    </a:cubicBezTo>
                    <a:cubicBezTo>
                      <a:pt x="21629" y="30546"/>
                      <a:pt x="21905" y="30370"/>
                      <a:pt x="22181" y="30220"/>
                    </a:cubicBezTo>
                    <a:cubicBezTo>
                      <a:pt x="22481" y="30069"/>
                      <a:pt x="22657" y="29819"/>
                      <a:pt x="22732" y="29493"/>
                    </a:cubicBezTo>
                    <a:cubicBezTo>
                      <a:pt x="22757" y="29343"/>
                      <a:pt x="22807" y="29192"/>
                      <a:pt x="22832" y="29067"/>
                    </a:cubicBezTo>
                    <a:cubicBezTo>
                      <a:pt x="23384" y="26711"/>
                      <a:pt x="23709" y="24330"/>
                      <a:pt x="23885" y="21924"/>
                    </a:cubicBezTo>
                    <a:cubicBezTo>
                      <a:pt x="24286" y="16109"/>
                      <a:pt x="23910" y="10345"/>
                      <a:pt x="22807" y="4631"/>
                    </a:cubicBezTo>
                    <a:cubicBezTo>
                      <a:pt x="22532" y="3202"/>
                      <a:pt x="22206" y="1773"/>
                      <a:pt x="21805" y="370"/>
                    </a:cubicBezTo>
                    <a:cubicBezTo>
                      <a:pt x="21278" y="320"/>
                      <a:pt x="20777" y="270"/>
                      <a:pt x="20251" y="220"/>
                    </a:cubicBezTo>
                    <a:cubicBezTo>
                      <a:pt x="20201" y="195"/>
                      <a:pt x="20126" y="195"/>
                      <a:pt x="20050" y="195"/>
                    </a:cubicBezTo>
                    <a:cubicBezTo>
                      <a:pt x="20010" y="235"/>
                      <a:pt x="19970" y="251"/>
                      <a:pt x="19932" y="251"/>
                    </a:cubicBezTo>
                    <a:cubicBezTo>
                      <a:pt x="19874" y="251"/>
                      <a:pt x="19820" y="215"/>
                      <a:pt x="19775" y="169"/>
                    </a:cubicBezTo>
                    <a:cubicBezTo>
                      <a:pt x="19599" y="169"/>
                      <a:pt x="19424" y="144"/>
                      <a:pt x="19248" y="144"/>
                    </a:cubicBezTo>
                    <a:cubicBezTo>
                      <a:pt x="18973" y="94"/>
                      <a:pt x="18672" y="69"/>
                      <a:pt x="18371" y="44"/>
                    </a:cubicBezTo>
                    <a:cubicBezTo>
                      <a:pt x="17686" y="15"/>
                      <a:pt x="17002" y="1"/>
                      <a:pt x="16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6" name="Google Shape;1046;p22"/>
              <p:cNvSpPr/>
              <p:nvPr/>
            </p:nvSpPr>
            <p:spPr>
              <a:xfrm>
                <a:off x="4130475" y="2278225"/>
                <a:ext cx="6925" cy="2050"/>
              </a:xfrm>
              <a:custGeom>
                <a:avLst/>
                <a:gdLst/>
                <a:ahLst/>
                <a:cxnLst/>
                <a:rect l="l" t="t" r="r" b="b"/>
                <a:pathLst>
                  <a:path w="277" h="82" extrusionOk="0">
                    <a:moveTo>
                      <a:pt x="1" y="0"/>
                    </a:moveTo>
                    <a:cubicBezTo>
                      <a:pt x="61" y="46"/>
                      <a:pt x="112" y="82"/>
                      <a:pt x="165" y="82"/>
                    </a:cubicBezTo>
                    <a:cubicBezTo>
                      <a:pt x="200" y="82"/>
                      <a:pt x="236" y="66"/>
                      <a:pt x="276" y="26"/>
                    </a:cubicBezTo>
                    <a:cubicBezTo>
                      <a:pt x="201" y="26"/>
                      <a:pt x="101" y="0"/>
                      <a:pt x="1" y="0"/>
                    </a:cubicBez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7" name="Google Shape;1047;p22"/>
              <p:cNvSpPr/>
              <p:nvPr/>
            </p:nvSpPr>
            <p:spPr>
              <a:xfrm>
                <a:off x="4136750" y="2278850"/>
                <a:ext cx="5650" cy="650"/>
              </a:xfrm>
              <a:custGeom>
                <a:avLst/>
                <a:gdLst/>
                <a:ahLst/>
                <a:cxnLst/>
                <a:rect l="l" t="t" r="r" b="b"/>
                <a:pathLst>
                  <a:path w="226" h="26" extrusionOk="0">
                    <a:moveTo>
                      <a:pt x="226" y="26"/>
                    </a:moveTo>
                    <a:lnTo>
                      <a:pt x="0" y="1"/>
                    </a:lnTo>
                    <a:lnTo>
                      <a:pt x="226" y="26"/>
                    </a:ln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8" name="Google Shape;1048;p22"/>
              <p:cNvSpPr/>
              <p:nvPr/>
            </p:nvSpPr>
            <p:spPr>
              <a:xfrm>
                <a:off x="3738250" y="1939250"/>
                <a:ext cx="421700" cy="263800"/>
              </a:xfrm>
              <a:custGeom>
                <a:avLst/>
                <a:gdLst/>
                <a:ahLst/>
                <a:cxnLst/>
                <a:rect l="l" t="t" r="r" b="b"/>
                <a:pathLst>
                  <a:path w="16868" h="10552" extrusionOk="0">
                    <a:moveTo>
                      <a:pt x="5966" y="1"/>
                    </a:moveTo>
                    <a:cubicBezTo>
                      <a:pt x="5724" y="1"/>
                      <a:pt x="5481" y="9"/>
                      <a:pt x="5238" y="26"/>
                    </a:cubicBezTo>
                    <a:cubicBezTo>
                      <a:pt x="4236" y="101"/>
                      <a:pt x="3233" y="251"/>
                      <a:pt x="2281" y="602"/>
                    </a:cubicBezTo>
                    <a:cubicBezTo>
                      <a:pt x="2456" y="752"/>
                      <a:pt x="2507" y="953"/>
                      <a:pt x="2557" y="1153"/>
                    </a:cubicBezTo>
                    <a:cubicBezTo>
                      <a:pt x="2607" y="1354"/>
                      <a:pt x="2657" y="1529"/>
                      <a:pt x="2682" y="1705"/>
                    </a:cubicBezTo>
                    <a:cubicBezTo>
                      <a:pt x="2807" y="2407"/>
                      <a:pt x="3058" y="3058"/>
                      <a:pt x="3133" y="3735"/>
                    </a:cubicBezTo>
                    <a:cubicBezTo>
                      <a:pt x="3208" y="4412"/>
                      <a:pt x="3108" y="5063"/>
                      <a:pt x="2857" y="5665"/>
                    </a:cubicBezTo>
                    <a:cubicBezTo>
                      <a:pt x="2632" y="6166"/>
                      <a:pt x="2331" y="6617"/>
                      <a:pt x="1905" y="6993"/>
                    </a:cubicBezTo>
                    <a:cubicBezTo>
                      <a:pt x="1604" y="7269"/>
                      <a:pt x="1329" y="7595"/>
                      <a:pt x="1003" y="7870"/>
                    </a:cubicBezTo>
                    <a:cubicBezTo>
                      <a:pt x="527" y="8246"/>
                      <a:pt x="276" y="8747"/>
                      <a:pt x="226" y="9324"/>
                    </a:cubicBezTo>
                    <a:cubicBezTo>
                      <a:pt x="201" y="9549"/>
                      <a:pt x="151" y="9750"/>
                      <a:pt x="151" y="9950"/>
                    </a:cubicBezTo>
                    <a:cubicBezTo>
                      <a:pt x="151" y="10176"/>
                      <a:pt x="101" y="10376"/>
                      <a:pt x="0" y="10552"/>
                    </a:cubicBezTo>
                    <a:cubicBezTo>
                      <a:pt x="76" y="10552"/>
                      <a:pt x="176" y="10527"/>
                      <a:pt x="276" y="10527"/>
                    </a:cubicBezTo>
                    <a:cubicBezTo>
                      <a:pt x="827" y="10376"/>
                      <a:pt x="1379" y="10201"/>
                      <a:pt x="1930" y="10051"/>
                    </a:cubicBezTo>
                    <a:cubicBezTo>
                      <a:pt x="3760" y="9650"/>
                      <a:pt x="5639" y="9374"/>
                      <a:pt x="7519" y="9249"/>
                    </a:cubicBezTo>
                    <a:cubicBezTo>
                      <a:pt x="8676" y="9155"/>
                      <a:pt x="9834" y="9081"/>
                      <a:pt x="10991" y="9081"/>
                    </a:cubicBezTo>
                    <a:cubicBezTo>
                      <a:pt x="11688" y="9081"/>
                      <a:pt x="12386" y="9107"/>
                      <a:pt x="13083" y="9173"/>
                    </a:cubicBezTo>
                    <a:cubicBezTo>
                      <a:pt x="14436" y="9274"/>
                      <a:pt x="15715" y="9549"/>
                      <a:pt x="16868" y="10301"/>
                    </a:cubicBezTo>
                    <a:cubicBezTo>
                      <a:pt x="16692" y="8647"/>
                      <a:pt x="16041" y="7219"/>
                      <a:pt x="14963" y="5965"/>
                    </a:cubicBezTo>
                    <a:cubicBezTo>
                      <a:pt x="14386" y="5264"/>
                      <a:pt x="13634" y="4762"/>
                      <a:pt x="12807" y="4361"/>
                    </a:cubicBezTo>
                    <a:cubicBezTo>
                      <a:pt x="12081" y="3985"/>
                      <a:pt x="11304" y="3735"/>
                      <a:pt x="10502" y="3509"/>
                    </a:cubicBezTo>
                    <a:cubicBezTo>
                      <a:pt x="9775" y="3309"/>
                      <a:pt x="9624" y="3434"/>
                      <a:pt x="9424" y="2356"/>
                    </a:cubicBezTo>
                    <a:cubicBezTo>
                      <a:pt x="9349" y="2006"/>
                      <a:pt x="9248" y="1655"/>
                      <a:pt x="9223" y="1304"/>
                    </a:cubicBezTo>
                    <a:cubicBezTo>
                      <a:pt x="9173" y="777"/>
                      <a:pt x="8948" y="427"/>
                      <a:pt x="8446" y="251"/>
                    </a:cubicBezTo>
                    <a:cubicBezTo>
                      <a:pt x="7631" y="96"/>
                      <a:pt x="6800" y="1"/>
                      <a:pt x="596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9" name="Google Shape;1049;p22"/>
              <p:cNvSpPr/>
              <p:nvPr/>
            </p:nvSpPr>
            <p:spPr>
              <a:xfrm>
                <a:off x="3771450" y="1788875"/>
                <a:ext cx="174225" cy="132850"/>
              </a:xfrm>
              <a:custGeom>
                <a:avLst/>
                <a:gdLst/>
                <a:ahLst/>
                <a:cxnLst/>
                <a:rect l="l" t="t" r="r" b="b"/>
                <a:pathLst>
                  <a:path w="6969" h="5314" extrusionOk="0">
                    <a:moveTo>
                      <a:pt x="502" y="0"/>
                    </a:moveTo>
                    <a:cubicBezTo>
                      <a:pt x="352" y="0"/>
                      <a:pt x="176" y="0"/>
                      <a:pt x="1" y="25"/>
                    </a:cubicBezTo>
                    <a:cubicBezTo>
                      <a:pt x="126" y="276"/>
                      <a:pt x="276" y="502"/>
                      <a:pt x="352" y="752"/>
                    </a:cubicBezTo>
                    <a:cubicBezTo>
                      <a:pt x="753" y="1930"/>
                      <a:pt x="1454" y="2883"/>
                      <a:pt x="2357" y="3685"/>
                    </a:cubicBezTo>
                    <a:cubicBezTo>
                      <a:pt x="2783" y="4061"/>
                      <a:pt x="3309" y="4311"/>
                      <a:pt x="3835" y="4537"/>
                    </a:cubicBezTo>
                    <a:cubicBezTo>
                      <a:pt x="4687" y="4913"/>
                      <a:pt x="5590" y="5088"/>
                      <a:pt x="6517" y="5188"/>
                    </a:cubicBezTo>
                    <a:cubicBezTo>
                      <a:pt x="6667" y="5188"/>
                      <a:pt x="6843" y="5188"/>
                      <a:pt x="6968" y="5314"/>
                    </a:cubicBezTo>
                    <a:cubicBezTo>
                      <a:pt x="6968" y="5113"/>
                      <a:pt x="6943" y="4913"/>
                      <a:pt x="6918" y="4712"/>
                    </a:cubicBezTo>
                    <a:cubicBezTo>
                      <a:pt x="6743" y="3735"/>
                      <a:pt x="6442" y="2782"/>
                      <a:pt x="6116" y="1830"/>
                    </a:cubicBezTo>
                    <a:cubicBezTo>
                      <a:pt x="5991" y="1529"/>
                      <a:pt x="5815" y="1329"/>
                      <a:pt x="5514" y="1228"/>
                    </a:cubicBezTo>
                    <a:cubicBezTo>
                      <a:pt x="4838" y="1003"/>
                      <a:pt x="4136" y="727"/>
                      <a:pt x="3434" y="527"/>
                    </a:cubicBezTo>
                    <a:cubicBezTo>
                      <a:pt x="2482" y="251"/>
                      <a:pt x="1504" y="76"/>
                      <a:pt x="502" y="0"/>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0" name="Google Shape;1050;p22"/>
              <p:cNvSpPr/>
              <p:nvPr/>
            </p:nvSpPr>
            <p:spPr>
              <a:xfrm>
                <a:off x="3614175" y="2202400"/>
                <a:ext cx="152925" cy="147275"/>
              </a:xfrm>
              <a:custGeom>
                <a:avLst/>
                <a:gdLst/>
                <a:ahLst/>
                <a:cxnLst/>
                <a:rect l="l" t="t" r="r" b="b"/>
                <a:pathLst>
                  <a:path w="6117" h="5891" extrusionOk="0">
                    <a:moveTo>
                      <a:pt x="5239" y="1"/>
                    </a:moveTo>
                    <a:cubicBezTo>
                      <a:pt x="5139" y="1"/>
                      <a:pt x="5039" y="26"/>
                      <a:pt x="4963" y="26"/>
                    </a:cubicBezTo>
                    <a:cubicBezTo>
                      <a:pt x="4537" y="176"/>
                      <a:pt x="4111" y="327"/>
                      <a:pt x="3710" y="502"/>
                    </a:cubicBezTo>
                    <a:cubicBezTo>
                      <a:pt x="3134" y="753"/>
                      <a:pt x="2557" y="1003"/>
                      <a:pt x="2031" y="1379"/>
                    </a:cubicBezTo>
                    <a:cubicBezTo>
                      <a:pt x="1555" y="1705"/>
                      <a:pt x="1129" y="2056"/>
                      <a:pt x="778" y="2532"/>
                    </a:cubicBezTo>
                    <a:cubicBezTo>
                      <a:pt x="753" y="2582"/>
                      <a:pt x="703" y="2607"/>
                      <a:pt x="653" y="2658"/>
                    </a:cubicBezTo>
                    <a:cubicBezTo>
                      <a:pt x="552" y="2858"/>
                      <a:pt x="452" y="3033"/>
                      <a:pt x="377" y="3234"/>
                    </a:cubicBezTo>
                    <a:cubicBezTo>
                      <a:pt x="151" y="3810"/>
                      <a:pt x="1" y="4387"/>
                      <a:pt x="76" y="5013"/>
                    </a:cubicBezTo>
                    <a:cubicBezTo>
                      <a:pt x="126" y="5565"/>
                      <a:pt x="277" y="5740"/>
                      <a:pt x="878" y="5891"/>
                    </a:cubicBezTo>
                    <a:cubicBezTo>
                      <a:pt x="2382" y="5289"/>
                      <a:pt x="3961" y="4838"/>
                      <a:pt x="5515" y="4387"/>
                    </a:cubicBezTo>
                    <a:cubicBezTo>
                      <a:pt x="5715" y="4337"/>
                      <a:pt x="5916" y="4262"/>
                      <a:pt x="6116" y="4186"/>
                    </a:cubicBezTo>
                    <a:cubicBezTo>
                      <a:pt x="5465" y="3460"/>
                      <a:pt x="5114" y="2582"/>
                      <a:pt x="5013" y="1605"/>
                    </a:cubicBezTo>
                    <a:cubicBezTo>
                      <a:pt x="4988" y="1329"/>
                      <a:pt x="5064" y="1053"/>
                      <a:pt x="5089" y="803"/>
                    </a:cubicBezTo>
                    <a:cubicBezTo>
                      <a:pt x="5139" y="527"/>
                      <a:pt x="5189" y="277"/>
                      <a:pt x="5239" y="1"/>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1" name="Google Shape;1051;p22"/>
              <p:cNvSpPr/>
              <p:nvPr/>
            </p:nvSpPr>
            <p:spPr>
              <a:xfrm>
                <a:off x="3636125" y="2274000"/>
                <a:ext cx="481225" cy="819725"/>
              </a:xfrm>
              <a:custGeom>
                <a:avLst/>
                <a:gdLst/>
                <a:ahLst/>
                <a:cxnLst/>
                <a:rect l="l" t="t" r="r" b="b"/>
                <a:pathLst>
                  <a:path w="19249"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4637" y="31974"/>
                      <a:pt x="14261" y="31498"/>
                      <a:pt x="13935" y="30997"/>
                    </a:cubicBezTo>
                    <a:cubicBezTo>
                      <a:pt x="13133" y="29794"/>
                      <a:pt x="12406" y="28566"/>
                      <a:pt x="11679" y="27338"/>
                    </a:cubicBezTo>
                    <a:cubicBezTo>
                      <a:pt x="11078" y="26260"/>
                      <a:pt x="10526" y="25132"/>
                      <a:pt x="9975" y="24004"/>
                    </a:cubicBezTo>
                    <a:cubicBezTo>
                      <a:pt x="9424" y="22876"/>
                      <a:pt x="8922" y="21723"/>
                      <a:pt x="8496" y="20520"/>
                    </a:cubicBezTo>
                    <a:cubicBezTo>
                      <a:pt x="8171" y="19593"/>
                      <a:pt x="7820" y="18666"/>
                      <a:pt x="7544" y="17713"/>
                    </a:cubicBezTo>
                    <a:cubicBezTo>
                      <a:pt x="7118" y="16335"/>
                      <a:pt x="6842" y="14931"/>
                      <a:pt x="6617" y="13503"/>
                    </a:cubicBezTo>
                    <a:cubicBezTo>
                      <a:pt x="6491" y="12851"/>
                      <a:pt x="6491" y="12175"/>
                      <a:pt x="6416" y="11498"/>
                    </a:cubicBezTo>
                    <a:cubicBezTo>
                      <a:pt x="6266" y="10395"/>
                      <a:pt x="6341" y="9267"/>
                      <a:pt x="6391" y="8139"/>
                    </a:cubicBezTo>
                    <a:cubicBezTo>
                      <a:pt x="6416" y="7237"/>
                      <a:pt x="6541" y="6310"/>
                      <a:pt x="6867" y="5433"/>
                    </a:cubicBezTo>
                    <a:cubicBezTo>
                      <a:pt x="7068" y="4831"/>
                      <a:pt x="7419" y="4330"/>
                      <a:pt x="7845" y="3879"/>
                    </a:cubicBezTo>
                    <a:cubicBezTo>
                      <a:pt x="7970" y="3728"/>
                      <a:pt x="8145" y="3603"/>
                      <a:pt x="8296" y="3428"/>
                    </a:cubicBezTo>
                    <a:cubicBezTo>
                      <a:pt x="9173" y="2475"/>
                      <a:pt x="10301" y="1874"/>
                      <a:pt x="11554" y="1448"/>
                    </a:cubicBezTo>
                    <a:cubicBezTo>
                      <a:pt x="12882" y="997"/>
                      <a:pt x="14261" y="721"/>
                      <a:pt x="15689" y="621"/>
                    </a:cubicBezTo>
                    <a:cubicBezTo>
                      <a:pt x="16416" y="570"/>
                      <a:pt x="17143" y="445"/>
                      <a:pt x="17870" y="395"/>
                    </a:cubicBezTo>
                    <a:cubicBezTo>
                      <a:pt x="18008" y="382"/>
                      <a:pt x="18146" y="376"/>
                      <a:pt x="18283" y="376"/>
                    </a:cubicBezTo>
                    <a:cubicBezTo>
                      <a:pt x="18421" y="376"/>
                      <a:pt x="18559" y="382"/>
                      <a:pt x="18697" y="395"/>
                    </a:cubicBezTo>
                    <a:cubicBezTo>
                      <a:pt x="18948" y="395"/>
                      <a:pt x="19123" y="320"/>
                      <a:pt x="19248" y="144"/>
                    </a:cubicBezTo>
                    <a:cubicBezTo>
                      <a:pt x="18973" y="94"/>
                      <a:pt x="18672" y="69"/>
                      <a:pt x="18371" y="44"/>
                    </a:cubicBezTo>
                    <a:cubicBezTo>
                      <a:pt x="17686" y="15"/>
                      <a:pt x="17002" y="1"/>
                      <a:pt x="16319"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2" name="Google Shape;1052;p22"/>
              <p:cNvSpPr/>
              <p:nvPr/>
            </p:nvSpPr>
            <p:spPr>
              <a:xfrm>
                <a:off x="3831600" y="2372250"/>
                <a:ext cx="238750" cy="507450"/>
              </a:xfrm>
              <a:custGeom>
                <a:avLst/>
                <a:gdLst/>
                <a:ahLst/>
                <a:cxnLst/>
                <a:rect l="l" t="t" r="r" b="b"/>
                <a:pathLst>
                  <a:path w="9550" h="20298" extrusionOk="0">
                    <a:moveTo>
                      <a:pt x="3349" y="1"/>
                    </a:moveTo>
                    <a:cubicBezTo>
                      <a:pt x="2654" y="1"/>
                      <a:pt x="1985" y="358"/>
                      <a:pt x="1454" y="1102"/>
                    </a:cubicBezTo>
                    <a:cubicBezTo>
                      <a:pt x="1179" y="1453"/>
                      <a:pt x="1003" y="1879"/>
                      <a:pt x="828" y="2280"/>
                    </a:cubicBezTo>
                    <a:cubicBezTo>
                      <a:pt x="502" y="3031"/>
                      <a:pt x="352" y="3808"/>
                      <a:pt x="251" y="4610"/>
                    </a:cubicBezTo>
                    <a:cubicBezTo>
                      <a:pt x="1" y="6415"/>
                      <a:pt x="51" y="8194"/>
                      <a:pt x="301" y="9999"/>
                    </a:cubicBezTo>
                    <a:cubicBezTo>
                      <a:pt x="577" y="12129"/>
                      <a:pt x="1103" y="14209"/>
                      <a:pt x="1981" y="16214"/>
                    </a:cubicBezTo>
                    <a:cubicBezTo>
                      <a:pt x="2357" y="17067"/>
                      <a:pt x="2833" y="17869"/>
                      <a:pt x="3384" y="18621"/>
                    </a:cubicBezTo>
                    <a:cubicBezTo>
                      <a:pt x="3760" y="19097"/>
                      <a:pt x="4186" y="19523"/>
                      <a:pt x="4712" y="19874"/>
                    </a:cubicBezTo>
                    <a:cubicBezTo>
                      <a:pt x="5168" y="20168"/>
                      <a:pt x="5624" y="20298"/>
                      <a:pt x="6052" y="20298"/>
                    </a:cubicBezTo>
                    <a:cubicBezTo>
                      <a:pt x="6825" y="20298"/>
                      <a:pt x="7510" y="19876"/>
                      <a:pt x="7946" y="19247"/>
                    </a:cubicBezTo>
                    <a:cubicBezTo>
                      <a:pt x="8246" y="18821"/>
                      <a:pt x="8497" y="18345"/>
                      <a:pt x="8672" y="17844"/>
                    </a:cubicBezTo>
                    <a:cubicBezTo>
                      <a:pt x="8998" y="16941"/>
                      <a:pt x="9199" y="16014"/>
                      <a:pt x="9274" y="15062"/>
                    </a:cubicBezTo>
                    <a:cubicBezTo>
                      <a:pt x="9550" y="11077"/>
                      <a:pt x="8898" y="7267"/>
                      <a:pt x="7244" y="3633"/>
                    </a:cubicBezTo>
                    <a:cubicBezTo>
                      <a:pt x="6943" y="3006"/>
                      <a:pt x="6592" y="2405"/>
                      <a:pt x="6166" y="1854"/>
                    </a:cubicBezTo>
                    <a:cubicBezTo>
                      <a:pt x="5991" y="1603"/>
                      <a:pt x="5790" y="1377"/>
                      <a:pt x="5540" y="1077"/>
                    </a:cubicBezTo>
                    <a:cubicBezTo>
                      <a:pt x="5314" y="901"/>
                      <a:pt x="5038" y="651"/>
                      <a:pt x="4712" y="450"/>
                    </a:cubicBezTo>
                    <a:cubicBezTo>
                      <a:pt x="4267" y="153"/>
                      <a:pt x="3802" y="1"/>
                      <a:pt x="3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3" name="Google Shape;1053;p22"/>
              <p:cNvSpPr/>
              <p:nvPr/>
            </p:nvSpPr>
            <p:spPr>
              <a:xfrm>
                <a:off x="4069075" y="2332575"/>
                <a:ext cx="122825" cy="238325"/>
              </a:xfrm>
              <a:custGeom>
                <a:avLst/>
                <a:gdLst/>
                <a:ahLst/>
                <a:cxnLst/>
                <a:rect l="l" t="t" r="r" b="b"/>
                <a:pathLst>
                  <a:path w="4913" h="9533" extrusionOk="0">
                    <a:moveTo>
                      <a:pt x="1801" y="1"/>
                    </a:moveTo>
                    <a:cubicBezTo>
                      <a:pt x="1213" y="1"/>
                      <a:pt x="629" y="310"/>
                      <a:pt x="351" y="909"/>
                    </a:cubicBezTo>
                    <a:cubicBezTo>
                      <a:pt x="151" y="1310"/>
                      <a:pt x="101" y="1736"/>
                      <a:pt x="51" y="2137"/>
                    </a:cubicBezTo>
                    <a:cubicBezTo>
                      <a:pt x="0" y="2488"/>
                      <a:pt x="51" y="2864"/>
                      <a:pt x="76" y="3215"/>
                    </a:cubicBezTo>
                    <a:cubicBezTo>
                      <a:pt x="151" y="4243"/>
                      <a:pt x="401" y="5245"/>
                      <a:pt x="652" y="6248"/>
                    </a:cubicBezTo>
                    <a:cubicBezTo>
                      <a:pt x="828" y="6999"/>
                      <a:pt x="1153" y="7726"/>
                      <a:pt x="1529" y="8403"/>
                    </a:cubicBezTo>
                    <a:cubicBezTo>
                      <a:pt x="1630" y="8603"/>
                      <a:pt x="1805" y="8779"/>
                      <a:pt x="1955" y="8954"/>
                    </a:cubicBezTo>
                    <a:cubicBezTo>
                      <a:pt x="2156" y="9130"/>
                      <a:pt x="2356" y="9305"/>
                      <a:pt x="2632" y="9431"/>
                    </a:cubicBezTo>
                    <a:cubicBezTo>
                      <a:pt x="2790" y="9501"/>
                      <a:pt x="2958" y="9533"/>
                      <a:pt x="3126" y="9533"/>
                    </a:cubicBezTo>
                    <a:cubicBezTo>
                      <a:pt x="3677" y="9533"/>
                      <a:pt x="4231" y="9190"/>
                      <a:pt x="4462" y="8729"/>
                    </a:cubicBezTo>
                    <a:cubicBezTo>
                      <a:pt x="4687" y="8328"/>
                      <a:pt x="4813" y="7877"/>
                      <a:pt x="4838" y="7400"/>
                    </a:cubicBezTo>
                    <a:cubicBezTo>
                      <a:pt x="4913" y="6172"/>
                      <a:pt x="4712" y="4969"/>
                      <a:pt x="4437" y="3766"/>
                    </a:cubicBezTo>
                    <a:cubicBezTo>
                      <a:pt x="4311" y="3215"/>
                      <a:pt x="4136" y="2664"/>
                      <a:pt x="3960" y="2137"/>
                    </a:cubicBezTo>
                    <a:cubicBezTo>
                      <a:pt x="3760" y="1511"/>
                      <a:pt x="3434" y="959"/>
                      <a:pt x="2958" y="483"/>
                    </a:cubicBezTo>
                    <a:cubicBezTo>
                      <a:pt x="2644" y="159"/>
                      <a:pt x="2222" y="1"/>
                      <a:pt x="1801"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4" name="Google Shape;1054;p22"/>
              <p:cNvSpPr/>
              <p:nvPr/>
            </p:nvSpPr>
            <p:spPr>
              <a:xfrm>
                <a:off x="4122325" y="2588075"/>
                <a:ext cx="78975" cy="85400"/>
              </a:xfrm>
              <a:custGeom>
                <a:avLst/>
                <a:gdLst/>
                <a:ahLst/>
                <a:cxnLst/>
                <a:rect l="l" t="t" r="r" b="b"/>
                <a:pathLst>
                  <a:path w="3159" h="3416" extrusionOk="0">
                    <a:moveTo>
                      <a:pt x="1426" y="1"/>
                    </a:moveTo>
                    <a:cubicBezTo>
                      <a:pt x="1045" y="1"/>
                      <a:pt x="652" y="193"/>
                      <a:pt x="452" y="514"/>
                    </a:cubicBezTo>
                    <a:cubicBezTo>
                      <a:pt x="1" y="1241"/>
                      <a:pt x="126" y="1967"/>
                      <a:pt x="527" y="2669"/>
                    </a:cubicBezTo>
                    <a:cubicBezTo>
                      <a:pt x="652" y="2895"/>
                      <a:pt x="753" y="3120"/>
                      <a:pt x="1053" y="3246"/>
                    </a:cubicBezTo>
                    <a:cubicBezTo>
                      <a:pt x="1272" y="3355"/>
                      <a:pt x="1471" y="3415"/>
                      <a:pt x="1675" y="3415"/>
                    </a:cubicBezTo>
                    <a:cubicBezTo>
                      <a:pt x="1798" y="3415"/>
                      <a:pt x="1924" y="3393"/>
                      <a:pt x="2056" y="3346"/>
                    </a:cubicBezTo>
                    <a:cubicBezTo>
                      <a:pt x="2432" y="3196"/>
                      <a:pt x="2708" y="2945"/>
                      <a:pt x="2858" y="2569"/>
                    </a:cubicBezTo>
                    <a:cubicBezTo>
                      <a:pt x="3159" y="1792"/>
                      <a:pt x="2983" y="1090"/>
                      <a:pt x="2457" y="464"/>
                    </a:cubicBezTo>
                    <a:cubicBezTo>
                      <a:pt x="2282" y="213"/>
                      <a:pt x="2006" y="113"/>
                      <a:pt x="1705" y="38"/>
                    </a:cubicBezTo>
                    <a:cubicBezTo>
                      <a:pt x="1615" y="13"/>
                      <a:pt x="1521" y="1"/>
                      <a:pt x="142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055" name="Google Shape;1055;p22"/>
          <p:cNvGrpSpPr/>
          <p:nvPr/>
        </p:nvGrpSpPr>
        <p:grpSpPr>
          <a:xfrm>
            <a:off x="-311652" y="3605699"/>
            <a:ext cx="1623971" cy="2142934"/>
            <a:chOff x="-311652" y="3605698"/>
            <a:chExt cx="1623971" cy="2142934"/>
          </a:xfrm>
        </p:grpSpPr>
        <p:grpSp>
          <p:nvGrpSpPr>
            <p:cNvPr id="1056" name="Google Shape;1056;p22"/>
            <p:cNvGrpSpPr/>
            <p:nvPr/>
          </p:nvGrpSpPr>
          <p:grpSpPr>
            <a:xfrm rot="-8248398" flipH="1">
              <a:off x="-109674" y="4404955"/>
              <a:ext cx="1220015" cy="1072392"/>
              <a:chOff x="1" y="5679"/>
              <a:chExt cx="1564206" cy="1374935"/>
            </a:xfrm>
          </p:grpSpPr>
          <p:sp>
            <p:nvSpPr>
              <p:cNvPr id="1057" name="Google Shape;1057;p22"/>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8" name="Google Shape;1058;p22"/>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9" name="Google Shape;1059;p22"/>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0" name="Google Shape;1060;p22"/>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1" name="Google Shape;1061;p22"/>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2" name="Google Shape;1062;p22"/>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3" name="Google Shape;1063;p22"/>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4" name="Google Shape;1064;p22"/>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5" name="Google Shape;1065;p22"/>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6" name="Google Shape;1066;p22"/>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7" name="Google Shape;1067;p22"/>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8" name="Google Shape;1068;p22"/>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9" name="Google Shape;1069;p22"/>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0" name="Google Shape;1070;p22"/>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1" name="Google Shape;1071;p22"/>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2" name="Google Shape;1072;p22"/>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3" name="Google Shape;1073;p22"/>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4" name="Google Shape;1074;p22"/>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5" name="Google Shape;1075;p22"/>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6" name="Google Shape;1076;p22"/>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7" name="Google Shape;1077;p22"/>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8" name="Google Shape;1078;p22"/>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79" name="Google Shape;1079;p22"/>
            <p:cNvGrpSpPr/>
            <p:nvPr/>
          </p:nvGrpSpPr>
          <p:grpSpPr>
            <a:xfrm rot="-1379592">
              <a:off x="-41501" y="3700029"/>
              <a:ext cx="606647" cy="608032"/>
              <a:chOff x="7581671" y="539495"/>
              <a:chExt cx="606681" cy="608066"/>
            </a:xfrm>
          </p:grpSpPr>
          <p:sp>
            <p:nvSpPr>
              <p:cNvPr id="1080" name="Google Shape;1080;p22"/>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1" name="Google Shape;1081;p22"/>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2" name="Google Shape;1082;p22"/>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3" name="Google Shape;1083;p22"/>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4" name="Google Shape;1084;p22"/>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317512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64"/>
        <p:cNvGrpSpPr/>
        <p:nvPr/>
      </p:nvGrpSpPr>
      <p:grpSpPr>
        <a:xfrm>
          <a:off x="0" y="0"/>
          <a:ext cx="0" cy="0"/>
          <a:chOff x="0" y="0"/>
          <a:chExt cx="0" cy="0"/>
        </a:xfrm>
      </p:grpSpPr>
      <p:sp>
        <p:nvSpPr>
          <p:cNvPr id="1165" name="Google Shape;1165;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6" name="Google Shape;1166;p24"/>
          <p:cNvSpPr txBox="1">
            <a:spLocks noGrp="1"/>
          </p:cNvSpPr>
          <p:nvPr>
            <p:ph type="subTitle" idx="1"/>
          </p:nvPr>
        </p:nvSpPr>
        <p:spPr>
          <a:xfrm>
            <a:off x="720000"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7" name="Google Shape;1167;p24"/>
          <p:cNvSpPr txBox="1">
            <a:spLocks noGrp="1"/>
          </p:cNvSpPr>
          <p:nvPr>
            <p:ph type="subTitle" idx="2"/>
          </p:nvPr>
        </p:nvSpPr>
        <p:spPr>
          <a:xfrm>
            <a:off x="3419218"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8" name="Google Shape;1168;p24"/>
          <p:cNvSpPr txBox="1">
            <a:spLocks noGrp="1"/>
          </p:cNvSpPr>
          <p:nvPr>
            <p:ph type="subTitle" idx="3"/>
          </p:nvPr>
        </p:nvSpPr>
        <p:spPr>
          <a:xfrm>
            <a:off x="6118443"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9" name="Google Shape;1169;p24"/>
          <p:cNvSpPr txBox="1">
            <a:spLocks noGrp="1"/>
          </p:cNvSpPr>
          <p:nvPr>
            <p:ph type="subTitle" idx="4"/>
          </p:nvPr>
        </p:nvSpPr>
        <p:spPr>
          <a:xfrm>
            <a:off x="720000"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170" name="Google Shape;1170;p24"/>
          <p:cNvSpPr txBox="1">
            <a:spLocks noGrp="1"/>
          </p:cNvSpPr>
          <p:nvPr>
            <p:ph type="subTitle" idx="5"/>
          </p:nvPr>
        </p:nvSpPr>
        <p:spPr>
          <a:xfrm>
            <a:off x="3419222"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171" name="Google Shape;1171;p24"/>
          <p:cNvSpPr txBox="1">
            <a:spLocks noGrp="1"/>
          </p:cNvSpPr>
          <p:nvPr>
            <p:ph type="subTitle" idx="6"/>
          </p:nvPr>
        </p:nvSpPr>
        <p:spPr>
          <a:xfrm>
            <a:off x="6118444"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grpSp>
        <p:nvGrpSpPr>
          <p:cNvPr id="1172" name="Google Shape;1172;p24"/>
          <p:cNvGrpSpPr/>
          <p:nvPr/>
        </p:nvGrpSpPr>
        <p:grpSpPr>
          <a:xfrm>
            <a:off x="51368" y="2894075"/>
            <a:ext cx="668626" cy="1090176"/>
            <a:chOff x="51367" y="2894075"/>
            <a:chExt cx="668626" cy="1090176"/>
          </a:xfrm>
        </p:grpSpPr>
        <p:grpSp>
          <p:nvGrpSpPr>
            <p:cNvPr id="1173" name="Google Shape;1173;p24"/>
            <p:cNvGrpSpPr/>
            <p:nvPr/>
          </p:nvGrpSpPr>
          <p:grpSpPr>
            <a:xfrm rot="633019">
              <a:off x="118375" y="2940290"/>
              <a:ext cx="555778" cy="552028"/>
              <a:chOff x="2439375" y="2818275"/>
              <a:chExt cx="555775" cy="552025"/>
            </a:xfrm>
          </p:grpSpPr>
          <p:sp>
            <p:nvSpPr>
              <p:cNvPr id="1174" name="Google Shape;1174;p24"/>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5" name="Google Shape;1175;p24"/>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6" name="Google Shape;1176;p24"/>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7" name="Google Shape;1177;p24"/>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8" name="Google Shape;1178;p24"/>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9" name="Google Shape;1179;p24"/>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0" name="Google Shape;1180;p24"/>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81" name="Google Shape;1181;p24"/>
            <p:cNvGrpSpPr/>
            <p:nvPr/>
          </p:nvGrpSpPr>
          <p:grpSpPr>
            <a:xfrm rot="780811">
              <a:off x="79169" y="3677130"/>
              <a:ext cx="281374" cy="279024"/>
              <a:chOff x="3128600" y="3028450"/>
              <a:chExt cx="281350" cy="279000"/>
            </a:xfrm>
          </p:grpSpPr>
          <p:sp>
            <p:nvSpPr>
              <p:cNvPr id="1182" name="Google Shape;1182;p24"/>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3" name="Google Shape;1183;p24"/>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4" name="Google Shape;1184;p24"/>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5" name="Google Shape;1185;p24"/>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6" name="Google Shape;1186;p24"/>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187" name="Google Shape;1187;p24"/>
          <p:cNvGrpSpPr/>
          <p:nvPr/>
        </p:nvGrpSpPr>
        <p:grpSpPr>
          <a:xfrm>
            <a:off x="8349218" y="1934234"/>
            <a:ext cx="992377" cy="3707466"/>
            <a:chOff x="8349217" y="1934234"/>
            <a:chExt cx="992377" cy="3707466"/>
          </a:xfrm>
        </p:grpSpPr>
        <p:sp>
          <p:nvSpPr>
            <p:cNvPr id="1188" name="Google Shape;1188;p24"/>
            <p:cNvSpPr/>
            <p:nvPr/>
          </p:nvSpPr>
          <p:spPr>
            <a:xfrm rot="5400000" flipH="1">
              <a:off x="6991676"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89" name="Google Shape;1189;p24"/>
            <p:cNvGrpSpPr/>
            <p:nvPr/>
          </p:nvGrpSpPr>
          <p:grpSpPr>
            <a:xfrm>
              <a:off x="8349217" y="4280502"/>
              <a:ext cx="647493" cy="646977"/>
              <a:chOff x="4088500" y="3399775"/>
              <a:chExt cx="785125" cy="784500"/>
            </a:xfrm>
          </p:grpSpPr>
          <p:sp>
            <p:nvSpPr>
              <p:cNvPr id="1190" name="Google Shape;1190;p24"/>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1" name="Google Shape;1191;p24"/>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2" name="Google Shape;1192;p24"/>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3" name="Google Shape;1193;p24"/>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4" name="Google Shape;1194;p24"/>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5" name="Google Shape;1195;p24"/>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6" name="Google Shape;1196;p24"/>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7" name="Google Shape;1197;p24"/>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8" name="Google Shape;1198;p24"/>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199" name="Google Shape;1199;p24"/>
          <p:cNvGrpSpPr/>
          <p:nvPr/>
        </p:nvGrpSpPr>
        <p:grpSpPr>
          <a:xfrm>
            <a:off x="-127222" y="-307320"/>
            <a:ext cx="9497893" cy="6060506"/>
            <a:chOff x="-127223" y="-307321"/>
            <a:chExt cx="9497893" cy="6060506"/>
          </a:xfrm>
        </p:grpSpPr>
        <p:grpSp>
          <p:nvGrpSpPr>
            <p:cNvPr id="1200" name="Google Shape;1200;p24"/>
            <p:cNvGrpSpPr/>
            <p:nvPr/>
          </p:nvGrpSpPr>
          <p:grpSpPr>
            <a:xfrm rot="6395472">
              <a:off x="-112599" y="4234427"/>
              <a:ext cx="1564267" cy="1196674"/>
              <a:chOff x="8489095" y="3798132"/>
              <a:chExt cx="2066925" cy="1581211"/>
            </a:xfrm>
          </p:grpSpPr>
          <p:sp>
            <p:nvSpPr>
              <p:cNvPr id="1201" name="Google Shape;1201;p24"/>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2" name="Google Shape;1202;p24"/>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3" name="Google Shape;1203;p24"/>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4" name="Google Shape;1204;p24"/>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5" name="Google Shape;1205;p24"/>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6" name="Google Shape;1206;p24"/>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7" name="Google Shape;1207;p24"/>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8" name="Google Shape;1208;p24"/>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9" name="Google Shape;1209;p24"/>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0" name="Google Shape;1210;p24"/>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1" name="Google Shape;1211;p24"/>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2" name="Google Shape;1212;p24"/>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3" name="Google Shape;1213;p24"/>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4" name="Google Shape;1214;p24"/>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5" name="Google Shape;1215;p24"/>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6" name="Google Shape;1216;p24"/>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7" name="Google Shape;1217;p24"/>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8" name="Google Shape;1218;p24"/>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9" name="Google Shape;1219;p24"/>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0" name="Google Shape;1220;p24"/>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1" name="Google Shape;1221;p24"/>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2" name="Google Shape;1222;p24"/>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3" name="Google Shape;1223;p24"/>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4" name="Google Shape;1224;p24"/>
            <p:cNvGrpSpPr/>
            <p:nvPr/>
          </p:nvGrpSpPr>
          <p:grpSpPr>
            <a:xfrm flipH="1">
              <a:off x="7806464" y="-307321"/>
              <a:ext cx="1564206" cy="1374935"/>
              <a:chOff x="1" y="5679"/>
              <a:chExt cx="1564206" cy="1374935"/>
            </a:xfrm>
          </p:grpSpPr>
          <p:sp>
            <p:nvSpPr>
              <p:cNvPr id="1225" name="Google Shape;1225;p24"/>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6" name="Google Shape;1226;p24"/>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7" name="Google Shape;1227;p24"/>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8" name="Google Shape;1228;p24"/>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9" name="Google Shape;1229;p24"/>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0" name="Google Shape;1230;p24"/>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1" name="Google Shape;1231;p24"/>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2" name="Google Shape;1232;p24"/>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3" name="Google Shape;1233;p24"/>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4" name="Google Shape;1234;p24"/>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5" name="Google Shape;1235;p24"/>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6" name="Google Shape;1236;p24"/>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7" name="Google Shape;1237;p24"/>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8" name="Google Shape;1238;p24"/>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9" name="Google Shape;1239;p24"/>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0" name="Google Shape;1240;p24"/>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1" name="Google Shape;1241;p24"/>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2" name="Google Shape;1242;p24"/>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3" name="Google Shape;1243;p24"/>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4" name="Google Shape;1244;p24"/>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5" name="Google Shape;1245;p24"/>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6" name="Google Shape;1246;p24"/>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911164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47"/>
        <p:cNvGrpSpPr/>
        <p:nvPr/>
      </p:nvGrpSpPr>
      <p:grpSpPr>
        <a:xfrm>
          <a:off x="0" y="0"/>
          <a:ext cx="0" cy="0"/>
          <a:chOff x="0" y="0"/>
          <a:chExt cx="0" cy="0"/>
        </a:xfrm>
      </p:grpSpPr>
      <p:sp>
        <p:nvSpPr>
          <p:cNvPr id="1248" name="Google Shape;124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9" name="Google Shape;1249;p25"/>
          <p:cNvSpPr txBox="1">
            <a:spLocks noGrp="1"/>
          </p:cNvSpPr>
          <p:nvPr>
            <p:ph type="subTitle" idx="1"/>
          </p:nvPr>
        </p:nvSpPr>
        <p:spPr>
          <a:xfrm>
            <a:off x="1235950" y="1778825"/>
            <a:ext cx="3095400" cy="11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0" name="Google Shape;1250;p25"/>
          <p:cNvSpPr txBox="1">
            <a:spLocks noGrp="1"/>
          </p:cNvSpPr>
          <p:nvPr>
            <p:ph type="subTitle" idx="2"/>
          </p:nvPr>
        </p:nvSpPr>
        <p:spPr>
          <a:xfrm>
            <a:off x="4812676" y="1778825"/>
            <a:ext cx="3095400" cy="11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1" name="Google Shape;1251;p25"/>
          <p:cNvSpPr txBox="1">
            <a:spLocks noGrp="1"/>
          </p:cNvSpPr>
          <p:nvPr>
            <p:ph type="subTitle" idx="3"/>
          </p:nvPr>
        </p:nvSpPr>
        <p:spPr>
          <a:xfrm>
            <a:off x="1235950" y="3421700"/>
            <a:ext cx="3095400" cy="11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25"/>
          <p:cNvSpPr txBox="1">
            <a:spLocks noGrp="1"/>
          </p:cNvSpPr>
          <p:nvPr>
            <p:ph type="subTitle" idx="4"/>
          </p:nvPr>
        </p:nvSpPr>
        <p:spPr>
          <a:xfrm>
            <a:off x="4812676" y="3421700"/>
            <a:ext cx="3095400" cy="11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3" name="Google Shape;1253;p25"/>
          <p:cNvSpPr txBox="1">
            <a:spLocks noGrp="1"/>
          </p:cNvSpPr>
          <p:nvPr>
            <p:ph type="subTitle" idx="5"/>
          </p:nvPr>
        </p:nvSpPr>
        <p:spPr>
          <a:xfrm>
            <a:off x="1235935" y="1425625"/>
            <a:ext cx="30954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254" name="Google Shape;1254;p25"/>
          <p:cNvSpPr txBox="1">
            <a:spLocks noGrp="1"/>
          </p:cNvSpPr>
          <p:nvPr>
            <p:ph type="subTitle" idx="6"/>
          </p:nvPr>
        </p:nvSpPr>
        <p:spPr>
          <a:xfrm>
            <a:off x="1235935" y="3068600"/>
            <a:ext cx="30954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255" name="Google Shape;1255;p25"/>
          <p:cNvSpPr txBox="1">
            <a:spLocks noGrp="1"/>
          </p:cNvSpPr>
          <p:nvPr>
            <p:ph type="subTitle" idx="7"/>
          </p:nvPr>
        </p:nvSpPr>
        <p:spPr>
          <a:xfrm>
            <a:off x="4812660" y="1425625"/>
            <a:ext cx="30954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256" name="Google Shape;1256;p25"/>
          <p:cNvSpPr txBox="1">
            <a:spLocks noGrp="1"/>
          </p:cNvSpPr>
          <p:nvPr>
            <p:ph type="subTitle" idx="8"/>
          </p:nvPr>
        </p:nvSpPr>
        <p:spPr>
          <a:xfrm>
            <a:off x="4812660" y="3068600"/>
            <a:ext cx="30954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257" name="Google Shape;1257;p25"/>
          <p:cNvSpPr/>
          <p:nvPr/>
        </p:nvSpPr>
        <p:spPr>
          <a:xfrm rot="-6073284">
            <a:off x="7381781" y="22940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58" name="Google Shape;1258;p25"/>
          <p:cNvGrpSpPr/>
          <p:nvPr/>
        </p:nvGrpSpPr>
        <p:grpSpPr>
          <a:xfrm rot="-1361874">
            <a:off x="77633" y="202649"/>
            <a:ext cx="718707" cy="546683"/>
            <a:chOff x="3251400" y="723825"/>
            <a:chExt cx="714950" cy="543825"/>
          </a:xfrm>
        </p:grpSpPr>
        <p:sp>
          <p:nvSpPr>
            <p:cNvPr id="1259" name="Google Shape;1259;p25"/>
            <p:cNvSpPr/>
            <p:nvPr/>
          </p:nvSpPr>
          <p:spPr>
            <a:xfrm>
              <a:off x="3341000" y="846500"/>
              <a:ext cx="542625" cy="304550"/>
            </a:xfrm>
            <a:custGeom>
              <a:avLst/>
              <a:gdLst/>
              <a:ahLst/>
              <a:cxnLst/>
              <a:rect l="l" t="t" r="r" b="b"/>
              <a:pathLst>
                <a:path w="21705" h="12182" extrusionOk="0">
                  <a:moveTo>
                    <a:pt x="4612" y="1"/>
                  </a:moveTo>
                  <a:cubicBezTo>
                    <a:pt x="4512" y="26"/>
                    <a:pt x="4412" y="26"/>
                    <a:pt x="4311" y="51"/>
                  </a:cubicBezTo>
                  <a:cubicBezTo>
                    <a:pt x="3058" y="552"/>
                    <a:pt x="1830" y="1029"/>
                    <a:pt x="577" y="1505"/>
                  </a:cubicBezTo>
                  <a:cubicBezTo>
                    <a:pt x="527" y="1530"/>
                    <a:pt x="477" y="1555"/>
                    <a:pt x="427" y="1580"/>
                  </a:cubicBezTo>
                  <a:cubicBezTo>
                    <a:pt x="101" y="1730"/>
                    <a:pt x="1" y="1931"/>
                    <a:pt x="101" y="2282"/>
                  </a:cubicBezTo>
                  <a:cubicBezTo>
                    <a:pt x="126" y="2357"/>
                    <a:pt x="126" y="2457"/>
                    <a:pt x="126" y="2532"/>
                  </a:cubicBezTo>
                  <a:cubicBezTo>
                    <a:pt x="326" y="2683"/>
                    <a:pt x="326" y="2933"/>
                    <a:pt x="427" y="3134"/>
                  </a:cubicBezTo>
                  <a:cubicBezTo>
                    <a:pt x="652" y="3635"/>
                    <a:pt x="828" y="4186"/>
                    <a:pt x="1028" y="4713"/>
                  </a:cubicBezTo>
                  <a:cubicBezTo>
                    <a:pt x="1103" y="4863"/>
                    <a:pt x="1153" y="5039"/>
                    <a:pt x="1304" y="5139"/>
                  </a:cubicBezTo>
                  <a:cubicBezTo>
                    <a:pt x="3710" y="6242"/>
                    <a:pt x="6116" y="7369"/>
                    <a:pt x="8522" y="8472"/>
                  </a:cubicBezTo>
                  <a:cubicBezTo>
                    <a:pt x="10326" y="9299"/>
                    <a:pt x="12131" y="10151"/>
                    <a:pt x="13935" y="11004"/>
                  </a:cubicBezTo>
                  <a:cubicBezTo>
                    <a:pt x="14712" y="11354"/>
                    <a:pt x="15489" y="11680"/>
                    <a:pt x="16241" y="12031"/>
                  </a:cubicBezTo>
                  <a:cubicBezTo>
                    <a:pt x="16316" y="12081"/>
                    <a:pt x="16392" y="12131"/>
                    <a:pt x="16467" y="12181"/>
                  </a:cubicBezTo>
                  <a:cubicBezTo>
                    <a:pt x="16567" y="12156"/>
                    <a:pt x="16692" y="12131"/>
                    <a:pt x="16793" y="12081"/>
                  </a:cubicBezTo>
                  <a:cubicBezTo>
                    <a:pt x="17570" y="11806"/>
                    <a:pt x="18346" y="11505"/>
                    <a:pt x="19123" y="11204"/>
                  </a:cubicBezTo>
                  <a:cubicBezTo>
                    <a:pt x="19825" y="10953"/>
                    <a:pt x="20502" y="10703"/>
                    <a:pt x="21204" y="10427"/>
                  </a:cubicBezTo>
                  <a:cubicBezTo>
                    <a:pt x="21655" y="10252"/>
                    <a:pt x="21705" y="10101"/>
                    <a:pt x="21529" y="9625"/>
                  </a:cubicBezTo>
                  <a:cubicBezTo>
                    <a:pt x="21429" y="9349"/>
                    <a:pt x="21329" y="9099"/>
                    <a:pt x="21229" y="8823"/>
                  </a:cubicBezTo>
                  <a:cubicBezTo>
                    <a:pt x="21028" y="8322"/>
                    <a:pt x="20828" y="7821"/>
                    <a:pt x="20602" y="7319"/>
                  </a:cubicBezTo>
                  <a:cubicBezTo>
                    <a:pt x="20577" y="7269"/>
                    <a:pt x="20552" y="7219"/>
                    <a:pt x="20502" y="7144"/>
                  </a:cubicBezTo>
                  <a:cubicBezTo>
                    <a:pt x="19825" y="6843"/>
                    <a:pt x="19123" y="6517"/>
                    <a:pt x="18447" y="6217"/>
                  </a:cubicBezTo>
                  <a:cubicBezTo>
                    <a:pt x="16918" y="5515"/>
                    <a:pt x="15364" y="4838"/>
                    <a:pt x="13835" y="4161"/>
                  </a:cubicBezTo>
                  <a:cubicBezTo>
                    <a:pt x="12682" y="3635"/>
                    <a:pt x="11504" y="3109"/>
                    <a:pt x="10351" y="2608"/>
                  </a:cubicBezTo>
                  <a:cubicBezTo>
                    <a:pt x="8973" y="1981"/>
                    <a:pt x="7620" y="1379"/>
                    <a:pt x="6266" y="753"/>
                  </a:cubicBezTo>
                  <a:cubicBezTo>
                    <a:pt x="5915" y="602"/>
                    <a:pt x="5564" y="452"/>
                    <a:pt x="5214" y="302"/>
                  </a:cubicBezTo>
                  <a:cubicBezTo>
                    <a:pt x="5013" y="201"/>
                    <a:pt x="4813" y="101"/>
                    <a:pt x="4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0" name="Google Shape;1260;p25"/>
            <p:cNvSpPr/>
            <p:nvPr/>
          </p:nvSpPr>
          <p:spPr>
            <a:xfrm>
              <a:off x="3456300" y="738600"/>
              <a:ext cx="398500" cy="286500"/>
            </a:xfrm>
            <a:custGeom>
              <a:avLst/>
              <a:gdLst/>
              <a:ahLst/>
              <a:cxnLst/>
              <a:rect l="l" t="t" r="r" b="b"/>
              <a:pathLst>
                <a:path w="15940" h="11460" extrusionOk="0">
                  <a:moveTo>
                    <a:pt x="11143" y="0"/>
                  </a:moveTo>
                  <a:cubicBezTo>
                    <a:pt x="11054" y="0"/>
                    <a:pt x="10951" y="20"/>
                    <a:pt x="10827" y="56"/>
                  </a:cubicBezTo>
                  <a:cubicBezTo>
                    <a:pt x="10752" y="81"/>
                    <a:pt x="10677" y="106"/>
                    <a:pt x="10602" y="157"/>
                  </a:cubicBezTo>
                  <a:cubicBezTo>
                    <a:pt x="9875" y="432"/>
                    <a:pt x="9148" y="708"/>
                    <a:pt x="8421" y="984"/>
                  </a:cubicBezTo>
                  <a:cubicBezTo>
                    <a:pt x="6015" y="1911"/>
                    <a:pt x="3609" y="2863"/>
                    <a:pt x="1203" y="3791"/>
                  </a:cubicBezTo>
                  <a:cubicBezTo>
                    <a:pt x="802" y="3941"/>
                    <a:pt x="401" y="4142"/>
                    <a:pt x="0" y="4317"/>
                  </a:cubicBezTo>
                  <a:cubicBezTo>
                    <a:pt x="201" y="4417"/>
                    <a:pt x="401" y="4517"/>
                    <a:pt x="602" y="4618"/>
                  </a:cubicBezTo>
                  <a:cubicBezTo>
                    <a:pt x="952" y="4768"/>
                    <a:pt x="1303" y="4918"/>
                    <a:pt x="1654" y="5069"/>
                  </a:cubicBezTo>
                  <a:cubicBezTo>
                    <a:pt x="3008" y="5695"/>
                    <a:pt x="4361" y="6297"/>
                    <a:pt x="5739" y="6924"/>
                  </a:cubicBezTo>
                  <a:cubicBezTo>
                    <a:pt x="6892" y="7425"/>
                    <a:pt x="8070" y="7951"/>
                    <a:pt x="9223" y="8477"/>
                  </a:cubicBezTo>
                  <a:cubicBezTo>
                    <a:pt x="10752" y="9154"/>
                    <a:pt x="12306" y="9831"/>
                    <a:pt x="13835" y="10533"/>
                  </a:cubicBezTo>
                  <a:cubicBezTo>
                    <a:pt x="14511" y="10833"/>
                    <a:pt x="15213" y="11159"/>
                    <a:pt x="15890" y="11460"/>
                  </a:cubicBezTo>
                  <a:cubicBezTo>
                    <a:pt x="15915" y="11410"/>
                    <a:pt x="15915" y="11335"/>
                    <a:pt x="15940" y="11284"/>
                  </a:cubicBezTo>
                  <a:cubicBezTo>
                    <a:pt x="15739" y="10858"/>
                    <a:pt x="15564" y="10432"/>
                    <a:pt x="15389" y="10006"/>
                  </a:cubicBezTo>
                  <a:cubicBezTo>
                    <a:pt x="15113" y="9304"/>
                    <a:pt x="14837" y="8578"/>
                    <a:pt x="14562" y="7876"/>
                  </a:cubicBezTo>
                  <a:cubicBezTo>
                    <a:pt x="14161" y="6873"/>
                    <a:pt x="13785" y="5871"/>
                    <a:pt x="13384" y="4843"/>
                  </a:cubicBezTo>
                  <a:cubicBezTo>
                    <a:pt x="12983" y="3866"/>
                    <a:pt x="12607" y="2913"/>
                    <a:pt x="12231" y="1911"/>
                  </a:cubicBezTo>
                  <a:cubicBezTo>
                    <a:pt x="12055" y="1485"/>
                    <a:pt x="11905" y="1009"/>
                    <a:pt x="11755" y="558"/>
                  </a:cubicBezTo>
                  <a:cubicBezTo>
                    <a:pt x="11704" y="507"/>
                    <a:pt x="11654" y="457"/>
                    <a:pt x="11629" y="382"/>
                  </a:cubicBezTo>
                  <a:cubicBezTo>
                    <a:pt x="11487" y="116"/>
                    <a:pt x="11358" y="0"/>
                    <a:pt x="11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1" name="Google Shape;1261;p25"/>
            <p:cNvSpPr/>
            <p:nvPr/>
          </p:nvSpPr>
          <p:spPr>
            <a:xfrm>
              <a:off x="3372325" y="974950"/>
              <a:ext cx="380350" cy="276050"/>
            </a:xfrm>
            <a:custGeom>
              <a:avLst/>
              <a:gdLst/>
              <a:ahLst/>
              <a:cxnLst/>
              <a:rect l="l" t="t" r="r" b="b"/>
              <a:pathLst>
                <a:path w="15214" h="11042" extrusionOk="0">
                  <a:moveTo>
                    <a:pt x="51" y="1"/>
                  </a:moveTo>
                  <a:lnTo>
                    <a:pt x="51" y="1"/>
                  </a:lnTo>
                  <a:cubicBezTo>
                    <a:pt x="1" y="201"/>
                    <a:pt x="101" y="377"/>
                    <a:pt x="151" y="552"/>
                  </a:cubicBezTo>
                  <a:cubicBezTo>
                    <a:pt x="803" y="2206"/>
                    <a:pt x="1454" y="3861"/>
                    <a:pt x="2106" y="5540"/>
                  </a:cubicBezTo>
                  <a:cubicBezTo>
                    <a:pt x="2306" y="6066"/>
                    <a:pt x="2532" y="6592"/>
                    <a:pt x="2732" y="7119"/>
                  </a:cubicBezTo>
                  <a:cubicBezTo>
                    <a:pt x="2758" y="7194"/>
                    <a:pt x="2783" y="7269"/>
                    <a:pt x="2808" y="7369"/>
                  </a:cubicBezTo>
                  <a:cubicBezTo>
                    <a:pt x="2958" y="7720"/>
                    <a:pt x="3108" y="8096"/>
                    <a:pt x="3259" y="8447"/>
                  </a:cubicBezTo>
                  <a:cubicBezTo>
                    <a:pt x="3509" y="9124"/>
                    <a:pt x="3760" y="9775"/>
                    <a:pt x="3986" y="10452"/>
                  </a:cubicBezTo>
                  <a:cubicBezTo>
                    <a:pt x="4061" y="10552"/>
                    <a:pt x="4111" y="10653"/>
                    <a:pt x="4161" y="10753"/>
                  </a:cubicBezTo>
                  <a:cubicBezTo>
                    <a:pt x="4286" y="10940"/>
                    <a:pt x="4411" y="11041"/>
                    <a:pt x="4608" y="11041"/>
                  </a:cubicBezTo>
                  <a:cubicBezTo>
                    <a:pt x="4648" y="11041"/>
                    <a:pt x="4691" y="11037"/>
                    <a:pt x="4738" y="11028"/>
                  </a:cubicBezTo>
                  <a:cubicBezTo>
                    <a:pt x="4838" y="11003"/>
                    <a:pt x="4913" y="10953"/>
                    <a:pt x="5013" y="10928"/>
                  </a:cubicBezTo>
                  <a:cubicBezTo>
                    <a:pt x="5364" y="10778"/>
                    <a:pt x="5740" y="10653"/>
                    <a:pt x="6091" y="10527"/>
                  </a:cubicBezTo>
                  <a:cubicBezTo>
                    <a:pt x="8973" y="9424"/>
                    <a:pt x="11880" y="8322"/>
                    <a:pt x="14788" y="7244"/>
                  </a:cubicBezTo>
                  <a:cubicBezTo>
                    <a:pt x="14938" y="7169"/>
                    <a:pt x="15063" y="7094"/>
                    <a:pt x="15214" y="7043"/>
                  </a:cubicBezTo>
                  <a:cubicBezTo>
                    <a:pt x="15139" y="6993"/>
                    <a:pt x="15063" y="6943"/>
                    <a:pt x="14988" y="6893"/>
                  </a:cubicBezTo>
                  <a:cubicBezTo>
                    <a:pt x="14236" y="6542"/>
                    <a:pt x="13459" y="6216"/>
                    <a:pt x="12682" y="5866"/>
                  </a:cubicBezTo>
                  <a:cubicBezTo>
                    <a:pt x="10878" y="5013"/>
                    <a:pt x="9073" y="4161"/>
                    <a:pt x="7269" y="3334"/>
                  </a:cubicBezTo>
                  <a:cubicBezTo>
                    <a:pt x="4863" y="2231"/>
                    <a:pt x="2457" y="1104"/>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2" name="Google Shape;1262;p25"/>
            <p:cNvSpPr/>
            <p:nvPr/>
          </p:nvSpPr>
          <p:spPr>
            <a:xfrm>
              <a:off x="3251400" y="909800"/>
              <a:ext cx="220575" cy="357850"/>
            </a:xfrm>
            <a:custGeom>
              <a:avLst/>
              <a:gdLst/>
              <a:ahLst/>
              <a:cxnLst/>
              <a:rect l="l" t="t" r="r" b="b"/>
              <a:pathLst>
                <a:path w="8823" h="14314" extrusionOk="0">
                  <a:moveTo>
                    <a:pt x="3710" y="0"/>
                  </a:moveTo>
                  <a:cubicBezTo>
                    <a:pt x="3610" y="25"/>
                    <a:pt x="3484" y="50"/>
                    <a:pt x="3359" y="101"/>
                  </a:cubicBezTo>
                  <a:cubicBezTo>
                    <a:pt x="2732" y="326"/>
                    <a:pt x="2081" y="577"/>
                    <a:pt x="1454" y="827"/>
                  </a:cubicBezTo>
                  <a:cubicBezTo>
                    <a:pt x="1204" y="928"/>
                    <a:pt x="928" y="1028"/>
                    <a:pt x="677" y="1128"/>
                  </a:cubicBezTo>
                  <a:cubicBezTo>
                    <a:pt x="452" y="1228"/>
                    <a:pt x="276" y="1379"/>
                    <a:pt x="226" y="1654"/>
                  </a:cubicBezTo>
                  <a:cubicBezTo>
                    <a:pt x="101" y="2381"/>
                    <a:pt x="1" y="3108"/>
                    <a:pt x="176" y="3835"/>
                  </a:cubicBezTo>
                  <a:cubicBezTo>
                    <a:pt x="176" y="4060"/>
                    <a:pt x="176" y="4261"/>
                    <a:pt x="201" y="4461"/>
                  </a:cubicBezTo>
                  <a:cubicBezTo>
                    <a:pt x="351" y="5113"/>
                    <a:pt x="452" y="5790"/>
                    <a:pt x="652" y="6416"/>
                  </a:cubicBezTo>
                  <a:cubicBezTo>
                    <a:pt x="1028" y="7795"/>
                    <a:pt x="1579" y="9123"/>
                    <a:pt x="2231" y="10401"/>
                  </a:cubicBezTo>
                  <a:cubicBezTo>
                    <a:pt x="2682" y="11254"/>
                    <a:pt x="3133" y="12081"/>
                    <a:pt x="3710" y="12832"/>
                  </a:cubicBezTo>
                  <a:cubicBezTo>
                    <a:pt x="4086" y="13334"/>
                    <a:pt x="4512" y="13785"/>
                    <a:pt x="5013" y="14161"/>
                  </a:cubicBezTo>
                  <a:cubicBezTo>
                    <a:pt x="5159" y="14258"/>
                    <a:pt x="5294" y="14313"/>
                    <a:pt x="5439" y="14313"/>
                  </a:cubicBezTo>
                  <a:cubicBezTo>
                    <a:pt x="5519" y="14313"/>
                    <a:pt x="5601" y="14297"/>
                    <a:pt x="5690" y="14261"/>
                  </a:cubicBezTo>
                  <a:cubicBezTo>
                    <a:pt x="6041" y="14111"/>
                    <a:pt x="6366" y="14010"/>
                    <a:pt x="6717" y="13860"/>
                  </a:cubicBezTo>
                  <a:cubicBezTo>
                    <a:pt x="7419" y="13609"/>
                    <a:pt x="8121" y="13334"/>
                    <a:pt x="8823" y="13058"/>
                  </a:cubicBezTo>
                  <a:cubicBezTo>
                    <a:pt x="8597" y="12381"/>
                    <a:pt x="8346" y="11730"/>
                    <a:pt x="8096" y="11053"/>
                  </a:cubicBezTo>
                  <a:cubicBezTo>
                    <a:pt x="7945" y="10702"/>
                    <a:pt x="7795" y="10326"/>
                    <a:pt x="7645" y="9975"/>
                  </a:cubicBezTo>
                  <a:cubicBezTo>
                    <a:pt x="7620" y="9875"/>
                    <a:pt x="7595" y="9800"/>
                    <a:pt x="7569" y="9725"/>
                  </a:cubicBezTo>
                  <a:cubicBezTo>
                    <a:pt x="7369" y="9198"/>
                    <a:pt x="7143" y="8672"/>
                    <a:pt x="6943" y="8146"/>
                  </a:cubicBezTo>
                  <a:cubicBezTo>
                    <a:pt x="6291" y="6467"/>
                    <a:pt x="5640" y="4812"/>
                    <a:pt x="4988" y="3158"/>
                  </a:cubicBezTo>
                  <a:cubicBezTo>
                    <a:pt x="4938" y="2983"/>
                    <a:pt x="4838" y="2807"/>
                    <a:pt x="4888" y="2607"/>
                  </a:cubicBezTo>
                  <a:cubicBezTo>
                    <a:pt x="4737" y="2507"/>
                    <a:pt x="4687" y="2331"/>
                    <a:pt x="4612" y="2181"/>
                  </a:cubicBezTo>
                  <a:cubicBezTo>
                    <a:pt x="4412" y="1654"/>
                    <a:pt x="4236" y="1103"/>
                    <a:pt x="4011" y="602"/>
                  </a:cubicBezTo>
                  <a:cubicBezTo>
                    <a:pt x="3910" y="401"/>
                    <a:pt x="3910" y="151"/>
                    <a:pt x="3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3" name="Google Shape;1263;p25"/>
            <p:cNvSpPr/>
            <p:nvPr/>
          </p:nvSpPr>
          <p:spPr>
            <a:xfrm>
              <a:off x="3750150" y="723825"/>
              <a:ext cx="216200" cy="363325"/>
            </a:xfrm>
            <a:custGeom>
              <a:avLst/>
              <a:gdLst/>
              <a:ahLst/>
              <a:cxnLst/>
              <a:rect l="l" t="t" r="r" b="b"/>
              <a:pathLst>
                <a:path w="8648" h="14533" extrusionOk="0">
                  <a:moveTo>
                    <a:pt x="3118" y="1"/>
                  </a:moveTo>
                  <a:cubicBezTo>
                    <a:pt x="3008" y="1"/>
                    <a:pt x="2895" y="26"/>
                    <a:pt x="2782" y="71"/>
                  </a:cubicBezTo>
                  <a:cubicBezTo>
                    <a:pt x="1855" y="422"/>
                    <a:pt x="928" y="798"/>
                    <a:pt x="1" y="1149"/>
                  </a:cubicBezTo>
                  <a:cubicBezTo>
                    <a:pt x="151" y="1600"/>
                    <a:pt x="301" y="2076"/>
                    <a:pt x="477" y="2527"/>
                  </a:cubicBezTo>
                  <a:cubicBezTo>
                    <a:pt x="853" y="3504"/>
                    <a:pt x="1229" y="4457"/>
                    <a:pt x="1630" y="5434"/>
                  </a:cubicBezTo>
                  <a:cubicBezTo>
                    <a:pt x="2031" y="6462"/>
                    <a:pt x="2432" y="7464"/>
                    <a:pt x="2808" y="8467"/>
                  </a:cubicBezTo>
                  <a:cubicBezTo>
                    <a:pt x="3083" y="9169"/>
                    <a:pt x="3359" y="9895"/>
                    <a:pt x="3635" y="10597"/>
                  </a:cubicBezTo>
                  <a:cubicBezTo>
                    <a:pt x="3810" y="11023"/>
                    <a:pt x="3985" y="11449"/>
                    <a:pt x="4186" y="11875"/>
                  </a:cubicBezTo>
                  <a:cubicBezTo>
                    <a:pt x="4161" y="11926"/>
                    <a:pt x="4161" y="12001"/>
                    <a:pt x="4136" y="12051"/>
                  </a:cubicBezTo>
                  <a:cubicBezTo>
                    <a:pt x="4186" y="12126"/>
                    <a:pt x="4211" y="12176"/>
                    <a:pt x="4236" y="12226"/>
                  </a:cubicBezTo>
                  <a:cubicBezTo>
                    <a:pt x="4462" y="12728"/>
                    <a:pt x="4662" y="13229"/>
                    <a:pt x="4863" y="13730"/>
                  </a:cubicBezTo>
                  <a:cubicBezTo>
                    <a:pt x="4963" y="14006"/>
                    <a:pt x="5063" y="14256"/>
                    <a:pt x="5163" y="14532"/>
                  </a:cubicBezTo>
                  <a:cubicBezTo>
                    <a:pt x="5214" y="14382"/>
                    <a:pt x="5314" y="14307"/>
                    <a:pt x="5464" y="14256"/>
                  </a:cubicBezTo>
                  <a:cubicBezTo>
                    <a:pt x="5790" y="14131"/>
                    <a:pt x="6141" y="14006"/>
                    <a:pt x="6467" y="13880"/>
                  </a:cubicBezTo>
                  <a:cubicBezTo>
                    <a:pt x="6993" y="13705"/>
                    <a:pt x="7494" y="13479"/>
                    <a:pt x="8021" y="13304"/>
                  </a:cubicBezTo>
                  <a:cubicBezTo>
                    <a:pt x="8371" y="13179"/>
                    <a:pt x="8572" y="12978"/>
                    <a:pt x="8572" y="12602"/>
                  </a:cubicBezTo>
                  <a:cubicBezTo>
                    <a:pt x="8597" y="12226"/>
                    <a:pt x="8647" y="11825"/>
                    <a:pt x="8622" y="11449"/>
                  </a:cubicBezTo>
                  <a:cubicBezTo>
                    <a:pt x="8622" y="10948"/>
                    <a:pt x="8622" y="10422"/>
                    <a:pt x="8472" y="9921"/>
                  </a:cubicBezTo>
                  <a:cubicBezTo>
                    <a:pt x="8472" y="9870"/>
                    <a:pt x="8497" y="9820"/>
                    <a:pt x="8497" y="9770"/>
                  </a:cubicBezTo>
                  <a:cubicBezTo>
                    <a:pt x="8296" y="8317"/>
                    <a:pt x="7920" y="6913"/>
                    <a:pt x="7394" y="5535"/>
                  </a:cubicBezTo>
                  <a:cubicBezTo>
                    <a:pt x="7068" y="4657"/>
                    <a:pt x="6617" y="3805"/>
                    <a:pt x="6141" y="2978"/>
                  </a:cubicBezTo>
                  <a:cubicBezTo>
                    <a:pt x="5715" y="2251"/>
                    <a:pt x="5189" y="1550"/>
                    <a:pt x="4587" y="948"/>
                  </a:cubicBezTo>
                  <a:cubicBezTo>
                    <a:pt x="4261" y="647"/>
                    <a:pt x="3885" y="397"/>
                    <a:pt x="3509" y="121"/>
                  </a:cubicBezTo>
                  <a:cubicBezTo>
                    <a:pt x="3385" y="38"/>
                    <a:pt x="3253" y="1"/>
                    <a:pt x="3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5"/>
            <p:cNvSpPr/>
            <p:nvPr/>
          </p:nvSpPr>
          <p:spPr>
            <a:xfrm>
              <a:off x="3853525" y="971825"/>
              <a:ext cx="112825" cy="115325"/>
            </a:xfrm>
            <a:custGeom>
              <a:avLst/>
              <a:gdLst/>
              <a:ahLst/>
              <a:cxnLst/>
              <a:rect l="l" t="t" r="r" b="b"/>
              <a:pathLst>
                <a:path w="4513" h="4613" extrusionOk="0">
                  <a:moveTo>
                    <a:pt x="4337" y="1"/>
                  </a:moveTo>
                  <a:cubicBezTo>
                    <a:pt x="4287" y="1"/>
                    <a:pt x="4236" y="1"/>
                    <a:pt x="4186" y="26"/>
                  </a:cubicBezTo>
                  <a:cubicBezTo>
                    <a:pt x="3911" y="176"/>
                    <a:pt x="3635" y="326"/>
                    <a:pt x="3359" y="502"/>
                  </a:cubicBezTo>
                  <a:cubicBezTo>
                    <a:pt x="3209" y="577"/>
                    <a:pt x="3109" y="702"/>
                    <a:pt x="2958" y="777"/>
                  </a:cubicBezTo>
                  <a:cubicBezTo>
                    <a:pt x="2332" y="1103"/>
                    <a:pt x="1705" y="1479"/>
                    <a:pt x="1028" y="1705"/>
                  </a:cubicBezTo>
                  <a:cubicBezTo>
                    <a:pt x="742" y="1815"/>
                    <a:pt x="474" y="1964"/>
                    <a:pt x="175" y="1964"/>
                  </a:cubicBezTo>
                  <a:cubicBezTo>
                    <a:pt x="134" y="1964"/>
                    <a:pt x="93" y="1961"/>
                    <a:pt x="51" y="1955"/>
                  </a:cubicBezTo>
                  <a:cubicBezTo>
                    <a:pt x="26" y="2006"/>
                    <a:pt x="26" y="2081"/>
                    <a:pt x="1" y="2131"/>
                  </a:cubicBezTo>
                  <a:cubicBezTo>
                    <a:pt x="51" y="2206"/>
                    <a:pt x="76" y="2256"/>
                    <a:pt x="101" y="2306"/>
                  </a:cubicBezTo>
                  <a:cubicBezTo>
                    <a:pt x="327" y="2808"/>
                    <a:pt x="527" y="3309"/>
                    <a:pt x="728" y="3810"/>
                  </a:cubicBezTo>
                  <a:cubicBezTo>
                    <a:pt x="828" y="4086"/>
                    <a:pt x="928" y="4336"/>
                    <a:pt x="1028" y="4612"/>
                  </a:cubicBezTo>
                  <a:cubicBezTo>
                    <a:pt x="1079" y="4462"/>
                    <a:pt x="1179" y="4387"/>
                    <a:pt x="1329" y="4336"/>
                  </a:cubicBezTo>
                  <a:cubicBezTo>
                    <a:pt x="1655" y="4211"/>
                    <a:pt x="2006" y="4086"/>
                    <a:pt x="2332" y="3960"/>
                  </a:cubicBezTo>
                  <a:cubicBezTo>
                    <a:pt x="2858" y="3785"/>
                    <a:pt x="3359" y="3559"/>
                    <a:pt x="3886" y="3384"/>
                  </a:cubicBezTo>
                  <a:cubicBezTo>
                    <a:pt x="4236" y="3259"/>
                    <a:pt x="4437" y="3058"/>
                    <a:pt x="4437" y="2682"/>
                  </a:cubicBezTo>
                  <a:cubicBezTo>
                    <a:pt x="4462" y="2306"/>
                    <a:pt x="4512" y="1905"/>
                    <a:pt x="4487" y="1529"/>
                  </a:cubicBezTo>
                  <a:cubicBezTo>
                    <a:pt x="4487" y="1028"/>
                    <a:pt x="4487" y="502"/>
                    <a:pt x="4337"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5"/>
            <p:cNvSpPr/>
            <p:nvPr/>
          </p:nvSpPr>
          <p:spPr>
            <a:xfrm>
              <a:off x="3255775" y="1005650"/>
              <a:ext cx="216200" cy="262000"/>
            </a:xfrm>
            <a:custGeom>
              <a:avLst/>
              <a:gdLst/>
              <a:ahLst/>
              <a:cxnLst/>
              <a:rect l="l" t="t" r="r" b="b"/>
              <a:pathLst>
                <a:path w="8648" h="10480" extrusionOk="0">
                  <a:moveTo>
                    <a:pt x="1" y="1"/>
                  </a:moveTo>
                  <a:cubicBezTo>
                    <a:pt x="1" y="226"/>
                    <a:pt x="1" y="427"/>
                    <a:pt x="26" y="627"/>
                  </a:cubicBezTo>
                  <a:cubicBezTo>
                    <a:pt x="176" y="1279"/>
                    <a:pt x="277" y="1956"/>
                    <a:pt x="477" y="2582"/>
                  </a:cubicBezTo>
                  <a:cubicBezTo>
                    <a:pt x="853" y="3961"/>
                    <a:pt x="1404" y="5289"/>
                    <a:pt x="2056" y="6567"/>
                  </a:cubicBezTo>
                  <a:cubicBezTo>
                    <a:pt x="2507" y="7420"/>
                    <a:pt x="2958" y="8247"/>
                    <a:pt x="3535" y="8998"/>
                  </a:cubicBezTo>
                  <a:cubicBezTo>
                    <a:pt x="3911" y="9500"/>
                    <a:pt x="4337" y="9951"/>
                    <a:pt x="4838" y="10327"/>
                  </a:cubicBezTo>
                  <a:cubicBezTo>
                    <a:pt x="4984" y="10424"/>
                    <a:pt x="5119" y="10479"/>
                    <a:pt x="5264" y="10479"/>
                  </a:cubicBezTo>
                  <a:cubicBezTo>
                    <a:pt x="5344" y="10479"/>
                    <a:pt x="5426" y="10463"/>
                    <a:pt x="5515" y="10427"/>
                  </a:cubicBezTo>
                  <a:cubicBezTo>
                    <a:pt x="5866" y="10277"/>
                    <a:pt x="6191" y="10176"/>
                    <a:pt x="6542" y="10026"/>
                  </a:cubicBezTo>
                  <a:cubicBezTo>
                    <a:pt x="7244" y="9775"/>
                    <a:pt x="7946" y="9500"/>
                    <a:pt x="8648" y="9224"/>
                  </a:cubicBezTo>
                  <a:cubicBezTo>
                    <a:pt x="8422" y="8547"/>
                    <a:pt x="8171" y="7896"/>
                    <a:pt x="7921" y="7219"/>
                  </a:cubicBezTo>
                  <a:cubicBezTo>
                    <a:pt x="7770" y="6868"/>
                    <a:pt x="7620" y="6492"/>
                    <a:pt x="7470" y="6141"/>
                  </a:cubicBezTo>
                  <a:cubicBezTo>
                    <a:pt x="7119" y="6116"/>
                    <a:pt x="6793" y="5991"/>
                    <a:pt x="6467" y="5891"/>
                  </a:cubicBezTo>
                  <a:cubicBezTo>
                    <a:pt x="6091" y="5765"/>
                    <a:pt x="5715" y="5640"/>
                    <a:pt x="5364" y="5440"/>
                  </a:cubicBezTo>
                  <a:cubicBezTo>
                    <a:pt x="5039" y="5264"/>
                    <a:pt x="4713" y="5114"/>
                    <a:pt x="4387" y="4888"/>
                  </a:cubicBezTo>
                  <a:cubicBezTo>
                    <a:pt x="3710" y="4462"/>
                    <a:pt x="3059" y="3986"/>
                    <a:pt x="2507" y="3384"/>
                  </a:cubicBezTo>
                  <a:cubicBezTo>
                    <a:pt x="2282" y="3134"/>
                    <a:pt x="2031" y="2883"/>
                    <a:pt x="1831" y="2633"/>
                  </a:cubicBezTo>
                  <a:cubicBezTo>
                    <a:pt x="1530" y="2257"/>
                    <a:pt x="1229" y="1906"/>
                    <a:pt x="1003" y="1530"/>
                  </a:cubicBezTo>
                  <a:cubicBezTo>
                    <a:pt x="728" y="1079"/>
                    <a:pt x="502" y="627"/>
                    <a:pt x="252" y="176"/>
                  </a:cubicBezTo>
                  <a:cubicBezTo>
                    <a:pt x="201" y="101"/>
                    <a:pt x="76" y="76"/>
                    <a:pt x="1"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66" name="Google Shape;1266;p25"/>
          <p:cNvGrpSpPr/>
          <p:nvPr/>
        </p:nvGrpSpPr>
        <p:grpSpPr>
          <a:xfrm rot="-9899719" flipH="1">
            <a:off x="8447232" y="4131533"/>
            <a:ext cx="465814" cy="966171"/>
            <a:chOff x="3614175" y="1788875"/>
            <a:chExt cx="629100" cy="1304850"/>
          </a:xfrm>
        </p:grpSpPr>
        <p:sp>
          <p:nvSpPr>
            <p:cNvPr id="1267" name="Google Shape;1267;p25"/>
            <p:cNvSpPr/>
            <p:nvPr/>
          </p:nvSpPr>
          <p:spPr>
            <a:xfrm>
              <a:off x="3668075" y="2556175"/>
              <a:ext cx="43250" cy="43500"/>
            </a:xfrm>
            <a:custGeom>
              <a:avLst/>
              <a:gdLst/>
              <a:ahLst/>
              <a:cxnLst/>
              <a:rect l="l" t="t" r="r" b="b"/>
              <a:pathLst>
                <a:path w="1730" h="1740" extrusionOk="0">
                  <a:moveTo>
                    <a:pt x="1370" y="0"/>
                  </a:moveTo>
                  <a:cubicBezTo>
                    <a:pt x="1316" y="0"/>
                    <a:pt x="1260" y="13"/>
                    <a:pt x="1203" y="35"/>
                  </a:cubicBezTo>
                  <a:cubicBezTo>
                    <a:pt x="1153" y="35"/>
                    <a:pt x="1103" y="86"/>
                    <a:pt x="1078" y="111"/>
                  </a:cubicBezTo>
                  <a:cubicBezTo>
                    <a:pt x="752" y="436"/>
                    <a:pt x="451" y="762"/>
                    <a:pt x="201" y="1038"/>
                  </a:cubicBezTo>
                  <a:cubicBezTo>
                    <a:pt x="126" y="1138"/>
                    <a:pt x="101" y="1163"/>
                    <a:pt x="75" y="1213"/>
                  </a:cubicBezTo>
                  <a:cubicBezTo>
                    <a:pt x="0" y="1364"/>
                    <a:pt x="25" y="1564"/>
                    <a:pt x="176" y="1664"/>
                  </a:cubicBezTo>
                  <a:cubicBezTo>
                    <a:pt x="238" y="1715"/>
                    <a:pt x="307" y="1740"/>
                    <a:pt x="379" y="1740"/>
                  </a:cubicBezTo>
                  <a:cubicBezTo>
                    <a:pt x="451" y="1740"/>
                    <a:pt x="527" y="1715"/>
                    <a:pt x="602" y="1664"/>
                  </a:cubicBezTo>
                  <a:cubicBezTo>
                    <a:pt x="652" y="1639"/>
                    <a:pt x="702" y="1589"/>
                    <a:pt x="727" y="1539"/>
                  </a:cubicBezTo>
                  <a:cubicBezTo>
                    <a:pt x="1003" y="1263"/>
                    <a:pt x="1253" y="988"/>
                    <a:pt x="1504" y="712"/>
                  </a:cubicBezTo>
                  <a:cubicBezTo>
                    <a:pt x="1554" y="637"/>
                    <a:pt x="1604" y="562"/>
                    <a:pt x="1654" y="487"/>
                  </a:cubicBezTo>
                  <a:cubicBezTo>
                    <a:pt x="1730" y="336"/>
                    <a:pt x="1679" y="161"/>
                    <a:pt x="1554" y="60"/>
                  </a:cubicBezTo>
                  <a:cubicBezTo>
                    <a:pt x="1499" y="19"/>
                    <a:pt x="1436" y="0"/>
                    <a:pt x="137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5"/>
            <p:cNvSpPr/>
            <p:nvPr/>
          </p:nvSpPr>
          <p:spPr>
            <a:xfrm>
              <a:off x="3629225" y="1939250"/>
              <a:ext cx="530725" cy="329600"/>
            </a:xfrm>
            <a:custGeom>
              <a:avLst/>
              <a:gdLst/>
              <a:ahLst/>
              <a:cxnLst/>
              <a:rect l="l" t="t" r="r" b="b"/>
              <a:pathLst>
                <a:path w="21229" h="13184" extrusionOk="0">
                  <a:moveTo>
                    <a:pt x="10327" y="1"/>
                  </a:moveTo>
                  <a:cubicBezTo>
                    <a:pt x="10085" y="1"/>
                    <a:pt x="9842" y="9"/>
                    <a:pt x="9599" y="26"/>
                  </a:cubicBezTo>
                  <a:cubicBezTo>
                    <a:pt x="8597" y="101"/>
                    <a:pt x="7594" y="251"/>
                    <a:pt x="6642" y="602"/>
                  </a:cubicBezTo>
                  <a:cubicBezTo>
                    <a:pt x="6416" y="677"/>
                    <a:pt x="6166" y="727"/>
                    <a:pt x="5940" y="828"/>
                  </a:cubicBezTo>
                  <a:cubicBezTo>
                    <a:pt x="5589" y="978"/>
                    <a:pt x="5264" y="1128"/>
                    <a:pt x="4938" y="1279"/>
                  </a:cubicBezTo>
                  <a:cubicBezTo>
                    <a:pt x="4863" y="1329"/>
                    <a:pt x="4812" y="1379"/>
                    <a:pt x="4737" y="1429"/>
                  </a:cubicBezTo>
                  <a:cubicBezTo>
                    <a:pt x="4411" y="1630"/>
                    <a:pt x="4336" y="1880"/>
                    <a:pt x="4386" y="2231"/>
                  </a:cubicBezTo>
                  <a:cubicBezTo>
                    <a:pt x="4462" y="2707"/>
                    <a:pt x="4487" y="3209"/>
                    <a:pt x="4537" y="3685"/>
                  </a:cubicBezTo>
                  <a:cubicBezTo>
                    <a:pt x="4562" y="4311"/>
                    <a:pt x="4336" y="4787"/>
                    <a:pt x="3835" y="5163"/>
                  </a:cubicBezTo>
                  <a:cubicBezTo>
                    <a:pt x="3434" y="5439"/>
                    <a:pt x="3058" y="5740"/>
                    <a:pt x="2682" y="6041"/>
                  </a:cubicBezTo>
                  <a:cubicBezTo>
                    <a:pt x="1604" y="6818"/>
                    <a:pt x="903" y="7895"/>
                    <a:pt x="477" y="9123"/>
                  </a:cubicBezTo>
                  <a:cubicBezTo>
                    <a:pt x="151" y="10001"/>
                    <a:pt x="0" y="10928"/>
                    <a:pt x="0" y="11855"/>
                  </a:cubicBezTo>
                  <a:cubicBezTo>
                    <a:pt x="0" y="12306"/>
                    <a:pt x="25" y="12757"/>
                    <a:pt x="51" y="13184"/>
                  </a:cubicBezTo>
                  <a:cubicBezTo>
                    <a:pt x="76" y="13133"/>
                    <a:pt x="151" y="13108"/>
                    <a:pt x="176" y="13058"/>
                  </a:cubicBezTo>
                  <a:cubicBezTo>
                    <a:pt x="527" y="12582"/>
                    <a:pt x="953" y="12231"/>
                    <a:pt x="1429" y="11905"/>
                  </a:cubicBezTo>
                  <a:cubicBezTo>
                    <a:pt x="1955" y="11529"/>
                    <a:pt x="2532" y="11279"/>
                    <a:pt x="3108" y="11028"/>
                  </a:cubicBezTo>
                  <a:cubicBezTo>
                    <a:pt x="3509" y="10853"/>
                    <a:pt x="3935" y="10702"/>
                    <a:pt x="4336" y="10552"/>
                  </a:cubicBezTo>
                  <a:cubicBezTo>
                    <a:pt x="4437" y="10552"/>
                    <a:pt x="4537" y="10527"/>
                    <a:pt x="4637" y="10527"/>
                  </a:cubicBezTo>
                  <a:cubicBezTo>
                    <a:pt x="5188" y="10376"/>
                    <a:pt x="5740" y="10201"/>
                    <a:pt x="6291" y="10051"/>
                  </a:cubicBezTo>
                  <a:cubicBezTo>
                    <a:pt x="8121" y="9650"/>
                    <a:pt x="10000" y="9374"/>
                    <a:pt x="11880" y="9249"/>
                  </a:cubicBezTo>
                  <a:cubicBezTo>
                    <a:pt x="13037" y="9155"/>
                    <a:pt x="14195" y="9081"/>
                    <a:pt x="15352" y="9081"/>
                  </a:cubicBezTo>
                  <a:cubicBezTo>
                    <a:pt x="16049" y="9081"/>
                    <a:pt x="16747" y="9107"/>
                    <a:pt x="17444" y="9173"/>
                  </a:cubicBezTo>
                  <a:cubicBezTo>
                    <a:pt x="18797" y="9274"/>
                    <a:pt x="20076" y="9549"/>
                    <a:pt x="21229" y="10301"/>
                  </a:cubicBezTo>
                  <a:cubicBezTo>
                    <a:pt x="21053" y="8647"/>
                    <a:pt x="20402" y="7219"/>
                    <a:pt x="19324" y="5965"/>
                  </a:cubicBezTo>
                  <a:cubicBezTo>
                    <a:pt x="18747" y="5264"/>
                    <a:pt x="17995" y="4762"/>
                    <a:pt x="17168" y="4361"/>
                  </a:cubicBezTo>
                  <a:cubicBezTo>
                    <a:pt x="16442" y="3985"/>
                    <a:pt x="15665" y="3735"/>
                    <a:pt x="14863" y="3509"/>
                  </a:cubicBezTo>
                  <a:cubicBezTo>
                    <a:pt x="14136" y="3309"/>
                    <a:pt x="13985" y="3434"/>
                    <a:pt x="13785" y="2356"/>
                  </a:cubicBezTo>
                  <a:cubicBezTo>
                    <a:pt x="13710" y="2006"/>
                    <a:pt x="13609" y="1655"/>
                    <a:pt x="13584" y="1304"/>
                  </a:cubicBezTo>
                  <a:cubicBezTo>
                    <a:pt x="13534" y="777"/>
                    <a:pt x="13309" y="427"/>
                    <a:pt x="12807" y="251"/>
                  </a:cubicBezTo>
                  <a:cubicBezTo>
                    <a:pt x="11992" y="96"/>
                    <a:pt x="11161" y="1"/>
                    <a:pt x="10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5"/>
            <p:cNvSpPr/>
            <p:nvPr/>
          </p:nvSpPr>
          <p:spPr>
            <a:xfrm>
              <a:off x="3733225" y="1788875"/>
              <a:ext cx="216200" cy="182350"/>
            </a:xfrm>
            <a:custGeom>
              <a:avLst/>
              <a:gdLst/>
              <a:ahLst/>
              <a:cxnLst/>
              <a:rect l="l" t="t" r="r" b="b"/>
              <a:pathLst>
                <a:path w="8648" h="7294" extrusionOk="0">
                  <a:moveTo>
                    <a:pt x="2031" y="0"/>
                  </a:moveTo>
                  <a:cubicBezTo>
                    <a:pt x="1881" y="0"/>
                    <a:pt x="1705" y="0"/>
                    <a:pt x="1530" y="25"/>
                  </a:cubicBezTo>
                  <a:cubicBezTo>
                    <a:pt x="1442" y="25"/>
                    <a:pt x="1348" y="19"/>
                    <a:pt x="1254" y="19"/>
                  </a:cubicBezTo>
                  <a:cubicBezTo>
                    <a:pt x="1160" y="19"/>
                    <a:pt x="1066" y="25"/>
                    <a:pt x="978" y="51"/>
                  </a:cubicBezTo>
                  <a:cubicBezTo>
                    <a:pt x="527" y="126"/>
                    <a:pt x="226" y="401"/>
                    <a:pt x="126" y="853"/>
                  </a:cubicBezTo>
                  <a:cubicBezTo>
                    <a:pt x="51" y="1128"/>
                    <a:pt x="1" y="1404"/>
                    <a:pt x="26" y="1680"/>
                  </a:cubicBezTo>
                  <a:cubicBezTo>
                    <a:pt x="26" y="2156"/>
                    <a:pt x="26" y="2632"/>
                    <a:pt x="101" y="3108"/>
                  </a:cubicBezTo>
                  <a:cubicBezTo>
                    <a:pt x="251" y="4336"/>
                    <a:pt x="452" y="5539"/>
                    <a:pt x="627" y="6742"/>
                  </a:cubicBezTo>
                  <a:cubicBezTo>
                    <a:pt x="652" y="6918"/>
                    <a:pt x="728" y="7118"/>
                    <a:pt x="778" y="7294"/>
                  </a:cubicBezTo>
                  <a:cubicBezTo>
                    <a:pt x="1104" y="7143"/>
                    <a:pt x="1429" y="6993"/>
                    <a:pt x="1780" y="6843"/>
                  </a:cubicBezTo>
                  <a:cubicBezTo>
                    <a:pt x="2006" y="6767"/>
                    <a:pt x="2256" y="6692"/>
                    <a:pt x="2482" y="6617"/>
                  </a:cubicBezTo>
                  <a:cubicBezTo>
                    <a:pt x="3434" y="6266"/>
                    <a:pt x="4437" y="6116"/>
                    <a:pt x="5439" y="6066"/>
                  </a:cubicBezTo>
                  <a:cubicBezTo>
                    <a:pt x="5715" y="6046"/>
                    <a:pt x="5990" y="6037"/>
                    <a:pt x="6265" y="6037"/>
                  </a:cubicBezTo>
                  <a:cubicBezTo>
                    <a:pt x="7066" y="6037"/>
                    <a:pt x="7864" y="6117"/>
                    <a:pt x="8647" y="6266"/>
                  </a:cubicBezTo>
                  <a:cubicBezTo>
                    <a:pt x="8597" y="5965"/>
                    <a:pt x="8547" y="5640"/>
                    <a:pt x="8497" y="5314"/>
                  </a:cubicBezTo>
                  <a:cubicBezTo>
                    <a:pt x="8497" y="5113"/>
                    <a:pt x="8472" y="4913"/>
                    <a:pt x="8447" y="4712"/>
                  </a:cubicBezTo>
                  <a:cubicBezTo>
                    <a:pt x="8272" y="3735"/>
                    <a:pt x="7971" y="2782"/>
                    <a:pt x="7645" y="1830"/>
                  </a:cubicBezTo>
                  <a:cubicBezTo>
                    <a:pt x="7520" y="1529"/>
                    <a:pt x="7344" y="1329"/>
                    <a:pt x="7043" y="1228"/>
                  </a:cubicBezTo>
                  <a:cubicBezTo>
                    <a:pt x="6367" y="1003"/>
                    <a:pt x="5665" y="727"/>
                    <a:pt x="4963" y="527"/>
                  </a:cubicBezTo>
                  <a:cubicBezTo>
                    <a:pt x="4011" y="251"/>
                    <a:pt x="3033" y="76"/>
                    <a:pt x="2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5"/>
            <p:cNvSpPr/>
            <p:nvPr/>
          </p:nvSpPr>
          <p:spPr>
            <a:xfrm>
              <a:off x="3614175" y="2166250"/>
              <a:ext cx="579600" cy="183425"/>
            </a:xfrm>
            <a:custGeom>
              <a:avLst/>
              <a:gdLst/>
              <a:ahLst/>
              <a:cxnLst/>
              <a:rect l="l" t="t" r="r" b="b"/>
              <a:pathLst>
                <a:path w="23184" h="7337" extrusionOk="0">
                  <a:moveTo>
                    <a:pt x="15954" y="1"/>
                  </a:moveTo>
                  <a:cubicBezTo>
                    <a:pt x="14797" y="1"/>
                    <a:pt x="13639" y="75"/>
                    <a:pt x="12482" y="169"/>
                  </a:cubicBezTo>
                  <a:cubicBezTo>
                    <a:pt x="10602" y="294"/>
                    <a:pt x="8723" y="570"/>
                    <a:pt x="6893" y="971"/>
                  </a:cubicBezTo>
                  <a:cubicBezTo>
                    <a:pt x="6342" y="1121"/>
                    <a:pt x="5790" y="1296"/>
                    <a:pt x="5239" y="1447"/>
                  </a:cubicBezTo>
                  <a:cubicBezTo>
                    <a:pt x="5139" y="1447"/>
                    <a:pt x="5039" y="1472"/>
                    <a:pt x="4963" y="1472"/>
                  </a:cubicBezTo>
                  <a:cubicBezTo>
                    <a:pt x="4537" y="1622"/>
                    <a:pt x="4111" y="1773"/>
                    <a:pt x="3710" y="1948"/>
                  </a:cubicBezTo>
                  <a:cubicBezTo>
                    <a:pt x="3134" y="2199"/>
                    <a:pt x="2557" y="2449"/>
                    <a:pt x="2031" y="2825"/>
                  </a:cubicBezTo>
                  <a:cubicBezTo>
                    <a:pt x="1555" y="3151"/>
                    <a:pt x="1129" y="3502"/>
                    <a:pt x="778" y="3978"/>
                  </a:cubicBezTo>
                  <a:cubicBezTo>
                    <a:pt x="753" y="4028"/>
                    <a:pt x="703" y="4053"/>
                    <a:pt x="653" y="4104"/>
                  </a:cubicBezTo>
                  <a:cubicBezTo>
                    <a:pt x="552" y="4304"/>
                    <a:pt x="452" y="4479"/>
                    <a:pt x="377" y="4680"/>
                  </a:cubicBezTo>
                  <a:cubicBezTo>
                    <a:pt x="151" y="5231"/>
                    <a:pt x="1" y="5833"/>
                    <a:pt x="76" y="6459"/>
                  </a:cubicBezTo>
                  <a:cubicBezTo>
                    <a:pt x="126" y="7011"/>
                    <a:pt x="277" y="7186"/>
                    <a:pt x="878" y="7337"/>
                  </a:cubicBezTo>
                  <a:cubicBezTo>
                    <a:pt x="2382" y="6735"/>
                    <a:pt x="3961" y="6284"/>
                    <a:pt x="5515" y="5833"/>
                  </a:cubicBezTo>
                  <a:cubicBezTo>
                    <a:pt x="5715" y="5783"/>
                    <a:pt x="5916" y="5708"/>
                    <a:pt x="6116" y="5632"/>
                  </a:cubicBezTo>
                  <a:cubicBezTo>
                    <a:pt x="6392" y="5582"/>
                    <a:pt x="6668" y="5557"/>
                    <a:pt x="6918" y="5482"/>
                  </a:cubicBezTo>
                  <a:cubicBezTo>
                    <a:pt x="10310" y="4686"/>
                    <a:pt x="13736" y="4311"/>
                    <a:pt x="17197" y="4311"/>
                  </a:cubicBezTo>
                  <a:cubicBezTo>
                    <a:pt x="17880" y="4311"/>
                    <a:pt x="18564" y="4325"/>
                    <a:pt x="19249" y="4354"/>
                  </a:cubicBezTo>
                  <a:cubicBezTo>
                    <a:pt x="19550" y="4379"/>
                    <a:pt x="19851" y="4404"/>
                    <a:pt x="20126" y="4454"/>
                  </a:cubicBezTo>
                  <a:cubicBezTo>
                    <a:pt x="20302" y="4454"/>
                    <a:pt x="20477" y="4479"/>
                    <a:pt x="20653" y="4479"/>
                  </a:cubicBezTo>
                  <a:cubicBezTo>
                    <a:pt x="20753" y="4479"/>
                    <a:pt x="20853" y="4505"/>
                    <a:pt x="20928" y="4505"/>
                  </a:cubicBezTo>
                  <a:lnTo>
                    <a:pt x="20903" y="4505"/>
                  </a:lnTo>
                  <a:cubicBezTo>
                    <a:pt x="20978" y="4505"/>
                    <a:pt x="21054" y="4505"/>
                    <a:pt x="21129" y="4530"/>
                  </a:cubicBezTo>
                  <a:cubicBezTo>
                    <a:pt x="21655" y="4580"/>
                    <a:pt x="22156" y="4630"/>
                    <a:pt x="22683" y="4680"/>
                  </a:cubicBezTo>
                  <a:cubicBezTo>
                    <a:pt x="23084" y="4530"/>
                    <a:pt x="23184" y="4204"/>
                    <a:pt x="23134" y="3803"/>
                  </a:cubicBezTo>
                  <a:cubicBezTo>
                    <a:pt x="23059" y="2976"/>
                    <a:pt x="22783" y="2249"/>
                    <a:pt x="22232" y="1622"/>
                  </a:cubicBezTo>
                  <a:cubicBezTo>
                    <a:pt x="22106" y="1497"/>
                    <a:pt x="21956" y="1347"/>
                    <a:pt x="21831" y="1221"/>
                  </a:cubicBezTo>
                  <a:cubicBezTo>
                    <a:pt x="20678" y="469"/>
                    <a:pt x="19399" y="194"/>
                    <a:pt x="18046" y="93"/>
                  </a:cubicBezTo>
                  <a:cubicBezTo>
                    <a:pt x="17349" y="27"/>
                    <a:pt x="16651" y="1"/>
                    <a:pt x="159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5"/>
            <p:cNvSpPr/>
            <p:nvPr/>
          </p:nvSpPr>
          <p:spPr>
            <a:xfrm>
              <a:off x="4136750" y="2278850"/>
              <a:ext cx="650" cy="25"/>
            </a:xfrm>
            <a:custGeom>
              <a:avLst/>
              <a:gdLst/>
              <a:ahLst/>
              <a:cxnLst/>
              <a:rect l="l" t="t" r="r" b="b"/>
              <a:pathLst>
                <a:path w="26" h="1" extrusionOk="0">
                  <a:moveTo>
                    <a:pt x="0" y="1"/>
                  </a:moveTo>
                  <a:cubicBezTo>
                    <a:pt x="25" y="1"/>
                    <a:pt x="25" y="1"/>
                    <a:pt x="25" y="1"/>
                  </a:cubicBezTo>
                  <a:cubicBezTo>
                    <a:pt x="25" y="1"/>
                    <a:pt x="25" y="1"/>
                    <a:pt x="25" y="1"/>
                  </a:cubicBezTo>
                  <a:close/>
                </a:path>
              </a:pathLst>
            </a:custGeom>
            <a:solidFill>
              <a:srgbClr val="7AE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5"/>
            <p:cNvSpPr/>
            <p:nvPr/>
          </p:nvSpPr>
          <p:spPr>
            <a:xfrm>
              <a:off x="3636125" y="2274000"/>
              <a:ext cx="607150" cy="819725"/>
            </a:xfrm>
            <a:custGeom>
              <a:avLst/>
              <a:gdLst/>
              <a:ahLst/>
              <a:cxnLst/>
              <a:rect l="l" t="t" r="r" b="b"/>
              <a:pathLst>
                <a:path w="24286"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5038" y="32475"/>
                    <a:pt x="15088" y="32487"/>
                    <a:pt x="15145" y="32487"/>
                  </a:cubicBezTo>
                  <a:cubicBezTo>
                    <a:pt x="15174" y="32487"/>
                    <a:pt x="15205" y="32484"/>
                    <a:pt x="15238" y="32475"/>
                  </a:cubicBezTo>
                  <a:cubicBezTo>
                    <a:pt x="17344" y="32150"/>
                    <a:pt x="19399" y="31623"/>
                    <a:pt x="21354" y="30671"/>
                  </a:cubicBezTo>
                  <a:cubicBezTo>
                    <a:pt x="21629" y="30546"/>
                    <a:pt x="21905" y="30370"/>
                    <a:pt x="22181" y="30220"/>
                  </a:cubicBezTo>
                  <a:cubicBezTo>
                    <a:pt x="22481" y="30069"/>
                    <a:pt x="22657" y="29819"/>
                    <a:pt x="22732" y="29493"/>
                  </a:cubicBezTo>
                  <a:cubicBezTo>
                    <a:pt x="22757" y="29343"/>
                    <a:pt x="22807" y="29192"/>
                    <a:pt x="22832" y="29067"/>
                  </a:cubicBezTo>
                  <a:cubicBezTo>
                    <a:pt x="23384" y="26711"/>
                    <a:pt x="23709" y="24330"/>
                    <a:pt x="23885" y="21924"/>
                  </a:cubicBezTo>
                  <a:cubicBezTo>
                    <a:pt x="24286" y="16109"/>
                    <a:pt x="23910" y="10345"/>
                    <a:pt x="22807" y="4631"/>
                  </a:cubicBezTo>
                  <a:cubicBezTo>
                    <a:pt x="22532" y="3202"/>
                    <a:pt x="22206" y="1773"/>
                    <a:pt x="21805" y="370"/>
                  </a:cubicBezTo>
                  <a:cubicBezTo>
                    <a:pt x="21278" y="320"/>
                    <a:pt x="20777" y="270"/>
                    <a:pt x="20251" y="220"/>
                  </a:cubicBezTo>
                  <a:cubicBezTo>
                    <a:pt x="20201" y="195"/>
                    <a:pt x="20126" y="195"/>
                    <a:pt x="20050" y="195"/>
                  </a:cubicBezTo>
                  <a:cubicBezTo>
                    <a:pt x="20010" y="235"/>
                    <a:pt x="19970" y="251"/>
                    <a:pt x="19932" y="251"/>
                  </a:cubicBezTo>
                  <a:cubicBezTo>
                    <a:pt x="19874" y="251"/>
                    <a:pt x="19820" y="215"/>
                    <a:pt x="19775" y="169"/>
                  </a:cubicBezTo>
                  <a:cubicBezTo>
                    <a:pt x="19599" y="169"/>
                    <a:pt x="19424" y="144"/>
                    <a:pt x="19248" y="144"/>
                  </a:cubicBezTo>
                  <a:cubicBezTo>
                    <a:pt x="18973" y="94"/>
                    <a:pt x="18672" y="69"/>
                    <a:pt x="18371" y="44"/>
                  </a:cubicBezTo>
                  <a:cubicBezTo>
                    <a:pt x="17686" y="15"/>
                    <a:pt x="17002" y="1"/>
                    <a:pt x="16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5"/>
            <p:cNvSpPr/>
            <p:nvPr/>
          </p:nvSpPr>
          <p:spPr>
            <a:xfrm>
              <a:off x="4130475" y="2278225"/>
              <a:ext cx="6925" cy="2050"/>
            </a:xfrm>
            <a:custGeom>
              <a:avLst/>
              <a:gdLst/>
              <a:ahLst/>
              <a:cxnLst/>
              <a:rect l="l" t="t" r="r" b="b"/>
              <a:pathLst>
                <a:path w="277" h="82" extrusionOk="0">
                  <a:moveTo>
                    <a:pt x="1" y="0"/>
                  </a:moveTo>
                  <a:cubicBezTo>
                    <a:pt x="61" y="46"/>
                    <a:pt x="112" y="82"/>
                    <a:pt x="165" y="82"/>
                  </a:cubicBezTo>
                  <a:cubicBezTo>
                    <a:pt x="200" y="82"/>
                    <a:pt x="236" y="66"/>
                    <a:pt x="276" y="26"/>
                  </a:cubicBezTo>
                  <a:cubicBezTo>
                    <a:pt x="201" y="26"/>
                    <a:pt x="101" y="0"/>
                    <a:pt x="1" y="0"/>
                  </a:cubicBez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5"/>
            <p:cNvSpPr/>
            <p:nvPr/>
          </p:nvSpPr>
          <p:spPr>
            <a:xfrm>
              <a:off x="4136750" y="2278850"/>
              <a:ext cx="5650" cy="650"/>
            </a:xfrm>
            <a:custGeom>
              <a:avLst/>
              <a:gdLst/>
              <a:ahLst/>
              <a:cxnLst/>
              <a:rect l="l" t="t" r="r" b="b"/>
              <a:pathLst>
                <a:path w="226" h="26" extrusionOk="0">
                  <a:moveTo>
                    <a:pt x="226" y="26"/>
                  </a:moveTo>
                  <a:lnTo>
                    <a:pt x="0" y="1"/>
                  </a:lnTo>
                  <a:lnTo>
                    <a:pt x="226" y="26"/>
                  </a:ln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5"/>
            <p:cNvSpPr/>
            <p:nvPr/>
          </p:nvSpPr>
          <p:spPr>
            <a:xfrm>
              <a:off x="3738250" y="1939250"/>
              <a:ext cx="421700" cy="263800"/>
            </a:xfrm>
            <a:custGeom>
              <a:avLst/>
              <a:gdLst/>
              <a:ahLst/>
              <a:cxnLst/>
              <a:rect l="l" t="t" r="r" b="b"/>
              <a:pathLst>
                <a:path w="16868" h="10552" extrusionOk="0">
                  <a:moveTo>
                    <a:pt x="5966" y="1"/>
                  </a:moveTo>
                  <a:cubicBezTo>
                    <a:pt x="5724" y="1"/>
                    <a:pt x="5481" y="9"/>
                    <a:pt x="5238" y="26"/>
                  </a:cubicBezTo>
                  <a:cubicBezTo>
                    <a:pt x="4236" y="101"/>
                    <a:pt x="3233" y="251"/>
                    <a:pt x="2281" y="602"/>
                  </a:cubicBezTo>
                  <a:cubicBezTo>
                    <a:pt x="2456" y="752"/>
                    <a:pt x="2507" y="953"/>
                    <a:pt x="2557" y="1153"/>
                  </a:cubicBezTo>
                  <a:cubicBezTo>
                    <a:pt x="2607" y="1354"/>
                    <a:pt x="2657" y="1529"/>
                    <a:pt x="2682" y="1705"/>
                  </a:cubicBezTo>
                  <a:cubicBezTo>
                    <a:pt x="2807" y="2407"/>
                    <a:pt x="3058" y="3058"/>
                    <a:pt x="3133" y="3735"/>
                  </a:cubicBezTo>
                  <a:cubicBezTo>
                    <a:pt x="3208" y="4412"/>
                    <a:pt x="3108" y="5063"/>
                    <a:pt x="2857" y="5665"/>
                  </a:cubicBezTo>
                  <a:cubicBezTo>
                    <a:pt x="2632" y="6166"/>
                    <a:pt x="2331" y="6617"/>
                    <a:pt x="1905" y="6993"/>
                  </a:cubicBezTo>
                  <a:cubicBezTo>
                    <a:pt x="1604" y="7269"/>
                    <a:pt x="1329" y="7595"/>
                    <a:pt x="1003" y="7870"/>
                  </a:cubicBezTo>
                  <a:cubicBezTo>
                    <a:pt x="527" y="8246"/>
                    <a:pt x="276" y="8747"/>
                    <a:pt x="226" y="9324"/>
                  </a:cubicBezTo>
                  <a:cubicBezTo>
                    <a:pt x="201" y="9549"/>
                    <a:pt x="151" y="9750"/>
                    <a:pt x="151" y="9950"/>
                  </a:cubicBezTo>
                  <a:cubicBezTo>
                    <a:pt x="151" y="10176"/>
                    <a:pt x="101" y="10376"/>
                    <a:pt x="0" y="10552"/>
                  </a:cubicBezTo>
                  <a:cubicBezTo>
                    <a:pt x="76" y="10552"/>
                    <a:pt x="176" y="10527"/>
                    <a:pt x="276" y="10527"/>
                  </a:cubicBezTo>
                  <a:cubicBezTo>
                    <a:pt x="827" y="10376"/>
                    <a:pt x="1379" y="10201"/>
                    <a:pt x="1930" y="10051"/>
                  </a:cubicBezTo>
                  <a:cubicBezTo>
                    <a:pt x="3760" y="9650"/>
                    <a:pt x="5639" y="9374"/>
                    <a:pt x="7519" y="9249"/>
                  </a:cubicBezTo>
                  <a:cubicBezTo>
                    <a:pt x="8676" y="9155"/>
                    <a:pt x="9834" y="9081"/>
                    <a:pt x="10991" y="9081"/>
                  </a:cubicBezTo>
                  <a:cubicBezTo>
                    <a:pt x="11688" y="9081"/>
                    <a:pt x="12386" y="9107"/>
                    <a:pt x="13083" y="9173"/>
                  </a:cubicBezTo>
                  <a:cubicBezTo>
                    <a:pt x="14436" y="9274"/>
                    <a:pt x="15715" y="9549"/>
                    <a:pt x="16868" y="10301"/>
                  </a:cubicBezTo>
                  <a:cubicBezTo>
                    <a:pt x="16692" y="8647"/>
                    <a:pt x="16041" y="7219"/>
                    <a:pt x="14963" y="5965"/>
                  </a:cubicBezTo>
                  <a:cubicBezTo>
                    <a:pt x="14386" y="5264"/>
                    <a:pt x="13634" y="4762"/>
                    <a:pt x="12807" y="4361"/>
                  </a:cubicBezTo>
                  <a:cubicBezTo>
                    <a:pt x="12081" y="3985"/>
                    <a:pt x="11304" y="3735"/>
                    <a:pt x="10502" y="3509"/>
                  </a:cubicBezTo>
                  <a:cubicBezTo>
                    <a:pt x="9775" y="3309"/>
                    <a:pt x="9624" y="3434"/>
                    <a:pt x="9424" y="2356"/>
                  </a:cubicBezTo>
                  <a:cubicBezTo>
                    <a:pt x="9349" y="2006"/>
                    <a:pt x="9248" y="1655"/>
                    <a:pt x="9223" y="1304"/>
                  </a:cubicBezTo>
                  <a:cubicBezTo>
                    <a:pt x="9173" y="777"/>
                    <a:pt x="8948" y="427"/>
                    <a:pt x="8446" y="251"/>
                  </a:cubicBezTo>
                  <a:cubicBezTo>
                    <a:pt x="7631" y="96"/>
                    <a:pt x="6800" y="1"/>
                    <a:pt x="596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5"/>
            <p:cNvSpPr/>
            <p:nvPr/>
          </p:nvSpPr>
          <p:spPr>
            <a:xfrm>
              <a:off x="3771450" y="1788875"/>
              <a:ext cx="174225" cy="132850"/>
            </a:xfrm>
            <a:custGeom>
              <a:avLst/>
              <a:gdLst/>
              <a:ahLst/>
              <a:cxnLst/>
              <a:rect l="l" t="t" r="r" b="b"/>
              <a:pathLst>
                <a:path w="6969" h="5314" extrusionOk="0">
                  <a:moveTo>
                    <a:pt x="502" y="0"/>
                  </a:moveTo>
                  <a:cubicBezTo>
                    <a:pt x="352" y="0"/>
                    <a:pt x="176" y="0"/>
                    <a:pt x="1" y="25"/>
                  </a:cubicBezTo>
                  <a:cubicBezTo>
                    <a:pt x="126" y="276"/>
                    <a:pt x="276" y="502"/>
                    <a:pt x="352" y="752"/>
                  </a:cubicBezTo>
                  <a:cubicBezTo>
                    <a:pt x="753" y="1930"/>
                    <a:pt x="1454" y="2883"/>
                    <a:pt x="2357" y="3685"/>
                  </a:cubicBezTo>
                  <a:cubicBezTo>
                    <a:pt x="2783" y="4061"/>
                    <a:pt x="3309" y="4311"/>
                    <a:pt x="3835" y="4537"/>
                  </a:cubicBezTo>
                  <a:cubicBezTo>
                    <a:pt x="4687" y="4913"/>
                    <a:pt x="5590" y="5088"/>
                    <a:pt x="6517" y="5188"/>
                  </a:cubicBezTo>
                  <a:cubicBezTo>
                    <a:pt x="6667" y="5188"/>
                    <a:pt x="6843" y="5188"/>
                    <a:pt x="6968" y="5314"/>
                  </a:cubicBezTo>
                  <a:cubicBezTo>
                    <a:pt x="6968" y="5113"/>
                    <a:pt x="6943" y="4913"/>
                    <a:pt x="6918" y="4712"/>
                  </a:cubicBezTo>
                  <a:cubicBezTo>
                    <a:pt x="6743" y="3735"/>
                    <a:pt x="6442" y="2782"/>
                    <a:pt x="6116" y="1830"/>
                  </a:cubicBezTo>
                  <a:cubicBezTo>
                    <a:pt x="5991" y="1529"/>
                    <a:pt x="5815" y="1329"/>
                    <a:pt x="5514" y="1228"/>
                  </a:cubicBezTo>
                  <a:cubicBezTo>
                    <a:pt x="4838" y="1003"/>
                    <a:pt x="4136" y="727"/>
                    <a:pt x="3434" y="527"/>
                  </a:cubicBezTo>
                  <a:cubicBezTo>
                    <a:pt x="2482" y="251"/>
                    <a:pt x="1504" y="76"/>
                    <a:pt x="502" y="0"/>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5"/>
            <p:cNvSpPr/>
            <p:nvPr/>
          </p:nvSpPr>
          <p:spPr>
            <a:xfrm>
              <a:off x="3614175" y="2202400"/>
              <a:ext cx="152925" cy="147275"/>
            </a:xfrm>
            <a:custGeom>
              <a:avLst/>
              <a:gdLst/>
              <a:ahLst/>
              <a:cxnLst/>
              <a:rect l="l" t="t" r="r" b="b"/>
              <a:pathLst>
                <a:path w="6117" h="5891" extrusionOk="0">
                  <a:moveTo>
                    <a:pt x="5239" y="1"/>
                  </a:moveTo>
                  <a:cubicBezTo>
                    <a:pt x="5139" y="1"/>
                    <a:pt x="5039" y="26"/>
                    <a:pt x="4963" y="26"/>
                  </a:cubicBezTo>
                  <a:cubicBezTo>
                    <a:pt x="4537" y="176"/>
                    <a:pt x="4111" y="327"/>
                    <a:pt x="3710" y="502"/>
                  </a:cubicBezTo>
                  <a:cubicBezTo>
                    <a:pt x="3134" y="753"/>
                    <a:pt x="2557" y="1003"/>
                    <a:pt x="2031" y="1379"/>
                  </a:cubicBezTo>
                  <a:cubicBezTo>
                    <a:pt x="1555" y="1705"/>
                    <a:pt x="1129" y="2056"/>
                    <a:pt x="778" y="2532"/>
                  </a:cubicBezTo>
                  <a:cubicBezTo>
                    <a:pt x="753" y="2582"/>
                    <a:pt x="703" y="2607"/>
                    <a:pt x="653" y="2658"/>
                  </a:cubicBezTo>
                  <a:cubicBezTo>
                    <a:pt x="552" y="2858"/>
                    <a:pt x="452" y="3033"/>
                    <a:pt x="377" y="3234"/>
                  </a:cubicBezTo>
                  <a:cubicBezTo>
                    <a:pt x="151" y="3810"/>
                    <a:pt x="1" y="4387"/>
                    <a:pt x="76" y="5013"/>
                  </a:cubicBezTo>
                  <a:cubicBezTo>
                    <a:pt x="126" y="5565"/>
                    <a:pt x="277" y="5740"/>
                    <a:pt x="878" y="5891"/>
                  </a:cubicBezTo>
                  <a:cubicBezTo>
                    <a:pt x="2382" y="5289"/>
                    <a:pt x="3961" y="4838"/>
                    <a:pt x="5515" y="4387"/>
                  </a:cubicBezTo>
                  <a:cubicBezTo>
                    <a:pt x="5715" y="4337"/>
                    <a:pt x="5916" y="4262"/>
                    <a:pt x="6116" y="4186"/>
                  </a:cubicBezTo>
                  <a:cubicBezTo>
                    <a:pt x="5465" y="3460"/>
                    <a:pt x="5114" y="2582"/>
                    <a:pt x="5013" y="1605"/>
                  </a:cubicBezTo>
                  <a:cubicBezTo>
                    <a:pt x="4988" y="1329"/>
                    <a:pt x="5064" y="1053"/>
                    <a:pt x="5089" y="803"/>
                  </a:cubicBezTo>
                  <a:cubicBezTo>
                    <a:pt x="5139" y="527"/>
                    <a:pt x="5189" y="277"/>
                    <a:pt x="5239" y="1"/>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5"/>
            <p:cNvSpPr/>
            <p:nvPr/>
          </p:nvSpPr>
          <p:spPr>
            <a:xfrm>
              <a:off x="3636125" y="2274000"/>
              <a:ext cx="481225" cy="819725"/>
            </a:xfrm>
            <a:custGeom>
              <a:avLst/>
              <a:gdLst/>
              <a:ahLst/>
              <a:cxnLst/>
              <a:rect l="l" t="t" r="r" b="b"/>
              <a:pathLst>
                <a:path w="19249"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4637" y="31974"/>
                    <a:pt x="14261" y="31498"/>
                    <a:pt x="13935" y="30997"/>
                  </a:cubicBezTo>
                  <a:cubicBezTo>
                    <a:pt x="13133" y="29794"/>
                    <a:pt x="12406" y="28566"/>
                    <a:pt x="11679" y="27338"/>
                  </a:cubicBezTo>
                  <a:cubicBezTo>
                    <a:pt x="11078" y="26260"/>
                    <a:pt x="10526" y="25132"/>
                    <a:pt x="9975" y="24004"/>
                  </a:cubicBezTo>
                  <a:cubicBezTo>
                    <a:pt x="9424" y="22876"/>
                    <a:pt x="8922" y="21723"/>
                    <a:pt x="8496" y="20520"/>
                  </a:cubicBezTo>
                  <a:cubicBezTo>
                    <a:pt x="8171" y="19593"/>
                    <a:pt x="7820" y="18666"/>
                    <a:pt x="7544" y="17713"/>
                  </a:cubicBezTo>
                  <a:cubicBezTo>
                    <a:pt x="7118" y="16335"/>
                    <a:pt x="6842" y="14931"/>
                    <a:pt x="6617" y="13503"/>
                  </a:cubicBezTo>
                  <a:cubicBezTo>
                    <a:pt x="6491" y="12851"/>
                    <a:pt x="6491" y="12175"/>
                    <a:pt x="6416" y="11498"/>
                  </a:cubicBezTo>
                  <a:cubicBezTo>
                    <a:pt x="6266" y="10395"/>
                    <a:pt x="6341" y="9267"/>
                    <a:pt x="6391" y="8139"/>
                  </a:cubicBezTo>
                  <a:cubicBezTo>
                    <a:pt x="6416" y="7237"/>
                    <a:pt x="6541" y="6310"/>
                    <a:pt x="6867" y="5433"/>
                  </a:cubicBezTo>
                  <a:cubicBezTo>
                    <a:pt x="7068" y="4831"/>
                    <a:pt x="7419" y="4330"/>
                    <a:pt x="7845" y="3879"/>
                  </a:cubicBezTo>
                  <a:cubicBezTo>
                    <a:pt x="7970" y="3728"/>
                    <a:pt x="8145" y="3603"/>
                    <a:pt x="8296" y="3428"/>
                  </a:cubicBezTo>
                  <a:cubicBezTo>
                    <a:pt x="9173" y="2475"/>
                    <a:pt x="10301" y="1874"/>
                    <a:pt x="11554" y="1448"/>
                  </a:cubicBezTo>
                  <a:cubicBezTo>
                    <a:pt x="12882" y="997"/>
                    <a:pt x="14261" y="721"/>
                    <a:pt x="15689" y="621"/>
                  </a:cubicBezTo>
                  <a:cubicBezTo>
                    <a:pt x="16416" y="570"/>
                    <a:pt x="17143" y="445"/>
                    <a:pt x="17870" y="395"/>
                  </a:cubicBezTo>
                  <a:cubicBezTo>
                    <a:pt x="18008" y="382"/>
                    <a:pt x="18146" y="376"/>
                    <a:pt x="18283" y="376"/>
                  </a:cubicBezTo>
                  <a:cubicBezTo>
                    <a:pt x="18421" y="376"/>
                    <a:pt x="18559" y="382"/>
                    <a:pt x="18697" y="395"/>
                  </a:cubicBezTo>
                  <a:cubicBezTo>
                    <a:pt x="18948" y="395"/>
                    <a:pt x="19123" y="320"/>
                    <a:pt x="19248" y="144"/>
                  </a:cubicBezTo>
                  <a:cubicBezTo>
                    <a:pt x="18973" y="94"/>
                    <a:pt x="18672" y="69"/>
                    <a:pt x="18371" y="44"/>
                  </a:cubicBezTo>
                  <a:cubicBezTo>
                    <a:pt x="17686" y="15"/>
                    <a:pt x="17002" y="1"/>
                    <a:pt x="16319"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5"/>
            <p:cNvSpPr/>
            <p:nvPr/>
          </p:nvSpPr>
          <p:spPr>
            <a:xfrm>
              <a:off x="3831600" y="2372250"/>
              <a:ext cx="238750" cy="507450"/>
            </a:xfrm>
            <a:custGeom>
              <a:avLst/>
              <a:gdLst/>
              <a:ahLst/>
              <a:cxnLst/>
              <a:rect l="l" t="t" r="r" b="b"/>
              <a:pathLst>
                <a:path w="9550" h="20298" extrusionOk="0">
                  <a:moveTo>
                    <a:pt x="3349" y="1"/>
                  </a:moveTo>
                  <a:cubicBezTo>
                    <a:pt x="2654" y="1"/>
                    <a:pt x="1985" y="358"/>
                    <a:pt x="1454" y="1102"/>
                  </a:cubicBezTo>
                  <a:cubicBezTo>
                    <a:pt x="1179" y="1453"/>
                    <a:pt x="1003" y="1879"/>
                    <a:pt x="828" y="2280"/>
                  </a:cubicBezTo>
                  <a:cubicBezTo>
                    <a:pt x="502" y="3031"/>
                    <a:pt x="352" y="3808"/>
                    <a:pt x="251" y="4610"/>
                  </a:cubicBezTo>
                  <a:cubicBezTo>
                    <a:pt x="1" y="6415"/>
                    <a:pt x="51" y="8194"/>
                    <a:pt x="301" y="9999"/>
                  </a:cubicBezTo>
                  <a:cubicBezTo>
                    <a:pt x="577" y="12129"/>
                    <a:pt x="1103" y="14209"/>
                    <a:pt x="1981" y="16214"/>
                  </a:cubicBezTo>
                  <a:cubicBezTo>
                    <a:pt x="2357" y="17067"/>
                    <a:pt x="2833" y="17869"/>
                    <a:pt x="3384" y="18621"/>
                  </a:cubicBezTo>
                  <a:cubicBezTo>
                    <a:pt x="3760" y="19097"/>
                    <a:pt x="4186" y="19523"/>
                    <a:pt x="4712" y="19874"/>
                  </a:cubicBezTo>
                  <a:cubicBezTo>
                    <a:pt x="5168" y="20168"/>
                    <a:pt x="5624" y="20298"/>
                    <a:pt x="6052" y="20298"/>
                  </a:cubicBezTo>
                  <a:cubicBezTo>
                    <a:pt x="6825" y="20298"/>
                    <a:pt x="7510" y="19876"/>
                    <a:pt x="7946" y="19247"/>
                  </a:cubicBezTo>
                  <a:cubicBezTo>
                    <a:pt x="8246" y="18821"/>
                    <a:pt x="8497" y="18345"/>
                    <a:pt x="8672" y="17844"/>
                  </a:cubicBezTo>
                  <a:cubicBezTo>
                    <a:pt x="8998" y="16941"/>
                    <a:pt x="9199" y="16014"/>
                    <a:pt x="9274" y="15062"/>
                  </a:cubicBezTo>
                  <a:cubicBezTo>
                    <a:pt x="9550" y="11077"/>
                    <a:pt x="8898" y="7267"/>
                    <a:pt x="7244" y="3633"/>
                  </a:cubicBezTo>
                  <a:cubicBezTo>
                    <a:pt x="6943" y="3006"/>
                    <a:pt x="6592" y="2405"/>
                    <a:pt x="6166" y="1854"/>
                  </a:cubicBezTo>
                  <a:cubicBezTo>
                    <a:pt x="5991" y="1603"/>
                    <a:pt x="5790" y="1377"/>
                    <a:pt x="5540" y="1077"/>
                  </a:cubicBezTo>
                  <a:cubicBezTo>
                    <a:pt x="5314" y="901"/>
                    <a:pt x="5038" y="651"/>
                    <a:pt x="4712" y="450"/>
                  </a:cubicBezTo>
                  <a:cubicBezTo>
                    <a:pt x="4267" y="153"/>
                    <a:pt x="3802" y="1"/>
                    <a:pt x="3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5"/>
            <p:cNvSpPr/>
            <p:nvPr/>
          </p:nvSpPr>
          <p:spPr>
            <a:xfrm>
              <a:off x="4069075" y="2332575"/>
              <a:ext cx="122825" cy="238325"/>
            </a:xfrm>
            <a:custGeom>
              <a:avLst/>
              <a:gdLst/>
              <a:ahLst/>
              <a:cxnLst/>
              <a:rect l="l" t="t" r="r" b="b"/>
              <a:pathLst>
                <a:path w="4913" h="9533" extrusionOk="0">
                  <a:moveTo>
                    <a:pt x="1801" y="1"/>
                  </a:moveTo>
                  <a:cubicBezTo>
                    <a:pt x="1213" y="1"/>
                    <a:pt x="629" y="310"/>
                    <a:pt x="351" y="909"/>
                  </a:cubicBezTo>
                  <a:cubicBezTo>
                    <a:pt x="151" y="1310"/>
                    <a:pt x="101" y="1736"/>
                    <a:pt x="51" y="2137"/>
                  </a:cubicBezTo>
                  <a:cubicBezTo>
                    <a:pt x="0" y="2488"/>
                    <a:pt x="51" y="2864"/>
                    <a:pt x="76" y="3215"/>
                  </a:cubicBezTo>
                  <a:cubicBezTo>
                    <a:pt x="151" y="4243"/>
                    <a:pt x="401" y="5245"/>
                    <a:pt x="652" y="6248"/>
                  </a:cubicBezTo>
                  <a:cubicBezTo>
                    <a:pt x="828" y="6999"/>
                    <a:pt x="1153" y="7726"/>
                    <a:pt x="1529" y="8403"/>
                  </a:cubicBezTo>
                  <a:cubicBezTo>
                    <a:pt x="1630" y="8603"/>
                    <a:pt x="1805" y="8779"/>
                    <a:pt x="1955" y="8954"/>
                  </a:cubicBezTo>
                  <a:cubicBezTo>
                    <a:pt x="2156" y="9130"/>
                    <a:pt x="2356" y="9305"/>
                    <a:pt x="2632" y="9431"/>
                  </a:cubicBezTo>
                  <a:cubicBezTo>
                    <a:pt x="2790" y="9501"/>
                    <a:pt x="2958" y="9533"/>
                    <a:pt x="3126" y="9533"/>
                  </a:cubicBezTo>
                  <a:cubicBezTo>
                    <a:pt x="3677" y="9533"/>
                    <a:pt x="4231" y="9190"/>
                    <a:pt x="4462" y="8729"/>
                  </a:cubicBezTo>
                  <a:cubicBezTo>
                    <a:pt x="4687" y="8328"/>
                    <a:pt x="4813" y="7877"/>
                    <a:pt x="4838" y="7400"/>
                  </a:cubicBezTo>
                  <a:cubicBezTo>
                    <a:pt x="4913" y="6172"/>
                    <a:pt x="4712" y="4969"/>
                    <a:pt x="4437" y="3766"/>
                  </a:cubicBezTo>
                  <a:cubicBezTo>
                    <a:pt x="4311" y="3215"/>
                    <a:pt x="4136" y="2664"/>
                    <a:pt x="3960" y="2137"/>
                  </a:cubicBezTo>
                  <a:cubicBezTo>
                    <a:pt x="3760" y="1511"/>
                    <a:pt x="3434" y="959"/>
                    <a:pt x="2958" y="483"/>
                  </a:cubicBezTo>
                  <a:cubicBezTo>
                    <a:pt x="2644" y="159"/>
                    <a:pt x="2222" y="1"/>
                    <a:pt x="1801"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5"/>
            <p:cNvSpPr/>
            <p:nvPr/>
          </p:nvSpPr>
          <p:spPr>
            <a:xfrm>
              <a:off x="4122325" y="2588075"/>
              <a:ext cx="78975" cy="85400"/>
            </a:xfrm>
            <a:custGeom>
              <a:avLst/>
              <a:gdLst/>
              <a:ahLst/>
              <a:cxnLst/>
              <a:rect l="l" t="t" r="r" b="b"/>
              <a:pathLst>
                <a:path w="3159" h="3416" extrusionOk="0">
                  <a:moveTo>
                    <a:pt x="1426" y="1"/>
                  </a:moveTo>
                  <a:cubicBezTo>
                    <a:pt x="1045" y="1"/>
                    <a:pt x="652" y="193"/>
                    <a:pt x="452" y="514"/>
                  </a:cubicBezTo>
                  <a:cubicBezTo>
                    <a:pt x="1" y="1241"/>
                    <a:pt x="126" y="1967"/>
                    <a:pt x="527" y="2669"/>
                  </a:cubicBezTo>
                  <a:cubicBezTo>
                    <a:pt x="652" y="2895"/>
                    <a:pt x="753" y="3120"/>
                    <a:pt x="1053" y="3246"/>
                  </a:cubicBezTo>
                  <a:cubicBezTo>
                    <a:pt x="1272" y="3355"/>
                    <a:pt x="1471" y="3415"/>
                    <a:pt x="1675" y="3415"/>
                  </a:cubicBezTo>
                  <a:cubicBezTo>
                    <a:pt x="1798" y="3415"/>
                    <a:pt x="1924" y="3393"/>
                    <a:pt x="2056" y="3346"/>
                  </a:cubicBezTo>
                  <a:cubicBezTo>
                    <a:pt x="2432" y="3196"/>
                    <a:pt x="2708" y="2945"/>
                    <a:pt x="2858" y="2569"/>
                  </a:cubicBezTo>
                  <a:cubicBezTo>
                    <a:pt x="3159" y="1792"/>
                    <a:pt x="2983" y="1090"/>
                    <a:pt x="2457" y="464"/>
                  </a:cubicBezTo>
                  <a:cubicBezTo>
                    <a:pt x="2282" y="213"/>
                    <a:pt x="2006" y="113"/>
                    <a:pt x="1705" y="38"/>
                  </a:cubicBezTo>
                  <a:cubicBezTo>
                    <a:pt x="1615" y="13"/>
                    <a:pt x="1521" y="1"/>
                    <a:pt x="142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82" name="Google Shape;1282;p25"/>
          <p:cNvGrpSpPr/>
          <p:nvPr/>
        </p:nvGrpSpPr>
        <p:grpSpPr>
          <a:xfrm>
            <a:off x="-311652" y="3605699"/>
            <a:ext cx="1623971" cy="2142934"/>
            <a:chOff x="-311652" y="3605698"/>
            <a:chExt cx="1623971" cy="2142934"/>
          </a:xfrm>
        </p:grpSpPr>
        <p:grpSp>
          <p:nvGrpSpPr>
            <p:cNvPr id="1283" name="Google Shape;1283;p25"/>
            <p:cNvGrpSpPr/>
            <p:nvPr/>
          </p:nvGrpSpPr>
          <p:grpSpPr>
            <a:xfrm rot="-8248398" flipH="1">
              <a:off x="-109674" y="4404955"/>
              <a:ext cx="1220015" cy="1072392"/>
              <a:chOff x="1" y="5679"/>
              <a:chExt cx="1564206" cy="1374935"/>
            </a:xfrm>
          </p:grpSpPr>
          <p:sp>
            <p:nvSpPr>
              <p:cNvPr id="1284" name="Google Shape;1284;p25"/>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5"/>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5"/>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5"/>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5"/>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5"/>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5"/>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5"/>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5"/>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5"/>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5"/>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5"/>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5"/>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5"/>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5"/>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5"/>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5"/>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5"/>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5"/>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5"/>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5"/>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5"/>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06" name="Google Shape;1306;p25"/>
            <p:cNvGrpSpPr/>
            <p:nvPr/>
          </p:nvGrpSpPr>
          <p:grpSpPr>
            <a:xfrm rot="-1379592">
              <a:off x="-41501" y="3700029"/>
              <a:ext cx="606647" cy="608032"/>
              <a:chOff x="7581671" y="539495"/>
              <a:chExt cx="606681" cy="608066"/>
            </a:xfrm>
          </p:grpSpPr>
          <p:sp>
            <p:nvSpPr>
              <p:cNvPr id="1307" name="Google Shape;1307;p25"/>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5"/>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5"/>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5"/>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5"/>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3134062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12"/>
        <p:cNvGrpSpPr/>
        <p:nvPr/>
      </p:nvGrpSpPr>
      <p:grpSpPr>
        <a:xfrm>
          <a:off x="0" y="0"/>
          <a:ext cx="0" cy="0"/>
          <a:chOff x="0" y="0"/>
          <a:chExt cx="0" cy="0"/>
        </a:xfrm>
      </p:grpSpPr>
      <p:sp>
        <p:nvSpPr>
          <p:cNvPr id="1313" name="Google Shape;1313;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4" name="Google Shape;1314;p26"/>
          <p:cNvSpPr txBox="1">
            <a:spLocks noGrp="1"/>
          </p:cNvSpPr>
          <p:nvPr>
            <p:ph type="subTitle" idx="1"/>
          </p:nvPr>
        </p:nvSpPr>
        <p:spPr>
          <a:xfrm>
            <a:off x="720000" y="2149201"/>
            <a:ext cx="24573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5" name="Google Shape;1315;p26"/>
          <p:cNvSpPr txBox="1">
            <a:spLocks noGrp="1"/>
          </p:cNvSpPr>
          <p:nvPr>
            <p:ph type="subTitle" idx="2"/>
          </p:nvPr>
        </p:nvSpPr>
        <p:spPr>
          <a:xfrm>
            <a:off x="3342149" y="2149201"/>
            <a:ext cx="24594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6" name="Google Shape;1316;p26"/>
          <p:cNvSpPr txBox="1">
            <a:spLocks noGrp="1"/>
          </p:cNvSpPr>
          <p:nvPr>
            <p:ph type="subTitle" idx="3"/>
          </p:nvPr>
        </p:nvSpPr>
        <p:spPr>
          <a:xfrm>
            <a:off x="720000" y="3579425"/>
            <a:ext cx="24573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7" name="Google Shape;1317;p26"/>
          <p:cNvSpPr txBox="1">
            <a:spLocks noGrp="1"/>
          </p:cNvSpPr>
          <p:nvPr>
            <p:ph type="subTitle" idx="4"/>
          </p:nvPr>
        </p:nvSpPr>
        <p:spPr>
          <a:xfrm>
            <a:off x="3342149" y="3579425"/>
            <a:ext cx="24594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8" name="Google Shape;1318;p26"/>
          <p:cNvSpPr txBox="1">
            <a:spLocks noGrp="1"/>
          </p:cNvSpPr>
          <p:nvPr>
            <p:ph type="subTitle" idx="5"/>
          </p:nvPr>
        </p:nvSpPr>
        <p:spPr>
          <a:xfrm>
            <a:off x="5964349" y="2149201"/>
            <a:ext cx="24594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9" name="Google Shape;1319;p26"/>
          <p:cNvSpPr txBox="1">
            <a:spLocks noGrp="1"/>
          </p:cNvSpPr>
          <p:nvPr>
            <p:ph type="subTitle" idx="6"/>
          </p:nvPr>
        </p:nvSpPr>
        <p:spPr>
          <a:xfrm>
            <a:off x="5964349" y="3579425"/>
            <a:ext cx="24594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0" name="Google Shape;1320;p26"/>
          <p:cNvSpPr txBox="1">
            <a:spLocks noGrp="1"/>
          </p:cNvSpPr>
          <p:nvPr>
            <p:ph type="subTitle" idx="7"/>
          </p:nvPr>
        </p:nvSpPr>
        <p:spPr>
          <a:xfrm>
            <a:off x="721114" y="1809000"/>
            <a:ext cx="2455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321" name="Google Shape;1321;p26"/>
          <p:cNvSpPr txBox="1">
            <a:spLocks noGrp="1"/>
          </p:cNvSpPr>
          <p:nvPr>
            <p:ph type="subTitle" idx="8"/>
          </p:nvPr>
        </p:nvSpPr>
        <p:spPr>
          <a:xfrm>
            <a:off x="3343264" y="1809000"/>
            <a:ext cx="24573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322" name="Google Shape;1322;p26"/>
          <p:cNvSpPr txBox="1">
            <a:spLocks noGrp="1"/>
          </p:cNvSpPr>
          <p:nvPr>
            <p:ph type="subTitle" idx="9"/>
          </p:nvPr>
        </p:nvSpPr>
        <p:spPr>
          <a:xfrm>
            <a:off x="5965464" y="1809000"/>
            <a:ext cx="24573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323" name="Google Shape;1323;p26"/>
          <p:cNvSpPr txBox="1">
            <a:spLocks noGrp="1"/>
          </p:cNvSpPr>
          <p:nvPr>
            <p:ph type="subTitle" idx="13"/>
          </p:nvPr>
        </p:nvSpPr>
        <p:spPr>
          <a:xfrm>
            <a:off x="721114" y="3239200"/>
            <a:ext cx="2455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324" name="Google Shape;1324;p26"/>
          <p:cNvSpPr txBox="1">
            <a:spLocks noGrp="1"/>
          </p:cNvSpPr>
          <p:nvPr>
            <p:ph type="subTitle" idx="14"/>
          </p:nvPr>
        </p:nvSpPr>
        <p:spPr>
          <a:xfrm>
            <a:off x="3343264" y="3239200"/>
            <a:ext cx="24573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325" name="Google Shape;1325;p26"/>
          <p:cNvSpPr txBox="1">
            <a:spLocks noGrp="1"/>
          </p:cNvSpPr>
          <p:nvPr>
            <p:ph type="subTitle" idx="15"/>
          </p:nvPr>
        </p:nvSpPr>
        <p:spPr>
          <a:xfrm>
            <a:off x="5965464" y="3239200"/>
            <a:ext cx="24573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grpSp>
        <p:nvGrpSpPr>
          <p:cNvPr id="1326" name="Google Shape;1326;p26"/>
          <p:cNvGrpSpPr/>
          <p:nvPr/>
        </p:nvGrpSpPr>
        <p:grpSpPr>
          <a:xfrm>
            <a:off x="8476118" y="2894075"/>
            <a:ext cx="668626" cy="1090176"/>
            <a:chOff x="8476117" y="2894075"/>
            <a:chExt cx="668626" cy="1090176"/>
          </a:xfrm>
        </p:grpSpPr>
        <p:grpSp>
          <p:nvGrpSpPr>
            <p:cNvPr id="1327" name="Google Shape;1327;p26"/>
            <p:cNvGrpSpPr/>
            <p:nvPr/>
          </p:nvGrpSpPr>
          <p:grpSpPr>
            <a:xfrm rot="-633019" flipH="1">
              <a:off x="8521957" y="2940290"/>
              <a:ext cx="555778" cy="552028"/>
              <a:chOff x="2439375" y="2818275"/>
              <a:chExt cx="555775" cy="552025"/>
            </a:xfrm>
          </p:grpSpPr>
          <p:sp>
            <p:nvSpPr>
              <p:cNvPr id="1328" name="Google Shape;1328;p26"/>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6"/>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6"/>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6"/>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6"/>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6"/>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6"/>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5" name="Google Shape;1335;p26"/>
            <p:cNvGrpSpPr/>
            <p:nvPr/>
          </p:nvGrpSpPr>
          <p:grpSpPr>
            <a:xfrm rot="-780811" flipH="1">
              <a:off x="8835567" y="3677130"/>
              <a:ext cx="281374" cy="279024"/>
              <a:chOff x="3128600" y="3028450"/>
              <a:chExt cx="281350" cy="279000"/>
            </a:xfrm>
          </p:grpSpPr>
          <p:sp>
            <p:nvSpPr>
              <p:cNvPr id="1336" name="Google Shape;1336;p26"/>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7" name="Google Shape;1337;p26"/>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6"/>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6"/>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6"/>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341" name="Google Shape;1341;p26"/>
          <p:cNvGrpSpPr/>
          <p:nvPr/>
        </p:nvGrpSpPr>
        <p:grpSpPr>
          <a:xfrm>
            <a:off x="-145483" y="1934234"/>
            <a:ext cx="992377" cy="3707466"/>
            <a:chOff x="-145484" y="1934234"/>
            <a:chExt cx="992377" cy="3707466"/>
          </a:xfrm>
        </p:grpSpPr>
        <p:sp>
          <p:nvSpPr>
            <p:cNvPr id="1342" name="Google Shape;1342;p26"/>
            <p:cNvSpPr/>
            <p:nvPr/>
          </p:nvSpPr>
          <p:spPr>
            <a:xfrm rot="-5400000">
              <a:off x="-1503032"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43" name="Google Shape;1343;p26"/>
            <p:cNvGrpSpPr/>
            <p:nvPr/>
          </p:nvGrpSpPr>
          <p:grpSpPr>
            <a:xfrm flipH="1">
              <a:off x="199401" y="4280502"/>
              <a:ext cx="647493" cy="646977"/>
              <a:chOff x="4088500" y="3399775"/>
              <a:chExt cx="785125" cy="784500"/>
            </a:xfrm>
          </p:grpSpPr>
          <p:sp>
            <p:nvSpPr>
              <p:cNvPr id="1344" name="Google Shape;1344;p26"/>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5" name="Google Shape;1345;p26"/>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6" name="Google Shape;1346;p26"/>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6"/>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6"/>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6"/>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6"/>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6"/>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6"/>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353" name="Google Shape;1353;p26"/>
          <p:cNvGrpSpPr/>
          <p:nvPr/>
        </p:nvGrpSpPr>
        <p:grpSpPr>
          <a:xfrm>
            <a:off x="-174559" y="-307320"/>
            <a:ext cx="9497893" cy="6060506"/>
            <a:chOff x="-174560" y="-307321"/>
            <a:chExt cx="9497893" cy="6060506"/>
          </a:xfrm>
        </p:grpSpPr>
        <p:grpSp>
          <p:nvGrpSpPr>
            <p:cNvPr id="1354" name="Google Shape;1354;p26"/>
            <p:cNvGrpSpPr/>
            <p:nvPr/>
          </p:nvGrpSpPr>
          <p:grpSpPr>
            <a:xfrm rot="-6395472" flipH="1">
              <a:off x="7744442" y="4234427"/>
              <a:ext cx="1564267" cy="1196674"/>
              <a:chOff x="8489095" y="3798132"/>
              <a:chExt cx="2066925" cy="1581211"/>
            </a:xfrm>
          </p:grpSpPr>
          <p:sp>
            <p:nvSpPr>
              <p:cNvPr id="1355" name="Google Shape;1355;p26"/>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6"/>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7" name="Google Shape;1357;p26"/>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8" name="Google Shape;1358;p26"/>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6"/>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0" name="Google Shape;1360;p26"/>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6"/>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2" name="Google Shape;1362;p26"/>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3" name="Google Shape;1363;p26"/>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6"/>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6"/>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6"/>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6"/>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6"/>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6"/>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6"/>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6"/>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6"/>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6"/>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4" name="Google Shape;1374;p26"/>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5" name="Google Shape;1375;p26"/>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6" name="Google Shape;1376;p26"/>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7" name="Google Shape;1377;p26"/>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78" name="Google Shape;1378;p26"/>
            <p:cNvGrpSpPr/>
            <p:nvPr/>
          </p:nvGrpSpPr>
          <p:grpSpPr>
            <a:xfrm>
              <a:off x="-174560" y="-307321"/>
              <a:ext cx="1564206" cy="1374935"/>
              <a:chOff x="1" y="5679"/>
              <a:chExt cx="1564206" cy="1374935"/>
            </a:xfrm>
          </p:grpSpPr>
          <p:sp>
            <p:nvSpPr>
              <p:cNvPr id="1379" name="Google Shape;1379;p26"/>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0" name="Google Shape;1380;p26"/>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1" name="Google Shape;1381;p26"/>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2" name="Google Shape;1382;p26"/>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3" name="Google Shape;1383;p26"/>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4" name="Google Shape;1384;p26"/>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5" name="Google Shape;1385;p26"/>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6" name="Google Shape;1386;p26"/>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7" name="Google Shape;1387;p26"/>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8" name="Google Shape;1388;p26"/>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9" name="Google Shape;1389;p26"/>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0" name="Google Shape;1390;p26"/>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1" name="Google Shape;1391;p26"/>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2" name="Google Shape;1392;p26"/>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3" name="Google Shape;1393;p26"/>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4" name="Google Shape;1394;p26"/>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5" name="Google Shape;1395;p26"/>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6" name="Google Shape;1396;p26"/>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7" name="Google Shape;1397;p26"/>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8" name="Google Shape;1398;p26"/>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9" name="Google Shape;1399;p26"/>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0" name="Google Shape;1400;p26"/>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9450761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01"/>
        <p:cNvGrpSpPr/>
        <p:nvPr/>
      </p:nvGrpSpPr>
      <p:grpSpPr>
        <a:xfrm>
          <a:off x="0" y="0"/>
          <a:ext cx="0" cy="0"/>
          <a:chOff x="0" y="0"/>
          <a:chExt cx="0" cy="0"/>
        </a:xfrm>
      </p:grpSpPr>
      <p:sp>
        <p:nvSpPr>
          <p:cNvPr id="1402" name="Google Shape;1402;p27"/>
          <p:cNvSpPr txBox="1">
            <a:spLocks noGrp="1"/>
          </p:cNvSpPr>
          <p:nvPr>
            <p:ph type="title" hasCustomPrompt="1"/>
          </p:nvPr>
        </p:nvSpPr>
        <p:spPr>
          <a:xfrm>
            <a:off x="2223600" y="65947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3" name="Google Shape;1403;p27"/>
          <p:cNvSpPr txBox="1">
            <a:spLocks noGrp="1"/>
          </p:cNvSpPr>
          <p:nvPr>
            <p:ph type="subTitle" idx="1"/>
          </p:nvPr>
        </p:nvSpPr>
        <p:spPr>
          <a:xfrm>
            <a:off x="2223600" y="1348396"/>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04" name="Google Shape;1404;p27"/>
          <p:cNvSpPr txBox="1">
            <a:spLocks noGrp="1"/>
          </p:cNvSpPr>
          <p:nvPr>
            <p:ph type="title" idx="2" hasCustomPrompt="1"/>
          </p:nvPr>
        </p:nvSpPr>
        <p:spPr>
          <a:xfrm>
            <a:off x="2223600" y="201173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5" name="Google Shape;1405;p27"/>
          <p:cNvSpPr txBox="1">
            <a:spLocks noGrp="1"/>
          </p:cNvSpPr>
          <p:nvPr>
            <p:ph type="subTitle" idx="3"/>
          </p:nvPr>
        </p:nvSpPr>
        <p:spPr>
          <a:xfrm>
            <a:off x="2223600" y="2700652"/>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06" name="Google Shape;1406;p27"/>
          <p:cNvSpPr txBox="1">
            <a:spLocks noGrp="1"/>
          </p:cNvSpPr>
          <p:nvPr>
            <p:ph type="title" idx="4" hasCustomPrompt="1"/>
          </p:nvPr>
        </p:nvSpPr>
        <p:spPr>
          <a:xfrm>
            <a:off x="2223600" y="336399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7" name="Google Shape;1407;p27"/>
          <p:cNvSpPr txBox="1">
            <a:spLocks noGrp="1"/>
          </p:cNvSpPr>
          <p:nvPr>
            <p:ph type="subTitle" idx="5"/>
          </p:nvPr>
        </p:nvSpPr>
        <p:spPr>
          <a:xfrm>
            <a:off x="2223600" y="4052925"/>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1408" name="Google Shape;1408;p27"/>
          <p:cNvGrpSpPr/>
          <p:nvPr/>
        </p:nvGrpSpPr>
        <p:grpSpPr>
          <a:xfrm>
            <a:off x="184504" y="167989"/>
            <a:ext cx="4571978" cy="4855165"/>
            <a:chOff x="184503" y="167988"/>
            <a:chExt cx="4571978" cy="4855165"/>
          </a:xfrm>
        </p:grpSpPr>
        <p:sp>
          <p:nvSpPr>
            <p:cNvPr id="1409" name="Google Shape;1409;p27"/>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0" name="Google Shape;1410;p27"/>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1" name="Google Shape;1411;p27"/>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12" name="Google Shape;1412;p27"/>
          <p:cNvGrpSpPr/>
          <p:nvPr/>
        </p:nvGrpSpPr>
        <p:grpSpPr>
          <a:xfrm>
            <a:off x="-278097" y="1938134"/>
            <a:ext cx="1075421" cy="1267237"/>
            <a:chOff x="-278098" y="1938133"/>
            <a:chExt cx="1075421" cy="1267237"/>
          </a:xfrm>
        </p:grpSpPr>
        <p:grpSp>
          <p:nvGrpSpPr>
            <p:cNvPr id="1413" name="Google Shape;1413;p27"/>
            <p:cNvGrpSpPr/>
            <p:nvPr/>
          </p:nvGrpSpPr>
          <p:grpSpPr>
            <a:xfrm rot="5400000">
              <a:off x="-24743" y="2383304"/>
              <a:ext cx="568711" cy="1075421"/>
              <a:chOff x="3925396" y="4059189"/>
              <a:chExt cx="757372" cy="1432176"/>
            </a:xfrm>
          </p:grpSpPr>
          <p:sp>
            <p:nvSpPr>
              <p:cNvPr id="1414" name="Google Shape;1414;p27"/>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5" name="Google Shape;1415;p27"/>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6" name="Google Shape;1416;p27"/>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17" name="Google Shape;1417;p27"/>
            <p:cNvGrpSpPr/>
            <p:nvPr/>
          </p:nvGrpSpPr>
          <p:grpSpPr>
            <a:xfrm rot="5400000">
              <a:off x="-59729" y="1805146"/>
              <a:ext cx="533336" cy="799310"/>
              <a:chOff x="2995144" y="4433786"/>
              <a:chExt cx="710262" cy="1064470"/>
            </a:xfrm>
          </p:grpSpPr>
          <p:sp>
            <p:nvSpPr>
              <p:cNvPr id="1418" name="Google Shape;1418;p27"/>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9" name="Google Shape;1419;p27"/>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0" name="Google Shape;1420;p27"/>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1" name="Google Shape;1421;p27"/>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422" name="Google Shape;1422;p27"/>
          <p:cNvGrpSpPr/>
          <p:nvPr/>
        </p:nvGrpSpPr>
        <p:grpSpPr>
          <a:xfrm>
            <a:off x="-161186" y="-15826"/>
            <a:ext cx="9445898" cy="5218160"/>
            <a:chOff x="-161186" y="-15826"/>
            <a:chExt cx="9445898" cy="5218160"/>
          </a:xfrm>
        </p:grpSpPr>
        <p:grpSp>
          <p:nvGrpSpPr>
            <p:cNvPr id="1423" name="Google Shape;1423;p27"/>
            <p:cNvGrpSpPr/>
            <p:nvPr/>
          </p:nvGrpSpPr>
          <p:grpSpPr>
            <a:xfrm>
              <a:off x="7720463" y="4005673"/>
              <a:ext cx="1564249" cy="1196661"/>
              <a:chOff x="8489095" y="3798132"/>
              <a:chExt cx="2066925" cy="1581211"/>
            </a:xfrm>
          </p:grpSpPr>
          <p:sp>
            <p:nvSpPr>
              <p:cNvPr id="1424" name="Google Shape;1424;p27"/>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5" name="Google Shape;1425;p27"/>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6" name="Google Shape;1426;p27"/>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7" name="Google Shape;1427;p27"/>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8" name="Google Shape;1428;p27"/>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9" name="Google Shape;1429;p27"/>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0" name="Google Shape;1430;p27"/>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1" name="Google Shape;1431;p27"/>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2" name="Google Shape;1432;p27"/>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3" name="Google Shape;1433;p27"/>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4" name="Google Shape;1434;p27"/>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5" name="Google Shape;1435;p27"/>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6" name="Google Shape;1436;p27"/>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7" name="Google Shape;1437;p27"/>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8" name="Google Shape;1438;p27"/>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9" name="Google Shape;1439;p27"/>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0" name="Google Shape;1440;p27"/>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1" name="Google Shape;1441;p27"/>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2" name="Google Shape;1442;p27"/>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3" name="Google Shape;1443;p27"/>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4" name="Google Shape;1444;p27"/>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5" name="Google Shape;1445;p27"/>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6" name="Google Shape;1446;p27"/>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47" name="Google Shape;1447;p27"/>
            <p:cNvGrpSpPr/>
            <p:nvPr/>
          </p:nvGrpSpPr>
          <p:grpSpPr>
            <a:xfrm>
              <a:off x="-161186" y="-15826"/>
              <a:ext cx="1135926" cy="998478"/>
              <a:chOff x="1" y="5679"/>
              <a:chExt cx="1564206" cy="1374935"/>
            </a:xfrm>
          </p:grpSpPr>
          <p:sp>
            <p:nvSpPr>
              <p:cNvPr id="1448" name="Google Shape;1448;p27"/>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9" name="Google Shape;1449;p27"/>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0" name="Google Shape;1450;p27"/>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1" name="Google Shape;1451;p27"/>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2" name="Google Shape;1452;p27"/>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3" name="Google Shape;1453;p27"/>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4" name="Google Shape;1454;p27"/>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5" name="Google Shape;1455;p27"/>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6" name="Google Shape;1456;p27"/>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7" name="Google Shape;1457;p27"/>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8" name="Google Shape;1458;p27"/>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9" name="Google Shape;1459;p27"/>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0" name="Google Shape;1460;p27"/>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1" name="Google Shape;1461;p27"/>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2" name="Google Shape;1462;p27"/>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3" name="Google Shape;1463;p27"/>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4" name="Google Shape;1464;p27"/>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5" name="Google Shape;1465;p27"/>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6" name="Google Shape;1466;p27"/>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7" name="Google Shape;1467;p27"/>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8" name="Google Shape;1468;p27"/>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9" name="Google Shape;1469;p27"/>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3035044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00"/>
        <p:cNvGrpSpPr/>
        <p:nvPr/>
      </p:nvGrpSpPr>
      <p:grpSpPr>
        <a:xfrm>
          <a:off x="0" y="0"/>
          <a:ext cx="0" cy="0"/>
          <a:chOff x="0" y="0"/>
          <a:chExt cx="0" cy="0"/>
        </a:xfrm>
      </p:grpSpPr>
      <p:grpSp>
        <p:nvGrpSpPr>
          <p:cNvPr id="1501" name="Google Shape;1501;p29"/>
          <p:cNvGrpSpPr/>
          <p:nvPr/>
        </p:nvGrpSpPr>
        <p:grpSpPr>
          <a:xfrm>
            <a:off x="8399069" y="2894075"/>
            <a:ext cx="668626" cy="1090176"/>
            <a:chOff x="8399068" y="2894075"/>
            <a:chExt cx="668626" cy="1090176"/>
          </a:xfrm>
        </p:grpSpPr>
        <p:grpSp>
          <p:nvGrpSpPr>
            <p:cNvPr id="1502" name="Google Shape;1502;p29"/>
            <p:cNvGrpSpPr/>
            <p:nvPr/>
          </p:nvGrpSpPr>
          <p:grpSpPr>
            <a:xfrm rot="-633019" flipH="1">
              <a:off x="8444908" y="2940290"/>
              <a:ext cx="555778" cy="552028"/>
              <a:chOff x="2439375" y="2818275"/>
              <a:chExt cx="555775" cy="552025"/>
            </a:xfrm>
          </p:grpSpPr>
          <p:sp>
            <p:nvSpPr>
              <p:cNvPr id="1503" name="Google Shape;1503;p29"/>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9"/>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9"/>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9"/>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9"/>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9"/>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9"/>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0" name="Google Shape;1510;p29"/>
            <p:cNvGrpSpPr/>
            <p:nvPr/>
          </p:nvGrpSpPr>
          <p:grpSpPr>
            <a:xfrm rot="-780811" flipH="1">
              <a:off x="8758518" y="3677130"/>
              <a:ext cx="281374" cy="279024"/>
              <a:chOff x="3128600" y="3028450"/>
              <a:chExt cx="281350" cy="279000"/>
            </a:xfrm>
          </p:grpSpPr>
          <p:sp>
            <p:nvSpPr>
              <p:cNvPr id="1511" name="Google Shape;1511;p29"/>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2" name="Google Shape;1512;p29"/>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9"/>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9"/>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9"/>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516" name="Google Shape;1516;p29"/>
          <p:cNvGrpSpPr/>
          <p:nvPr/>
        </p:nvGrpSpPr>
        <p:grpSpPr>
          <a:xfrm>
            <a:off x="-222532" y="1934234"/>
            <a:ext cx="992377" cy="3707466"/>
            <a:chOff x="-222533" y="1934234"/>
            <a:chExt cx="992377" cy="3707466"/>
          </a:xfrm>
        </p:grpSpPr>
        <p:sp>
          <p:nvSpPr>
            <p:cNvPr id="1517" name="Google Shape;1517;p29"/>
            <p:cNvSpPr/>
            <p:nvPr/>
          </p:nvSpPr>
          <p:spPr>
            <a:xfrm rot="-5400000">
              <a:off x="-1580081"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18" name="Google Shape;1518;p29"/>
            <p:cNvGrpSpPr/>
            <p:nvPr/>
          </p:nvGrpSpPr>
          <p:grpSpPr>
            <a:xfrm flipH="1">
              <a:off x="122352" y="4280502"/>
              <a:ext cx="647493" cy="646977"/>
              <a:chOff x="4088500" y="3399775"/>
              <a:chExt cx="785125" cy="784500"/>
            </a:xfrm>
          </p:grpSpPr>
          <p:sp>
            <p:nvSpPr>
              <p:cNvPr id="1519" name="Google Shape;1519;p29"/>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9"/>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9"/>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9"/>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3" name="Google Shape;1523;p29"/>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4" name="Google Shape;1524;p29"/>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9"/>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6" name="Google Shape;1526;p29"/>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7" name="Google Shape;1527;p29"/>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528" name="Google Shape;1528;p29"/>
          <p:cNvGrpSpPr/>
          <p:nvPr/>
        </p:nvGrpSpPr>
        <p:grpSpPr>
          <a:xfrm>
            <a:off x="-251608" y="-307320"/>
            <a:ext cx="9497893" cy="6060506"/>
            <a:chOff x="-251609" y="-307321"/>
            <a:chExt cx="9497893" cy="6060506"/>
          </a:xfrm>
        </p:grpSpPr>
        <p:grpSp>
          <p:nvGrpSpPr>
            <p:cNvPr id="1529" name="Google Shape;1529;p29"/>
            <p:cNvGrpSpPr/>
            <p:nvPr/>
          </p:nvGrpSpPr>
          <p:grpSpPr>
            <a:xfrm rot="-6395472" flipH="1">
              <a:off x="7667393" y="4234427"/>
              <a:ext cx="1564267" cy="1196674"/>
              <a:chOff x="8489095" y="3798132"/>
              <a:chExt cx="2066925" cy="1581211"/>
            </a:xfrm>
          </p:grpSpPr>
          <p:sp>
            <p:nvSpPr>
              <p:cNvPr id="1530" name="Google Shape;1530;p29"/>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9"/>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2" name="Google Shape;1532;p29"/>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3" name="Google Shape;1533;p29"/>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9"/>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9"/>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9"/>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9"/>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9"/>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9"/>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9"/>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9"/>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9"/>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9"/>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4" name="Google Shape;1544;p29"/>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9"/>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6" name="Google Shape;1546;p29"/>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7" name="Google Shape;1547;p29"/>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8" name="Google Shape;1548;p29"/>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9" name="Google Shape;1549;p29"/>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0" name="Google Shape;1550;p29"/>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1" name="Google Shape;1551;p29"/>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2" name="Google Shape;1552;p29"/>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53" name="Google Shape;1553;p29"/>
            <p:cNvGrpSpPr/>
            <p:nvPr/>
          </p:nvGrpSpPr>
          <p:grpSpPr>
            <a:xfrm>
              <a:off x="-251609" y="-307321"/>
              <a:ext cx="1564206" cy="1374935"/>
              <a:chOff x="1" y="5679"/>
              <a:chExt cx="1564206" cy="1374935"/>
            </a:xfrm>
          </p:grpSpPr>
          <p:sp>
            <p:nvSpPr>
              <p:cNvPr id="1554" name="Google Shape;1554;p29"/>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5" name="Google Shape;1555;p29"/>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6" name="Google Shape;1556;p29"/>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7" name="Google Shape;1557;p29"/>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8" name="Google Shape;1558;p29"/>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9" name="Google Shape;1559;p29"/>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0" name="Google Shape;1560;p29"/>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1" name="Google Shape;1561;p29"/>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2" name="Google Shape;1562;p29"/>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3" name="Google Shape;1563;p29"/>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4" name="Google Shape;1564;p29"/>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5" name="Google Shape;1565;p29"/>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6" name="Google Shape;1566;p29"/>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7" name="Google Shape;1567;p29"/>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8" name="Google Shape;1568;p29"/>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9" name="Google Shape;1569;p29"/>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0" name="Google Shape;1570;p29"/>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1" name="Google Shape;1571;p29"/>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2" name="Google Shape;1572;p29"/>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3" name="Google Shape;1573;p29"/>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4" name="Google Shape;1574;p29"/>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5" name="Google Shape;1575;p29"/>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3570715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76"/>
        <p:cNvGrpSpPr/>
        <p:nvPr/>
      </p:nvGrpSpPr>
      <p:grpSpPr>
        <a:xfrm>
          <a:off x="0" y="0"/>
          <a:ext cx="0" cy="0"/>
          <a:chOff x="0" y="0"/>
          <a:chExt cx="0" cy="0"/>
        </a:xfrm>
      </p:grpSpPr>
      <p:sp>
        <p:nvSpPr>
          <p:cNvPr id="1577" name="Google Shape;1577;p30"/>
          <p:cNvSpPr/>
          <p:nvPr/>
        </p:nvSpPr>
        <p:spPr>
          <a:xfrm rot="6073284" flipH="1">
            <a:off x="-771007" y="22940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78" name="Google Shape;1578;p30"/>
          <p:cNvGrpSpPr/>
          <p:nvPr/>
        </p:nvGrpSpPr>
        <p:grpSpPr>
          <a:xfrm>
            <a:off x="7807270" y="3605699"/>
            <a:ext cx="1623971" cy="2142934"/>
            <a:chOff x="7807269" y="3605698"/>
            <a:chExt cx="1623971" cy="2142934"/>
          </a:xfrm>
        </p:grpSpPr>
        <p:grpSp>
          <p:nvGrpSpPr>
            <p:cNvPr id="1579" name="Google Shape;1579;p30"/>
            <p:cNvGrpSpPr/>
            <p:nvPr/>
          </p:nvGrpSpPr>
          <p:grpSpPr>
            <a:xfrm rot="8248398">
              <a:off x="8009247" y="4404955"/>
              <a:ext cx="1220015" cy="1072392"/>
              <a:chOff x="1" y="5679"/>
              <a:chExt cx="1564206" cy="1374935"/>
            </a:xfrm>
          </p:grpSpPr>
          <p:sp>
            <p:nvSpPr>
              <p:cNvPr id="1580" name="Google Shape;1580;p30"/>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1" name="Google Shape;1581;p30"/>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2" name="Google Shape;1582;p30"/>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3" name="Google Shape;1583;p30"/>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4" name="Google Shape;1584;p30"/>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5" name="Google Shape;1585;p30"/>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6" name="Google Shape;1586;p30"/>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7" name="Google Shape;1587;p30"/>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8" name="Google Shape;1588;p30"/>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9" name="Google Shape;1589;p30"/>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0" name="Google Shape;1590;p30"/>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1" name="Google Shape;1591;p30"/>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2" name="Google Shape;1592;p30"/>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3" name="Google Shape;1593;p30"/>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4" name="Google Shape;1594;p30"/>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5" name="Google Shape;1595;p30"/>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6" name="Google Shape;1596;p30"/>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7" name="Google Shape;1597;p30"/>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8" name="Google Shape;1598;p30"/>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9" name="Google Shape;1599;p30"/>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0" name="Google Shape;1600;p30"/>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1" name="Google Shape;1601;p30"/>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02" name="Google Shape;1602;p30"/>
            <p:cNvGrpSpPr/>
            <p:nvPr/>
          </p:nvGrpSpPr>
          <p:grpSpPr>
            <a:xfrm rot="1379592" flipH="1">
              <a:off x="8554443" y="3700029"/>
              <a:ext cx="606647" cy="608032"/>
              <a:chOff x="7581671" y="539495"/>
              <a:chExt cx="606681" cy="608066"/>
            </a:xfrm>
          </p:grpSpPr>
          <p:sp>
            <p:nvSpPr>
              <p:cNvPr id="1603" name="Google Shape;1603;p30"/>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4" name="Google Shape;1604;p30"/>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5" name="Google Shape;1605;p30"/>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6" name="Google Shape;1606;p30"/>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7" name="Google Shape;1607;p30"/>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226376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2259"/>
        <p:cNvGrpSpPr/>
        <p:nvPr/>
      </p:nvGrpSpPr>
      <p:grpSpPr>
        <a:xfrm>
          <a:off x="0" y="0"/>
          <a:ext cx="0" cy="0"/>
          <a:chOff x="0" y="0"/>
          <a:chExt cx="0" cy="0"/>
        </a:xfrm>
      </p:grpSpPr>
      <p:sp>
        <p:nvSpPr>
          <p:cNvPr id="2260" name="Google Shape;2260;p27"/>
          <p:cNvSpPr txBox="1">
            <a:spLocks noGrp="1"/>
          </p:cNvSpPr>
          <p:nvPr>
            <p:ph type="title" hasCustomPrompt="1"/>
          </p:nvPr>
        </p:nvSpPr>
        <p:spPr>
          <a:xfrm>
            <a:off x="2573850" y="568525"/>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1" name="Google Shape;2261;p27"/>
          <p:cNvSpPr txBox="1">
            <a:spLocks noGrp="1"/>
          </p:cNvSpPr>
          <p:nvPr>
            <p:ph type="subTitle" idx="1"/>
          </p:nvPr>
        </p:nvSpPr>
        <p:spPr>
          <a:xfrm>
            <a:off x="2573850" y="1269376"/>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62" name="Google Shape;2262;p27"/>
          <p:cNvSpPr txBox="1">
            <a:spLocks noGrp="1"/>
          </p:cNvSpPr>
          <p:nvPr>
            <p:ph type="title" idx="2" hasCustomPrompt="1"/>
          </p:nvPr>
        </p:nvSpPr>
        <p:spPr>
          <a:xfrm>
            <a:off x="2573850" y="1790033"/>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3" name="Google Shape;2263;p27"/>
          <p:cNvSpPr txBox="1">
            <a:spLocks noGrp="1"/>
          </p:cNvSpPr>
          <p:nvPr>
            <p:ph type="subTitle" idx="3"/>
          </p:nvPr>
        </p:nvSpPr>
        <p:spPr>
          <a:xfrm>
            <a:off x="2573850" y="2489313"/>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64" name="Google Shape;2264;p27"/>
          <p:cNvSpPr txBox="1">
            <a:spLocks noGrp="1"/>
          </p:cNvSpPr>
          <p:nvPr>
            <p:ph type="title" idx="4" hasCustomPrompt="1"/>
          </p:nvPr>
        </p:nvSpPr>
        <p:spPr>
          <a:xfrm>
            <a:off x="2573850" y="3011540"/>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5" name="Google Shape;2265;p27"/>
          <p:cNvSpPr txBox="1">
            <a:spLocks noGrp="1"/>
          </p:cNvSpPr>
          <p:nvPr>
            <p:ph type="subTitle" idx="5"/>
          </p:nvPr>
        </p:nvSpPr>
        <p:spPr>
          <a:xfrm>
            <a:off x="2573850" y="3709250"/>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grpSp>
        <p:nvGrpSpPr>
          <p:cNvPr id="2266" name="Google Shape;2266;p27"/>
          <p:cNvGrpSpPr/>
          <p:nvPr/>
        </p:nvGrpSpPr>
        <p:grpSpPr>
          <a:xfrm>
            <a:off x="-25" y="4254065"/>
            <a:ext cx="9144172" cy="889435"/>
            <a:chOff x="-25" y="4254065"/>
            <a:chExt cx="9144172" cy="889435"/>
          </a:xfrm>
        </p:grpSpPr>
        <p:sp>
          <p:nvSpPr>
            <p:cNvPr id="2267" name="Google Shape;2267;p27"/>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8" name="Google Shape;2268;p27"/>
            <p:cNvGrpSpPr/>
            <p:nvPr/>
          </p:nvGrpSpPr>
          <p:grpSpPr>
            <a:xfrm>
              <a:off x="7781550" y="4569025"/>
              <a:ext cx="145650" cy="137175"/>
              <a:chOff x="7781550" y="4569025"/>
              <a:chExt cx="145650" cy="137175"/>
            </a:xfrm>
          </p:grpSpPr>
          <p:sp>
            <p:nvSpPr>
              <p:cNvPr id="2269" name="Google Shape;2269;p27"/>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7"/>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27"/>
            <p:cNvGrpSpPr/>
            <p:nvPr/>
          </p:nvGrpSpPr>
          <p:grpSpPr>
            <a:xfrm>
              <a:off x="6732850" y="4597250"/>
              <a:ext cx="150725" cy="119925"/>
              <a:chOff x="6732850" y="4597250"/>
              <a:chExt cx="150725" cy="119925"/>
            </a:xfrm>
          </p:grpSpPr>
          <p:sp>
            <p:nvSpPr>
              <p:cNvPr id="2272" name="Google Shape;2272;p27"/>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7"/>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4" name="Google Shape;2274;p27"/>
            <p:cNvGrpSpPr/>
            <p:nvPr/>
          </p:nvGrpSpPr>
          <p:grpSpPr>
            <a:xfrm>
              <a:off x="5513425" y="4605250"/>
              <a:ext cx="114275" cy="90900"/>
              <a:chOff x="5513425" y="4605250"/>
              <a:chExt cx="114275" cy="90900"/>
            </a:xfrm>
          </p:grpSpPr>
          <p:sp>
            <p:nvSpPr>
              <p:cNvPr id="2275" name="Google Shape;2275;p27"/>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7"/>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7" name="Google Shape;2277;p27"/>
            <p:cNvGrpSpPr/>
            <p:nvPr/>
          </p:nvGrpSpPr>
          <p:grpSpPr>
            <a:xfrm>
              <a:off x="3953400" y="4569025"/>
              <a:ext cx="145650" cy="137175"/>
              <a:chOff x="3953400" y="4569025"/>
              <a:chExt cx="145650" cy="137175"/>
            </a:xfrm>
          </p:grpSpPr>
          <p:sp>
            <p:nvSpPr>
              <p:cNvPr id="2278" name="Google Shape;2278;p27"/>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7"/>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0" name="Google Shape;2280;p27"/>
            <p:cNvGrpSpPr/>
            <p:nvPr/>
          </p:nvGrpSpPr>
          <p:grpSpPr>
            <a:xfrm>
              <a:off x="2217875" y="4597250"/>
              <a:ext cx="150725" cy="119925"/>
              <a:chOff x="2904700" y="4597250"/>
              <a:chExt cx="150725" cy="119925"/>
            </a:xfrm>
          </p:grpSpPr>
          <p:sp>
            <p:nvSpPr>
              <p:cNvPr id="2281" name="Google Shape;2281;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27"/>
            <p:cNvGrpSpPr/>
            <p:nvPr/>
          </p:nvGrpSpPr>
          <p:grpSpPr>
            <a:xfrm>
              <a:off x="1685275" y="4605250"/>
              <a:ext cx="114275" cy="90900"/>
              <a:chOff x="1685275" y="4605250"/>
              <a:chExt cx="114275" cy="90900"/>
            </a:xfrm>
          </p:grpSpPr>
          <p:sp>
            <p:nvSpPr>
              <p:cNvPr id="2284" name="Google Shape;2284;p27"/>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7"/>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6" name="Google Shape;2286;p27"/>
            <p:cNvGrpSpPr/>
            <p:nvPr/>
          </p:nvGrpSpPr>
          <p:grpSpPr>
            <a:xfrm>
              <a:off x="8045900" y="4368850"/>
              <a:ext cx="189200" cy="337050"/>
              <a:chOff x="8045900" y="4368850"/>
              <a:chExt cx="189200" cy="337050"/>
            </a:xfrm>
          </p:grpSpPr>
          <p:sp>
            <p:nvSpPr>
              <p:cNvPr id="2287" name="Google Shape;2287;p27"/>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7"/>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7"/>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7"/>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7"/>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7"/>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3" name="Google Shape;2293;p27"/>
            <p:cNvGrpSpPr/>
            <p:nvPr/>
          </p:nvGrpSpPr>
          <p:grpSpPr>
            <a:xfrm>
              <a:off x="7116050" y="4368850"/>
              <a:ext cx="189200" cy="337050"/>
              <a:chOff x="7116050" y="4368850"/>
              <a:chExt cx="189200" cy="337050"/>
            </a:xfrm>
          </p:grpSpPr>
          <p:sp>
            <p:nvSpPr>
              <p:cNvPr id="2294" name="Google Shape;2294;p27"/>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7"/>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7"/>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7"/>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7"/>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7"/>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0" name="Google Shape;2300;p27"/>
            <p:cNvGrpSpPr/>
            <p:nvPr/>
          </p:nvGrpSpPr>
          <p:grpSpPr>
            <a:xfrm>
              <a:off x="3621500" y="4254100"/>
              <a:ext cx="253625" cy="451775"/>
              <a:chOff x="3545300" y="4254100"/>
              <a:chExt cx="253625" cy="451775"/>
            </a:xfrm>
          </p:grpSpPr>
          <p:sp>
            <p:nvSpPr>
              <p:cNvPr id="2301" name="Google Shape;2301;p27"/>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7"/>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7"/>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7"/>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7"/>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7"/>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7" name="Google Shape;2307;p27"/>
            <p:cNvGrpSpPr/>
            <p:nvPr/>
          </p:nvGrpSpPr>
          <p:grpSpPr>
            <a:xfrm>
              <a:off x="4293950" y="4368850"/>
              <a:ext cx="189200" cy="337050"/>
              <a:chOff x="4217750" y="4368850"/>
              <a:chExt cx="189200" cy="337050"/>
            </a:xfrm>
          </p:grpSpPr>
          <p:sp>
            <p:nvSpPr>
              <p:cNvPr id="2308" name="Google Shape;230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4" name="Google Shape;2314;p27"/>
            <p:cNvGrpSpPr/>
            <p:nvPr/>
          </p:nvGrpSpPr>
          <p:grpSpPr>
            <a:xfrm>
              <a:off x="713225" y="4368850"/>
              <a:ext cx="189200" cy="337050"/>
              <a:chOff x="3287900" y="4368850"/>
              <a:chExt cx="189200" cy="337050"/>
            </a:xfrm>
          </p:grpSpPr>
          <p:sp>
            <p:nvSpPr>
              <p:cNvPr id="2315" name="Google Shape;2315;p27"/>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7"/>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7"/>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7"/>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7"/>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7"/>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 name="Google Shape;2321;p27"/>
            <p:cNvGrpSpPr/>
            <p:nvPr/>
          </p:nvGrpSpPr>
          <p:grpSpPr>
            <a:xfrm>
              <a:off x="1087950" y="4368850"/>
              <a:ext cx="189175" cy="337050"/>
              <a:chOff x="908900" y="4368850"/>
              <a:chExt cx="189175" cy="337050"/>
            </a:xfrm>
          </p:grpSpPr>
          <p:sp>
            <p:nvSpPr>
              <p:cNvPr id="2322" name="Google Shape;2322;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8" name="Google Shape;2328;p27"/>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9" name="Google Shape;2329;p27"/>
            <p:cNvGrpSpPr/>
            <p:nvPr/>
          </p:nvGrpSpPr>
          <p:grpSpPr>
            <a:xfrm>
              <a:off x="6422250" y="4896125"/>
              <a:ext cx="150750" cy="119950"/>
              <a:chOff x="6422250" y="4896125"/>
              <a:chExt cx="150750" cy="119950"/>
            </a:xfrm>
          </p:grpSpPr>
          <p:sp>
            <p:nvSpPr>
              <p:cNvPr id="2330" name="Google Shape;2330;p27"/>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7"/>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2" name="Google Shape;2332;p27"/>
            <p:cNvGrpSpPr/>
            <p:nvPr/>
          </p:nvGrpSpPr>
          <p:grpSpPr>
            <a:xfrm>
              <a:off x="4757950" y="4912900"/>
              <a:ext cx="129700" cy="103175"/>
              <a:chOff x="4757950" y="4912900"/>
              <a:chExt cx="129700" cy="103175"/>
            </a:xfrm>
          </p:grpSpPr>
          <p:sp>
            <p:nvSpPr>
              <p:cNvPr id="2333" name="Google Shape;2333;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5" name="Google Shape;2335;p27"/>
            <p:cNvGrpSpPr/>
            <p:nvPr/>
          </p:nvGrpSpPr>
          <p:grpSpPr>
            <a:xfrm>
              <a:off x="7490500" y="4912900"/>
              <a:ext cx="129675" cy="103175"/>
              <a:chOff x="7490500" y="4912900"/>
              <a:chExt cx="129675" cy="103175"/>
            </a:xfrm>
          </p:grpSpPr>
          <p:sp>
            <p:nvSpPr>
              <p:cNvPr id="2336" name="Google Shape;2336;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8" name="Google Shape;2338;p27"/>
            <p:cNvGrpSpPr/>
            <p:nvPr/>
          </p:nvGrpSpPr>
          <p:grpSpPr>
            <a:xfrm>
              <a:off x="2004350" y="4896125"/>
              <a:ext cx="150750" cy="119950"/>
              <a:chOff x="2594100" y="4896125"/>
              <a:chExt cx="150750" cy="119950"/>
            </a:xfrm>
          </p:grpSpPr>
          <p:sp>
            <p:nvSpPr>
              <p:cNvPr id="2339" name="Google Shape;2339;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1" name="Google Shape;2341;p27"/>
            <p:cNvGrpSpPr/>
            <p:nvPr/>
          </p:nvGrpSpPr>
          <p:grpSpPr>
            <a:xfrm>
              <a:off x="929800" y="4912900"/>
              <a:ext cx="129700" cy="103175"/>
              <a:chOff x="929800" y="4912900"/>
              <a:chExt cx="129700" cy="103175"/>
            </a:xfrm>
          </p:grpSpPr>
          <p:sp>
            <p:nvSpPr>
              <p:cNvPr id="2342" name="Google Shape;2342;p27"/>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7"/>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4" name="Google Shape;2344;p27"/>
            <p:cNvGrpSpPr/>
            <p:nvPr/>
          </p:nvGrpSpPr>
          <p:grpSpPr>
            <a:xfrm>
              <a:off x="3662350" y="4912900"/>
              <a:ext cx="129675" cy="103175"/>
              <a:chOff x="3662350" y="4912900"/>
              <a:chExt cx="129675" cy="103175"/>
            </a:xfrm>
          </p:grpSpPr>
          <p:sp>
            <p:nvSpPr>
              <p:cNvPr id="2345" name="Google Shape;2345;p27"/>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7"/>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7" name="Google Shape;2347;p27"/>
            <p:cNvGrpSpPr/>
            <p:nvPr/>
          </p:nvGrpSpPr>
          <p:grpSpPr>
            <a:xfrm>
              <a:off x="3236675" y="4368850"/>
              <a:ext cx="189200" cy="337050"/>
              <a:chOff x="4217750" y="4368850"/>
              <a:chExt cx="189200" cy="337050"/>
            </a:xfrm>
          </p:grpSpPr>
          <p:sp>
            <p:nvSpPr>
              <p:cNvPr id="2348" name="Google Shape;234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4" name="Google Shape;2354;p27"/>
            <p:cNvGrpSpPr/>
            <p:nvPr/>
          </p:nvGrpSpPr>
          <p:grpSpPr>
            <a:xfrm>
              <a:off x="7499984" y="4254065"/>
              <a:ext cx="253627" cy="451883"/>
              <a:chOff x="908900" y="4368850"/>
              <a:chExt cx="189175" cy="337050"/>
            </a:xfrm>
          </p:grpSpPr>
          <p:sp>
            <p:nvSpPr>
              <p:cNvPr id="2355" name="Google Shape;2355;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27"/>
            <p:cNvGrpSpPr/>
            <p:nvPr/>
          </p:nvGrpSpPr>
          <p:grpSpPr>
            <a:xfrm>
              <a:off x="2751275" y="4597250"/>
              <a:ext cx="150725" cy="119925"/>
              <a:chOff x="2904700" y="4597250"/>
              <a:chExt cx="150725" cy="119925"/>
            </a:xfrm>
          </p:grpSpPr>
          <p:sp>
            <p:nvSpPr>
              <p:cNvPr id="2362" name="Google Shape;2362;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4" name="Google Shape;2364;p27"/>
            <p:cNvGrpSpPr/>
            <p:nvPr/>
          </p:nvGrpSpPr>
          <p:grpSpPr>
            <a:xfrm>
              <a:off x="5265875" y="4597250"/>
              <a:ext cx="150725" cy="119925"/>
              <a:chOff x="2904700" y="4597250"/>
              <a:chExt cx="150725" cy="119925"/>
            </a:xfrm>
          </p:grpSpPr>
          <p:sp>
            <p:nvSpPr>
              <p:cNvPr id="2365" name="Google Shape;2365;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7" name="Google Shape;2367;p27"/>
            <p:cNvGrpSpPr/>
            <p:nvPr/>
          </p:nvGrpSpPr>
          <p:grpSpPr>
            <a:xfrm>
              <a:off x="7795300" y="4912900"/>
              <a:ext cx="129675" cy="103175"/>
              <a:chOff x="7490500" y="4912900"/>
              <a:chExt cx="129675" cy="103175"/>
            </a:xfrm>
          </p:grpSpPr>
          <p:sp>
            <p:nvSpPr>
              <p:cNvPr id="2368" name="Google Shape;2368;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0" name="Google Shape;2370;p27"/>
            <p:cNvGrpSpPr/>
            <p:nvPr/>
          </p:nvGrpSpPr>
          <p:grpSpPr>
            <a:xfrm>
              <a:off x="5062750" y="4912900"/>
              <a:ext cx="129700" cy="103175"/>
              <a:chOff x="4757950" y="4912900"/>
              <a:chExt cx="129700" cy="103175"/>
            </a:xfrm>
          </p:grpSpPr>
          <p:sp>
            <p:nvSpPr>
              <p:cNvPr id="2371" name="Google Shape;2371;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3" name="Google Shape;2373;p27"/>
            <p:cNvGrpSpPr/>
            <p:nvPr/>
          </p:nvGrpSpPr>
          <p:grpSpPr>
            <a:xfrm>
              <a:off x="2385350" y="4896125"/>
              <a:ext cx="150750" cy="119950"/>
              <a:chOff x="2594100" y="4896125"/>
              <a:chExt cx="150750" cy="119950"/>
            </a:xfrm>
          </p:grpSpPr>
          <p:sp>
            <p:nvSpPr>
              <p:cNvPr id="2374" name="Google Shape;2374;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12/15/2025</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16048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268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18B3FA-DE3C-4990-A0D3-30028D9D7C5A}"/>
              </a:ext>
            </a:extLst>
          </p:cNvPr>
          <p:cNvSpPr>
            <a:spLocks noGrp="1"/>
          </p:cNvSpPr>
          <p:nvPr>
            <p:ph type="title"/>
          </p:nvPr>
        </p:nvSpPr>
        <p:spPr>
          <a:xfrm>
            <a:off x="628650" y="273846"/>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9F6B4CD-EAD5-491F-A6FD-74038B2C4559}"/>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7B90515-3DB4-4F90-B36E-3B631AAC64FE}"/>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A756C6-FF25-46C9-A306-33602C4781E3}"/>
              </a:ext>
            </a:extLst>
          </p:cNvPr>
          <p:cNvSpPr>
            <a:spLocks noGrp="1"/>
          </p:cNvSpPr>
          <p:nvPr>
            <p:ph type="dt" sz="half" idx="10"/>
          </p:nvPr>
        </p:nvSpPr>
        <p:spPr>
          <a:xfrm>
            <a:off x="628650" y="4767264"/>
            <a:ext cx="2057400" cy="273844"/>
          </a:xfrm>
          <a:prstGeom prst="rect">
            <a:avLst/>
          </a:prstGeom>
        </p:spPr>
        <p:txBody>
          <a:bodyPr/>
          <a:lstStyle/>
          <a:p>
            <a:fld id="{29505447-E827-4D76-AAC6-18A5B8AF1E6A}"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C9A8692D-606E-40C9-9C23-E95D5625D29B}"/>
              </a:ext>
            </a:extLst>
          </p:cNvPr>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45298C6-E140-4ADF-8D91-8686AA394DAE}"/>
              </a:ext>
            </a:extLst>
          </p:cNvPr>
          <p:cNvSpPr>
            <a:spLocks noGrp="1"/>
          </p:cNvSpPr>
          <p:nvPr>
            <p:ph type="sldNum" sz="quarter" idx="12"/>
          </p:nvPr>
        </p:nvSpPr>
        <p:spPr>
          <a:xfrm>
            <a:off x="6457950" y="4767264"/>
            <a:ext cx="2057400" cy="273844"/>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2934446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F1789-465D-49A5-A460-8635FCB3487A}"/>
              </a:ext>
            </a:extLst>
          </p:cNvPr>
          <p:cNvSpPr>
            <a:spLocks noGrp="1"/>
          </p:cNvSpPr>
          <p:nvPr>
            <p:ph type="title"/>
          </p:nvPr>
        </p:nvSpPr>
        <p:spPr>
          <a:xfrm>
            <a:off x="629841" y="273846"/>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8ECBFC4-10B0-4DF2-8252-7E3E165B6762}"/>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7E9A87B-BAB9-4AB4-900F-8069B53F996B}"/>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74D61F5-28B1-41CE-8D9A-459B0F600487}"/>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9D22A1D-CCF1-4769-97EA-DFA087724BC8}"/>
              </a:ext>
            </a:extLst>
          </p:cNvPr>
          <p:cNvSpPr>
            <a:spLocks noGrp="1"/>
          </p:cNvSpPr>
          <p:nvPr>
            <p:ph sz="quarter" idx="4"/>
          </p:nvPr>
        </p:nvSpPr>
        <p:spPr>
          <a:xfrm>
            <a:off x="4629151"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C7F2FBA-5838-465D-A34A-584877EFBA89}"/>
              </a:ext>
            </a:extLst>
          </p:cNvPr>
          <p:cNvSpPr>
            <a:spLocks noGrp="1"/>
          </p:cNvSpPr>
          <p:nvPr>
            <p:ph type="dt" sz="half" idx="10"/>
          </p:nvPr>
        </p:nvSpPr>
        <p:spPr>
          <a:xfrm>
            <a:off x="628650" y="4767264"/>
            <a:ext cx="2057400" cy="273844"/>
          </a:xfrm>
          <a:prstGeom prst="rect">
            <a:avLst/>
          </a:prstGeom>
        </p:spPr>
        <p:txBody>
          <a:bodyPr/>
          <a:lstStyle/>
          <a:p>
            <a:fld id="{29505447-E827-4D76-AAC6-18A5B8AF1E6A}" type="datetimeFigureOut">
              <a:rPr lang="zh-CN" altLang="en-US" smtClean="0"/>
              <a:t>2025/12/15</a:t>
            </a:fld>
            <a:endParaRPr lang="zh-CN" altLang="en-US"/>
          </a:p>
        </p:txBody>
      </p:sp>
      <p:sp>
        <p:nvSpPr>
          <p:cNvPr id="8" name="页脚占位符 7">
            <a:extLst>
              <a:ext uri="{FF2B5EF4-FFF2-40B4-BE49-F238E27FC236}">
                <a16:creationId xmlns:a16="http://schemas.microsoft.com/office/drawing/2014/main" id="{58F1F4B5-DCC9-42B3-B567-9A2014D0835A}"/>
              </a:ext>
            </a:extLst>
          </p:cNvPr>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DBA8-E711-4534-A1D2-5191DF75B486}"/>
              </a:ext>
            </a:extLst>
          </p:cNvPr>
          <p:cNvSpPr>
            <a:spLocks noGrp="1"/>
          </p:cNvSpPr>
          <p:nvPr>
            <p:ph type="sldNum" sz="quarter" idx="12"/>
          </p:nvPr>
        </p:nvSpPr>
        <p:spPr>
          <a:xfrm>
            <a:off x="6457950" y="4767264"/>
            <a:ext cx="2057400" cy="273844"/>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3685173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F1789-465D-49A5-A460-8635FCB3487A}"/>
              </a:ext>
            </a:extLst>
          </p:cNvPr>
          <p:cNvSpPr>
            <a:spLocks noGrp="1"/>
          </p:cNvSpPr>
          <p:nvPr>
            <p:ph type="title"/>
          </p:nvPr>
        </p:nvSpPr>
        <p:spPr>
          <a:xfrm>
            <a:off x="629841" y="273846"/>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8ECBFC4-10B0-4DF2-8252-7E3E165B6762}"/>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7E9A87B-BAB9-4AB4-900F-8069B53F996B}"/>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74D61F5-28B1-41CE-8D9A-459B0F600487}"/>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9D22A1D-CCF1-4769-97EA-DFA087724BC8}"/>
              </a:ext>
            </a:extLst>
          </p:cNvPr>
          <p:cNvSpPr>
            <a:spLocks noGrp="1"/>
          </p:cNvSpPr>
          <p:nvPr>
            <p:ph sz="quarter" idx="4"/>
          </p:nvPr>
        </p:nvSpPr>
        <p:spPr>
          <a:xfrm>
            <a:off x="4629151"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C7F2FBA-5838-465D-A34A-584877EFBA89}"/>
              </a:ext>
            </a:extLst>
          </p:cNvPr>
          <p:cNvSpPr>
            <a:spLocks noGrp="1"/>
          </p:cNvSpPr>
          <p:nvPr>
            <p:ph type="dt" sz="half" idx="10"/>
          </p:nvPr>
        </p:nvSpPr>
        <p:spPr>
          <a:xfrm>
            <a:off x="628650" y="4767264"/>
            <a:ext cx="2057400" cy="273844"/>
          </a:xfrm>
          <a:prstGeom prst="rect">
            <a:avLst/>
          </a:prstGeom>
        </p:spPr>
        <p:txBody>
          <a:bodyPr/>
          <a:lstStyle/>
          <a:p>
            <a:fld id="{29505447-E827-4D76-AAC6-18A5B8AF1E6A}" type="datetimeFigureOut">
              <a:rPr lang="zh-CN" altLang="en-US" smtClean="0"/>
              <a:t>2025/12/15</a:t>
            </a:fld>
            <a:endParaRPr lang="zh-CN" altLang="en-US"/>
          </a:p>
        </p:txBody>
      </p:sp>
      <p:sp>
        <p:nvSpPr>
          <p:cNvPr id="8" name="页脚占位符 7">
            <a:extLst>
              <a:ext uri="{FF2B5EF4-FFF2-40B4-BE49-F238E27FC236}">
                <a16:creationId xmlns:a16="http://schemas.microsoft.com/office/drawing/2014/main" id="{58F1F4B5-DCC9-42B3-B567-9A2014D0835A}"/>
              </a:ext>
            </a:extLst>
          </p:cNvPr>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DBA8-E711-4534-A1D2-5191DF75B486}"/>
              </a:ext>
            </a:extLst>
          </p:cNvPr>
          <p:cNvSpPr>
            <a:spLocks noGrp="1"/>
          </p:cNvSpPr>
          <p:nvPr>
            <p:ph type="sldNum" sz="quarter" idx="12"/>
          </p:nvPr>
        </p:nvSpPr>
        <p:spPr>
          <a:xfrm>
            <a:off x="6457950" y="4767264"/>
            <a:ext cx="2057400" cy="273844"/>
          </a:xfrm>
          <a:prstGeom prst="rect">
            <a:avLst/>
          </a:prstGeom>
        </p:spPr>
        <p:txBody>
          <a:bodyPr/>
          <a:lstStyle/>
          <a:p>
            <a:fld id="{8422F570-271F-4C32-8608-FBF91FC2C746}" type="slidenum">
              <a:rPr lang="zh-CN" altLang="en-US" smtClean="0"/>
              <a:t>‹#›</a:t>
            </a:fld>
            <a:endParaRPr lang="zh-CN" altLang="en-US"/>
          </a:p>
        </p:txBody>
      </p:sp>
      <p:sp>
        <p:nvSpPr>
          <p:cNvPr id="11" name="TextBox 10"/>
          <p:cNvSpPr txBox="1"/>
          <p:nvPr userDrawn="1"/>
        </p:nvSpPr>
        <p:spPr>
          <a:xfrm>
            <a:off x="964054" y="5056927"/>
            <a:ext cx="135015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895296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AFAD6-71C6-4234-9F66-BB4F1ADFADEC}"/>
              </a:ext>
            </a:extLst>
          </p:cNvPr>
          <p:cNvSpPr>
            <a:spLocks noGrp="1"/>
          </p:cNvSpPr>
          <p:nvPr>
            <p:ph type="title"/>
          </p:nvPr>
        </p:nvSpPr>
        <p:spPr>
          <a:xfrm>
            <a:off x="628650" y="273846"/>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749CD9-E9CE-49FA-B6A2-2FB549390479}"/>
              </a:ext>
            </a:extLst>
          </p:cNvPr>
          <p:cNvSpPr>
            <a:spLocks noGrp="1"/>
          </p:cNvSpPr>
          <p:nvPr>
            <p:ph type="dt" sz="half" idx="10"/>
          </p:nvPr>
        </p:nvSpPr>
        <p:spPr>
          <a:xfrm>
            <a:off x="628650" y="4767264"/>
            <a:ext cx="2057400" cy="273844"/>
          </a:xfrm>
          <a:prstGeom prst="rect">
            <a:avLst/>
          </a:prstGeom>
        </p:spPr>
        <p:txBody>
          <a:bodyPr/>
          <a:lstStyle/>
          <a:p>
            <a:fld id="{29505447-E827-4D76-AAC6-18A5B8AF1E6A}" type="datetimeFigureOut">
              <a:rPr lang="zh-CN" altLang="en-US" smtClean="0"/>
              <a:t>2025/12/15</a:t>
            </a:fld>
            <a:endParaRPr lang="zh-CN" altLang="en-US"/>
          </a:p>
        </p:txBody>
      </p:sp>
      <p:sp>
        <p:nvSpPr>
          <p:cNvPr id="4" name="页脚占位符 3">
            <a:extLst>
              <a:ext uri="{FF2B5EF4-FFF2-40B4-BE49-F238E27FC236}">
                <a16:creationId xmlns:a16="http://schemas.microsoft.com/office/drawing/2014/main" id="{6DD9E387-64B5-476E-9C46-2911C4140DC5}"/>
              </a:ext>
            </a:extLst>
          </p:cNvPr>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19FFF13-5935-48EA-B8CA-5948E1B1A148}"/>
              </a:ext>
            </a:extLst>
          </p:cNvPr>
          <p:cNvSpPr>
            <a:spLocks noGrp="1"/>
          </p:cNvSpPr>
          <p:nvPr>
            <p:ph type="sldNum" sz="quarter" idx="12"/>
          </p:nvPr>
        </p:nvSpPr>
        <p:spPr>
          <a:xfrm>
            <a:off x="6457950" y="4767264"/>
            <a:ext cx="2057400" cy="273844"/>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3740121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图文框 5">
            <a:extLst>
              <a:ext uri="{FF2B5EF4-FFF2-40B4-BE49-F238E27FC236}">
                <a16:creationId xmlns:a16="http://schemas.microsoft.com/office/drawing/2014/main" id="{C94028A3-3FD7-49CA-87AE-E58C6792402C}"/>
              </a:ext>
            </a:extLst>
          </p:cNvPr>
          <p:cNvSpPr/>
          <p:nvPr userDrawn="1"/>
        </p:nvSpPr>
        <p:spPr>
          <a:xfrm>
            <a:off x="265449" y="257116"/>
            <a:ext cx="8609798" cy="4629268"/>
          </a:xfrm>
          <a:prstGeom prst="frame">
            <a:avLst>
              <a:gd name="adj1" fmla="val 772"/>
            </a:avLst>
          </a:prstGeom>
          <a:solidFill>
            <a:srgbClr val="A3C8BD"/>
          </a:solidFill>
          <a:ln>
            <a:noFill/>
          </a:ln>
          <a:effectLst>
            <a:outerShdw blurRad="101600" algn="c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cs typeface="思源黑体 CN Regular" panose="020B0500000000000000" charset="-122"/>
            </a:endParaRPr>
          </a:p>
        </p:txBody>
      </p:sp>
    </p:spTree>
    <p:extLst>
      <p:ext uri="{BB962C8B-B14F-4D97-AF65-F5344CB8AC3E}">
        <p14:creationId xmlns:p14="http://schemas.microsoft.com/office/powerpoint/2010/main" val="2278818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E5DB7-BE39-43D9-9778-4EE870855D9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01D448-3743-4944-B307-D11A2B5CC190}"/>
              </a:ext>
            </a:extLst>
          </p:cNvPr>
          <p:cNvSpPr>
            <a:spLocks noGrp="1"/>
          </p:cNvSpPr>
          <p:nvPr>
            <p:ph idx="1"/>
          </p:nvPr>
        </p:nvSpPr>
        <p:spPr>
          <a:xfrm>
            <a:off x="3887391" y="740571"/>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B807D2B-F7D9-4803-897E-457CC3EE766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67D55BB-A060-40D1-882D-A35357E3556E}"/>
              </a:ext>
            </a:extLst>
          </p:cNvPr>
          <p:cNvSpPr>
            <a:spLocks noGrp="1"/>
          </p:cNvSpPr>
          <p:nvPr>
            <p:ph type="dt" sz="half" idx="10"/>
          </p:nvPr>
        </p:nvSpPr>
        <p:spPr>
          <a:xfrm>
            <a:off x="628650" y="4767264"/>
            <a:ext cx="2057400" cy="273844"/>
          </a:xfrm>
          <a:prstGeom prst="rect">
            <a:avLst/>
          </a:prstGeom>
        </p:spPr>
        <p:txBody>
          <a:bodyPr/>
          <a:lstStyle/>
          <a:p>
            <a:fld id="{29505447-E827-4D76-AAC6-18A5B8AF1E6A}"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A4610963-D9CF-4F68-A654-28ABECD0EEF3}"/>
              </a:ext>
            </a:extLst>
          </p:cNvPr>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262AA8-93D2-4C64-8A2B-5590F2106B48}"/>
              </a:ext>
            </a:extLst>
          </p:cNvPr>
          <p:cNvSpPr>
            <a:spLocks noGrp="1"/>
          </p:cNvSpPr>
          <p:nvPr>
            <p:ph type="sldNum" sz="quarter" idx="12"/>
          </p:nvPr>
        </p:nvSpPr>
        <p:spPr>
          <a:xfrm>
            <a:off x="6457950" y="4767264"/>
            <a:ext cx="2057400" cy="273844"/>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35537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CA83B-0DD5-4A0F-99DC-794EE7E36DF5}"/>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345D6E6D-F9BB-4700-AB9D-0E8FFBA579B2}"/>
              </a:ext>
            </a:extLst>
          </p:cNvPr>
          <p:cNvSpPr>
            <a:spLocks noGrp="1"/>
          </p:cNvSpPr>
          <p:nvPr>
            <p:ph type="pic" idx="1"/>
          </p:nvPr>
        </p:nvSpPr>
        <p:spPr>
          <a:xfrm>
            <a:off x="3887391" y="740571"/>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id="{67424FEB-E766-417C-879D-DF3F074845F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98B5C76-F483-4A86-A529-4EDF5B09F05E}"/>
              </a:ext>
            </a:extLst>
          </p:cNvPr>
          <p:cNvSpPr>
            <a:spLocks noGrp="1"/>
          </p:cNvSpPr>
          <p:nvPr>
            <p:ph type="dt" sz="half" idx="10"/>
          </p:nvPr>
        </p:nvSpPr>
        <p:spPr>
          <a:xfrm>
            <a:off x="628650" y="4767264"/>
            <a:ext cx="2057400" cy="273844"/>
          </a:xfrm>
          <a:prstGeom prst="rect">
            <a:avLst/>
          </a:prstGeom>
        </p:spPr>
        <p:txBody>
          <a:bodyPr/>
          <a:lstStyle/>
          <a:p>
            <a:fld id="{29505447-E827-4D76-AAC6-18A5B8AF1E6A}"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A59DB63B-CD40-4BC5-98A7-71FB0185F0AE}"/>
              </a:ext>
            </a:extLst>
          </p:cNvPr>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06B17B4-58E0-40D0-AB7A-90B4575A3274}"/>
              </a:ext>
            </a:extLst>
          </p:cNvPr>
          <p:cNvSpPr>
            <a:spLocks noGrp="1"/>
          </p:cNvSpPr>
          <p:nvPr>
            <p:ph type="sldNum" sz="quarter" idx="12"/>
          </p:nvPr>
        </p:nvSpPr>
        <p:spPr>
          <a:xfrm>
            <a:off x="6457950" y="4767264"/>
            <a:ext cx="2057400" cy="273844"/>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19863051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E1D930-AD72-4899-A3B3-2BD2C68230B0}"/>
              </a:ext>
            </a:extLst>
          </p:cNvPr>
          <p:cNvSpPr>
            <a:spLocks noGrp="1"/>
          </p:cNvSpPr>
          <p:nvPr>
            <p:ph type="title"/>
          </p:nvPr>
        </p:nvSpPr>
        <p:spPr>
          <a:xfrm>
            <a:off x="628650" y="273846"/>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4E20FF8-72A4-4C5D-8297-69547DAD02AA}"/>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CA5B7E-71C0-4C51-BDEB-23513AAF26A3}"/>
              </a:ext>
            </a:extLst>
          </p:cNvPr>
          <p:cNvSpPr>
            <a:spLocks noGrp="1"/>
          </p:cNvSpPr>
          <p:nvPr>
            <p:ph type="dt" sz="half" idx="10"/>
          </p:nvPr>
        </p:nvSpPr>
        <p:spPr>
          <a:xfrm>
            <a:off x="628650" y="4767264"/>
            <a:ext cx="2057400" cy="273844"/>
          </a:xfrm>
          <a:prstGeom prst="rect">
            <a:avLst/>
          </a:prstGeom>
        </p:spPr>
        <p:txBody>
          <a:bodyPr/>
          <a:lstStyle/>
          <a:p>
            <a:fld id="{29505447-E827-4D76-AAC6-18A5B8AF1E6A}"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CE96DE2C-785F-4751-9D6E-C0F58EE77474}"/>
              </a:ext>
            </a:extLst>
          </p:cNvPr>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A023D21-4316-493E-8080-389755D9E04D}"/>
              </a:ext>
            </a:extLst>
          </p:cNvPr>
          <p:cNvSpPr>
            <a:spLocks noGrp="1"/>
          </p:cNvSpPr>
          <p:nvPr>
            <p:ph type="sldNum" sz="quarter" idx="12"/>
          </p:nvPr>
        </p:nvSpPr>
        <p:spPr>
          <a:xfrm>
            <a:off x="6457950" y="4767264"/>
            <a:ext cx="2057400" cy="273844"/>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53915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12/15/2025</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9938326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D166B5-1809-46FD-B93D-1273FA85CC37}"/>
              </a:ext>
            </a:extLst>
          </p:cNvPr>
          <p:cNvSpPr>
            <a:spLocks noGrp="1"/>
          </p:cNvSpPr>
          <p:nvPr>
            <p:ph type="title" orient="vert"/>
          </p:nvPr>
        </p:nvSpPr>
        <p:spPr>
          <a:xfrm>
            <a:off x="6543676"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D64450C-08C4-49E1-A680-57F487C8DCB9}"/>
              </a:ext>
            </a:extLst>
          </p:cNvPr>
          <p:cNvSpPr>
            <a:spLocks noGrp="1"/>
          </p:cNvSpPr>
          <p:nvPr>
            <p:ph type="body" orient="vert" idx="1"/>
          </p:nvPr>
        </p:nvSpPr>
        <p:spPr>
          <a:xfrm>
            <a:off x="628651"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2D1A2A9-89FF-4129-A3DC-FF56447F59A1}"/>
              </a:ext>
            </a:extLst>
          </p:cNvPr>
          <p:cNvSpPr>
            <a:spLocks noGrp="1"/>
          </p:cNvSpPr>
          <p:nvPr>
            <p:ph type="dt" sz="half" idx="10"/>
          </p:nvPr>
        </p:nvSpPr>
        <p:spPr>
          <a:xfrm>
            <a:off x="628650" y="4767264"/>
            <a:ext cx="2057400" cy="273844"/>
          </a:xfrm>
          <a:prstGeom prst="rect">
            <a:avLst/>
          </a:prstGeom>
        </p:spPr>
        <p:txBody>
          <a:bodyPr/>
          <a:lstStyle/>
          <a:p>
            <a:fld id="{29505447-E827-4D76-AAC6-18A5B8AF1E6A}"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81479813-5E6E-41D6-8C07-317FAE289F60}"/>
              </a:ext>
            </a:extLst>
          </p:cNvPr>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A4D8E2-6EF6-46BF-851B-AFA062ABD2D0}"/>
              </a:ext>
            </a:extLst>
          </p:cNvPr>
          <p:cNvSpPr>
            <a:spLocks noGrp="1"/>
          </p:cNvSpPr>
          <p:nvPr>
            <p:ph type="sldNum" sz="quarter" idx="12"/>
          </p:nvPr>
        </p:nvSpPr>
        <p:spPr>
          <a:xfrm>
            <a:off x="6457950" y="4767264"/>
            <a:ext cx="2057400" cy="273844"/>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991016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12/15/2025</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5854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12/15/2025</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351431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12/15/2025</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908820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12/15/2025</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03121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4.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1pPr>
            <a:lvl2pPr lvl="1"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2pPr>
            <a:lvl3pPr lvl="2"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3pPr>
            <a:lvl4pPr lvl="3"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4pPr>
            <a:lvl5pPr lvl="4"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5pPr>
            <a:lvl6pPr lvl="5"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6pPr>
            <a:lvl7pPr lvl="6"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7pPr>
            <a:lvl8pPr lvl="7"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8pPr>
            <a:lvl9pPr lvl="8"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7" r:id="rId2"/>
    <p:sldLayoutId id="2147483670" r:id="rId3"/>
    <p:sldLayoutId id="2147483673"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D838988-15A6-4647-86D7-062E8698D868}" type="datetimeFigureOut">
              <a:rPr lang="en-US" smtClean="0"/>
              <a:t>12/15/2025</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100289466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1pPr>
            <a:lvl2pPr lvl="1"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2pPr>
            <a:lvl3pPr lvl="2"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3pPr>
            <a:lvl4pPr lvl="3"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4pPr>
            <a:lvl5pPr lvl="4"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5pPr>
            <a:lvl6pPr lvl="5"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6pPr>
            <a:lvl7pPr lvl="6"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7pPr>
            <a:lvl8pPr lvl="7"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8pPr>
            <a:lvl9pPr lvl="8"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1pPr>
            <a:lvl2pPr marL="914400" lvl="1"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2pPr>
            <a:lvl3pPr marL="1371600" lvl="2"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3pPr>
            <a:lvl4pPr marL="1828800" lvl="3"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4pPr>
            <a:lvl5pPr marL="2286000" lvl="4"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5pPr>
            <a:lvl6pPr marL="2743200" lvl="5"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6pPr>
            <a:lvl7pPr marL="3200400" lvl="6"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7pPr>
            <a:lvl8pPr marL="3657600" lvl="7"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8pPr>
            <a:lvl9pPr marL="4114800" lvl="8"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9pPr>
          </a:lstStyle>
          <a:p>
            <a:endParaRPr/>
          </a:p>
        </p:txBody>
      </p:sp>
    </p:spTree>
    <p:extLst>
      <p:ext uri="{BB962C8B-B14F-4D97-AF65-F5344CB8AC3E}">
        <p14:creationId xmlns:p14="http://schemas.microsoft.com/office/powerpoint/2010/main" val="2909110806"/>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10B1281-889E-4FBC-97E5-3101F05FB7E3}"/>
              </a:ext>
            </a:extLst>
          </p:cNvPr>
          <p:cNvSpPr/>
          <p:nvPr userDrawn="1"/>
        </p:nvSpPr>
        <p:spPr>
          <a:xfrm flipV="1">
            <a:off x="0" y="0"/>
            <a:ext cx="9148763" cy="5146358"/>
          </a:xfrm>
          <a:prstGeom prst="rect">
            <a:avLst/>
          </a:prstGeom>
          <a:gradFill>
            <a:gsLst>
              <a:gs pos="100000">
                <a:schemeClr val="accent1">
                  <a:lumMod val="5000"/>
                  <a:lumOff val="95000"/>
                  <a:alpha val="0"/>
                </a:schemeClr>
              </a:gs>
              <a:gs pos="0">
                <a:schemeClr val="accent1">
                  <a:lumMod val="30000"/>
                  <a:lumOff val="70000"/>
                  <a:alpha val="2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extLst>
      <p:ext uri="{BB962C8B-B14F-4D97-AF65-F5344CB8AC3E}">
        <p14:creationId xmlns:p14="http://schemas.microsoft.com/office/powerpoint/2010/main" val="101922613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6"/>
          <p:cNvSpPr txBox="1">
            <a:spLocks noChangeArrowheads="1"/>
          </p:cNvSpPr>
          <p:nvPr/>
        </p:nvSpPr>
        <p:spPr bwMode="auto">
          <a:xfrm>
            <a:off x="228600" y="117873"/>
            <a:ext cx="86868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defTabSz="685800">
              <a:buClrTx/>
            </a:pPr>
            <a:r>
              <a:rPr lang="en-US" altLang="en-US" sz="2100" b="1" kern="1200">
                <a:solidFill>
                  <a:srgbClr val="0000FF"/>
                </a:solidFill>
                <a:latin typeface="Times New Roman" pitchFamily="18" charset="0"/>
                <a:ea typeface="+mn-ea"/>
                <a:cs typeface="Times New Roman" pitchFamily="18" charset="0"/>
              </a:rPr>
              <a:t>TRƯỜNG THCS YÊN MỸ</a:t>
            </a:r>
          </a:p>
        </p:txBody>
      </p:sp>
      <p:pic>
        <p:nvPicPr>
          <p:cNvPr id="4" name="Picture 10" descr="sun14[1]"/>
          <p:cNvPicPr>
            <a:picLocks noChangeAspect="1" noChangeArrowheads="1" noCrop="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93964" y="0"/>
            <a:ext cx="1295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22"/>
          <p:cNvSpPr>
            <a:spLocks noChangeArrowheads="1" noChangeShapeType="1" noTextEdit="1"/>
          </p:cNvSpPr>
          <p:nvPr/>
        </p:nvSpPr>
        <p:spPr bwMode="auto">
          <a:xfrm>
            <a:off x="1041400" y="1300380"/>
            <a:ext cx="7239000" cy="3028950"/>
          </a:xfrm>
          <a:prstGeom prst="rect">
            <a:avLst/>
          </a:prstGeom>
        </p:spPr>
        <p:txBody>
          <a:bodyPr spcFirstLastPara="1" wrap="none" fromWordArt="1">
            <a:prstTxWarp prst="textArchUp">
              <a:avLst>
                <a:gd name="adj" fmla="val 9997681"/>
              </a:avLst>
            </a:prstTxWarp>
          </a:bodyPr>
          <a:lstStyle/>
          <a:p>
            <a:pPr algn="ctr" defTabSz="685800">
              <a:buClrTx/>
            </a:pPr>
            <a:r>
              <a:rPr lang="en-US" sz="2400" kern="10">
                <a:ln w="12700">
                  <a:solidFill>
                    <a:srgbClr val="FF6600"/>
                  </a:solidFill>
                  <a:round/>
                  <a:headEnd/>
                  <a:tailEnd/>
                </a:ln>
                <a:solidFill>
                  <a:srgbClr val="FF0000"/>
                </a:solidFill>
                <a:effectLst>
                  <a:outerShdw dist="35921" dir="2700000" sy="50000" kx="2115830" algn="bl" rotWithShape="0">
                    <a:srgbClr val="C0C0C0">
                      <a:alpha val="79999"/>
                    </a:srgbClr>
                  </a:outerShdw>
                </a:effectLst>
                <a:latin typeface="Times New Roman"/>
                <a:ea typeface="+mn-ea"/>
                <a:cs typeface="Times New Roman"/>
              </a:rPr>
              <a:t>KÍNH CHÀO QUÝ THẦY CÔ VỀ DỰ GIỜ THĂM LỚP</a:t>
            </a:r>
          </a:p>
        </p:txBody>
      </p:sp>
      <p:sp>
        <p:nvSpPr>
          <p:cNvPr id="6" name="Rectangle 23"/>
          <p:cNvSpPr>
            <a:spLocks noChangeArrowheads="1"/>
          </p:cNvSpPr>
          <p:nvPr/>
        </p:nvSpPr>
        <p:spPr bwMode="auto">
          <a:xfrm>
            <a:off x="2201864" y="2787254"/>
            <a:ext cx="51133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685800">
              <a:buClrTx/>
            </a:pPr>
            <a:endParaRPr lang="en-US" altLang="en-US" sz="2400" b="1" kern="1200">
              <a:solidFill>
                <a:srgbClr val="3333CC"/>
              </a:solidFill>
              <a:latin typeface="Times New Roman" pitchFamily="18" charset="0"/>
              <a:ea typeface="+mn-ea"/>
              <a:cs typeface="+mn-cs"/>
            </a:endParaRPr>
          </a:p>
          <a:p>
            <a:pPr algn="ctr" defTabSz="685800">
              <a:buClrTx/>
            </a:pPr>
            <a:r>
              <a:rPr lang="en-US" altLang="en-US" sz="2400" b="1" kern="1200">
                <a:solidFill>
                  <a:srgbClr val="00B050"/>
                </a:solidFill>
                <a:latin typeface="Times New Roman" pitchFamily="18" charset="0"/>
                <a:ea typeface="+mn-ea"/>
                <a:cs typeface="+mn-cs"/>
              </a:rPr>
              <a:t>GIÁO DỤC CÔNG DÂN 8</a:t>
            </a:r>
          </a:p>
        </p:txBody>
      </p:sp>
      <p:sp>
        <p:nvSpPr>
          <p:cNvPr id="7" name="Text Box 19"/>
          <p:cNvSpPr txBox="1">
            <a:spLocks noChangeArrowheads="1"/>
          </p:cNvSpPr>
          <p:nvPr/>
        </p:nvSpPr>
        <p:spPr bwMode="auto">
          <a:xfrm>
            <a:off x="2051844" y="4686301"/>
            <a:ext cx="504031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defTabSz="685800">
              <a:spcBef>
                <a:spcPct val="50000"/>
              </a:spcBef>
              <a:buClrTx/>
            </a:pPr>
            <a:r>
              <a:rPr lang="en-US" altLang="en-US" sz="1350" b="1" kern="1200">
                <a:solidFill>
                  <a:srgbClr val="3333CC"/>
                </a:solidFill>
                <a:latin typeface="Times New Roman" pitchFamily="18" charset="0"/>
                <a:ea typeface="+mn-ea"/>
                <a:cs typeface="+mn-cs"/>
              </a:rPr>
              <a:t>GIÁO VIÊN : TRẦN MINH HẬU</a:t>
            </a:r>
          </a:p>
        </p:txBody>
      </p:sp>
      <p:pic>
        <p:nvPicPr>
          <p:cNvPr id="8" name="Picture 20"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4400551"/>
            <a:ext cx="2518717" cy="73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8097" y="4329331"/>
            <a:ext cx="2205904" cy="82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35"/>
          <p:cNvSpPr>
            <a:spLocks noChangeArrowheads="1"/>
          </p:cNvSpPr>
          <p:nvPr/>
        </p:nvSpPr>
        <p:spPr bwMode="auto">
          <a:xfrm>
            <a:off x="1" y="2628900"/>
            <a:ext cx="366713" cy="323850"/>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pPr>
            <a:endParaRPr lang="en-US" altLang="en-US" sz="1350" kern="1200">
              <a:solidFill>
                <a:prstClr val="black"/>
              </a:solidFill>
              <a:latin typeface="Calibri"/>
              <a:ea typeface="+mn-ea"/>
              <a:cs typeface="+mn-cs"/>
            </a:endParaRPr>
          </a:p>
        </p:txBody>
      </p:sp>
      <p:sp>
        <p:nvSpPr>
          <p:cNvPr id="11" name="AutoShape 31"/>
          <p:cNvSpPr>
            <a:spLocks noChangeArrowheads="1"/>
          </p:cNvSpPr>
          <p:nvPr/>
        </p:nvSpPr>
        <p:spPr bwMode="auto">
          <a:xfrm>
            <a:off x="395289" y="3381375"/>
            <a:ext cx="360362" cy="19050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a:ea typeface="+mn-ea"/>
              <a:cs typeface="+mn-cs"/>
            </a:endParaRPr>
          </a:p>
        </p:txBody>
      </p:sp>
      <p:sp>
        <p:nvSpPr>
          <p:cNvPr id="12" name="AutoShape 33"/>
          <p:cNvSpPr>
            <a:spLocks noChangeArrowheads="1"/>
          </p:cNvSpPr>
          <p:nvPr/>
        </p:nvSpPr>
        <p:spPr bwMode="auto">
          <a:xfrm>
            <a:off x="971551" y="2085975"/>
            <a:ext cx="288925" cy="186929"/>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a:ea typeface="+mn-ea"/>
              <a:cs typeface="+mn-cs"/>
            </a:endParaRPr>
          </a:p>
        </p:txBody>
      </p:sp>
      <p:sp>
        <p:nvSpPr>
          <p:cNvPr id="13" name="AutoShape 52"/>
          <p:cNvSpPr>
            <a:spLocks noChangeArrowheads="1"/>
          </p:cNvSpPr>
          <p:nvPr/>
        </p:nvSpPr>
        <p:spPr bwMode="auto">
          <a:xfrm>
            <a:off x="2124075" y="1869281"/>
            <a:ext cx="431800" cy="242888"/>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pPr>
            <a:endParaRPr lang="en-US" altLang="en-US" sz="1350" kern="1200">
              <a:solidFill>
                <a:prstClr val="black"/>
              </a:solidFill>
              <a:latin typeface="Calibri"/>
              <a:ea typeface="+mn-ea"/>
              <a:cs typeface="+mn-cs"/>
            </a:endParaRPr>
          </a:p>
        </p:txBody>
      </p:sp>
      <p:sp>
        <p:nvSpPr>
          <p:cNvPr id="14" name="AutoShape 36"/>
          <p:cNvSpPr>
            <a:spLocks noChangeArrowheads="1"/>
          </p:cNvSpPr>
          <p:nvPr/>
        </p:nvSpPr>
        <p:spPr bwMode="auto">
          <a:xfrm>
            <a:off x="2484438" y="735806"/>
            <a:ext cx="366712" cy="323850"/>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pPr>
            <a:endParaRPr lang="en-US" altLang="en-US" sz="1350" kern="1200">
              <a:solidFill>
                <a:prstClr val="black"/>
              </a:solidFill>
              <a:latin typeface="Calibri"/>
              <a:ea typeface="+mn-ea"/>
              <a:cs typeface="+mn-cs"/>
            </a:endParaRPr>
          </a:p>
        </p:txBody>
      </p:sp>
      <p:sp>
        <p:nvSpPr>
          <p:cNvPr id="15" name="AutoShape 52"/>
          <p:cNvSpPr>
            <a:spLocks noChangeArrowheads="1"/>
          </p:cNvSpPr>
          <p:nvPr/>
        </p:nvSpPr>
        <p:spPr bwMode="auto">
          <a:xfrm>
            <a:off x="2276475" y="1983581"/>
            <a:ext cx="431800" cy="242888"/>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pPr>
            <a:endParaRPr lang="en-US" altLang="en-US" sz="1350" kern="1200">
              <a:solidFill>
                <a:prstClr val="black"/>
              </a:solidFill>
              <a:latin typeface="Calibri"/>
              <a:ea typeface="+mn-ea"/>
              <a:cs typeface="+mn-cs"/>
            </a:endParaRPr>
          </a:p>
        </p:txBody>
      </p:sp>
      <p:sp>
        <p:nvSpPr>
          <p:cNvPr id="16" name="AutoShape 50"/>
          <p:cNvSpPr>
            <a:spLocks noChangeArrowheads="1"/>
          </p:cNvSpPr>
          <p:nvPr/>
        </p:nvSpPr>
        <p:spPr bwMode="auto">
          <a:xfrm>
            <a:off x="3203576" y="1329930"/>
            <a:ext cx="288925" cy="186928"/>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a:ea typeface="+mn-ea"/>
              <a:cs typeface="+mn-cs"/>
            </a:endParaRPr>
          </a:p>
        </p:txBody>
      </p:sp>
      <p:sp>
        <p:nvSpPr>
          <p:cNvPr id="17" name="AutoShape 48"/>
          <p:cNvSpPr>
            <a:spLocks noChangeArrowheads="1"/>
          </p:cNvSpPr>
          <p:nvPr/>
        </p:nvSpPr>
        <p:spPr bwMode="auto">
          <a:xfrm>
            <a:off x="5651501" y="1924050"/>
            <a:ext cx="288925" cy="186929"/>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a:ea typeface="+mn-ea"/>
              <a:cs typeface="+mn-cs"/>
            </a:endParaRPr>
          </a:p>
        </p:txBody>
      </p:sp>
      <p:sp>
        <p:nvSpPr>
          <p:cNvPr id="18" name="AutoShape 45"/>
          <p:cNvSpPr>
            <a:spLocks noChangeArrowheads="1"/>
          </p:cNvSpPr>
          <p:nvPr/>
        </p:nvSpPr>
        <p:spPr bwMode="auto">
          <a:xfrm>
            <a:off x="4067176" y="2842023"/>
            <a:ext cx="185738" cy="215503"/>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a:ea typeface="+mn-ea"/>
              <a:cs typeface="+mn-cs"/>
            </a:endParaRPr>
          </a:p>
        </p:txBody>
      </p:sp>
      <p:sp>
        <p:nvSpPr>
          <p:cNvPr id="19" name="AutoShape 43"/>
          <p:cNvSpPr>
            <a:spLocks noChangeArrowheads="1"/>
          </p:cNvSpPr>
          <p:nvPr/>
        </p:nvSpPr>
        <p:spPr bwMode="auto">
          <a:xfrm>
            <a:off x="6877051" y="2085975"/>
            <a:ext cx="185738" cy="21550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a:ea typeface="+mn-ea"/>
              <a:cs typeface="+mn-cs"/>
            </a:endParaRPr>
          </a:p>
        </p:txBody>
      </p:sp>
      <p:sp>
        <p:nvSpPr>
          <p:cNvPr id="20" name="AutoShape 49"/>
          <p:cNvSpPr>
            <a:spLocks noChangeArrowheads="1"/>
          </p:cNvSpPr>
          <p:nvPr/>
        </p:nvSpPr>
        <p:spPr bwMode="auto">
          <a:xfrm>
            <a:off x="7667626" y="1113236"/>
            <a:ext cx="288925" cy="186928"/>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a:ea typeface="+mn-ea"/>
              <a:cs typeface="+mn-cs"/>
            </a:endParaRPr>
          </a:p>
        </p:txBody>
      </p:sp>
      <p:sp>
        <p:nvSpPr>
          <p:cNvPr id="21" name="AutoShape 51"/>
          <p:cNvSpPr>
            <a:spLocks noChangeArrowheads="1"/>
          </p:cNvSpPr>
          <p:nvPr/>
        </p:nvSpPr>
        <p:spPr bwMode="auto">
          <a:xfrm>
            <a:off x="8388350" y="1815705"/>
            <a:ext cx="493713" cy="296465"/>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pPr>
            <a:endParaRPr lang="en-US" altLang="en-US" sz="1350" kern="1200">
              <a:solidFill>
                <a:prstClr val="black"/>
              </a:solidFill>
              <a:latin typeface="Calibri"/>
              <a:ea typeface="+mn-ea"/>
              <a:cs typeface="+mn-cs"/>
            </a:endParaRPr>
          </a:p>
        </p:txBody>
      </p:sp>
      <p:sp>
        <p:nvSpPr>
          <p:cNvPr id="22" name="AutoShape 44"/>
          <p:cNvSpPr>
            <a:spLocks noChangeArrowheads="1"/>
          </p:cNvSpPr>
          <p:nvPr/>
        </p:nvSpPr>
        <p:spPr bwMode="auto">
          <a:xfrm>
            <a:off x="7092951" y="2787255"/>
            <a:ext cx="185738" cy="215503"/>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a:ea typeface="+mn-ea"/>
              <a:cs typeface="+mn-cs"/>
            </a:endParaRPr>
          </a:p>
        </p:txBody>
      </p:sp>
      <p:sp>
        <p:nvSpPr>
          <p:cNvPr id="23" name="AutoShape 40"/>
          <p:cNvSpPr>
            <a:spLocks noChangeArrowheads="1"/>
          </p:cNvSpPr>
          <p:nvPr/>
        </p:nvSpPr>
        <p:spPr bwMode="auto">
          <a:xfrm>
            <a:off x="7308851" y="3598069"/>
            <a:ext cx="144463" cy="185738"/>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a:ea typeface="+mn-ea"/>
              <a:cs typeface="+mn-cs"/>
            </a:endParaRPr>
          </a:p>
        </p:txBody>
      </p:sp>
      <p:sp>
        <p:nvSpPr>
          <p:cNvPr id="24" name="AutoShape 39"/>
          <p:cNvSpPr>
            <a:spLocks noChangeArrowheads="1"/>
          </p:cNvSpPr>
          <p:nvPr/>
        </p:nvSpPr>
        <p:spPr bwMode="auto">
          <a:xfrm>
            <a:off x="8243888" y="3598069"/>
            <a:ext cx="144462" cy="185738"/>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a:ea typeface="+mn-ea"/>
              <a:cs typeface="+mn-cs"/>
            </a:endParaRPr>
          </a:p>
        </p:txBody>
      </p:sp>
      <p:sp>
        <p:nvSpPr>
          <p:cNvPr id="25" name="AutoShape 39"/>
          <p:cNvSpPr>
            <a:spLocks noChangeArrowheads="1"/>
          </p:cNvSpPr>
          <p:nvPr/>
        </p:nvSpPr>
        <p:spPr bwMode="auto">
          <a:xfrm>
            <a:off x="8396288" y="3712369"/>
            <a:ext cx="144462" cy="185738"/>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buClrTx/>
              <a:defRPr/>
            </a:pPr>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68262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edge">
                                      <p:cBhvr>
                                        <p:cTn id="10" dur="500"/>
                                        <p:tgtEl>
                                          <p:spTgt spid="7"/>
                                        </p:tgtEl>
                                      </p:cBhvr>
                                    </p:animEffect>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p:val>
                                            <p:fltVal val="0.5"/>
                                          </p:val>
                                        </p:tav>
                                        <p:tav tm="100000">
                                          <p:val>
                                            <p:strVal val="#ppt_x"/>
                                          </p:val>
                                        </p:tav>
                                      </p:tavLst>
                                    </p:anim>
                                    <p:anim calcmode="lin" valueType="num">
                                      <p:cBhvr>
                                        <p:cTn id="16" dur="1000" fill="hold"/>
                                        <p:tgtEl>
                                          <p:spTgt spid="10"/>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ppt_x</p:attrName>
                                        </p:attrNameLst>
                                      </p:cBhvr>
                                      <p:tavLst>
                                        <p:tav tm="0">
                                          <p:val>
                                            <p:fltVal val="0.5"/>
                                          </p:val>
                                        </p:tav>
                                        <p:tav tm="100000">
                                          <p:val>
                                            <p:strVal val="#ppt_x"/>
                                          </p:val>
                                        </p:tav>
                                      </p:tavLst>
                                    </p:anim>
                                    <p:anim calcmode="lin" valueType="num">
                                      <p:cBhvr>
                                        <p:cTn id="22" dur="10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 calcmode="lin" valueType="num">
                                      <p:cBhvr>
                                        <p:cTn id="27" dur="1000" fill="hold"/>
                                        <p:tgtEl>
                                          <p:spTgt spid="12"/>
                                        </p:tgtEl>
                                        <p:attrNameLst>
                                          <p:attrName>ppt_x</p:attrName>
                                        </p:attrNameLst>
                                      </p:cBhvr>
                                      <p:tavLst>
                                        <p:tav tm="0">
                                          <p:val>
                                            <p:fltVal val="0.5"/>
                                          </p:val>
                                        </p:tav>
                                        <p:tav tm="100000">
                                          <p:val>
                                            <p:strVal val="#ppt_x"/>
                                          </p:val>
                                        </p:tav>
                                      </p:tavLst>
                                    </p:anim>
                                    <p:anim calcmode="lin" valueType="num">
                                      <p:cBhvr>
                                        <p:cTn id="28" dur="1000" fill="hold"/>
                                        <p:tgtEl>
                                          <p:spTgt spid="12"/>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ppt_x</p:attrName>
                                        </p:attrNameLst>
                                      </p:cBhvr>
                                      <p:tavLst>
                                        <p:tav tm="0">
                                          <p:val>
                                            <p:fltVal val="0.5"/>
                                          </p:val>
                                        </p:tav>
                                        <p:tav tm="100000">
                                          <p:val>
                                            <p:strVal val="#ppt_x"/>
                                          </p:val>
                                        </p:tav>
                                      </p:tavLst>
                                    </p:anim>
                                    <p:anim calcmode="lin" valueType="num">
                                      <p:cBhvr>
                                        <p:cTn id="34" dur="1000" fill="hold"/>
                                        <p:tgtEl>
                                          <p:spTgt spid="13"/>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ppt_x</p:attrName>
                                        </p:attrNameLst>
                                      </p:cBhvr>
                                      <p:tavLst>
                                        <p:tav tm="0">
                                          <p:val>
                                            <p:fltVal val="0.5"/>
                                          </p:val>
                                        </p:tav>
                                        <p:tav tm="100000">
                                          <p:val>
                                            <p:strVal val="#ppt_x"/>
                                          </p:val>
                                        </p:tav>
                                      </p:tavLst>
                                    </p:anim>
                                    <p:anim calcmode="lin" valueType="num">
                                      <p:cBhvr>
                                        <p:cTn id="40" dur="1000" fill="hold"/>
                                        <p:tgtEl>
                                          <p:spTgt spid="14"/>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ppt_x</p:attrName>
                                        </p:attrNameLst>
                                      </p:cBhvr>
                                      <p:tavLst>
                                        <p:tav tm="0">
                                          <p:val>
                                            <p:fltVal val="0.5"/>
                                          </p:val>
                                        </p:tav>
                                        <p:tav tm="100000">
                                          <p:val>
                                            <p:strVal val="#ppt_x"/>
                                          </p:val>
                                        </p:tav>
                                      </p:tavLst>
                                    </p:anim>
                                    <p:anim calcmode="lin" valueType="num">
                                      <p:cBhvr>
                                        <p:cTn id="46" dur="1000" fill="hold"/>
                                        <p:tgtEl>
                                          <p:spTgt spid="15"/>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ppt_x</p:attrName>
                                        </p:attrNameLst>
                                      </p:cBhvr>
                                      <p:tavLst>
                                        <p:tav tm="0">
                                          <p:val>
                                            <p:fltVal val="0.5"/>
                                          </p:val>
                                        </p:tav>
                                        <p:tav tm="100000">
                                          <p:val>
                                            <p:strVal val="#ppt_x"/>
                                          </p:val>
                                        </p:tav>
                                      </p:tavLst>
                                    </p:anim>
                                    <p:anim calcmode="lin" valueType="num">
                                      <p:cBhvr>
                                        <p:cTn id="52" dur="1000" fill="hold"/>
                                        <p:tgtEl>
                                          <p:spTgt spid="17"/>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15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ppt_x</p:attrName>
                                        </p:attrNameLst>
                                      </p:cBhvr>
                                      <p:tavLst>
                                        <p:tav tm="0">
                                          <p:val>
                                            <p:fltVal val="0.5"/>
                                          </p:val>
                                        </p:tav>
                                        <p:tav tm="100000">
                                          <p:val>
                                            <p:strVal val="#ppt_x"/>
                                          </p:val>
                                        </p:tav>
                                      </p:tavLst>
                                    </p:anim>
                                    <p:anim calcmode="lin" valueType="num">
                                      <p:cBhvr>
                                        <p:cTn id="58" dur="1000" fill="hold"/>
                                        <p:tgtEl>
                                          <p:spTgt spid="18"/>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ppt_x</p:attrName>
                                        </p:attrNameLst>
                                      </p:cBhvr>
                                      <p:tavLst>
                                        <p:tav tm="0">
                                          <p:val>
                                            <p:fltVal val="0.5"/>
                                          </p:val>
                                        </p:tav>
                                        <p:tav tm="100000">
                                          <p:val>
                                            <p:strVal val="#ppt_x"/>
                                          </p:val>
                                        </p:tav>
                                      </p:tavLst>
                                    </p:anim>
                                    <p:anim calcmode="lin" valueType="num">
                                      <p:cBhvr>
                                        <p:cTn id="64" dur="1000" fill="hold"/>
                                        <p:tgtEl>
                                          <p:spTgt spid="19"/>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1000" fill="hold"/>
                                        <p:tgtEl>
                                          <p:spTgt spid="20"/>
                                        </p:tgtEl>
                                        <p:attrNameLst>
                                          <p:attrName>ppt_w</p:attrName>
                                        </p:attrNameLst>
                                      </p:cBhvr>
                                      <p:tavLst>
                                        <p:tav tm="0">
                                          <p:val>
                                            <p:fltVal val="0"/>
                                          </p:val>
                                        </p:tav>
                                        <p:tav tm="100000">
                                          <p:val>
                                            <p:strVal val="#ppt_w"/>
                                          </p:val>
                                        </p:tav>
                                      </p:tavLst>
                                    </p:anim>
                                    <p:anim calcmode="lin" valueType="num">
                                      <p:cBhvr>
                                        <p:cTn id="68" dur="1000" fill="hold"/>
                                        <p:tgtEl>
                                          <p:spTgt spid="20"/>
                                        </p:tgtEl>
                                        <p:attrNameLst>
                                          <p:attrName>ppt_h</p:attrName>
                                        </p:attrNameLst>
                                      </p:cBhvr>
                                      <p:tavLst>
                                        <p:tav tm="0">
                                          <p:val>
                                            <p:fltVal val="0"/>
                                          </p:val>
                                        </p:tav>
                                        <p:tav tm="100000">
                                          <p:val>
                                            <p:strVal val="#ppt_h"/>
                                          </p:val>
                                        </p:tav>
                                      </p:tavLst>
                                    </p:anim>
                                    <p:anim calcmode="lin" valueType="num">
                                      <p:cBhvr>
                                        <p:cTn id="69" dur="1000" fill="hold"/>
                                        <p:tgtEl>
                                          <p:spTgt spid="20"/>
                                        </p:tgtEl>
                                        <p:attrNameLst>
                                          <p:attrName>ppt_x</p:attrName>
                                        </p:attrNameLst>
                                      </p:cBhvr>
                                      <p:tavLst>
                                        <p:tav tm="0">
                                          <p:val>
                                            <p:fltVal val="0.5"/>
                                          </p:val>
                                        </p:tav>
                                        <p:tav tm="100000">
                                          <p:val>
                                            <p:strVal val="#ppt_x"/>
                                          </p:val>
                                        </p:tav>
                                      </p:tavLst>
                                    </p:anim>
                                    <p:anim calcmode="lin" valueType="num">
                                      <p:cBhvr>
                                        <p:cTn id="70" dur="1000" fill="hold"/>
                                        <p:tgtEl>
                                          <p:spTgt spid="20"/>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nodeType="withEffect">
                                  <p:stCondLst>
                                    <p:cond delay="1500"/>
                                  </p:stCondLst>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fltVal val="0"/>
                                          </p:val>
                                        </p:tav>
                                        <p:tav tm="100000">
                                          <p:val>
                                            <p:strVal val="#ppt_w"/>
                                          </p:val>
                                        </p:tav>
                                      </p:tavLst>
                                    </p:anim>
                                    <p:anim calcmode="lin" valueType="num">
                                      <p:cBhvr>
                                        <p:cTn id="74" dur="1000" fill="hold"/>
                                        <p:tgtEl>
                                          <p:spTgt spid="22"/>
                                        </p:tgtEl>
                                        <p:attrNameLst>
                                          <p:attrName>ppt_h</p:attrName>
                                        </p:attrNameLst>
                                      </p:cBhvr>
                                      <p:tavLst>
                                        <p:tav tm="0">
                                          <p:val>
                                            <p:fltVal val="0"/>
                                          </p:val>
                                        </p:tav>
                                        <p:tav tm="100000">
                                          <p:val>
                                            <p:strVal val="#ppt_h"/>
                                          </p:val>
                                        </p:tav>
                                      </p:tavLst>
                                    </p:anim>
                                    <p:anim calcmode="lin" valueType="num">
                                      <p:cBhvr>
                                        <p:cTn id="75" dur="1000" fill="hold"/>
                                        <p:tgtEl>
                                          <p:spTgt spid="22"/>
                                        </p:tgtEl>
                                        <p:attrNameLst>
                                          <p:attrName>ppt_x</p:attrName>
                                        </p:attrNameLst>
                                      </p:cBhvr>
                                      <p:tavLst>
                                        <p:tav tm="0">
                                          <p:val>
                                            <p:fltVal val="0.5"/>
                                          </p:val>
                                        </p:tav>
                                        <p:tav tm="100000">
                                          <p:val>
                                            <p:strVal val="#ppt_x"/>
                                          </p:val>
                                        </p:tav>
                                      </p:tavLst>
                                    </p:anim>
                                    <p:anim calcmode="lin" valueType="num">
                                      <p:cBhvr>
                                        <p:cTn id="76" dur="1000" fill="hold"/>
                                        <p:tgtEl>
                                          <p:spTgt spid="22"/>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1000" fill="hold"/>
                                        <p:tgtEl>
                                          <p:spTgt spid="23"/>
                                        </p:tgtEl>
                                        <p:attrNameLst>
                                          <p:attrName>ppt_w</p:attrName>
                                        </p:attrNameLst>
                                      </p:cBhvr>
                                      <p:tavLst>
                                        <p:tav tm="0">
                                          <p:val>
                                            <p:fltVal val="0"/>
                                          </p:val>
                                        </p:tav>
                                        <p:tav tm="100000">
                                          <p:val>
                                            <p:strVal val="#ppt_w"/>
                                          </p:val>
                                        </p:tav>
                                      </p:tavLst>
                                    </p:anim>
                                    <p:anim calcmode="lin" valueType="num">
                                      <p:cBhvr>
                                        <p:cTn id="80" dur="1000" fill="hold"/>
                                        <p:tgtEl>
                                          <p:spTgt spid="23"/>
                                        </p:tgtEl>
                                        <p:attrNameLst>
                                          <p:attrName>ppt_h</p:attrName>
                                        </p:attrNameLst>
                                      </p:cBhvr>
                                      <p:tavLst>
                                        <p:tav tm="0">
                                          <p:val>
                                            <p:fltVal val="0"/>
                                          </p:val>
                                        </p:tav>
                                        <p:tav tm="100000">
                                          <p:val>
                                            <p:strVal val="#ppt_h"/>
                                          </p:val>
                                        </p:tav>
                                      </p:tavLst>
                                    </p:anim>
                                    <p:anim calcmode="lin" valueType="num">
                                      <p:cBhvr>
                                        <p:cTn id="81" dur="1000" fill="hold"/>
                                        <p:tgtEl>
                                          <p:spTgt spid="23"/>
                                        </p:tgtEl>
                                        <p:attrNameLst>
                                          <p:attrName>ppt_x</p:attrName>
                                        </p:attrNameLst>
                                      </p:cBhvr>
                                      <p:tavLst>
                                        <p:tav tm="0">
                                          <p:val>
                                            <p:fltVal val="0.5"/>
                                          </p:val>
                                        </p:tav>
                                        <p:tav tm="100000">
                                          <p:val>
                                            <p:strVal val="#ppt_x"/>
                                          </p:val>
                                        </p:tav>
                                      </p:tavLst>
                                    </p:anim>
                                    <p:anim calcmode="lin" valueType="num">
                                      <p:cBhvr>
                                        <p:cTn id="82" dur="1000" fill="hold"/>
                                        <p:tgtEl>
                                          <p:spTgt spid="23"/>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1000" fill="hold"/>
                                        <p:tgtEl>
                                          <p:spTgt spid="24"/>
                                        </p:tgtEl>
                                        <p:attrNameLst>
                                          <p:attrName>ppt_w</p:attrName>
                                        </p:attrNameLst>
                                      </p:cBhvr>
                                      <p:tavLst>
                                        <p:tav tm="0">
                                          <p:val>
                                            <p:fltVal val="0"/>
                                          </p:val>
                                        </p:tav>
                                        <p:tav tm="100000">
                                          <p:val>
                                            <p:strVal val="#ppt_w"/>
                                          </p:val>
                                        </p:tav>
                                      </p:tavLst>
                                    </p:anim>
                                    <p:anim calcmode="lin" valueType="num">
                                      <p:cBhvr>
                                        <p:cTn id="86" dur="1000" fill="hold"/>
                                        <p:tgtEl>
                                          <p:spTgt spid="24"/>
                                        </p:tgtEl>
                                        <p:attrNameLst>
                                          <p:attrName>ppt_h</p:attrName>
                                        </p:attrNameLst>
                                      </p:cBhvr>
                                      <p:tavLst>
                                        <p:tav tm="0">
                                          <p:val>
                                            <p:fltVal val="0"/>
                                          </p:val>
                                        </p:tav>
                                        <p:tav tm="100000">
                                          <p:val>
                                            <p:strVal val="#ppt_h"/>
                                          </p:val>
                                        </p:tav>
                                      </p:tavLst>
                                    </p:anim>
                                    <p:anim calcmode="lin" valueType="num">
                                      <p:cBhvr>
                                        <p:cTn id="87" dur="1000" fill="hold"/>
                                        <p:tgtEl>
                                          <p:spTgt spid="24"/>
                                        </p:tgtEl>
                                        <p:attrNameLst>
                                          <p:attrName>ppt_x</p:attrName>
                                        </p:attrNameLst>
                                      </p:cBhvr>
                                      <p:tavLst>
                                        <p:tav tm="0">
                                          <p:val>
                                            <p:fltVal val="0.5"/>
                                          </p:val>
                                        </p:tav>
                                        <p:tav tm="100000">
                                          <p:val>
                                            <p:strVal val="#ppt_x"/>
                                          </p:val>
                                        </p:tav>
                                      </p:tavLst>
                                    </p:anim>
                                    <p:anim calcmode="lin" valueType="num">
                                      <p:cBhvr>
                                        <p:cTn id="88" dur="1000" fill="hold"/>
                                        <p:tgtEl>
                                          <p:spTgt spid="24"/>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1000" fill="hold"/>
                                        <p:tgtEl>
                                          <p:spTgt spid="25"/>
                                        </p:tgtEl>
                                        <p:attrNameLst>
                                          <p:attrName>ppt_w</p:attrName>
                                        </p:attrNameLst>
                                      </p:cBhvr>
                                      <p:tavLst>
                                        <p:tav tm="0">
                                          <p:val>
                                            <p:fltVal val="0"/>
                                          </p:val>
                                        </p:tav>
                                        <p:tav tm="100000">
                                          <p:val>
                                            <p:strVal val="#ppt_w"/>
                                          </p:val>
                                        </p:tav>
                                      </p:tavLst>
                                    </p:anim>
                                    <p:anim calcmode="lin" valueType="num">
                                      <p:cBhvr>
                                        <p:cTn id="92" dur="1000" fill="hold"/>
                                        <p:tgtEl>
                                          <p:spTgt spid="25"/>
                                        </p:tgtEl>
                                        <p:attrNameLst>
                                          <p:attrName>ppt_h</p:attrName>
                                        </p:attrNameLst>
                                      </p:cBhvr>
                                      <p:tavLst>
                                        <p:tav tm="0">
                                          <p:val>
                                            <p:fltVal val="0"/>
                                          </p:val>
                                        </p:tav>
                                        <p:tav tm="100000">
                                          <p:val>
                                            <p:strVal val="#ppt_h"/>
                                          </p:val>
                                        </p:tav>
                                      </p:tavLst>
                                    </p:anim>
                                    <p:anim calcmode="lin" valueType="num">
                                      <p:cBhvr>
                                        <p:cTn id="93" dur="1000" fill="hold"/>
                                        <p:tgtEl>
                                          <p:spTgt spid="25"/>
                                        </p:tgtEl>
                                        <p:attrNameLst>
                                          <p:attrName>ppt_x</p:attrName>
                                        </p:attrNameLst>
                                      </p:cBhvr>
                                      <p:tavLst>
                                        <p:tav tm="0">
                                          <p:val>
                                            <p:fltVal val="0.5"/>
                                          </p:val>
                                        </p:tav>
                                        <p:tav tm="100000">
                                          <p:val>
                                            <p:strVal val="#ppt_x"/>
                                          </p:val>
                                        </p:tav>
                                      </p:tavLst>
                                    </p:anim>
                                    <p:anim calcmode="lin" valueType="num">
                                      <p:cBhvr>
                                        <p:cTn id="94" dur="10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3" grpId="0" animBg="1"/>
      <p:bldP spid="1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7">
            <a:extLst>
              <a:ext uri="{FF2B5EF4-FFF2-40B4-BE49-F238E27FC236}">
                <a16:creationId xmlns:a16="http://schemas.microsoft.com/office/drawing/2014/main" id="{208D734C-58F1-4367-81D7-AB3C5B5E3CC7}"/>
              </a:ext>
            </a:extLst>
          </p:cNvPr>
          <p:cNvSpPr txBox="1"/>
          <p:nvPr/>
        </p:nvSpPr>
        <p:spPr>
          <a:xfrm>
            <a:off x="576943" y="414536"/>
            <a:ext cx="4558832" cy="461665"/>
          </a:xfrm>
          <a:prstGeom prst="rect">
            <a:avLst/>
          </a:prstGeom>
          <a:noFill/>
        </p:spPr>
        <p:txBody>
          <a:bodyPr wrap="square" rtlCol="0">
            <a:spAutoFit/>
          </a:bodyPr>
          <a:lstStyle/>
          <a:p>
            <a:pPr defTabSz="685800">
              <a:buClrTx/>
              <a:defRPr/>
            </a:pPr>
            <a:r>
              <a:rPr lang="en-US" altLang="zh-CN" sz="2400" b="1" kern="1200" dirty="0" err="1">
                <a:solidFill>
                  <a:srgbClr val="FF0000"/>
                </a:solidFill>
                <a:latin typeface="Times New Roman" panose="02020603050405020304" pitchFamily="18" charset="0"/>
                <a:cs typeface="Times New Roman" panose="02020603050405020304" pitchFamily="18" charset="0"/>
                <a:sym typeface="+mn-lt"/>
              </a:rPr>
              <a:t>Bài</a:t>
            </a:r>
            <a:r>
              <a:rPr lang="en-US" altLang="zh-CN" sz="2400" b="1" kern="1200" dirty="0">
                <a:solidFill>
                  <a:srgbClr val="FF0000"/>
                </a:solidFill>
                <a:latin typeface="Times New Roman" panose="02020603050405020304" pitchFamily="18" charset="0"/>
                <a:cs typeface="Times New Roman" panose="02020603050405020304" pitchFamily="18" charset="0"/>
                <a:sym typeface="+mn-lt"/>
              </a:rPr>
              <a:t> </a:t>
            </a:r>
            <a:r>
              <a:rPr lang="en-US" altLang="zh-CN" sz="2400" b="1" kern="1200" err="1">
                <a:solidFill>
                  <a:srgbClr val="FF0000"/>
                </a:solidFill>
                <a:latin typeface="Times New Roman" panose="02020603050405020304" pitchFamily="18" charset="0"/>
                <a:cs typeface="Times New Roman" panose="02020603050405020304" pitchFamily="18" charset="0"/>
                <a:sym typeface="+mn-lt"/>
              </a:rPr>
              <a:t>tập</a:t>
            </a:r>
            <a:r>
              <a:rPr lang="en-US" altLang="zh-CN" sz="2400" b="1" kern="1200">
                <a:solidFill>
                  <a:srgbClr val="FF0000"/>
                </a:solidFill>
                <a:latin typeface="Times New Roman" panose="02020603050405020304" pitchFamily="18" charset="0"/>
                <a:cs typeface="Times New Roman" panose="02020603050405020304" pitchFamily="18" charset="0"/>
                <a:sym typeface="+mn-lt"/>
              </a:rPr>
              <a:t> 1</a:t>
            </a:r>
            <a:endParaRPr lang="zh-CN" altLang="en-US" sz="2400" b="1" kern="1200" dirty="0">
              <a:solidFill>
                <a:srgbClr val="FF0000"/>
              </a:solidFill>
              <a:latin typeface="Times New Roman" panose="02020603050405020304" pitchFamily="18" charset="0"/>
              <a:cs typeface="Times New Roman" panose="02020603050405020304" pitchFamily="18" charset="0"/>
              <a:sym typeface="+mn-lt"/>
            </a:endParaRPr>
          </a:p>
        </p:txBody>
      </p:sp>
      <p:sp>
        <p:nvSpPr>
          <p:cNvPr id="7" name="Rectangle 6"/>
          <p:cNvSpPr/>
          <p:nvPr/>
        </p:nvSpPr>
        <p:spPr>
          <a:xfrm>
            <a:off x="576943" y="1019950"/>
            <a:ext cx="7377249" cy="415498"/>
          </a:xfrm>
          <a:prstGeom prst="rect">
            <a:avLst/>
          </a:prstGeom>
        </p:spPr>
        <p:txBody>
          <a:bodyPr wrap="square">
            <a:spAutoFit/>
          </a:bodyPr>
          <a:lstStyle/>
          <a:p>
            <a:pPr algn="just" defTabSz="685800">
              <a:buClrTx/>
              <a:defRPr/>
            </a:pPr>
            <a:r>
              <a:rPr lang="en-US" sz="2100" b="1" kern="1200">
                <a:latin typeface="Times New Roman" panose="02020603050405020304" pitchFamily="18" charset="0"/>
                <a:ea typeface="Calibri" panose="020F0502020204030204" pitchFamily="34" charset="0"/>
                <a:cs typeface="+mn-cs"/>
              </a:rPr>
              <a:t> </a:t>
            </a:r>
            <a:endParaRPr lang="en-US" sz="2100" kern="1200" dirty="0">
              <a:latin typeface="Times New Roman" panose="02020603050405020304" pitchFamily="18" charset="0"/>
              <a:ea typeface="Calibri" panose="020F0502020204030204" pitchFamily="34" charset="0"/>
              <a:cs typeface="+mn-cs"/>
            </a:endParaRPr>
          </a:p>
        </p:txBody>
      </p:sp>
      <p:sp>
        <p:nvSpPr>
          <p:cNvPr id="3" name="TextBox 2">
            <a:extLst>
              <a:ext uri="{FF2B5EF4-FFF2-40B4-BE49-F238E27FC236}">
                <a16:creationId xmlns:a16="http://schemas.microsoft.com/office/drawing/2014/main" id="{6C249298-7213-63AA-852D-0C94433BD7AB}"/>
              </a:ext>
            </a:extLst>
          </p:cNvPr>
          <p:cNvSpPr txBox="1"/>
          <p:nvPr/>
        </p:nvSpPr>
        <p:spPr>
          <a:xfrm>
            <a:off x="475343" y="767344"/>
            <a:ext cx="8193314" cy="4154984"/>
          </a:xfrm>
          <a:prstGeom prst="rect">
            <a:avLst/>
          </a:prstGeom>
          <a:noFill/>
        </p:spPr>
        <p:txBody>
          <a:bodyPr wrap="square">
            <a:spAutoFit/>
          </a:bodyPr>
          <a:lstStyle/>
          <a:p>
            <a:pPr algn="just">
              <a:buNone/>
            </a:pPr>
            <a:r>
              <a:rPr lang="en-US" sz="1400"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a:effectLst/>
                <a:latin typeface="Times New Roman" panose="02020603050405020304" pitchFamily="18" charset="0"/>
                <a:ea typeface="Times New Roman" panose="02020603050405020304" pitchFamily="18" charset="0"/>
                <a:cs typeface="Times New Roman" panose="02020603050405020304" pitchFamily="18" charset="0"/>
              </a:rPr>
              <a:t>Chị K thấy hàng xóm của mình là bà L thường xuyên xả rác thải sinh hoạt và dầu thải do anh T con trai bà mở cửa hàng sửa chữa xe máy không đúng quy định nên đã nhắc nhở. Bà L không những không nghe mà còn có những lời lẽ xúc phạm chị K. Con trai bà L là anh T còn lấy dầu thải tạt lên tường nhà chị K. Chị K kể với em gái, Em gái cùng chị làm đơn trình báo công an.</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buNone/>
            </a:pPr>
            <a:r>
              <a:rPr lang="en-US" sz="2400" kern="0">
                <a:effectLst/>
                <a:latin typeface="Times New Roman" panose="02020603050405020304" pitchFamily="18" charset="0"/>
                <a:ea typeface="Times New Roman" panose="02020603050405020304" pitchFamily="18" charset="0"/>
                <a:cs typeface="Times New Roman" panose="02020603050405020304" pitchFamily="18" charset="0"/>
              </a:rPr>
              <a:t>   a. Những ai trong tình huống trên  vi phạm trong việc bảo vệ môi trường? Vì sao?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buNone/>
            </a:pPr>
            <a:r>
              <a:rPr lang="en-US" sz="2400" kern="0">
                <a:effectLst/>
                <a:latin typeface="Times New Roman" panose="02020603050405020304" pitchFamily="18" charset="0"/>
                <a:ea typeface="Times New Roman" panose="02020603050405020304" pitchFamily="18" charset="0"/>
                <a:cs typeface="Times New Roman" panose="02020603050405020304" pitchFamily="18" charset="0"/>
              </a:rPr>
              <a:t>     b. Những ai trong tình huống trên  thực hiện tốt  trách nhiệm của công dân trong việc bảo vệ môi trường? Vì sao?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1187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xmlns:a16="http://schemas.microsoft.com/office/drawing/2014/main" xmlns:a14="http://schemas.microsoft.com/office/drawing/2010/main" xmlns:ma14="http://schemas.microsoft.com/office/mac/drawingml/2011/main" xmlns:p14="http://schemas.microsoft.com/office/powerpoint/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85217-7408-6FD8-0A14-677373A95C42}"/>
            </a:ext>
          </a:extLst>
        </p:cNvPr>
        <p:cNvGrpSpPr/>
        <p:nvPr/>
      </p:nvGrpSpPr>
      <p:grpSpPr>
        <a:xfrm>
          <a:off x="0" y="0"/>
          <a:ext cx="0" cy="0"/>
          <a:chOff x="0" y="0"/>
          <a:chExt cx="0" cy="0"/>
        </a:xfrm>
      </p:grpSpPr>
      <p:sp>
        <p:nvSpPr>
          <p:cNvPr id="6" name="文本框 7">
            <a:extLst>
              <a:ext uri="{FF2B5EF4-FFF2-40B4-BE49-F238E27FC236}">
                <a16:creationId xmlns:a16="http://schemas.microsoft.com/office/drawing/2014/main" id="{6A71C5A8-40A9-4F35-6E5C-208C33D544B7}"/>
              </a:ext>
            </a:extLst>
          </p:cNvPr>
          <p:cNvSpPr txBox="1"/>
          <p:nvPr/>
        </p:nvSpPr>
        <p:spPr>
          <a:xfrm>
            <a:off x="576943" y="414536"/>
            <a:ext cx="4558832"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lt"/>
              </a:rPr>
              <a:t>Bài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rPr>
              <a:t> </a:t>
            </a:r>
            <a:r>
              <a:rPr kumimoji="0" lang="en-US" altLang="zh-CN" sz="2400" b="1" i="0" u="none"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sym typeface="+mn-lt"/>
              </a:rPr>
              <a:t>tập</a:t>
            </a:r>
            <a:r>
              <a:rPr kumimoji="0" lang="en-US" altLang="zh-CN" sz="2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 1</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sp>
        <p:nvSpPr>
          <p:cNvPr id="7" name="Rectangle 6">
            <a:extLst>
              <a:ext uri="{FF2B5EF4-FFF2-40B4-BE49-F238E27FC236}">
                <a16:creationId xmlns:a16="http://schemas.microsoft.com/office/drawing/2014/main" id="{782913AD-B018-BD79-A5F2-275D3572F7A2}"/>
              </a:ext>
            </a:extLst>
          </p:cNvPr>
          <p:cNvSpPr/>
          <p:nvPr/>
        </p:nvSpPr>
        <p:spPr>
          <a:xfrm>
            <a:off x="576943" y="1019950"/>
            <a:ext cx="7377249" cy="415498"/>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endParaRPr kumimoji="0" lang="en-US" sz="2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endParaRPr>
          </a:p>
        </p:txBody>
      </p:sp>
      <p:sp>
        <p:nvSpPr>
          <p:cNvPr id="3" name="TextBox 2">
            <a:extLst>
              <a:ext uri="{FF2B5EF4-FFF2-40B4-BE49-F238E27FC236}">
                <a16:creationId xmlns:a16="http://schemas.microsoft.com/office/drawing/2014/main" id="{DCED4BB5-E066-947F-DBFE-372915AF0583}"/>
              </a:ext>
            </a:extLst>
          </p:cNvPr>
          <p:cNvSpPr txBox="1"/>
          <p:nvPr/>
        </p:nvSpPr>
        <p:spPr>
          <a:xfrm>
            <a:off x="475343" y="767344"/>
            <a:ext cx="8193314"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Chị K thấy hàng xóm của mình là bà L thường xuyên xả rác thải sinh hoạt và dầu thải do anh T con trai bà mở cửa hàng sửa chữa xe máy không đúng quy định nên đã nhắc nhở. Bà L không những không nghe mà còn có những lời lẽ xúc phạm chị K. Con trai bà L là anh T còn lấy dầu thải tạt lên tường nhà chị K. Chị K kể với em gái, Em gái cùng chị làm đơn trình báo công 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 Anh T và bà L trong tình huống trên  vi phạm trong việc bảo vệ môi trường,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Vì: Xả rác thải sinh hoạt và dầu thải ra môi trường. Vi phạm luật Bảo vệ môi trường.</a:t>
            </a:r>
            <a:endParaRPr kumimoji="0" lang="en-US" sz="2400" b="1" i="0" u="none" strike="noStrike" kern="1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513497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xmlns:a16="http://schemas.microsoft.com/office/drawing/2014/main" xmlns:a14="http://schemas.microsoft.com/office/drawing/2010/main" xmlns:ma14="http://schemas.microsoft.com/office/mac/drawingml/2011/main" xmlns:p14="http://schemas.microsoft.com/office/powerpoint/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A5D2B-0681-E81D-2E2C-977D1C6D89D5}"/>
            </a:ext>
          </a:extLst>
        </p:cNvPr>
        <p:cNvGrpSpPr/>
        <p:nvPr/>
      </p:nvGrpSpPr>
      <p:grpSpPr>
        <a:xfrm>
          <a:off x="0" y="0"/>
          <a:ext cx="0" cy="0"/>
          <a:chOff x="0" y="0"/>
          <a:chExt cx="0" cy="0"/>
        </a:xfrm>
      </p:grpSpPr>
      <p:sp>
        <p:nvSpPr>
          <p:cNvPr id="6" name="文本框 7">
            <a:extLst>
              <a:ext uri="{FF2B5EF4-FFF2-40B4-BE49-F238E27FC236}">
                <a16:creationId xmlns:a16="http://schemas.microsoft.com/office/drawing/2014/main" id="{773D225B-28E9-D74D-E162-C7D92F7A630A}"/>
              </a:ext>
            </a:extLst>
          </p:cNvPr>
          <p:cNvSpPr txBox="1"/>
          <p:nvPr/>
        </p:nvSpPr>
        <p:spPr>
          <a:xfrm>
            <a:off x="576943" y="414536"/>
            <a:ext cx="4558832"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lt"/>
              </a:rPr>
              <a:t>Bài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rPr>
              <a:t> </a:t>
            </a:r>
            <a:r>
              <a:rPr kumimoji="0" lang="en-US" altLang="zh-CN" sz="2400" b="1" i="0" u="none"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sym typeface="+mn-lt"/>
              </a:rPr>
              <a:t>tập</a:t>
            </a:r>
            <a:r>
              <a:rPr kumimoji="0" lang="en-US" altLang="zh-CN" sz="2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 1</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sp>
        <p:nvSpPr>
          <p:cNvPr id="7" name="Rectangle 6">
            <a:extLst>
              <a:ext uri="{FF2B5EF4-FFF2-40B4-BE49-F238E27FC236}">
                <a16:creationId xmlns:a16="http://schemas.microsoft.com/office/drawing/2014/main" id="{BD5FB462-FA1D-BB6B-B7F0-3A0D8EAA5017}"/>
              </a:ext>
            </a:extLst>
          </p:cNvPr>
          <p:cNvSpPr/>
          <p:nvPr/>
        </p:nvSpPr>
        <p:spPr>
          <a:xfrm>
            <a:off x="576943" y="1019950"/>
            <a:ext cx="7377249" cy="415498"/>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endParaRPr kumimoji="0" lang="en-US" sz="2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endParaRPr>
          </a:p>
        </p:txBody>
      </p:sp>
      <p:sp>
        <p:nvSpPr>
          <p:cNvPr id="3" name="TextBox 2">
            <a:extLst>
              <a:ext uri="{FF2B5EF4-FFF2-40B4-BE49-F238E27FC236}">
                <a16:creationId xmlns:a16="http://schemas.microsoft.com/office/drawing/2014/main" id="{B9D0C385-0A1D-4C54-3321-CDCE79475702}"/>
              </a:ext>
            </a:extLst>
          </p:cNvPr>
          <p:cNvSpPr txBox="1"/>
          <p:nvPr/>
        </p:nvSpPr>
        <p:spPr>
          <a:xfrm>
            <a:off x="475343" y="767344"/>
            <a:ext cx="8193314"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Chị K thấy hàng xóm của mình là bà L thường xuyên xả rác thải sinh hoạt và dầu thải do anh T con trai bà mở cửa hàng sửa chữa xe máy không đúng quy định nên đã nhắc nhở. Bà L không những không nghe mà còn có những lời lẽ xúc phạm chị K. Con trai bà L là anh T còn lấy dầu thải tạt lên tường nhà chị K. Chị K kể với em gái, Em gái cùng chị làm đơn trình báo công 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a:t>
            </a:r>
            <a:r>
              <a:rPr kumimoji="0" lang="en-US" sz="2400" b="1" i="0" u="none" strike="noStrike" kern="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Chị K và em gái trong tình huống trên thực hiện tốt trách nhiệm công dân trong việc bảo vệ môi trường</a:t>
            </a:r>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Vì: Có hành vi nhắc nhở, ngăn chặn việc Xả rác thải sinh hoạt và dầu thải của bà L và anh T ra môi trường.</a:t>
            </a:r>
            <a:endParaRPr kumimoji="0" lang="en-US" sz="2400" b="1" i="0" u="none" strike="noStrike" kern="1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99240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xmlns:a16="http://schemas.microsoft.com/office/drawing/2014/main" xmlns:a14="http://schemas.microsoft.com/office/drawing/2010/main" xmlns:ma14="http://schemas.microsoft.com/office/mac/drawingml/2011/main" xmlns:p14="http://schemas.microsoft.com/office/powerpoint/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03C75-F529-780A-7A20-FF17B109198F}"/>
            </a:ext>
          </a:extLst>
        </p:cNvPr>
        <p:cNvGrpSpPr/>
        <p:nvPr/>
      </p:nvGrpSpPr>
      <p:grpSpPr>
        <a:xfrm>
          <a:off x="0" y="0"/>
          <a:ext cx="0" cy="0"/>
          <a:chOff x="0" y="0"/>
          <a:chExt cx="0" cy="0"/>
        </a:xfrm>
      </p:grpSpPr>
      <p:sp>
        <p:nvSpPr>
          <p:cNvPr id="6" name="文本框 7">
            <a:extLst>
              <a:ext uri="{FF2B5EF4-FFF2-40B4-BE49-F238E27FC236}">
                <a16:creationId xmlns:a16="http://schemas.microsoft.com/office/drawing/2014/main" id="{B7FC3FF2-83E3-6E54-877E-DA5833F4D5CB}"/>
              </a:ext>
            </a:extLst>
          </p:cNvPr>
          <p:cNvSpPr txBox="1"/>
          <p:nvPr/>
        </p:nvSpPr>
        <p:spPr>
          <a:xfrm>
            <a:off x="475343" y="431982"/>
            <a:ext cx="8255000"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lt"/>
              </a:rPr>
              <a:t>Bài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rPr>
              <a:t> </a:t>
            </a:r>
            <a:r>
              <a:rPr kumimoji="0" lang="en-US" altLang="zh-CN" sz="2400" b="1" i="0" u="none"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sym typeface="+mn-lt"/>
              </a:rPr>
              <a:t>tập</a:t>
            </a:r>
            <a:r>
              <a:rPr kumimoji="0" lang="en-US" altLang="zh-CN" sz="2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 2: </a:t>
            </a:r>
            <a:r>
              <a:rPr kumimoji="0" lang="en-US" altLang="zh-CN" sz="24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mn-lt"/>
              </a:rPr>
              <a:t>Những</a:t>
            </a:r>
            <a:r>
              <a:rPr kumimoji="0" lang="en-US" altLang="zh-CN" sz="2400" b="1" i="0" u="none" strike="noStrike" kern="1200" cap="none" spc="0" normalizeH="0" noProof="0">
                <a:ln>
                  <a:noFill/>
                </a:ln>
                <a:solidFill>
                  <a:schemeClr val="tx1"/>
                </a:solidFill>
                <a:effectLst/>
                <a:uLnTx/>
                <a:uFillTx/>
                <a:latin typeface="Times New Roman" panose="02020603050405020304" pitchFamily="18" charset="0"/>
                <a:cs typeface="Times New Roman" panose="02020603050405020304" pitchFamily="18" charset="0"/>
                <a:sym typeface="+mn-lt"/>
              </a:rPr>
              <a:t> việc làm, Hành động của trường em nhằm thực hiện </a:t>
            </a:r>
            <a:r>
              <a:rPr kumimoji="0" lang="en-US" altLang="zh-CN" sz="2400" b="1" i="0" u="none" strike="noStrike" kern="1200" cap="none" spc="0" normalizeH="0" noProof="0">
                <a:ln>
                  <a:noFill/>
                </a:ln>
                <a:solidFill>
                  <a:srgbClr val="00B0F0"/>
                </a:solidFill>
                <a:effectLst/>
                <a:uLnTx/>
                <a:uFillTx/>
                <a:latin typeface="Times New Roman" panose="02020603050405020304" pitchFamily="18" charset="0"/>
                <a:cs typeface="Times New Roman" panose="02020603050405020304" pitchFamily="18" charset="0"/>
                <a:sym typeface="+mn-lt"/>
              </a:rPr>
              <a:t>Trường học Xanh - sạch - Đẹp</a:t>
            </a:r>
            <a:r>
              <a:rPr kumimoji="0" lang="en-US" altLang="zh-CN" sz="2400" b="1"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sym typeface="+mn-lt"/>
              </a:rPr>
              <a:t> </a:t>
            </a:r>
            <a:endParaRPr kumimoji="0" lang="zh-CN" altLang="en-US" sz="24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mn-lt"/>
            </a:endParaRPr>
          </a:p>
        </p:txBody>
      </p:sp>
      <p:sp>
        <p:nvSpPr>
          <p:cNvPr id="7" name="Rectangle 6">
            <a:extLst>
              <a:ext uri="{FF2B5EF4-FFF2-40B4-BE49-F238E27FC236}">
                <a16:creationId xmlns:a16="http://schemas.microsoft.com/office/drawing/2014/main" id="{E8FE38D3-EE36-493E-936A-4D26B6B6DA56}"/>
              </a:ext>
            </a:extLst>
          </p:cNvPr>
          <p:cNvSpPr/>
          <p:nvPr/>
        </p:nvSpPr>
        <p:spPr>
          <a:xfrm>
            <a:off x="576943" y="1019950"/>
            <a:ext cx="7377249" cy="415498"/>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endParaRPr kumimoji="0" lang="en-US" sz="2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endParaRPr>
          </a:p>
        </p:txBody>
      </p:sp>
    </p:spTree>
    <p:extLst>
      <p:ext uri="{BB962C8B-B14F-4D97-AF65-F5344CB8AC3E}">
        <p14:creationId xmlns:p14="http://schemas.microsoft.com/office/powerpoint/2010/main" val="2352040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xmlns:a16="http://schemas.microsoft.com/office/drawing/2014/main" xmlns:a14="http://schemas.microsoft.com/office/drawing/2010/main" xmlns:ma14="http://schemas.microsoft.com/office/mac/drawingml/2011/main" xmlns:p14="http://schemas.microsoft.com/office/powerpoint/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0E8E3-DDCA-5601-D9E9-0948849CB591}"/>
            </a:ext>
          </a:extLst>
        </p:cNvPr>
        <p:cNvGrpSpPr/>
        <p:nvPr/>
      </p:nvGrpSpPr>
      <p:grpSpPr>
        <a:xfrm>
          <a:off x="0" y="0"/>
          <a:ext cx="0" cy="0"/>
          <a:chOff x="0" y="0"/>
          <a:chExt cx="0" cy="0"/>
        </a:xfrm>
      </p:grpSpPr>
      <p:sp>
        <p:nvSpPr>
          <p:cNvPr id="6" name="文本框 7">
            <a:extLst>
              <a:ext uri="{FF2B5EF4-FFF2-40B4-BE49-F238E27FC236}">
                <a16:creationId xmlns:a16="http://schemas.microsoft.com/office/drawing/2014/main" id="{A036AB14-A85C-F41D-68F7-9E2DAD717E47}"/>
              </a:ext>
            </a:extLst>
          </p:cNvPr>
          <p:cNvSpPr txBox="1"/>
          <p:nvPr/>
        </p:nvSpPr>
        <p:spPr>
          <a:xfrm>
            <a:off x="475343" y="431982"/>
            <a:ext cx="8255000"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lt"/>
              </a:rPr>
              <a:t>Bài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rPr>
              <a:t> </a:t>
            </a:r>
            <a:r>
              <a:rPr kumimoji="0" lang="en-US" altLang="zh-CN" sz="2400" b="1" i="0" u="none"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sym typeface="+mn-lt"/>
              </a:rPr>
              <a:t>tập</a:t>
            </a:r>
            <a:r>
              <a:rPr kumimoji="0" lang="en-US" altLang="zh-CN" sz="2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 3: </a:t>
            </a: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mn-lt"/>
              </a:rPr>
              <a:t>Thông điệp về "Bảo vệ môi trường và tài nguyên thiên nhiên"</a:t>
            </a:r>
            <a:endParaRPr kumimoji="0" lang="zh-CN" altLang="en-US" sz="24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mn-lt"/>
            </a:endParaRPr>
          </a:p>
        </p:txBody>
      </p:sp>
      <p:sp>
        <p:nvSpPr>
          <p:cNvPr id="7" name="Rectangle 6">
            <a:extLst>
              <a:ext uri="{FF2B5EF4-FFF2-40B4-BE49-F238E27FC236}">
                <a16:creationId xmlns:a16="http://schemas.microsoft.com/office/drawing/2014/main" id="{C6EFFAD2-6489-AB1E-0211-4A5E5396B27A}"/>
              </a:ext>
            </a:extLst>
          </p:cNvPr>
          <p:cNvSpPr/>
          <p:nvPr/>
        </p:nvSpPr>
        <p:spPr>
          <a:xfrm>
            <a:off x="576943" y="1019950"/>
            <a:ext cx="7377249" cy="415498"/>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endParaRPr kumimoji="0" lang="en-US" sz="2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endParaRPr>
          </a:p>
        </p:txBody>
      </p:sp>
      <p:sp>
        <p:nvSpPr>
          <p:cNvPr id="2" name="Rectangle 1">
            <a:extLst>
              <a:ext uri="{FF2B5EF4-FFF2-40B4-BE49-F238E27FC236}">
                <a16:creationId xmlns:a16="http://schemas.microsoft.com/office/drawing/2014/main" id="{24AD9D37-7823-373C-93B1-D4DBD2FB266C}"/>
              </a:ext>
            </a:extLst>
          </p:cNvPr>
          <p:cNvSpPr>
            <a:spLocks noChangeArrowheads="1"/>
          </p:cNvSpPr>
          <p:nvPr/>
        </p:nvSpPr>
        <p:spPr bwMode="auto">
          <a:xfrm rot="10800000" flipV="1">
            <a:off x="576943" y="1360137"/>
            <a:ext cx="747884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rgbClr val="00B0F0"/>
                </a:solidFill>
                <a:effectLst/>
                <a:latin typeface="Arial" panose="020B0604020202020204" pitchFamily="34" charset="0"/>
              </a:rPr>
              <a:t>"Mỗi hành động nhỏ hôm nay sẽ tạo nên một Trái Đất lớn mạnh ngày mai. Hãy bắt đầu bằng việc sống xanh!"</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1" i="0" u="none" strike="noStrike" cap="none" normalizeH="0" baseline="0">
              <a:ln>
                <a:noFill/>
              </a:ln>
              <a:solidFill>
                <a:srgbClr val="00B0F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accent6"/>
                </a:solidFill>
                <a:effectLst/>
                <a:latin typeface="Arial" panose="020B0604020202020204" pitchFamily="34" charset="0"/>
              </a:rPr>
              <a:t>"Tài nguyên thiên nhiên không phải vô hạn. Bảo vệ chúng chính là bảo vệ sự sống của chính chúng ta."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accent6"/>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rgbClr val="00B050"/>
                </a:solidFill>
                <a:effectLst/>
                <a:latin typeface="Arial" panose="020B0604020202020204" pitchFamily="34" charset="0"/>
              </a:rPr>
              <a:t>"Đừng chỉ nói yêu thiên nhiên – hãy sống sao để thiên nhiên có thể yêu lại bạn."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rgbClr val="00B05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accent2"/>
                </a:solidFill>
                <a:effectLst/>
                <a:latin typeface="Arial" panose="020B0604020202020204" pitchFamily="34" charset="0"/>
              </a:rPr>
              <a:t>"Hành tinh này là ngôi nhà duy nhất của chúng ta. Hãy gìn giữ nó trước khi quá muộn."</a:t>
            </a:r>
            <a:endParaRPr kumimoji="0" lang="en-US" altLang="en-US" sz="1800" b="0" i="0" u="none" strike="noStrike" cap="none" normalizeH="0" baseline="0">
              <a:ln>
                <a:noFill/>
              </a:ln>
              <a:solidFill>
                <a:schemeClr val="accent2"/>
              </a:solidFill>
              <a:effectLst/>
              <a:latin typeface="Arial" panose="020B0604020202020204" pitchFamily="34" charset="0"/>
            </a:endParaRPr>
          </a:p>
        </p:txBody>
      </p:sp>
    </p:spTree>
    <p:extLst>
      <p:ext uri="{BB962C8B-B14F-4D97-AF65-F5344CB8AC3E}">
        <p14:creationId xmlns:p14="http://schemas.microsoft.com/office/powerpoint/2010/main" val="998692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xmlns:a16="http://schemas.microsoft.com/office/drawing/2014/main" xmlns:a14="http://schemas.microsoft.com/office/drawing/2010/main" xmlns:ma14="http://schemas.microsoft.com/office/mac/drawingml/2011/main" xmlns:p14="http://schemas.microsoft.com/office/powerpoint/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138DC-3592-8799-E888-CD053757CBDE}"/>
            </a:ext>
          </a:extLst>
        </p:cNvPr>
        <p:cNvGrpSpPr/>
        <p:nvPr/>
      </p:nvGrpSpPr>
      <p:grpSpPr>
        <a:xfrm>
          <a:off x="0" y="0"/>
          <a:ext cx="0" cy="0"/>
          <a:chOff x="0" y="0"/>
          <a:chExt cx="0" cy="0"/>
        </a:xfrm>
      </p:grpSpPr>
      <p:sp>
        <p:nvSpPr>
          <p:cNvPr id="6" name="文本框 7">
            <a:extLst>
              <a:ext uri="{FF2B5EF4-FFF2-40B4-BE49-F238E27FC236}">
                <a16:creationId xmlns:a16="http://schemas.microsoft.com/office/drawing/2014/main" id="{5316E106-AD8F-907C-24A2-05B70C21A20C}"/>
              </a:ext>
            </a:extLst>
          </p:cNvPr>
          <p:cNvSpPr txBox="1"/>
          <p:nvPr/>
        </p:nvSpPr>
        <p:spPr>
          <a:xfrm>
            <a:off x="475343" y="431982"/>
            <a:ext cx="8255000"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lt"/>
              </a:rPr>
              <a:t>Bài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rPr>
              <a:t> </a:t>
            </a:r>
            <a:r>
              <a:rPr kumimoji="0" lang="en-US" altLang="zh-CN" sz="2400" b="1" i="0" u="none"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sym typeface="+mn-lt"/>
              </a:rPr>
              <a:t>tập</a:t>
            </a:r>
            <a:r>
              <a:rPr kumimoji="0" lang="en-US" altLang="zh-CN" sz="2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 3: </a:t>
            </a: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mn-lt"/>
              </a:rPr>
              <a:t>Thông</a:t>
            </a:r>
            <a:r>
              <a:rPr kumimoji="0" lang="en-US" altLang="zh-CN" sz="2400" b="1"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sym typeface="+mn-lt"/>
              </a:rPr>
              <a:t> điệp về "Bảo vệ môi trường và tài nguyên thiên nhiên"</a:t>
            </a:r>
            <a:endParaRPr kumimoji="0" lang="zh-CN" altLang="en-US" sz="24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mn-lt"/>
            </a:endParaRPr>
          </a:p>
        </p:txBody>
      </p:sp>
      <p:sp>
        <p:nvSpPr>
          <p:cNvPr id="7" name="Rectangle 6">
            <a:extLst>
              <a:ext uri="{FF2B5EF4-FFF2-40B4-BE49-F238E27FC236}">
                <a16:creationId xmlns:a16="http://schemas.microsoft.com/office/drawing/2014/main" id="{8AC3CD7E-D8BC-6185-0313-E37BEE6F1874}"/>
              </a:ext>
            </a:extLst>
          </p:cNvPr>
          <p:cNvSpPr/>
          <p:nvPr/>
        </p:nvSpPr>
        <p:spPr>
          <a:xfrm>
            <a:off x="576943" y="1019950"/>
            <a:ext cx="7377249" cy="415498"/>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endParaRPr kumimoji="0" lang="en-US" sz="2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endParaRPr>
          </a:p>
        </p:txBody>
      </p:sp>
    </p:spTree>
    <p:extLst>
      <p:ext uri="{BB962C8B-B14F-4D97-AF65-F5344CB8AC3E}">
        <p14:creationId xmlns:p14="http://schemas.microsoft.com/office/powerpoint/2010/main" val="228832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xmlns:a16="http://schemas.microsoft.com/office/drawing/2014/main" xmlns:a14="http://schemas.microsoft.com/office/drawing/2010/main" xmlns:ma14="http://schemas.microsoft.com/office/mac/drawingml/2011/main" xmlns:p14="http://schemas.microsoft.com/office/powerpoint/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FCEAD8-42DE-446D-921E-9F4585C98771}"/>
              </a:ext>
            </a:extLst>
          </p:cNvPr>
          <p:cNvSpPr>
            <a:spLocks noGrp="1"/>
          </p:cNvSpPr>
          <p:nvPr>
            <p:ph type="sldNum" sz="quarter" idx="12"/>
          </p:nvPr>
        </p:nvSpPr>
        <p:spPr/>
        <p:txBody>
          <a:bodyPr/>
          <a:lstStyle/>
          <a:p>
            <a:pPr defTabSz="685800">
              <a:buClrTx/>
            </a:pPr>
            <a:fld id="{9CF1BDB4-6E33-4EB0-BC1A-E3E463951136}" type="slidenum">
              <a:rPr lang="en-US" sz="1350" kern="1200">
                <a:solidFill>
                  <a:srgbClr val="333333"/>
                </a:solidFill>
                <a:ea typeface="+mn-ea"/>
                <a:cs typeface="+mn-cs"/>
              </a:rPr>
              <a:pPr defTabSz="685800">
                <a:buClrTx/>
              </a:pPr>
              <a:t>16</a:t>
            </a:fld>
            <a:endParaRPr lang="en-US" sz="1350" kern="1200">
              <a:solidFill>
                <a:srgbClr val="333333"/>
              </a:solidFill>
              <a:ea typeface="+mn-ea"/>
              <a:cs typeface="+mn-cs"/>
            </a:endParaRPr>
          </a:p>
        </p:txBody>
      </p:sp>
      <p:graphicFrame>
        <p:nvGraphicFramePr>
          <p:cNvPr id="12" name="Sơ đồ 11">
            <a:extLst>
              <a:ext uri="{FF2B5EF4-FFF2-40B4-BE49-F238E27FC236}">
                <a16:creationId xmlns:a16="http://schemas.microsoft.com/office/drawing/2014/main" id="{A9EACD1B-05D4-6700-0318-A9E552C90E8B}"/>
              </a:ext>
            </a:extLst>
          </p:cNvPr>
          <p:cNvGraphicFramePr/>
          <p:nvPr>
            <p:extLst>
              <p:ext uri="{D42A27DB-BD31-4B8C-83A1-F6EECF244321}">
                <p14:modId xmlns:p14="http://schemas.microsoft.com/office/powerpoint/2010/main" val="519295994"/>
              </p:ext>
            </p:extLst>
          </p:nvPr>
        </p:nvGraphicFramePr>
        <p:xfrm>
          <a:off x="333724" y="1327416"/>
          <a:ext cx="8589131" cy="2228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Hộp Văn bản 2">
            <a:extLst>
              <a:ext uri="{FF2B5EF4-FFF2-40B4-BE49-F238E27FC236}">
                <a16:creationId xmlns:a16="http://schemas.microsoft.com/office/drawing/2014/main" id="{852DFB41-9532-4778-5F4B-AD3512742AB0}"/>
              </a:ext>
            </a:extLst>
          </p:cNvPr>
          <p:cNvSpPr txBox="1"/>
          <p:nvPr/>
        </p:nvSpPr>
        <p:spPr>
          <a:xfrm>
            <a:off x="1721954" y="104362"/>
            <a:ext cx="5068956" cy="740628"/>
          </a:xfrm>
          <a:prstGeom prst="round2Diag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defTabSz="685800" fontAlgn="base">
              <a:spcBef>
                <a:spcPct val="0"/>
              </a:spcBef>
              <a:spcAft>
                <a:spcPct val="0"/>
              </a:spcAft>
              <a:buClrTx/>
            </a:pPr>
            <a:r>
              <a:rPr lang="en-US" sz="3750" b="1" kern="1200">
                <a:solidFill>
                  <a:srgbClr val="CC3300"/>
                </a:solidFill>
                <a:latin typeface="#9Slide07 IcielSoup of Justice" pitchFamily="2" charset="0"/>
                <a:cs typeface="Times New Roman" panose="02020603050405020304" pitchFamily="18" charset="0"/>
              </a:rPr>
              <a:t>DẶN DÒ</a:t>
            </a:r>
          </a:p>
        </p:txBody>
      </p:sp>
    </p:spTree>
    <p:extLst>
      <p:ext uri="{BB962C8B-B14F-4D97-AF65-F5344CB8AC3E}">
        <p14:creationId xmlns:p14="http://schemas.microsoft.com/office/powerpoint/2010/main" val="177742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grpSp>
        <p:nvGrpSpPr>
          <p:cNvPr id="3020" name="Google Shape;3020;p40"/>
          <p:cNvGrpSpPr/>
          <p:nvPr/>
        </p:nvGrpSpPr>
        <p:grpSpPr>
          <a:xfrm>
            <a:off x="6788700" y="1133256"/>
            <a:ext cx="1313343" cy="619998"/>
            <a:chOff x="7256800" y="979056"/>
            <a:chExt cx="1313343" cy="619998"/>
          </a:xfrm>
        </p:grpSpPr>
        <p:sp>
          <p:nvSpPr>
            <p:cNvPr id="3021" name="Google Shape;3021;p40"/>
            <p:cNvSpPr/>
            <p:nvPr/>
          </p:nvSpPr>
          <p:spPr>
            <a:xfrm>
              <a:off x="7929463" y="12208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0"/>
            <p:cNvSpPr/>
            <p:nvPr/>
          </p:nvSpPr>
          <p:spPr>
            <a:xfrm>
              <a:off x="7256800" y="97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3" name="Google Shape;3023;p40"/>
          <p:cNvSpPr/>
          <p:nvPr/>
        </p:nvSpPr>
        <p:spPr>
          <a:xfrm>
            <a:off x="392875" y="12875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BA9057AC-5876-8948-75C8-06DFDF3A8F73}"/>
              </a:ext>
            </a:extLst>
          </p:cNvPr>
          <p:cNvSpPr txBox="1"/>
          <p:nvPr/>
        </p:nvSpPr>
        <p:spPr>
          <a:xfrm>
            <a:off x="5645977" y="725156"/>
            <a:ext cx="3383310" cy="3263305"/>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2: </a:t>
            </a:r>
            <a:r>
              <a:rPr lang="vi-VN" sz="1800" dirty="0">
                <a:solidFill>
                  <a:schemeClr val="tx1"/>
                </a:solidFill>
              </a:rPr>
              <a:t>Em hãy cùng bạn thiết kế một số đồ dùng, dụng cụ học tập sáng tạo từ những  vật dụng đã qua sử dụng để tuyên truyền về trách nhiệm bảo vệ tài nguyên  thiên nhiên.</a:t>
            </a:r>
          </a:p>
        </p:txBody>
      </p:sp>
      <p:sp>
        <p:nvSpPr>
          <p:cNvPr id="15" name="TextBox 14">
            <a:extLst>
              <a:ext uri="{FF2B5EF4-FFF2-40B4-BE49-F238E27FC236}">
                <a16:creationId xmlns:a16="http://schemas.microsoft.com/office/drawing/2014/main" id="{31536BA6-E773-06C6-1748-B845CB96E2C2}"/>
              </a:ext>
            </a:extLst>
          </p:cNvPr>
          <p:cNvSpPr txBox="1"/>
          <p:nvPr/>
        </p:nvSpPr>
        <p:spPr>
          <a:xfrm>
            <a:off x="228478" y="174204"/>
            <a:ext cx="3383310" cy="410958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1: </a:t>
            </a:r>
            <a:r>
              <a:rPr lang="vi-VN" sz="1800" dirty="0">
                <a:solidFill>
                  <a:schemeClr val="tx1"/>
                </a:solidFill>
              </a:rPr>
              <a:t>Em hãy thực hiện những việc làm phù hợp (dọn dẹp vệ sinh, trồng và chăm sóc  cây xanh, nhắc nhở bạn bè, em nhỏ,…) để góp phần bảo vệ môi trường tại nơi  em sinh sống và chia sẻ kết quả với mọi người. </a:t>
            </a:r>
          </a:p>
        </p:txBody>
      </p:sp>
      <p:grpSp>
        <p:nvGrpSpPr>
          <p:cNvPr id="16" name="Google Shape;3883;p57">
            <a:extLst>
              <a:ext uri="{FF2B5EF4-FFF2-40B4-BE49-F238E27FC236}">
                <a16:creationId xmlns:a16="http://schemas.microsoft.com/office/drawing/2014/main" id="{9384B410-CBE6-9FCE-D598-E2E6AD5A1CB3}"/>
              </a:ext>
            </a:extLst>
          </p:cNvPr>
          <p:cNvGrpSpPr/>
          <p:nvPr/>
        </p:nvGrpSpPr>
        <p:grpSpPr>
          <a:xfrm rot="638655">
            <a:off x="3774753" y="1249820"/>
            <a:ext cx="1640878" cy="1641111"/>
            <a:chOff x="-2916550" y="1285875"/>
            <a:chExt cx="1091125" cy="1091125"/>
          </a:xfrm>
        </p:grpSpPr>
        <p:sp>
          <p:nvSpPr>
            <p:cNvPr id="17" name="Google Shape;3884;p57">
              <a:extLst>
                <a:ext uri="{FF2B5EF4-FFF2-40B4-BE49-F238E27FC236}">
                  <a16:creationId xmlns:a16="http://schemas.microsoft.com/office/drawing/2014/main" id="{58B624C6-C9C4-438B-3E09-888EBF77D507}"/>
                </a:ext>
              </a:extLst>
            </p:cNvPr>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85;p57">
              <a:extLst>
                <a:ext uri="{FF2B5EF4-FFF2-40B4-BE49-F238E27FC236}">
                  <a16:creationId xmlns:a16="http://schemas.microsoft.com/office/drawing/2014/main" id="{B70A963F-4402-32AD-E6DF-F7A93888AC6C}"/>
                </a:ext>
              </a:extLst>
            </p:cNvPr>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86;p57">
              <a:extLst>
                <a:ext uri="{FF2B5EF4-FFF2-40B4-BE49-F238E27FC236}">
                  <a16:creationId xmlns:a16="http://schemas.microsoft.com/office/drawing/2014/main" id="{C66DEA9D-E75F-2A12-73AC-C78971E0836D}"/>
                </a:ext>
              </a:extLst>
            </p:cNvPr>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87;p57">
              <a:extLst>
                <a:ext uri="{FF2B5EF4-FFF2-40B4-BE49-F238E27FC236}">
                  <a16:creationId xmlns:a16="http://schemas.microsoft.com/office/drawing/2014/main" id="{E22319C2-20D8-17C5-379A-95F30C0953DD}"/>
                </a:ext>
              </a:extLst>
            </p:cNvPr>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88;p57">
              <a:extLst>
                <a:ext uri="{FF2B5EF4-FFF2-40B4-BE49-F238E27FC236}">
                  <a16:creationId xmlns:a16="http://schemas.microsoft.com/office/drawing/2014/main" id="{A3230AB0-B40D-3E8E-14E7-C317BEB5B435}"/>
                </a:ext>
              </a:extLst>
            </p:cNvPr>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89;p57">
              <a:extLst>
                <a:ext uri="{FF2B5EF4-FFF2-40B4-BE49-F238E27FC236}">
                  <a16:creationId xmlns:a16="http://schemas.microsoft.com/office/drawing/2014/main" id="{7B841272-DC7B-B3D6-95E4-0493788EFD17}"/>
                </a:ext>
              </a:extLst>
            </p:cNvPr>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90;p57">
              <a:extLst>
                <a:ext uri="{FF2B5EF4-FFF2-40B4-BE49-F238E27FC236}">
                  <a16:creationId xmlns:a16="http://schemas.microsoft.com/office/drawing/2014/main" id="{85D22268-BE66-2D04-3729-E3630FB00FFD}"/>
                </a:ext>
              </a:extLst>
            </p:cNvPr>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91;p57">
              <a:extLst>
                <a:ext uri="{FF2B5EF4-FFF2-40B4-BE49-F238E27FC236}">
                  <a16:creationId xmlns:a16="http://schemas.microsoft.com/office/drawing/2014/main" id="{C3886F13-136C-44B1-E27A-0A44796594C2}"/>
                </a:ext>
              </a:extLst>
            </p:cNvPr>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92;p57">
              <a:extLst>
                <a:ext uri="{FF2B5EF4-FFF2-40B4-BE49-F238E27FC236}">
                  <a16:creationId xmlns:a16="http://schemas.microsoft.com/office/drawing/2014/main" id="{7FFD62A8-81B4-DC0C-721E-A8FEB1295EEF}"/>
                </a:ext>
              </a:extLst>
            </p:cNvPr>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93;p57">
              <a:extLst>
                <a:ext uri="{FF2B5EF4-FFF2-40B4-BE49-F238E27FC236}">
                  <a16:creationId xmlns:a16="http://schemas.microsoft.com/office/drawing/2014/main" id="{D43E87B2-FE9B-414F-1A52-41A1D3C0EE14}"/>
                </a:ext>
              </a:extLst>
            </p:cNvPr>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94;p57">
              <a:extLst>
                <a:ext uri="{FF2B5EF4-FFF2-40B4-BE49-F238E27FC236}">
                  <a16:creationId xmlns:a16="http://schemas.microsoft.com/office/drawing/2014/main" id="{1CECE148-30AC-2112-42E6-EB1C1DB8A6EC}"/>
                </a:ext>
              </a:extLst>
            </p:cNvPr>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95;p57">
              <a:extLst>
                <a:ext uri="{FF2B5EF4-FFF2-40B4-BE49-F238E27FC236}">
                  <a16:creationId xmlns:a16="http://schemas.microsoft.com/office/drawing/2014/main" id="{E173CF94-FF80-2477-5B51-5CAD9EBB2DB2}"/>
                </a:ext>
              </a:extLst>
            </p:cNvPr>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96;p57">
              <a:extLst>
                <a:ext uri="{FF2B5EF4-FFF2-40B4-BE49-F238E27FC236}">
                  <a16:creationId xmlns:a16="http://schemas.microsoft.com/office/drawing/2014/main" id="{DC6D09FA-ACD3-CF09-AA81-1D19BCDD8118}"/>
                </a:ext>
              </a:extLst>
            </p:cNvPr>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97;p57">
              <a:extLst>
                <a:ext uri="{FF2B5EF4-FFF2-40B4-BE49-F238E27FC236}">
                  <a16:creationId xmlns:a16="http://schemas.microsoft.com/office/drawing/2014/main" id="{353130E4-1496-9514-F5D7-61DC1A0A0EFE}"/>
                </a:ext>
              </a:extLst>
            </p:cNvPr>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98;p57">
              <a:extLst>
                <a:ext uri="{FF2B5EF4-FFF2-40B4-BE49-F238E27FC236}">
                  <a16:creationId xmlns:a16="http://schemas.microsoft.com/office/drawing/2014/main" id="{DAD7CD9D-F008-ED4B-199A-2CBB2529AD42}"/>
                </a:ext>
              </a:extLst>
            </p:cNvPr>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3899;p57">
              <a:extLst>
                <a:ext uri="{FF2B5EF4-FFF2-40B4-BE49-F238E27FC236}">
                  <a16:creationId xmlns:a16="http://schemas.microsoft.com/office/drawing/2014/main" id="{EC30DBA2-1603-9379-7489-90DB02476FBB}"/>
                </a:ext>
              </a:extLst>
            </p:cNvPr>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3900;p57">
              <a:extLst>
                <a:ext uri="{FF2B5EF4-FFF2-40B4-BE49-F238E27FC236}">
                  <a16:creationId xmlns:a16="http://schemas.microsoft.com/office/drawing/2014/main" id="{83C55299-B0CC-CF68-BDA2-00BA9BA1E6DA}"/>
                </a:ext>
              </a:extLst>
            </p:cNvPr>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3901;p57">
              <a:extLst>
                <a:ext uri="{FF2B5EF4-FFF2-40B4-BE49-F238E27FC236}">
                  <a16:creationId xmlns:a16="http://schemas.microsoft.com/office/drawing/2014/main" id="{8C7895CE-FBDE-4D08-B8AE-2DB38B2A79FA}"/>
                </a:ext>
              </a:extLst>
            </p:cNvPr>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3902;p57">
              <a:extLst>
                <a:ext uri="{FF2B5EF4-FFF2-40B4-BE49-F238E27FC236}">
                  <a16:creationId xmlns:a16="http://schemas.microsoft.com/office/drawing/2014/main" id="{C17B05E2-A1B2-6B2D-EDCA-02676AD473BE}"/>
                </a:ext>
              </a:extLst>
            </p:cNvPr>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3903;p57">
              <a:extLst>
                <a:ext uri="{FF2B5EF4-FFF2-40B4-BE49-F238E27FC236}">
                  <a16:creationId xmlns:a16="http://schemas.microsoft.com/office/drawing/2014/main" id="{4DCDAF88-CA6A-EC17-089D-1DF23BA429BC}"/>
                </a:ext>
              </a:extLst>
            </p:cNvPr>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3904;p57">
              <a:extLst>
                <a:ext uri="{FF2B5EF4-FFF2-40B4-BE49-F238E27FC236}">
                  <a16:creationId xmlns:a16="http://schemas.microsoft.com/office/drawing/2014/main" id="{6A02709E-5194-DD9D-D2C2-78DA56160F0C}"/>
                </a:ext>
              </a:extLst>
            </p:cNvPr>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3905;p57">
              <a:extLst>
                <a:ext uri="{FF2B5EF4-FFF2-40B4-BE49-F238E27FC236}">
                  <a16:creationId xmlns:a16="http://schemas.microsoft.com/office/drawing/2014/main" id="{066EFBA5-554B-5AE8-494D-C91E9374E9E3}"/>
                </a:ext>
              </a:extLst>
            </p:cNvPr>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3906;p57">
              <a:extLst>
                <a:ext uri="{FF2B5EF4-FFF2-40B4-BE49-F238E27FC236}">
                  <a16:creationId xmlns:a16="http://schemas.microsoft.com/office/drawing/2014/main" id="{9048B7F6-6157-D3D6-665D-B2AA308CEACE}"/>
                </a:ext>
              </a:extLst>
            </p:cNvPr>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3907;p57">
              <a:extLst>
                <a:ext uri="{FF2B5EF4-FFF2-40B4-BE49-F238E27FC236}">
                  <a16:creationId xmlns:a16="http://schemas.microsoft.com/office/drawing/2014/main" id="{7C4B09FB-1AA7-EAD2-0CAD-6A05659B0606}"/>
                </a:ext>
              </a:extLst>
            </p:cNvPr>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3908;p57">
              <a:extLst>
                <a:ext uri="{FF2B5EF4-FFF2-40B4-BE49-F238E27FC236}">
                  <a16:creationId xmlns:a16="http://schemas.microsoft.com/office/drawing/2014/main" id="{CDD4B8CE-9F66-B5C8-C09C-744DFDA90804}"/>
                </a:ext>
              </a:extLst>
            </p:cNvPr>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3909;p57">
              <a:extLst>
                <a:ext uri="{FF2B5EF4-FFF2-40B4-BE49-F238E27FC236}">
                  <a16:creationId xmlns:a16="http://schemas.microsoft.com/office/drawing/2014/main" id="{A752DAC0-AA6F-65DB-A083-A0BF6532B6D8}"/>
                </a:ext>
              </a:extLst>
            </p:cNvPr>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3910;p57">
              <a:extLst>
                <a:ext uri="{FF2B5EF4-FFF2-40B4-BE49-F238E27FC236}">
                  <a16:creationId xmlns:a16="http://schemas.microsoft.com/office/drawing/2014/main" id="{FF7FEB76-46F0-80E6-DD40-7E02E11A43FF}"/>
                </a:ext>
              </a:extLst>
            </p:cNvPr>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3911;p57">
              <a:extLst>
                <a:ext uri="{FF2B5EF4-FFF2-40B4-BE49-F238E27FC236}">
                  <a16:creationId xmlns:a16="http://schemas.microsoft.com/office/drawing/2014/main" id="{8BDDB8B1-C03D-DE42-6372-BA15F068A160}"/>
                </a:ext>
              </a:extLst>
            </p:cNvPr>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3912;p57">
              <a:extLst>
                <a:ext uri="{FF2B5EF4-FFF2-40B4-BE49-F238E27FC236}">
                  <a16:creationId xmlns:a16="http://schemas.microsoft.com/office/drawing/2014/main" id="{ACC960F0-AD23-1AB7-6142-00C04ECA8166}"/>
                </a:ext>
              </a:extLst>
            </p:cNvPr>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3913;p57">
              <a:extLst>
                <a:ext uri="{FF2B5EF4-FFF2-40B4-BE49-F238E27FC236}">
                  <a16:creationId xmlns:a16="http://schemas.microsoft.com/office/drawing/2014/main" id="{EBC4095A-8D76-65AD-8752-702BAF49A5ED}"/>
                </a:ext>
              </a:extLst>
            </p:cNvPr>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3914;p57">
              <a:extLst>
                <a:ext uri="{FF2B5EF4-FFF2-40B4-BE49-F238E27FC236}">
                  <a16:creationId xmlns:a16="http://schemas.microsoft.com/office/drawing/2014/main" id="{9F929BB5-499C-6751-DABC-70DC3B3830ED}"/>
                </a:ext>
              </a:extLst>
            </p:cNvPr>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3915;p57">
              <a:extLst>
                <a:ext uri="{FF2B5EF4-FFF2-40B4-BE49-F238E27FC236}">
                  <a16:creationId xmlns:a16="http://schemas.microsoft.com/office/drawing/2014/main" id="{93954259-EC7E-39BC-55D7-BA113F482E0E}"/>
                </a:ext>
              </a:extLst>
            </p:cNvPr>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3916;p57">
              <a:extLst>
                <a:ext uri="{FF2B5EF4-FFF2-40B4-BE49-F238E27FC236}">
                  <a16:creationId xmlns:a16="http://schemas.microsoft.com/office/drawing/2014/main" id="{6825DE83-3435-55D2-06FF-B9FE91B99FAF}"/>
                </a:ext>
              </a:extLst>
            </p:cNvPr>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3917;p57">
              <a:extLst>
                <a:ext uri="{FF2B5EF4-FFF2-40B4-BE49-F238E27FC236}">
                  <a16:creationId xmlns:a16="http://schemas.microsoft.com/office/drawing/2014/main" id="{08B731EE-9D9D-844F-4111-E3CFA2F0372F}"/>
                </a:ext>
              </a:extLst>
            </p:cNvPr>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3918;p57">
              <a:extLst>
                <a:ext uri="{FF2B5EF4-FFF2-40B4-BE49-F238E27FC236}">
                  <a16:creationId xmlns:a16="http://schemas.microsoft.com/office/drawing/2014/main" id="{65A17364-A338-66AB-8FCC-078A8A9019DA}"/>
                </a:ext>
              </a:extLst>
            </p:cNvPr>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04"/>
        <p:cNvGrpSpPr/>
        <p:nvPr/>
      </p:nvGrpSpPr>
      <p:grpSpPr>
        <a:xfrm>
          <a:off x="0" y="0"/>
          <a:ext cx="0" cy="0"/>
          <a:chOff x="0" y="0"/>
          <a:chExt cx="0" cy="0"/>
        </a:xfrm>
      </p:grpSpPr>
      <p:grpSp>
        <p:nvGrpSpPr>
          <p:cNvPr id="8005" name="Google Shape;8005;p62"/>
          <p:cNvGrpSpPr/>
          <p:nvPr/>
        </p:nvGrpSpPr>
        <p:grpSpPr>
          <a:xfrm>
            <a:off x="7459467" y="219164"/>
            <a:ext cx="1234590" cy="1234587"/>
            <a:chOff x="969950" y="1391946"/>
            <a:chExt cx="2071230" cy="2071225"/>
          </a:xfrm>
        </p:grpSpPr>
        <p:sp>
          <p:nvSpPr>
            <p:cNvPr id="8006" name="Google Shape;8006;p62"/>
            <p:cNvSpPr/>
            <p:nvPr/>
          </p:nvSpPr>
          <p:spPr>
            <a:xfrm>
              <a:off x="969950" y="1391946"/>
              <a:ext cx="2071230" cy="2071225"/>
            </a:xfrm>
            <a:custGeom>
              <a:avLst/>
              <a:gdLst/>
              <a:ahLst/>
              <a:cxnLst/>
              <a:rect l="l" t="t" r="r" b="b"/>
              <a:pathLst>
                <a:path w="39862" h="39860" extrusionOk="0">
                  <a:moveTo>
                    <a:pt x="19931" y="0"/>
                  </a:moveTo>
                  <a:cubicBezTo>
                    <a:pt x="14646" y="0"/>
                    <a:pt x="9576" y="2099"/>
                    <a:pt x="5839" y="5837"/>
                  </a:cubicBezTo>
                  <a:cubicBezTo>
                    <a:pt x="2101" y="9574"/>
                    <a:pt x="1" y="14644"/>
                    <a:pt x="1" y="19929"/>
                  </a:cubicBezTo>
                  <a:cubicBezTo>
                    <a:pt x="1" y="25216"/>
                    <a:pt x="2101" y="30286"/>
                    <a:pt x="5839" y="34022"/>
                  </a:cubicBezTo>
                  <a:cubicBezTo>
                    <a:pt x="9576" y="37760"/>
                    <a:pt x="14646" y="39859"/>
                    <a:pt x="19931" y="39859"/>
                  </a:cubicBezTo>
                  <a:cubicBezTo>
                    <a:pt x="25218" y="39859"/>
                    <a:pt x="30286" y="37760"/>
                    <a:pt x="34024" y="34022"/>
                  </a:cubicBezTo>
                  <a:cubicBezTo>
                    <a:pt x="37763" y="30286"/>
                    <a:pt x="39862" y="25216"/>
                    <a:pt x="39862" y="19929"/>
                  </a:cubicBezTo>
                  <a:cubicBezTo>
                    <a:pt x="39862" y="14644"/>
                    <a:pt x="37763" y="9574"/>
                    <a:pt x="34024" y="5837"/>
                  </a:cubicBezTo>
                  <a:cubicBezTo>
                    <a:pt x="30286" y="2099"/>
                    <a:pt x="25218" y="0"/>
                    <a:pt x="19931"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62"/>
            <p:cNvSpPr/>
            <p:nvPr/>
          </p:nvSpPr>
          <p:spPr>
            <a:xfrm>
              <a:off x="1085041" y="1506934"/>
              <a:ext cx="1841099" cy="1841187"/>
            </a:xfrm>
            <a:custGeom>
              <a:avLst/>
              <a:gdLst/>
              <a:ahLst/>
              <a:cxnLst/>
              <a:rect l="l" t="t" r="r" b="b"/>
              <a:pathLst>
                <a:path w="35433" h="35433" extrusionOk="0">
                  <a:moveTo>
                    <a:pt x="17716" y="0"/>
                  </a:moveTo>
                  <a:cubicBezTo>
                    <a:pt x="13019" y="0"/>
                    <a:pt x="8512" y="1867"/>
                    <a:pt x="5189" y="5189"/>
                  </a:cubicBezTo>
                  <a:cubicBezTo>
                    <a:pt x="1867" y="8511"/>
                    <a:pt x="0" y="13018"/>
                    <a:pt x="0" y="17716"/>
                  </a:cubicBezTo>
                  <a:cubicBezTo>
                    <a:pt x="0" y="22415"/>
                    <a:pt x="1867" y="26922"/>
                    <a:pt x="5189" y="30244"/>
                  </a:cubicBezTo>
                  <a:cubicBezTo>
                    <a:pt x="8512" y="33567"/>
                    <a:pt x="13019" y="35432"/>
                    <a:pt x="17716" y="35432"/>
                  </a:cubicBezTo>
                  <a:cubicBezTo>
                    <a:pt x="22415" y="35432"/>
                    <a:pt x="26921" y="33567"/>
                    <a:pt x="30244" y="30244"/>
                  </a:cubicBezTo>
                  <a:cubicBezTo>
                    <a:pt x="33567" y="26922"/>
                    <a:pt x="35432" y="22415"/>
                    <a:pt x="35432" y="17716"/>
                  </a:cubicBezTo>
                  <a:cubicBezTo>
                    <a:pt x="35432" y="13018"/>
                    <a:pt x="33567" y="8511"/>
                    <a:pt x="30244" y="5189"/>
                  </a:cubicBezTo>
                  <a:cubicBezTo>
                    <a:pt x="26921" y="1867"/>
                    <a:pt x="22415" y="0"/>
                    <a:pt x="17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62"/>
            <p:cNvSpPr/>
            <p:nvPr/>
          </p:nvSpPr>
          <p:spPr>
            <a:xfrm>
              <a:off x="1431351" y="1878033"/>
              <a:ext cx="1163280" cy="1163388"/>
            </a:xfrm>
            <a:custGeom>
              <a:avLst/>
              <a:gdLst/>
              <a:ahLst/>
              <a:cxnLst/>
              <a:rect l="l" t="t" r="r" b="b"/>
              <a:pathLst>
                <a:path w="22388" h="22389" extrusionOk="0">
                  <a:moveTo>
                    <a:pt x="11194" y="1"/>
                  </a:moveTo>
                  <a:cubicBezTo>
                    <a:pt x="8225" y="1"/>
                    <a:pt x="5378" y="1181"/>
                    <a:pt x="3278" y="3280"/>
                  </a:cubicBezTo>
                  <a:cubicBezTo>
                    <a:pt x="1179" y="5379"/>
                    <a:pt x="0" y="8227"/>
                    <a:pt x="0" y="11195"/>
                  </a:cubicBezTo>
                  <a:cubicBezTo>
                    <a:pt x="0" y="14164"/>
                    <a:pt x="1179" y="17011"/>
                    <a:pt x="3278" y="19110"/>
                  </a:cubicBezTo>
                  <a:cubicBezTo>
                    <a:pt x="5378" y="21209"/>
                    <a:pt x="8225" y="22388"/>
                    <a:pt x="11194" y="22388"/>
                  </a:cubicBezTo>
                  <a:cubicBezTo>
                    <a:pt x="14162" y="22388"/>
                    <a:pt x="17009" y="21209"/>
                    <a:pt x="19110" y="19110"/>
                  </a:cubicBezTo>
                  <a:cubicBezTo>
                    <a:pt x="21209" y="17011"/>
                    <a:pt x="22388" y="14164"/>
                    <a:pt x="22388" y="11195"/>
                  </a:cubicBezTo>
                  <a:cubicBezTo>
                    <a:pt x="22388" y="8227"/>
                    <a:pt x="21209" y="5379"/>
                    <a:pt x="19110" y="3280"/>
                  </a:cubicBezTo>
                  <a:cubicBezTo>
                    <a:pt x="17009" y="1181"/>
                    <a:pt x="14162" y="1"/>
                    <a:pt x="11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62"/>
            <p:cNvSpPr/>
            <p:nvPr/>
          </p:nvSpPr>
          <p:spPr>
            <a:xfrm>
              <a:off x="1519007" y="2675154"/>
              <a:ext cx="202748" cy="341757"/>
            </a:xfrm>
            <a:custGeom>
              <a:avLst/>
              <a:gdLst/>
              <a:ahLst/>
              <a:cxnLst/>
              <a:rect l="l" t="t" r="r" b="b"/>
              <a:pathLst>
                <a:path w="3902" h="6577" extrusionOk="0">
                  <a:moveTo>
                    <a:pt x="3329" y="1"/>
                  </a:moveTo>
                  <a:cubicBezTo>
                    <a:pt x="3307" y="1"/>
                    <a:pt x="3283" y="8"/>
                    <a:pt x="3258" y="23"/>
                  </a:cubicBezTo>
                  <a:cubicBezTo>
                    <a:pt x="2574" y="421"/>
                    <a:pt x="584" y="2352"/>
                    <a:pt x="0" y="5540"/>
                  </a:cubicBezTo>
                  <a:lnTo>
                    <a:pt x="2892" y="6577"/>
                  </a:lnTo>
                  <a:lnTo>
                    <a:pt x="3371" y="4828"/>
                  </a:lnTo>
                  <a:cubicBezTo>
                    <a:pt x="3371" y="4828"/>
                    <a:pt x="3902" y="1"/>
                    <a:pt x="3329"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62"/>
            <p:cNvSpPr/>
            <p:nvPr/>
          </p:nvSpPr>
          <p:spPr>
            <a:xfrm>
              <a:off x="1548417" y="2766708"/>
              <a:ext cx="123145" cy="171840"/>
            </a:xfrm>
            <a:custGeom>
              <a:avLst/>
              <a:gdLst/>
              <a:ahLst/>
              <a:cxnLst/>
              <a:rect l="l" t="t" r="r" b="b"/>
              <a:pathLst>
                <a:path w="2370" h="3307" extrusionOk="0">
                  <a:moveTo>
                    <a:pt x="1008" y="0"/>
                  </a:moveTo>
                  <a:cubicBezTo>
                    <a:pt x="604" y="579"/>
                    <a:pt x="266" y="1203"/>
                    <a:pt x="0" y="1856"/>
                  </a:cubicBezTo>
                  <a:cubicBezTo>
                    <a:pt x="437" y="2308"/>
                    <a:pt x="880" y="2753"/>
                    <a:pt x="1334" y="3188"/>
                  </a:cubicBezTo>
                  <a:cubicBezTo>
                    <a:pt x="1394" y="3245"/>
                    <a:pt x="1464" y="3306"/>
                    <a:pt x="1547" y="3306"/>
                  </a:cubicBezTo>
                  <a:cubicBezTo>
                    <a:pt x="1550" y="3306"/>
                    <a:pt x="1553" y="3306"/>
                    <a:pt x="1555" y="3306"/>
                  </a:cubicBezTo>
                  <a:cubicBezTo>
                    <a:pt x="1616" y="3303"/>
                    <a:pt x="1669" y="3266"/>
                    <a:pt x="1716" y="3228"/>
                  </a:cubicBezTo>
                  <a:cubicBezTo>
                    <a:pt x="2260" y="2780"/>
                    <a:pt x="2369" y="1948"/>
                    <a:pt x="2111" y="1293"/>
                  </a:cubicBezTo>
                  <a:cubicBezTo>
                    <a:pt x="1899" y="758"/>
                    <a:pt x="1483" y="332"/>
                    <a:pt x="1008"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62"/>
            <p:cNvSpPr/>
            <p:nvPr/>
          </p:nvSpPr>
          <p:spPr>
            <a:xfrm>
              <a:off x="2238336" y="2608593"/>
              <a:ext cx="311968" cy="361191"/>
            </a:xfrm>
            <a:custGeom>
              <a:avLst/>
              <a:gdLst/>
              <a:ahLst/>
              <a:cxnLst/>
              <a:rect l="l" t="t" r="r" b="b"/>
              <a:pathLst>
                <a:path w="6004" h="6951" extrusionOk="0">
                  <a:moveTo>
                    <a:pt x="1308" y="0"/>
                  </a:moveTo>
                  <a:cubicBezTo>
                    <a:pt x="1" y="0"/>
                    <a:pt x="2460" y="4339"/>
                    <a:pt x="2460" y="4339"/>
                  </a:cubicBezTo>
                  <a:lnTo>
                    <a:pt x="3448" y="6692"/>
                  </a:lnTo>
                  <a:lnTo>
                    <a:pt x="4568" y="6950"/>
                  </a:lnTo>
                  <a:lnTo>
                    <a:pt x="5847" y="6179"/>
                  </a:lnTo>
                  <a:cubicBezTo>
                    <a:pt x="6003" y="4511"/>
                    <a:pt x="4279" y="1294"/>
                    <a:pt x="1863" y="159"/>
                  </a:cubicBezTo>
                  <a:cubicBezTo>
                    <a:pt x="1630" y="50"/>
                    <a:pt x="1447" y="0"/>
                    <a:pt x="130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62"/>
            <p:cNvSpPr/>
            <p:nvPr/>
          </p:nvSpPr>
          <p:spPr>
            <a:xfrm>
              <a:off x="2369950" y="2700614"/>
              <a:ext cx="130472" cy="178855"/>
            </a:xfrm>
            <a:custGeom>
              <a:avLst/>
              <a:gdLst/>
              <a:ahLst/>
              <a:cxnLst/>
              <a:rect l="l" t="t" r="r" b="b"/>
              <a:pathLst>
                <a:path w="2511" h="3442" extrusionOk="0">
                  <a:moveTo>
                    <a:pt x="1398" y="1"/>
                  </a:moveTo>
                  <a:cubicBezTo>
                    <a:pt x="1083" y="123"/>
                    <a:pt x="790" y="308"/>
                    <a:pt x="578" y="569"/>
                  </a:cubicBezTo>
                  <a:cubicBezTo>
                    <a:pt x="399" y="786"/>
                    <a:pt x="281" y="1047"/>
                    <a:pt x="186" y="1311"/>
                  </a:cubicBezTo>
                  <a:cubicBezTo>
                    <a:pt x="81" y="1607"/>
                    <a:pt x="1" y="1923"/>
                    <a:pt x="49" y="2235"/>
                  </a:cubicBezTo>
                  <a:cubicBezTo>
                    <a:pt x="124" y="2719"/>
                    <a:pt x="492" y="3098"/>
                    <a:pt x="842" y="3441"/>
                  </a:cubicBezTo>
                  <a:cubicBezTo>
                    <a:pt x="1506" y="2928"/>
                    <a:pt x="2071" y="2298"/>
                    <a:pt x="2510" y="1582"/>
                  </a:cubicBezTo>
                  <a:cubicBezTo>
                    <a:pt x="2199" y="1017"/>
                    <a:pt x="1825" y="486"/>
                    <a:pt x="139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62"/>
            <p:cNvSpPr/>
            <p:nvPr/>
          </p:nvSpPr>
          <p:spPr>
            <a:xfrm>
              <a:off x="1673016" y="3010193"/>
              <a:ext cx="830892" cy="392992"/>
            </a:xfrm>
            <a:custGeom>
              <a:avLst/>
              <a:gdLst/>
              <a:ahLst/>
              <a:cxnLst/>
              <a:rect l="l" t="t" r="r" b="b"/>
              <a:pathLst>
                <a:path w="15991" h="7563" extrusionOk="0">
                  <a:moveTo>
                    <a:pt x="13936" y="1"/>
                  </a:moveTo>
                  <a:lnTo>
                    <a:pt x="629" y="2963"/>
                  </a:lnTo>
                  <a:lnTo>
                    <a:pt x="0" y="6791"/>
                  </a:lnTo>
                  <a:cubicBezTo>
                    <a:pt x="0" y="6791"/>
                    <a:pt x="3235" y="7562"/>
                    <a:pt x="7106" y="7562"/>
                  </a:cubicBezTo>
                  <a:cubicBezTo>
                    <a:pt x="10086" y="7562"/>
                    <a:pt x="13444" y="7105"/>
                    <a:pt x="15991" y="5485"/>
                  </a:cubicBezTo>
                  <a:lnTo>
                    <a:pt x="13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62"/>
            <p:cNvSpPr/>
            <p:nvPr/>
          </p:nvSpPr>
          <p:spPr>
            <a:xfrm>
              <a:off x="1506017" y="1837088"/>
              <a:ext cx="946399" cy="1002668"/>
            </a:xfrm>
            <a:custGeom>
              <a:avLst/>
              <a:gdLst/>
              <a:ahLst/>
              <a:cxnLst/>
              <a:rect l="l" t="t" r="r" b="b"/>
              <a:pathLst>
                <a:path w="18214" h="19296" extrusionOk="0">
                  <a:moveTo>
                    <a:pt x="8644" y="1"/>
                  </a:moveTo>
                  <a:cubicBezTo>
                    <a:pt x="8538" y="1"/>
                    <a:pt x="8433" y="10"/>
                    <a:pt x="8331" y="30"/>
                  </a:cubicBezTo>
                  <a:cubicBezTo>
                    <a:pt x="7957" y="100"/>
                    <a:pt x="7631" y="312"/>
                    <a:pt x="7373" y="586"/>
                  </a:cubicBezTo>
                  <a:cubicBezTo>
                    <a:pt x="7169" y="803"/>
                    <a:pt x="7032" y="1062"/>
                    <a:pt x="6873" y="1306"/>
                  </a:cubicBezTo>
                  <a:cubicBezTo>
                    <a:pt x="6676" y="1129"/>
                    <a:pt x="6425" y="1056"/>
                    <a:pt x="6161" y="1056"/>
                  </a:cubicBezTo>
                  <a:cubicBezTo>
                    <a:pt x="5770" y="1056"/>
                    <a:pt x="5351" y="1217"/>
                    <a:pt x="5041" y="1433"/>
                  </a:cubicBezTo>
                  <a:cubicBezTo>
                    <a:pt x="4491" y="1817"/>
                    <a:pt x="4001" y="2449"/>
                    <a:pt x="3887" y="3132"/>
                  </a:cubicBezTo>
                  <a:cubicBezTo>
                    <a:pt x="3877" y="3132"/>
                    <a:pt x="3866" y="3132"/>
                    <a:pt x="3856" y="3132"/>
                  </a:cubicBezTo>
                  <a:cubicBezTo>
                    <a:pt x="3495" y="3132"/>
                    <a:pt x="3165" y="3295"/>
                    <a:pt x="2967" y="3648"/>
                  </a:cubicBezTo>
                  <a:cubicBezTo>
                    <a:pt x="2765" y="4011"/>
                    <a:pt x="2741" y="4476"/>
                    <a:pt x="2918" y="4850"/>
                  </a:cubicBezTo>
                  <a:cubicBezTo>
                    <a:pt x="2684" y="4948"/>
                    <a:pt x="2494" y="5233"/>
                    <a:pt x="2417" y="5470"/>
                  </a:cubicBezTo>
                  <a:cubicBezTo>
                    <a:pt x="2301" y="5832"/>
                    <a:pt x="2255" y="6272"/>
                    <a:pt x="2374" y="6648"/>
                  </a:cubicBezTo>
                  <a:cubicBezTo>
                    <a:pt x="2149" y="6799"/>
                    <a:pt x="1943" y="6977"/>
                    <a:pt x="1760" y="7178"/>
                  </a:cubicBezTo>
                  <a:cubicBezTo>
                    <a:pt x="1539" y="7421"/>
                    <a:pt x="1415" y="7717"/>
                    <a:pt x="1298" y="8021"/>
                  </a:cubicBezTo>
                  <a:cubicBezTo>
                    <a:pt x="1191" y="8301"/>
                    <a:pt x="1129" y="8599"/>
                    <a:pt x="1134" y="8899"/>
                  </a:cubicBezTo>
                  <a:cubicBezTo>
                    <a:pt x="1140" y="9167"/>
                    <a:pt x="1240" y="9392"/>
                    <a:pt x="1313" y="9632"/>
                  </a:cubicBezTo>
                  <a:cubicBezTo>
                    <a:pt x="1067" y="9778"/>
                    <a:pt x="860" y="10033"/>
                    <a:pt x="714" y="10246"/>
                  </a:cubicBezTo>
                  <a:cubicBezTo>
                    <a:pt x="492" y="10569"/>
                    <a:pt x="334" y="10928"/>
                    <a:pt x="270" y="11317"/>
                  </a:cubicBezTo>
                  <a:cubicBezTo>
                    <a:pt x="163" y="11952"/>
                    <a:pt x="373" y="12484"/>
                    <a:pt x="791" y="12879"/>
                  </a:cubicBezTo>
                  <a:cubicBezTo>
                    <a:pt x="46" y="13403"/>
                    <a:pt x="1" y="14524"/>
                    <a:pt x="342" y="15364"/>
                  </a:cubicBezTo>
                  <a:cubicBezTo>
                    <a:pt x="546" y="15865"/>
                    <a:pt x="875" y="16350"/>
                    <a:pt x="1307" y="16680"/>
                  </a:cubicBezTo>
                  <a:cubicBezTo>
                    <a:pt x="1511" y="16835"/>
                    <a:pt x="1740" y="16954"/>
                    <a:pt x="1983" y="17033"/>
                  </a:cubicBezTo>
                  <a:cubicBezTo>
                    <a:pt x="2192" y="17533"/>
                    <a:pt x="2557" y="18008"/>
                    <a:pt x="2945" y="18296"/>
                  </a:cubicBezTo>
                  <a:cubicBezTo>
                    <a:pt x="3282" y="18545"/>
                    <a:pt x="3645" y="18664"/>
                    <a:pt x="4009" y="18664"/>
                  </a:cubicBezTo>
                  <a:cubicBezTo>
                    <a:pt x="4289" y="18664"/>
                    <a:pt x="4570" y="18593"/>
                    <a:pt x="4838" y="18455"/>
                  </a:cubicBezTo>
                  <a:cubicBezTo>
                    <a:pt x="5226" y="19038"/>
                    <a:pt x="5856" y="19295"/>
                    <a:pt x="6515" y="19295"/>
                  </a:cubicBezTo>
                  <a:cubicBezTo>
                    <a:pt x="7340" y="19295"/>
                    <a:pt x="8209" y="18894"/>
                    <a:pt x="8708" y="18225"/>
                  </a:cubicBezTo>
                  <a:cubicBezTo>
                    <a:pt x="9223" y="18677"/>
                    <a:pt x="9907" y="18983"/>
                    <a:pt x="10585" y="18983"/>
                  </a:cubicBezTo>
                  <a:cubicBezTo>
                    <a:pt x="10738" y="18983"/>
                    <a:pt x="10891" y="18968"/>
                    <a:pt x="11042" y="18935"/>
                  </a:cubicBezTo>
                  <a:cubicBezTo>
                    <a:pt x="11529" y="18826"/>
                    <a:pt x="11930" y="18573"/>
                    <a:pt x="12275" y="18218"/>
                  </a:cubicBezTo>
                  <a:cubicBezTo>
                    <a:pt x="12499" y="17986"/>
                    <a:pt x="12685" y="17720"/>
                    <a:pt x="12902" y="17483"/>
                  </a:cubicBezTo>
                  <a:cubicBezTo>
                    <a:pt x="13145" y="17608"/>
                    <a:pt x="13408" y="17687"/>
                    <a:pt x="13681" y="17687"/>
                  </a:cubicBezTo>
                  <a:cubicBezTo>
                    <a:pt x="13763" y="17687"/>
                    <a:pt x="13847" y="17680"/>
                    <a:pt x="13930" y="17665"/>
                  </a:cubicBezTo>
                  <a:cubicBezTo>
                    <a:pt x="14393" y="17582"/>
                    <a:pt x="14777" y="17293"/>
                    <a:pt x="15075" y="16941"/>
                  </a:cubicBezTo>
                  <a:cubicBezTo>
                    <a:pt x="15214" y="16778"/>
                    <a:pt x="15338" y="16602"/>
                    <a:pt x="15440" y="16414"/>
                  </a:cubicBezTo>
                  <a:cubicBezTo>
                    <a:pt x="15579" y="16505"/>
                    <a:pt x="15752" y="16544"/>
                    <a:pt x="15936" y="16544"/>
                  </a:cubicBezTo>
                  <a:cubicBezTo>
                    <a:pt x="16303" y="16544"/>
                    <a:pt x="16710" y="16389"/>
                    <a:pt x="16951" y="16196"/>
                  </a:cubicBezTo>
                  <a:cubicBezTo>
                    <a:pt x="17502" y="15751"/>
                    <a:pt x="17600" y="15015"/>
                    <a:pt x="17380" y="14386"/>
                  </a:cubicBezTo>
                  <a:cubicBezTo>
                    <a:pt x="17482" y="14363"/>
                    <a:pt x="17577" y="14318"/>
                    <a:pt x="17659" y="14253"/>
                  </a:cubicBezTo>
                  <a:cubicBezTo>
                    <a:pt x="17899" y="14064"/>
                    <a:pt x="18017" y="13752"/>
                    <a:pt x="18050" y="13457"/>
                  </a:cubicBezTo>
                  <a:cubicBezTo>
                    <a:pt x="18104" y="12956"/>
                    <a:pt x="17960" y="12382"/>
                    <a:pt x="17592" y="12028"/>
                  </a:cubicBezTo>
                  <a:cubicBezTo>
                    <a:pt x="18214" y="11149"/>
                    <a:pt x="18101" y="9523"/>
                    <a:pt x="17156" y="9081"/>
                  </a:cubicBezTo>
                  <a:cubicBezTo>
                    <a:pt x="17496" y="8579"/>
                    <a:pt x="17575" y="7870"/>
                    <a:pt x="17465" y="7303"/>
                  </a:cubicBezTo>
                  <a:cubicBezTo>
                    <a:pt x="17384" y="6891"/>
                    <a:pt x="17203" y="6472"/>
                    <a:pt x="16893" y="6178"/>
                  </a:cubicBezTo>
                  <a:cubicBezTo>
                    <a:pt x="16690" y="5986"/>
                    <a:pt x="16426" y="5865"/>
                    <a:pt x="16152" y="5798"/>
                  </a:cubicBezTo>
                  <a:cubicBezTo>
                    <a:pt x="16547" y="4609"/>
                    <a:pt x="15364" y="3271"/>
                    <a:pt x="14121" y="3183"/>
                  </a:cubicBezTo>
                  <a:cubicBezTo>
                    <a:pt x="14272" y="2560"/>
                    <a:pt x="13995" y="1958"/>
                    <a:pt x="13373" y="1614"/>
                  </a:cubicBezTo>
                  <a:cubicBezTo>
                    <a:pt x="12985" y="1399"/>
                    <a:pt x="12518" y="1287"/>
                    <a:pt x="12055" y="1287"/>
                  </a:cubicBezTo>
                  <a:cubicBezTo>
                    <a:pt x="11899" y="1287"/>
                    <a:pt x="11743" y="1300"/>
                    <a:pt x="11591" y="1326"/>
                  </a:cubicBezTo>
                  <a:cubicBezTo>
                    <a:pt x="11582" y="1192"/>
                    <a:pt x="11536" y="1065"/>
                    <a:pt x="11462" y="954"/>
                  </a:cubicBezTo>
                  <a:cubicBezTo>
                    <a:pt x="11297" y="712"/>
                    <a:pt x="11008" y="591"/>
                    <a:pt x="10724" y="566"/>
                  </a:cubicBezTo>
                  <a:cubicBezTo>
                    <a:pt x="10664" y="561"/>
                    <a:pt x="10604" y="559"/>
                    <a:pt x="10543" y="559"/>
                  </a:cubicBezTo>
                  <a:cubicBezTo>
                    <a:pt x="10375" y="559"/>
                    <a:pt x="10208" y="578"/>
                    <a:pt x="10043" y="616"/>
                  </a:cubicBezTo>
                  <a:cubicBezTo>
                    <a:pt x="9911" y="462"/>
                    <a:pt x="9724" y="334"/>
                    <a:pt x="9587" y="253"/>
                  </a:cubicBezTo>
                  <a:cubicBezTo>
                    <a:pt x="9310" y="91"/>
                    <a:pt x="8973" y="1"/>
                    <a:pt x="8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62"/>
            <p:cNvSpPr/>
            <p:nvPr/>
          </p:nvSpPr>
          <p:spPr>
            <a:xfrm>
              <a:off x="1535323" y="2577729"/>
              <a:ext cx="265568" cy="323415"/>
            </a:xfrm>
            <a:custGeom>
              <a:avLst/>
              <a:gdLst/>
              <a:ahLst/>
              <a:cxnLst/>
              <a:rect l="l" t="t" r="r" b="b"/>
              <a:pathLst>
                <a:path w="5111" h="6224" extrusionOk="0">
                  <a:moveTo>
                    <a:pt x="5110" y="1"/>
                  </a:moveTo>
                  <a:cubicBezTo>
                    <a:pt x="2568" y="929"/>
                    <a:pt x="518" y="3512"/>
                    <a:pt x="1" y="4826"/>
                  </a:cubicBezTo>
                  <a:cubicBezTo>
                    <a:pt x="1" y="4826"/>
                    <a:pt x="1710" y="6059"/>
                    <a:pt x="3569" y="6224"/>
                  </a:cubicBezTo>
                  <a:lnTo>
                    <a:pt x="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62"/>
            <p:cNvSpPr/>
            <p:nvPr/>
          </p:nvSpPr>
          <p:spPr>
            <a:xfrm>
              <a:off x="2298921" y="2599708"/>
              <a:ext cx="204982" cy="245055"/>
            </a:xfrm>
            <a:custGeom>
              <a:avLst/>
              <a:gdLst/>
              <a:ahLst/>
              <a:cxnLst/>
              <a:rect l="l" t="t" r="r" b="b"/>
              <a:pathLst>
                <a:path w="3945" h="4716" extrusionOk="0">
                  <a:moveTo>
                    <a:pt x="1" y="0"/>
                  </a:moveTo>
                  <a:lnTo>
                    <a:pt x="763" y="3015"/>
                  </a:lnTo>
                  <a:cubicBezTo>
                    <a:pt x="763" y="3015"/>
                    <a:pt x="1083" y="4715"/>
                    <a:pt x="1772" y="4715"/>
                  </a:cubicBezTo>
                  <a:cubicBezTo>
                    <a:pt x="1850" y="4715"/>
                    <a:pt x="1932" y="4694"/>
                    <a:pt x="2019" y="4646"/>
                  </a:cubicBezTo>
                  <a:cubicBezTo>
                    <a:pt x="2878" y="4174"/>
                    <a:pt x="3945" y="3169"/>
                    <a:pt x="3945" y="3169"/>
                  </a:cubicBezTo>
                  <a:cubicBezTo>
                    <a:pt x="2829" y="1490"/>
                    <a:pt x="1306" y="5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62"/>
            <p:cNvSpPr/>
            <p:nvPr/>
          </p:nvSpPr>
          <p:spPr>
            <a:xfrm>
              <a:off x="1586243" y="2469028"/>
              <a:ext cx="865602" cy="865643"/>
            </a:xfrm>
            <a:custGeom>
              <a:avLst/>
              <a:gdLst/>
              <a:ahLst/>
              <a:cxnLst/>
              <a:rect l="l" t="t" r="r" b="b"/>
              <a:pathLst>
                <a:path w="16659" h="16659" extrusionOk="0">
                  <a:moveTo>
                    <a:pt x="8330" y="0"/>
                  </a:moveTo>
                  <a:cubicBezTo>
                    <a:pt x="6121" y="0"/>
                    <a:pt x="4001" y="878"/>
                    <a:pt x="2440" y="2440"/>
                  </a:cubicBezTo>
                  <a:cubicBezTo>
                    <a:pt x="878" y="4002"/>
                    <a:pt x="1" y="6120"/>
                    <a:pt x="1" y="8329"/>
                  </a:cubicBezTo>
                  <a:cubicBezTo>
                    <a:pt x="1" y="10538"/>
                    <a:pt x="878" y="12658"/>
                    <a:pt x="2440" y="14219"/>
                  </a:cubicBezTo>
                  <a:cubicBezTo>
                    <a:pt x="4001" y="15781"/>
                    <a:pt x="6121" y="16658"/>
                    <a:pt x="8330" y="16658"/>
                  </a:cubicBezTo>
                  <a:cubicBezTo>
                    <a:pt x="10539" y="16658"/>
                    <a:pt x="12657" y="15781"/>
                    <a:pt x="14219" y="14219"/>
                  </a:cubicBezTo>
                  <a:cubicBezTo>
                    <a:pt x="15781" y="12658"/>
                    <a:pt x="16659" y="10538"/>
                    <a:pt x="16659" y="8329"/>
                  </a:cubicBezTo>
                  <a:cubicBezTo>
                    <a:pt x="16659" y="6120"/>
                    <a:pt x="15781" y="4002"/>
                    <a:pt x="14219" y="2440"/>
                  </a:cubicBezTo>
                  <a:cubicBezTo>
                    <a:pt x="12657" y="878"/>
                    <a:pt x="10539" y="0"/>
                    <a:pt x="8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62"/>
            <p:cNvSpPr/>
            <p:nvPr/>
          </p:nvSpPr>
          <p:spPr>
            <a:xfrm>
              <a:off x="1557042" y="2733038"/>
              <a:ext cx="896206" cy="601726"/>
            </a:xfrm>
            <a:custGeom>
              <a:avLst/>
              <a:gdLst/>
              <a:ahLst/>
              <a:cxnLst/>
              <a:rect l="l" t="t" r="r" b="b"/>
              <a:pathLst>
                <a:path w="17248" h="11580" extrusionOk="0">
                  <a:moveTo>
                    <a:pt x="1222" y="0"/>
                  </a:moveTo>
                  <a:cubicBezTo>
                    <a:pt x="940" y="666"/>
                    <a:pt x="746" y="1366"/>
                    <a:pt x="644" y="2081"/>
                  </a:cubicBezTo>
                  <a:cubicBezTo>
                    <a:pt x="0" y="6636"/>
                    <a:pt x="3170" y="10851"/>
                    <a:pt x="7724" y="11496"/>
                  </a:cubicBezTo>
                  <a:cubicBezTo>
                    <a:pt x="8120" y="11552"/>
                    <a:pt x="8513" y="11579"/>
                    <a:pt x="8902" y="11579"/>
                  </a:cubicBezTo>
                  <a:cubicBezTo>
                    <a:pt x="12985" y="11579"/>
                    <a:pt x="16549" y="8575"/>
                    <a:pt x="17138" y="4417"/>
                  </a:cubicBezTo>
                  <a:cubicBezTo>
                    <a:pt x="17240" y="3701"/>
                    <a:pt x="17248" y="2974"/>
                    <a:pt x="17162" y="2256"/>
                  </a:cubicBezTo>
                  <a:lnTo>
                    <a:pt x="17162" y="2256"/>
                  </a:lnTo>
                  <a:cubicBezTo>
                    <a:pt x="15876" y="5298"/>
                    <a:pt x="12864" y="7336"/>
                    <a:pt x="9502" y="7336"/>
                  </a:cubicBezTo>
                  <a:cubicBezTo>
                    <a:pt x="9114" y="7336"/>
                    <a:pt x="8721" y="7309"/>
                    <a:pt x="8325" y="7253"/>
                  </a:cubicBezTo>
                  <a:cubicBezTo>
                    <a:pt x="4504" y="6712"/>
                    <a:pt x="1658" y="3659"/>
                    <a:pt x="1222"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62"/>
            <p:cNvSpPr/>
            <p:nvPr/>
          </p:nvSpPr>
          <p:spPr>
            <a:xfrm>
              <a:off x="1563589" y="2501347"/>
              <a:ext cx="906858" cy="788947"/>
            </a:xfrm>
            <a:custGeom>
              <a:avLst/>
              <a:gdLst/>
              <a:ahLst/>
              <a:cxnLst/>
              <a:rect l="l" t="t" r="r" b="b"/>
              <a:pathLst>
                <a:path w="17453" h="15183" extrusionOk="0">
                  <a:moveTo>
                    <a:pt x="13755" y="1038"/>
                  </a:moveTo>
                  <a:cubicBezTo>
                    <a:pt x="13426" y="1366"/>
                    <a:pt x="13134" y="1727"/>
                    <a:pt x="12881" y="2117"/>
                  </a:cubicBezTo>
                  <a:cubicBezTo>
                    <a:pt x="12704" y="2392"/>
                    <a:pt x="12544" y="2716"/>
                    <a:pt x="12621" y="3033"/>
                  </a:cubicBezTo>
                  <a:cubicBezTo>
                    <a:pt x="12747" y="3548"/>
                    <a:pt x="13378" y="3714"/>
                    <a:pt x="13808" y="4025"/>
                  </a:cubicBezTo>
                  <a:cubicBezTo>
                    <a:pt x="14330" y="4406"/>
                    <a:pt x="14584" y="5120"/>
                    <a:pt x="14419" y="5744"/>
                  </a:cubicBezTo>
                  <a:cubicBezTo>
                    <a:pt x="14330" y="6080"/>
                    <a:pt x="14135" y="6377"/>
                    <a:pt x="14007" y="6701"/>
                  </a:cubicBezTo>
                  <a:cubicBezTo>
                    <a:pt x="13881" y="7025"/>
                    <a:pt x="13829" y="7413"/>
                    <a:pt x="14018" y="7706"/>
                  </a:cubicBezTo>
                  <a:cubicBezTo>
                    <a:pt x="14162" y="7928"/>
                    <a:pt x="14423" y="8060"/>
                    <a:pt x="14547" y="8293"/>
                  </a:cubicBezTo>
                  <a:cubicBezTo>
                    <a:pt x="14761" y="8703"/>
                    <a:pt x="14457" y="9195"/>
                    <a:pt x="14110" y="9500"/>
                  </a:cubicBezTo>
                  <a:cubicBezTo>
                    <a:pt x="13761" y="9805"/>
                    <a:pt x="13332" y="10075"/>
                    <a:pt x="13200" y="10517"/>
                  </a:cubicBezTo>
                  <a:cubicBezTo>
                    <a:pt x="13043" y="11043"/>
                    <a:pt x="13374" y="11584"/>
                    <a:pt x="13726" y="12006"/>
                  </a:cubicBezTo>
                  <a:cubicBezTo>
                    <a:pt x="14105" y="12459"/>
                    <a:pt x="14526" y="12874"/>
                    <a:pt x="14985" y="13249"/>
                  </a:cubicBezTo>
                  <a:cubicBezTo>
                    <a:pt x="16079" y="12025"/>
                    <a:pt x="16784" y="10502"/>
                    <a:pt x="17012" y="8876"/>
                  </a:cubicBezTo>
                  <a:cubicBezTo>
                    <a:pt x="17453" y="5758"/>
                    <a:pt x="16108" y="2801"/>
                    <a:pt x="13755" y="1038"/>
                  </a:cubicBezTo>
                  <a:close/>
                  <a:moveTo>
                    <a:pt x="5611" y="0"/>
                  </a:moveTo>
                  <a:cubicBezTo>
                    <a:pt x="2966" y="1086"/>
                    <a:pt x="949" y="3505"/>
                    <a:pt x="518" y="6540"/>
                  </a:cubicBezTo>
                  <a:cubicBezTo>
                    <a:pt x="0" y="10199"/>
                    <a:pt x="1944" y="13636"/>
                    <a:pt x="5089" y="15182"/>
                  </a:cubicBezTo>
                  <a:lnTo>
                    <a:pt x="5585" y="13529"/>
                  </a:lnTo>
                  <a:cubicBezTo>
                    <a:pt x="5655" y="13299"/>
                    <a:pt x="5724" y="13063"/>
                    <a:pt x="5702" y="12824"/>
                  </a:cubicBezTo>
                  <a:cubicBezTo>
                    <a:pt x="5652" y="12316"/>
                    <a:pt x="5205" y="11940"/>
                    <a:pt x="4753" y="11701"/>
                  </a:cubicBezTo>
                  <a:cubicBezTo>
                    <a:pt x="4301" y="11463"/>
                    <a:pt x="3796" y="11289"/>
                    <a:pt x="3445" y="10917"/>
                  </a:cubicBezTo>
                  <a:cubicBezTo>
                    <a:pt x="3095" y="10546"/>
                    <a:pt x="2981" y="9878"/>
                    <a:pt x="3378" y="9555"/>
                  </a:cubicBezTo>
                  <a:cubicBezTo>
                    <a:pt x="3568" y="9400"/>
                    <a:pt x="3826" y="9363"/>
                    <a:pt x="4056" y="9272"/>
                  </a:cubicBezTo>
                  <a:cubicBezTo>
                    <a:pt x="4284" y="9183"/>
                    <a:pt x="4514" y="8988"/>
                    <a:pt x="4494" y="8744"/>
                  </a:cubicBezTo>
                  <a:cubicBezTo>
                    <a:pt x="4483" y="8628"/>
                    <a:pt x="4418" y="8527"/>
                    <a:pt x="4351" y="8433"/>
                  </a:cubicBezTo>
                  <a:cubicBezTo>
                    <a:pt x="4017" y="7963"/>
                    <a:pt x="3564" y="7440"/>
                    <a:pt x="3733" y="6889"/>
                  </a:cubicBezTo>
                  <a:cubicBezTo>
                    <a:pt x="3773" y="6761"/>
                    <a:pt x="3846" y="6638"/>
                    <a:pt x="3833" y="6506"/>
                  </a:cubicBezTo>
                  <a:cubicBezTo>
                    <a:pt x="3815" y="6304"/>
                    <a:pt x="3618" y="6177"/>
                    <a:pt x="3446" y="6072"/>
                  </a:cubicBezTo>
                  <a:cubicBezTo>
                    <a:pt x="3089" y="5855"/>
                    <a:pt x="2734" y="5595"/>
                    <a:pt x="2557" y="5216"/>
                  </a:cubicBezTo>
                  <a:cubicBezTo>
                    <a:pt x="2379" y="4838"/>
                    <a:pt x="2444" y="4318"/>
                    <a:pt x="2798" y="4095"/>
                  </a:cubicBezTo>
                  <a:cubicBezTo>
                    <a:pt x="2935" y="4010"/>
                    <a:pt x="3097" y="3977"/>
                    <a:pt x="3253" y="3933"/>
                  </a:cubicBezTo>
                  <a:cubicBezTo>
                    <a:pt x="4029" y="3712"/>
                    <a:pt x="4791" y="3174"/>
                    <a:pt x="5553" y="3174"/>
                  </a:cubicBezTo>
                  <a:cubicBezTo>
                    <a:pt x="5713" y="3174"/>
                    <a:pt x="5873" y="3197"/>
                    <a:pt x="6033" y="3253"/>
                  </a:cubicBezTo>
                  <a:cubicBezTo>
                    <a:pt x="6384" y="3373"/>
                    <a:pt x="6754" y="3640"/>
                    <a:pt x="7091" y="3640"/>
                  </a:cubicBezTo>
                  <a:cubicBezTo>
                    <a:pt x="7194" y="3640"/>
                    <a:pt x="7295" y="3615"/>
                    <a:pt x="7390" y="3553"/>
                  </a:cubicBezTo>
                  <a:cubicBezTo>
                    <a:pt x="7691" y="3361"/>
                    <a:pt x="7699" y="2919"/>
                    <a:pt x="7584" y="2581"/>
                  </a:cubicBezTo>
                  <a:cubicBezTo>
                    <a:pt x="7493" y="2316"/>
                    <a:pt x="7349" y="2073"/>
                    <a:pt x="7160" y="1866"/>
                  </a:cubicBezTo>
                  <a:cubicBezTo>
                    <a:pt x="6904" y="1586"/>
                    <a:pt x="6579" y="1383"/>
                    <a:pt x="6304" y="1122"/>
                  </a:cubicBezTo>
                  <a:cubicBezTo>
                    <a:pt x="5982" y="814"/>
                    <a:pt x="5748" y="423"/>
                    <a:pt x="56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62"/>
            <p:cNvSpPr/>
            <p:nvPr/>
          </p:nvSpPr>
          <p:spPr>
            <a:xfrm>
              <a:off x="2247637" y="2850156"/>
              <a:ext cx="204203" cy="339575"/>
            </a:xfrm>
            <a:custGeom>
              <a:avLst/>
              <a:gdLst/>
              <a:ahLst/>
              <a:cxnLst/>
              <a:rect l="l" t="t" r="r" b="b"/>
              <a:pathLst>
                <a:path w="3930" h="6535" extrusionOk="0">
                  <a:moveTo>
                    <a:pt x="3872" y="0"/>
                  </a:moveTo>
                  <a:cubicBezTo>
                    <a:pt x="3100" y="1822"/>
                    <a:pt x="1712" y="3283"/>
                    <a:pt x="1" y="4163"/>
                  </a:cubicBezTo>
                  <a:cubicBezTo>
                    <a:pt x="32" y="4569"/>
                    <a:pt x="290" y="4964"/>
                    <a:pt x="561" y="5291"/>
                  </a:cubicBezTo>
                  <a:cubicBezTo>
                    <a:pt x="940" y="5744"/>
                    <a:pt x="1361" y="6161"/>
                    <a:pt x="1820" y="6535"/>
                  </a:cubicBezTo>
                  <a:cubicBezTo>
                    <a:pt x="1887" y="6461"/>
                    <a:pt x="1951" y="6385"/>
                    <a:pt x="2016" y="6308"/>
                  </a:cubicBezTo>
                  <a:cubicBezTo>
                    <a:pt x="2057" y="6258"/>
                    <a:pt x="2097" y="6207"/>
                    <a:pt x="2137" y="6156"/>
                  </a:cubicBezTo>
                  <a:cubicBezTo>
                    <a:pt x="2170" y="6115"/>
                    <a:pt x="2203" y="6074"/>
                    <a:pt x="2234" y="6031"/>
                  </a:cubicBezTo>
                  <a:cubicBezTo>
                    <a:pt x="2273" y="5980"/>
                    <a:pt x="2311" y="5928"/>
                    <a:pt x="2349" y="5877"/>
                  </a:cubicBezTo>
                  <a:cubicBezTo>
                    <a:pt x="2384" y="5831"/>
                    <a:pt x="2415" y="5784"/>
                    <a:pt x="2447" y="5737"/>
                  </a:cubicBezTo>
                  <a:cubicBezTo>
                    <a:pt x="2485" y="5682"/>
                    <a:pt x="2522" y="5629"/>
                    <a:pt x="2559" y="5574"/>
                  </a:cubicBezTo>
                  <a:cubicBezTo>
                    <a:pt x="2614" y="5490"/>
                    <a:pt x="2667" y="5406"/>
                    <a:pt x="2719" y="5323"/>
                  </a:cubicBezTo>
                  <a:cubicBezTo>
                    <a:pt x="2748" y="5275"/>
                    <a:pt x="2775" y="5227"/>
                    <a:pt x="2804" y="5179"/>
                  </a:cubicBezTo>
                  <a:cubicBezTo>
                    <a:pt x="2837" y="5121"/>
                    <a:pt x="2868" y="5063"/>
                    <a:pt x="2901" y="5007"/>
                  </a:cubicBezTo>
                  <a:cubicBezTo>
                    <a:pt x="2927" y="4959"/>
                    <a:pt x="2953" y="4909"/>
                    <a:pt x="2980" y="4861"/>
                  </a:cubicBezTo>
                  <a:cubicBezTo>
                    <a:pt x="3015" y="4793"/>
                    <a:pt x="3050" y="4724"/>
                    <a:pt x="3083" y="4656"/>
                  </a:cubicBezTo>
                  <a:cubicBezTo>
                    <a:pt x="3102" y="4617"/>
                    <a:pt x="3121" y="4580"/>
                    <a:pt x="3140" y="4540"/>
                  </a:cubicBezTo>
                  <a:cubicBezTo>
                    <a:pt x="3188" y="4437"/>
                    <a:pt x="3234" y="4333"/>
                    <a:pt x="3279" y="4227"/>
                  </a:cubicBezTo>
                  <a:cubicBezTo>
                    <a:pt x="3295" y="4186"/>
                    <a:pt x="3313" y="4145"/>
                    <a:pt x="3328" y="4102"/>
                  </a:cubicBezTo>
                  <a:cubicBezTo>
                    <a:pt x="3358" y="4027"/>
                    <a:pt x="3389" y="3951"/>
                    <a:pt x="3417" y="3874"/>
                  </a:cubicBezTo>
                  <a:cubicBezTo>
                    <a:pt x="3433" y="3832"/>
                    <a:pt x="3448" y="3791"/>
                    <a:pt x="3463" y="3748"/>
                  </a:cubicBezTo>
                  <a:cubicBezTo>
                    <a:pt x="3497" y="3651"/>
                    <a:pt x="3529" y="3552"/>
                    <a:pt x="3559" y="3453"/>
                  </a:cubicBezTo>
                  <a:cubicBezTo>
                    <a:pt x="3566" y="3434"/>
                    <a:pt x="3571" y="3415"/>
                    <a:pt x="3578" y="3397"/>
                  </a:cubicBezTo>
                  <a:cubicBezTo>
                    <a:pt x="3612" y="3279"/>
                    <a:pt x="3645" y="3159"/>
                    <a:pt x="3676" y="3038"/>
                  </a:cubicBezTo>
                  <a:cubicBezTo>
                    <a:pt x="3684" y="3003"/>
                    <a:pt x="3692" y="2966"/>
                    <a:pt x="3702" y="2929"/>
                  </a:cubicBezTo>
                  <a:cubicBezTo>
                    <a:pt x="3724" y="2838"/>
                    <a:pt x="3743" y="2746"/>
                    <a:pt x="3762" y="2654"/>
                  </a:cubicBezTo>
                  <a:cubicBezTo>
                    <a:pt x="3769" y="2616"/>
                    <a:pt x="3777" y="2578"/>
                    <a:pt x="3784" y="2541"/>
                  </a:cubicBezTo>
                  <a:cubicBezTo>
                    <a:pt x="3807" y="2416"/>
                    <a:pt x="3829" y="2290"/>
                    <a:pt x="3849" y="2163"/>
                  </a:cubicBezTo>
                  <a:cubicBezTo>
                    <a:pt x="3861" y="2068"/>
                    <a:pt x="3873" y="1974"/>
                    <a:pt x="3883" y="1880"/>
                  </a:cubicBezTo>
                  <a:cubicBezTo>
                    <a:pt x="3887" y="1834"/>
                    <a:pt x="3891" y="1789"/>
                    <a:pt x="3895" y="1742"/>
                  </a:cubicBezTo>
                  <a:cubicBezTo>
                    <a:pt x="3899" y="1696"/>
                    <a:pt x="3903" y="1649"/>
                    <a:pt x="3908" y="1602"/>
                  </a:cubicBezTo>
                  <a:cubicBezTo>
                    <a:pt x="3912" y="1541"/>
                    <a:pt x="3914" y="1479"/>
                    <a:pt x="3919" y="1417"/>
                  </a:cubicBezTo>
                  <a:cubicBezTo>
                    <a:pt x="3920" y="1388"/>
                    <a:pt x="3921" y="1358"/>
                    <a:pt x="3923" y="1329"/>
                  </a:cubicBezTo>
                  <a:cubicBezTo>
                    <a:pt x="3925" y="1256"/>
                    <a:pt x="3927" y="1184"/>
                    <a:pt x="3928" y="1112"/>
                  </a:cubicBezTo>
                  <a:cubicBezTo>
                    <a:pt x="3928" y="1094"/>
                    <a:pt x="3930" y="1078"/>
                    <a:pt x="3930" y="1060"/>
                  </a:cubicBezTo>
                  <a:cubicBezTo>
                    <a:pt x="3930" y="981"/>
                    <a:pt x="3930" y="900"/>
                    <a:pt x="3928" y="819"/>
                  </a:cubicBezTo>
                  <a:lnTo>
                    <a:pt x="3928" y="794"/>
                  </a:lnTo>
                  <a:cubicBezTo>
                    <a:pt x="3925" y="707"/>
                    <a:pt x="3923" y="622"/>
                    <a:pt x="3917" y="536"/>
                  </a:cubicBezTo>
                  <a:lnTo>
                    <a:pt x="3917" y="530"/>
                  </a:lnTo>
                  <a:cubicBezTo>
                    <a:pt x="3908" y="352"/>
                    <a:pt x="3892" y="176"/>
                    <a:pt x="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62"/>
            <p:cNvSpPr/>
            <p:nvPr/>
          </p:nvSpPr>
          <p:spPr>
            <a:xfrm>
              <a:off x="1586243" y="2732882"/>
              <a:ext cx="274764" cy="557402"/>
            </a:xfrm>
            <a:custGeom>
              <a:avLst/>
              <a:gdLst/>
              <a:ahLst/>
              <a:cxnLst/>
              <a:rect l="l" t="t" r="r" b="b"/>
              <a:pathLst>
                <a:path w="5288" h="10727" extrusionOk="0">
                  <a:moveTo>
                    <a:pt x="659" y="0"/>
                  </a:moveTo>
                  <a:cubicBezTo>
                    <a:pt x="484" y="412"/>
                    <a:pt x="343" y="838"/>
                    <a:pt x="237" y="1272"/>
                  </a:cubicBezTo>
                  <a:cubicBezTo>
                    <a:pt x="236" y="1280"/>
                    <a:pt x="233" y="1290"/>
                    <a:pt x="232" y="1298"/>
                  </a:cubicBezTo>
                  <a:cubicBezTo>
                    <a:pt x="212" y="1377"/>
                    <a:pt x="195" y="1457"/>
                    <a:pt x="177" y="1537"/>
                  </a:cubicBezTo>
                  <a:cubicBezTo>
                    <a:pt x="171" y="1567"/>
                    <a:pt x="166" y="1598"/>
                    <a:pt x="160" y="1629"/>
                  </a:cubicBezTo>
                  <a:cubicBezTo>
                    <a:pt x="148" y="1688"/>
                    <a:pt x="137" y="1747"/>
                    <a:pt x="126" y="1807"/>
                  </a:cubicBezTo>
                  <a:cubicBezTo>
                    <a:pt x="109" y="1899"/>
                    <a:pt x="96" y="1991"/>
                    <a:pt x="82" y="2083"/>
                  </a:cubicBezTo>
                  <a:cubicBezTo>
                    <a:pt x="63" y="2213"/>
                    <a:pt x="49" y="2344"/>
                    <a:pt x="37" y="2473"/>
                  </a:cubicBezTo>
                  <a:cubicBezTo>
                    <a:pt x="34" y="2515"/>
                    <a:pt x="31" y="2557"/>
                    <a:pt x="27" y="2598"/>
                  </a:cubicBezTo>
                  <a:cubicBezTo>
                    <a:pt x="20" y="2687"/>
                    <a:pt x="15" y="2776"/>
                    <a:pt x="11" y="2866"/>
                  </a:cubicBezTo>
                  <a:cubicBezTo>
                    <a:pt x="8" y="2912"/>
                    <a:pt x="6" y="2957"/>
                    <a:pt x="5" y="3004"/>
                  </a:cubicBezTo>
                  <a:cubicBezTo>
                    <a:pt x="2" y="3092"/>
                    <a:pt x="1" y="3180"/>
                    <a:pt x="1" y="3266"/>
                  </a:cubicBezTo>
                  <a:lnTo>
                    <a:pt x="1" y="3393"/>
                  </a:lnTo>
                  <a:cubicBezTo>
                    <a:pt x="2" y="3507"/>
                    <a:pt x="6" y="3621"/>
                    <a:pt x="13" y="3733"/>
                  </a:cubicBezTo>
                  <a:cubicBezTo>
                    <a:pt x="15" y="3747"/>
                    <a:pt x="15" y="3761"/>
                    <a:pt x="15" y="3776"/>
                  </a:cubicBezTo>
                  <a:cubicBezTo>
                    <a:pt x="23" y="3899"/>
                    <a:pt x="34" y="4023"/>
                    <a:pt x="48" y="4146"/>
                  </a:cubicBezTo>
                  <a:cubicBezTo>
                    <a:pt x="52" y="4189"/>
                    <a:pt x="57" y="4233"/>
                    <a:pt x="63" y="4274"/>
                  </a:cubicBezTo>
                  <a:cubicBezTo>
                    <a:pt x="74" y="4356"/>
                    <a:pt x="85" y="4439"/>
                    <a:pt x="97" y="4520"/>
                  </a:cubicBezTo>
                  <a:cubicBezTo>
                    <a:pt x="105" y="4569"/>
                    <a:pt x="114" y="4617"/>
                    <a:pt x="122" y="4667"/>
                  </a:cubicBezTo>
                  <a:cubicBezTo>
                    <a:pt x="134" y="4742"/>
                    <a:pt x="149" y="4819"/>
                    <a:pt x="164" y="4896"/>
                  </a:cubicBezTo>
                  <a:cubicBezTo>
                    <a:pt x="174" y="4943"/>
                    <a:pt x="184" y="4991"/>
                    <a:pt x="193" y="5037"/>
                  </a:cubicBezTo>
                  <a:cubicBezTo>
                    <a:pt x="212" y="5125"/>
                    <a:pt x="234" y="5212"/>
                    <a:pt x="256" y="5298"/>
                  </a:cubicBezTo>
                  <a:cubicBezTo>
                    <a:pt x="266" y="5337"/>
                    <a:pt x="274" y="5376"/>
                    <a:pt x="285" y="5415"/>
                  </a:cubicBezTo>
                  <a:cubicBezTo>
                    <a:pt x="314" y="5522"/>
                    <a:pt x="346" y="5629"/>
                    <a:pt x="378" y="5736"/>
                  </a:cubicBezTo>
                  <a:cubicBezTo>
                    <a:pt x="395" y="5787"/>
                    <a:pt x="413" y="5836"/>
                    <a:pt x="429" y="5887"/>
                  </a:cubicBezTo>
                  <a:cubicBezTo>
                    <a:pt x="451" y="5952"/>
                    <a:pt x="473" y="6016"/>
                    <a:pt x="497" y="6081"/>
                  </a:cubicBezTo>
                  <a:cubicBezTo>
                    <a:pt x="516" y="6136"/>
                    <a:pt x="536" y="6190"/>
                    <a:pt x="558" y="6245"/>
                  </a:cubicBezTo>
                  <a:cubicBezTo>
                    <a:pt x="580" y="6304"/>
                    <a:pt x="604" y="6362"/>
                    <a:pt x="627" y="6420"/>
                  </a:cubicBezTo>
                  <a:cubicBezTo>
                    <a:pt x="650" y="6476"/>
                    <a:pt x="674" y="6532"/>
                    <a:pt x="698" y="6589"/>
                  </a:cubicBezTo>
                  <a:cubicBezTo>
                    <a:pt x="722" y="6643"/>
                    <a:pt x="748" y="6697"/>
                    <a:pt x="772" y="6752"/>
                  </a:cubicBezTo>
                  <a:cubicBezTo>
                    <a:pt x="823" y="6859"/>
                    <a:pt x="875" y="6966"/>
                    <a:pt x="930" y="7072"/>
                  </a:cubicBezTo>
                  <a:cubicBezTo>
                    <a:pt x="952" y="7116"/>
                    <a:pt x="976" y="7161"/>
                    <a:pt x="999" y="7205"/>
                  </a:cubicBezTo>
                  <a:cubicBezTo>
                    <a:pt x="1033" y="7268"/>
                    <a:pt x="1069" y="7330"/>
                    <a:pt x="1105" y="7392"/>
                  </a:cubicBezTo>
                  <a:cubicBezTo>
                    <a:pt x="1128" y="7433"/>
                    <a:pt x="1150" y="7473"/>
                    <a:pt x="1175" y="7514"/>
                  </a:cubicBezTo>
                  <a:cubicBezTo>
                    <a:pt x="1212" y="7577"/>
                    <a:pt x="1250" y="7639"/>
                    <a:pt x="1290" y="7701"/>
                  </a:cubicBezTo>
                  <a:cubicBezTo>
                    <a:pt x="1313" y="7738"/>
                    <a:pt x="1337" y="7773"/>
                    <a:pt x="1360" y="7809"/>
                  </a:cubicBezTo>
                  <a:cubicBezTo>
                    <a:pt x="1403" y="7873"/>
                    <a:pt x="1445" y="7938"/>
                    <a:pt x="1489" y="8001"/>
                  </a:cubicBezTo>
                  <a:cubicBezTo>
                    <a:pt x="1506" y="8027"/>
                    <a:pt x="1525" y="8052"/>
                    <a:pt x="1544" y="8078"/>
                  </a:cubicBezTo>
                  <a:cubicBezTo>
                    <a:pt x="1706" y="8305"/>
                    <a:pt x="1879" y="8524"/>
                    <a:pt x="2063" y="8736"/>
                  </a:cubicBezTo>
                  <a:cubicBezTo>
                    <a:pt x="2078" y="8752"/>
                    <a:pt x="2093" y="8771"/>
                    <a:pt x="2110" y="8789"/>
                  </a:cubicBezTo>
                  <a:cubicBezTo>
                    <a:pt x="2167" y="8855"/>
                    <a:pt x="2228" y="8920"/>
                    <a:pt x="2289" y="8984"/>
                  </a:cubicBezTo>
                  <a:lnTo>
                    <a:pt x="2342" y="9039"/>
                  </a:lnTo>
                  <a:cubicBezTo>
                    <a:pt x="2405" y="9105"/>
                    <a:pt x="2469" y="9169"/>
                    <a:pt x="2535" y="9234"/>
                  </a:cubicBezTo>
                  <a:lnTo>
                    <a:pt x="2556" y="9253"/>
                  </a:lnTo>
                  <a:cubicBezTo>
                    <a:pt x="2780" y="9469"/>
                    <a:pt x="3016" y="9672"/>
                    <a:pt x="3263" y="9861"/>
                  </a:cubicBezTo>
                  <a:lnTo>
                    <a:pt x="3276" y="9872"/>
                  </a:lnTo>
                  <a:cubicBezTo>
                    <a:pt x="3355" y="9933"/>
                    <a:pt x="3434" y="9990"/>
                    <a:pt x="3515" y="10048"/>
                  </a:cubicBezTo>
                  <a:lnTo>
                    <a:pt x="3552" y="10074"/>
                  </a:lnTo>
                  <a:cubicBezTo>
                    <a:pt x="3635" y="10132"/>
                    <a:pt x="3717" y="10188"/>
                    <a:pt x="3802" y="10243"/>
                  </a:cubicBezTo>
                  <a:lnTo>
                    <a:pt x="3804" y="10243"/>
                  </a:lnTo>
                  <a:cubicBezTo>
                    <a:pt x="4077" y="10420"/>
                    <a:pt x="4361" y="10582"/>
                    <a:pt x="4653" y="10726"/>
                  </a:cubicBezTo>
                  <a:lnTo>
                    <a:pt x="5149" y="9072"/>
                  </a:lnTo>
                  <a:cubicBezTo>
                    <a:pt x="5218" y="8843"/>
                    <a:pt x="5288" y="8607"/>
                    <a:pt x="5266" y="8368"/>
                  </a:cubicBezTo>
                  <a:cubicBezTo>
                    <a:pt x="5216" y="7858"/>
                    <a:pt x="4769" y="7484"/>
                    <a:pt x="4317" y="7245"/>
                  </a:cubicBezTo>
                  <a:cubicBezTo>
                    <a:pt x="3865" y="7006"/>
                    <a:pt x="3360" y="6833"/>
                    <a:pt x="3009" y="6461"/>
                  </a:cubicBezTo>
                  <a:cubicBezTo>
                    <a:pt x="2659" y="6089"/>
                    <a:pt x="2545" y="5420"/>
                    <a:pt x="2942" y="5098"/>
                  </a:cubicBezTo>
                  <a:cubicBezTo>
                    <a:pt x="2999" y="5052"/>
                    <a:pt x="3062" y="5014"/>
                    <a:pt x="3131" y="4985"/>
                  </a:cubicBezTo>
                  <a:cubicBezTo>
                    <a:pt x="1760" y="3656"/>
                    <a:pt x="888" y="1896"/>
                    <a:pt x="65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62"/>
            <p:cNvSpPr/>
            <p:nvPr/>
          </p:nvSpPr>
          <p:spPr>
            <a:xfrm>
              <a:off x="1484298" y="2911209"/>
              <a:ext cx="661815" cy="258565"/>
            </a:xfrm>
            <a:custGeom>
              <a:avLst/>
              <a:gdLst/>
              <a:ahLst/>
              <a:cxnLst/>
              <a:rect l="l" t="t" r="r" b="b"/>
              <a:pathLst>
                <a:path w="12737" h="4976" extrusionOk="0">
                  <a:moveTo>
                    <a:pt x="9766" y="1"/>
                  </a:moveTo>
                  <a:cubicBezTo>
                    <a:pt x="9759" y="1"/>
                    <a:pt x="9751" y="1"/>
                    <a:pt x="9743" y="2"/>
                  </a:cubicBezTo>
                  <a:cubicBezTo>
                    <a:pt x="9382" y="27"/>
                    <a:pt x="8536" y="1173"/>
                    <a:pt x="7548" y="1353"/>
                  </a:cubicBezTo>
                  <a:cubicBezTo>
                    <a:pt x="6670" y="1513"/>
                    <a:pt x="5810" y="1573"/>
                    <a:pt x="5011" y="1573"/>
                  </a:cubicBezTo>
                  <a:cubicBezTo>
                    <a:pt x="2547" y="1573"/>
                    <a:pt x="669" y="997"/>
                    <a:pt x="668" y="997"/>
                  </a:cubicBezTo>
                  <a:lnTo>
                    <a:pt x="668" y="997"/>
                  </a:lnTo>
                  <a:cubicBezTo>
                    <a:pt x="0" y="3378"/>
                    <a:pt x="1612" y="4976"/>
                    <a:pt x="4057" y="4976"/>
                  </a:cubicBezTo>
                  <a:cubicBezTo>
                    <a:pt x="4059" y="4976"/>
                    <a:pt x="4060" y="4976"/>
                    <a:pt x="4061" y="4976"/>
                  </a:cubicBezTo>
                  <a:cubicBezTo>
                    <a:pt x="6510" y="4974"/>
                    <a:pt x="9287" y="4181"/>
                    <a:pt x="9287" y="4181"/>
                  </a:cubicBezTo>
                  <a:cubicBezTo>
                    <a:pt x="9287" y="4181"/>
                    <a:pt x="11437" y="4127"/>
                    <a:pt x="11663" y="4041"/>
                  </a:cubicBezTo>
                  <a:cubicBezTo>
                    <a:pt x="11891" y="3954"/>
                    <a:pt x="12072" y="3552"/>
                    <a:pt x="11892" y="3471"/>
                  </a:cubicBezTo>
                  <a:cubicBezTo>
                    <a:pt x="11714" y="3391"/>
                    <a:pt x="10835" y="3372"/>
                    <a:pt x="10835" y="3372"/>
                  </a:cubicBezTo>
                  <a:cubicBezTo>
                    <a:pt x="10835" y="3372"/>
                    <a:pt x="11945" y="3118"/>
                    <a:pt x="12200" y="2909"/>
                  </a:cubicBezTo>
                  <a:cubicBezTo>
                    <a:pt x="12454" y="2702"/>
                    <a:pt x="12399" y="2408"/>
                    <a:pt x="12145" y="2374"/>
                  </a:cubicBezTo>
                  <a:cubicBezTo>
                    <a:pt x="12115" y="2370"/>
                    <a:pt x="12073" y="2368"/>
                    <a:pt x="12021" y="2368"/>
                  </a:cubicBezTo>
                  <a:cubicBezTo>
                    <a:pt x="11634" y="2368"/>
                    <a:pt x="10732" y="2465"/>
                    <a:pt x="10732" y="2465"/>
                  </a:cubicBezTo>
                  <a:cubicBezTo>
                    <a:pt x="10732" y="2465"/>
                    <a:pt x="12274" y="2028"/>
                    <a:pt x="12506" y="1811"/>
                  </a:cubicBezTo>
                  <a:cubicBezTo>
                    <a:pt x="12737" y="1594"/>
                    <a:pt x="12596" y="1263"/>
                    <a:pt x="12195" y="1263"/>
                  </a:cubicBezTo>
                  <a:cubicBezTo>
                    <a:pt x="12193" y="1263"/>
                    <a:pt x="12190" y="1263"/>
                    <a:pt x="12188" y="1263"/>
                  </a:cubicBezTo>
                  <a:cubicBezTo>
                    <a:pt x="11781" y="1269"/>
                    <a:pt x="10230" y="1727"/>
                    <a:pt x="10230" y="1727"/>
                  </a:cubicBezTo>
                  <a:cubicBezTo>
                    <a:pt x="10230" y="1727"/>
                    <a:pt x="11750" y="1040"/>
                    <a:pt x="11898" y="890"/>
                  </a:cubicBezTo>
                  <a:cubicBezTo>
                    <a:pt x="12032" y="754"/>
                    <a:pt x="12002" y="386"/>
                    <a:pt x="11720" y="386"/>
                  </a:cubicBezTo>
                  <a:cubicBezTo>
                    <a:pt x="11694" y="386"/>
                    <a:pt x="11666" y="389"/>
                    <a:pt x="11636" y="396"/>
                  </a:cubicBezTo>
                  <a:cubicBezTo>
                    <a:pt x="11277" y="477"/>
                    <a:pt x="9696" y="1003"/>
                    <a:pt x="9696" y="1003"/>
                  </a:cubicBezTo>
                  <a:cubicBezTo>
                    <a:pt x="10085" y="546"/>
                    <a:pt x="10103" y="1"/>
                    <a:pt x="9766"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62"/>
            <p:cNvSpPr/>
            <p:nvPr/>
          </p:nvSpPr>
          <p:spPr>
            <a:xfrm>
              <a:off x="2006960" y="2719632"/>
              <a:ext cx="535188" cy="342329"/>
            </a:xfrm>
            <a:custGeom>
              <a:avLst/>
              <a:gdLst/>
              <a:ahLst/>
              <a:cxnLst/>
              <a:rect l="l" t="t" r="r" b="b"/>
              <a:pathLst>
                <a:path w="10300" h="6588" extrusionOk="0">
                  <a:moveTo>
                    <a:pt x="1250" y="1"/>
                  </a:moveTo>
                  <a:cubicBezTo>
                    <a:pt x="1066" y="1"/>
                    <a:pt x="965" y="247"/>
                    <a:pt x="1026" y="385"/>
                  </a:cubicBezTo>
                  <a:cubicBezTo>
                    <a:pt x="1103" y="556"/>
                    <a:pt x="2162" y="1616"/>
                    <a:pt x="2162" y="1616"/>
                  </a:cubicBezTo>
                  <a:cubicBezTo>
                    <a:pt x="2162" y="1616"/>
                    <a:pt x="1004" y="739"/>
                    <a:pt x="665" y="606"/>
                  </a:cubicBezTo>
                  <a:cubicBezTo>
                    <a:pt x="597" y="579"/>
                    <a:pt x="534" y="567"/>
                    <a:pt x="477" y="567"/>
                  </a:cubicBezTo>
                  <a:cubicBezTo>
                    <a:pt x="249" y="567"/>
                    <a:pt x="123" y="758"/>
                    <a:pt x="225" y="964"/>
                  </a:cubicBezTo>
                  <a:cubicBezTo>
                    <a:pt x="351" y="1221"/>
                    <a:pt x="1507" y="2076"/>
                    <a:pt x="1507" y="2076"/>
                  </a:cubicBezTo>
                  <a:cubicBezTo>
                    <a:pt x="1507" y="2076"/>
                    <a:pt x="573" y="1604"/>
                    <a:pt x="349" y="1551"/>
                  </a:cubicBezTo>
                  <a:cubicBezTo>
                    <a:pt x="328" y="1546"/>
                    <a:pt x="307" y="1544"/>
                    <a:pt x="287" y="1544"/>
                  </a:cubicBezTo>
                  <a:cubicBezTo>
                    <a:pt x="101" y="1544"/>
                    <a:pt x="0" y="1753"/>
                    <a:pt x="134" y="1985"/>
                  </a:cubicBezTo>
                  <a:cubicBezTo>
                    <a:pt x="282" y="2241"/>
                    <a:pt x="1133" y="2805"/>
                    <a:pt x="1133" y="2805"/>
                  </a:cubicBezTo>
                  <a:cubicBezTo>
                    <a:pt x="1133" y="2805"/>
                    <a:pt x="419" y="2553"/>
                    <a:pt x="225" y="2553"/>
                  </a:cubicBezTo>
                  <a:cubicBezTo>
                    <a:pt x="221" y="2553"/>
                    <a:pt x="217" y="2553"/>
                    <a:pt x="214" y="2554"/>
                  </a:cubicBezTo>
                  <a:cubicBezTo>
                    <a:pt x="36" y="2565"/>
                    <a:pt x="63" y="2960"/>
                    <a:pt x="226" y="3104"/>
                  </a:cubicBezTo>
                  <a:cubicBezTo>
                    <a:pt x="389" y="3248"/>
                    <a:pt x="2177" y="3976"/>
                    <a:pt x="2177" y="3976"/>
                  </a:cubicBezTo>
                  <a:cubicBezTo>
                    <a:pt x="2177" y="3976"/>
                    <a:pt x="4259" y="5522"/>
                    <a:pt x="6316" y="6299"/>
                  </a:cubicBezTo>
                  <a:cubicBezTo>
                    <a:pt x="6829" y="6492"/>
                    <a:pt x="7325" y="6588"/>
                    <a:pt x="7782" y="6588"/>
                  </a:cubicBezTo>
                  <a:cubicBezTo>
                    <a:pt x="9159" y="6588"/>
                    <a:pt x="10189" y="5721"/>
                    <a:pt x="10300" y="4042"/>
                  </a:cubicBezTo>
                  <a:cubicBezTo>
                    <a:pt x="10300" y="4042"/>
                    <a:pt x="7338" y="3837"/>
                    <a:pt x="4534" y="2151"/>
                  </a:cubicBezTo>
                  <a:cubicBezTo>
                    <a:pt x="3762" y="1687"/>
                    <a:pt x="3414" y="456"/>
                    <a:pt x="3118" y="320"/>
                  </a:cubicBezTo>
                  <a:cubicBezTo>
                    <a:pt x="3084" y="304"/>
                    <a:pt x="3051" y="296"/>
                    <a:pt x="3020" y="296"/>
                  </a:cubicBezTo>
                  <a:cubicBezTo>
                    <a:pt x="2788" y="296"/>
                    <a:pt x="2676" y="719"/>
                    <a:pt x="2841" y="1175"/>
                  </a:cubicBezTo>
                  <a:cubicBezTo>
                    <a:pt x="2841" y="1175"/>
                    <a:pt x="1678" y="234"/>
                    <a:pt x="1402" y="52"/>
                  </a:cubicBezTo>
                  <a:cubicBezTo>
                    <a:pt x="1347" y="16"/>
                    <a:pt x="1296" y="1"/>
                    <a:pt x="1250"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62"/>
            <p:cNvSpPr/>
            <p:nvPr/>
          </p:nvSpPr>
          <p:spPr>
            <a:xfrm>
              <a:off x="1693903" y="2103176"/>
              <a:ext cx="587823" cy="453581"/>
            </a:xfrm>
            <a:custGeom>
              <a:avLst/>
              <a:gdLst/>
              <a:ahLst/>
              <a:cxnLst/>
              <a:rect l="l" t="t" r="r" b="b"/>
              <a:pathLst>
                <a:path w="11313" h="8729" extrusionOk="0">
                  <a:moveTo>
                    <a:pt x="6520" y="0"/>
                  </a:moveTo>
                  <a:cubicBezTo>
                    <a:pt x="6059" y="573"/>
                    <a:pt x="5284" y="682"/>
                    <a:pt x="4761" y="682"/>
                  </a:cubicBezTo>
                  <a:cubicBezTo>
                    <a:pt x="4441" y="682"/>
                    <a:pt x="4216" y="641"/>
                    <a:pt x="4216" y="641"/>
                  </a:cubicBezTo>
                  <a:cubicBezTo>
                    <a:pt x="3722" y="1693"/>
                    <a:pt x="2291" y="1716"/>
                    <a:pt x="2162" y="1716"/>
                  </a:cubicBezTo>
                  <a:cubicBezTo>
                    <a:pt x="2156" y="1716"/>
                    <a:pt x="2153" y="1716"/>
                    <a:pt x="2153" y="1716"/>
                  </a:cubicBezTo>
                  <a:cubicBezTo>
                    <a:pt x="1873" y="2742"/>
                    <a:pt x="1239" y="3345"/>
                    <a:pt x="1239" y="3345"/>
                  </a:cubicBezTo>
                  <a:cubicBezTo>
                    <a:pt x="1239" y="3345"/>
                    <a:pt x="1239" y="3345"/>
                    <a:pt x="1239" y="3345"/>
                  </a:cubicBezTo>
                  <a:cubicBezTo>
                    <a:pt x="1219" y="3345"/>
                    <a:pt x="0" y="3349"/>
                    <a:pt x="168" y="4382"/>
                  </a:cubicBezTo>
                  <a:cubicBezTo>
                    <a:pt x="305" y="5231"/>
                    <a:pt x="997" y="5310"/>
                    <a:pt x="1250" y="5310"/>
                  </a:cubicBezTo>
                  <a:cubicBezTo>
                    <a:pt x="1308" y="5310"/>
                    <a:pt x="1343" y="5306"/>
                    <a:pt x="1343" y="5306"/>
                  </a:cubicBezTo>
                  <a:cubicBezTo>
                    <a:pt x="1343" y="5306"/>
                    <a:pt x="2509" y="8728"/>
                    <a:pt x="6030" y="8728"/>
                  </a:cubicBezTo>
                  <a:cubicBezTo>
                    <a:pt x="6142" y="8728"/>
                    <a:pt x="6255" y="8725"/>
                    <a:pt x="6372" y="8718"/>
                  </a:cubicBezTo>
                  <a:cubicBezTo>
                    <a:pt x="10159" y="8488"/>
                    <a:pt x="10445" y="4304"/>
                    <a:pt x="10445" y="4304"/>
                  </a:cubicBezTo>
                  <a:cubicBezTo>
                    <a:pt x="10445" y="4304"/>
                    <a:pt x="11312" y="3994"/>
                    <a:pt x="11208" y="3244"/>
                  </a:cubicBezTo>
                  <a:cubicBezTo>
                    <a:pt x="11105" y="2495"/>
                    <a:pt x="10180" y="2458"/>
                    <a:pt x="10180" y="2458"/>
                  </a:cubicBezTo>
                  <a:cubicBezTo>
                    <a:pt x="9874" y="2436"/>
                    <a:pt x="9544" y="1170"/>
                    <a:pt x="9544" y="1170"/>
                  </a:cubicBezTo>
                  <a:cubicBezTo>
                    <a:pt x="9497" y="1184"/>
                    <a:pt x="9451" y="1190"/>
                    <a:pt x="9406" y="1190"/>
                  </a:cubicBezTo>
                  <a:cubicBezTo>
                    <a:pt x="8919" y="1190"/>
                    <a:pt x="8590" y="451"/>
                    <a:pt x="8590" y="451"/>
                  </a:cubicBezTo>
                  <a:cubicBezTo>
                    <a:pt x="8396" y="590"/>
                    <a:pt x="8185" y="644"/>
                    <a:pt x="7974" y="644"/>
                  </a:cubicBezTo>
                  <a:cubicBezTo>
                    <a:pt x="7246" y="644"/>
                    <a:pt x="6520" y="0"/>
                    <a:pt x="6520"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62"/>
            <p:cNvSpPr/>
            <p:nvPr/>
          </p:nvSpPr>
          <p:spPr>
            <a:xfrm>
              <a:off x="1731210" y="2321721"/>
              <a:ext cx="572" cy="520"/>
            </a:xfrm>
            <a:custGeom>
              <a:avLst/>
              <a:gdLst/>
              <a:ahLst/>
              <a:cxnLst/>
              <a:rect l="l" t="t" r="r" b="b"/>
              <a:pathLst>
                <a:path w="11" h="10" extrusionOk="0">
                  <a:moveTo>
                    <a:pt x="1" y="1"/>
                  </a:moveTo>
                  <a:lnTo>
                    <a:pt x="1" y="1"/>
                  </a:lnTo>
                  <a:cubicBezTo>
                    <a:pt x="7" y="7"/>
                    <a:pt x="10" y="10"/>
                    <a:pt x="10" y="10"/>
                  </a:cubicBezTo>
                  <a:cubicBezTo>
                    <a:pt x="10" y="10"/>
                    <a:pt x="5" y="5"/>
                    <a:pt x="1"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62"/>
            <p:cNvSpPr/>
            <p:nvPr/>
          </p:nvSpPr>
          <p:spPr>
            <a:xfrm>
              <a:off x="1721962" y="2307016"/>
              <a:ext cx="34553" cy="49728"/>
            </a:xfrm>
            <a:custGeom>
              <a:avLst/>
              <a:gdLst/>
              <a:ahLst/>
              <a:cxnLst/>
              <a:rect l="l" t="t" r="r" b="b"/>
              <a:pathLst>
                <a:path w="665" h="957" extrusionOk="0">
                  <a:moveTo>
                    <a:pt x="148" y="1"/>
                  </a:moveTo>
                  <a:cubicBezTo>
                    <a:pt x="119" y="1"/>
                    <a:pt x="90" y="7"/>
                    <a:pt x="65" y="20"/>
                  </a:cubicBezTo>
                  <a:cubicBezTo>
                    <a:pt x="0" y="49"/>
                    <a:pt x="0" y="142"/>
                    <a:pt x="43" y="188"/>
                  </a:cubicBezTo>
                  <a:cubicBezTo>
                    <a:pt x="71" y="212"/>
                    <a:pt x="102" y="234"/>
                    <a:pt x="135" y="253"/>
                  </a:cubicBezTo>
                  <a:lnTo>
                    <a:pt x="139" y="256"/>
                  </a:lnTo>
                  <a:lnTo>
                    <a:pt x="152" y="266"/>
                  </a:lnTo>
                  <a:cubicBezTo>
                    <a:pt x="161" y="271"/>
                    <a:pt x="169" y="277"/>
                    <a:pt x="177" y="282"/>
                  </a:cubicBezTo>
                  <a:cubicBezTo>
                    <a:pt x="177" y="282"/>
                    <a:pt x="177" y="282"/>
                    <a:pt x="179" y="284"/>
                  </a:cubicBezTo>
                  <a:lnTo>
                    <a:pt x="173" y="280"/>
                  </a:lnTo>
                  <a:lnTo>
                    <a:pt x="173" y="280"/>
                  </a:lnTo>
                  <a:cubicBezTo>
                    <a:pt x="181" y="286"/>
                    <a:pt x="189" y="292"/>
                    <a:pt x="198" y="299"/>
                  </a:cubicBezTo>
                  <a:cubicBezTo>
                    <a:pt x="222" y="322"/>
                    <a:pt x="246" y="347"/>
                    <a:pt x="268" y="373"/>
                  </a:cubicBezTo>
                  <a:cubicBezTo>
                    <a:pt x="269" y="374"/>
                    <a:pt x="269" y="376"/>
                    <a:pt x="270" y="377"/>
                  </a:cubicBezTo>
                  <a:cubicBezTo>
                    <a:pt x="275" y="382"/>
                    <a:pt x="280" y="389"/>
                    <a:pt x="284" y="396"/>
                  </a:cubicBezTo>
                  <a:cubicBezTo>
                    <a:pt x="287" y="400"/>
                    <a:pt x="288" y="406"/>
                    <a:pt x="291" y="410"/>
                  </a:cubicBezTo>
                  <a:cubicBezTo>
                    <a:pt x="259" y="421"/>
                    <a:pt x="232" y="442"/>
                    <a:pt x="209" y="466"/>
                  </a:cubicBezTo>
                  <a:cubicBezTo>
                    <a:pt x="163" y="518"/>
                    <a:pt x="137" y="584"/>
                    <a:pt x="137" y="653"/>
                  </a:cubicBezTo>
                  <a:cubicBezTo>
                    <a:pt x="136" y="711"/>
                    <a:pt x="152" y="768"/>
                    <a:pt x="183" y="816"/>
                  </a:cubicBezTo>
                  <a:cubicBezTo>
                    <a:pt x="228" y="885"/>
                    <a:pt x="281" y="919"/>
                    <a:pt x="356" y="948"/>
                  </a:cubicBezTo>
                  <a:cubicBezTo>
                    <a:pt x="370" y="954"/>
                    <a:pt x="386" y="957"/>
                    <a:pt x="402" y="957"/>
                  </a:cubicBezTo>
                  <a:cubicBezTo>
                    <a:pt x="448" y="957"/>
                    <a:pt x="497" y="935"/>
                    <a:pt x="526" y="904"/>
                  </a:cubicBezTo>
                  <a:cubicBezTo>
                    <a:pt x="607" y="822"/>
                    <a:pt x="655" y="713"/>
                    <a:pt x="660" y="599"/>
                  </a:cubicBezTo>
                  <a:cubicBezTo>
                    <a:pt x="664" y="499"/>
                    <a:pt x="627" y="395"/>
                    <a:pt x="577" y="310"/>
                  </a:cubicBezTo>
                  <a:cubicBezTo>
                    <a:pt x="522" y="220"/>
                    <a:pt x="449" y="144"/>
                    <a:pt x="365" y="82"/>
                  </a:cubicBezTo>
                  <a:cubicBezTo>
                    <a:pt x="325" y="53"/>
                    <a:pt x="281" y="30"/>
                    <a:pt x="236" y="15"/>
                  </a:cubicBezTo>
                  <a:cubicBezTo>
                    <a:pt x="218" y="10"/>
                    <a:pt x="200" y="6"/>
                    <a:pt x="181" y="4"/>
                  </a:cubicBezTo>
                  <a:cubicBezTo>
                    <a:pt x="170" y="2"/>
                    <a:pt x="159" y="1"/>
                    <a:pt x="14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62"/>
            <p:cNvSpPr/>
            <p:nvPr/>
          </p:nvSpPr>
          <p:spPr>
            <a:xfrm>
              <a:off x="2228048" y="2252770"/>
              <a:ext cx="23590" cy="47390"/>
            </a:xfrm>
            <a:custGeom>
              <a:avLst/>
              <a:gdLst/>
              <a:ahLst/>
              <a:cxnLst/>
              <a:rect l="l" t="t" r="r" b="b"/>
              <a:pathLst>
                <a:path w="454" h="912" extrusionOk="0">
                  <a:moveTo>
                    <a:pt x="344" y="1"/>
                  </a:moveTo>
                  <a:cubicBezTo>
                    <a:pt x="335" y="1"/>
                    <a:pt x="326" y="2"/>
                    <a:pt x="317" y="4"/>
                  </a:cubicBezTo>
                  <a:cubicBezTo>
                    <a:pt x="260" y="18"/>
                    <a:pt x="228" y="59"/>
                    <a:pt x="191" y="102"/>
                  </a:cubicBezTo>
                  <a:cubicBezTo>
                    <a:pt x="152" y="144"/>
                    <a:pt x="120" y="192"/>
                    <a:pt x="93" y="243"/>
                  </a:cubicBezTo>
                  <a:cubicBezTo>
                    <a:pt x="37" y="347"/>
                    <a:pt x="0" y="467"/>
                    <a:pt x="11" y="586"/>
                  </a:cubicBezTo>
                  <a:cubicBezTo>
                    <a:pt x="19" y="680"/>
                    <a:pt x="48" y="773"/>
                    <a:pt x="115" y="842"/>
                  </a:cubicBezTo>
                  <a:cubicBezTo>
                    <a:pt x="158" y="883"/>
                    <a:pt x="214" y="912"/>
                    <a:pt x="272" y="912"/>
                  </a:cubicBezTo>
                  <a:cubicBezTo>
                    <a:pt x="294" y="912"/>
                    <a:pt x="317" y="908"/>
                    <a:pt x="339" y="898"/>
                  </a:cubicBezTo>
                  <a:cubicBezTo>
                    <a:pt x="449" y="853"/>
                    <a:pt x="453" y="719"/>
                    <a:pt x="390" y="633"/>
                  </a:cubicBezTo>
                  <a:cubicBezTo>
                    <a:pt x="360" y="592"/>
                    <a:pt x="323" y="573"/>
                    <a:pt x="282" y="573"/>
                  </a:cubicBezTo>
                  <a:cubicBezTo>
                    <a:pt x="276" y="573"/>
                    <a:pt x="270" y="573"/>
                    <a:pt x="264" y="574"/>
                  </a:cubicBezTo>
                  <a:lnTo>
                    <a:pt x="264" y="567"/>
                  </a:lnTo>
                  <a:cubicBezTo>
                    <a:pt x="261" y="542"/>
                    <a:pt x="262" y="518"/>
                    <a:pt x="265" y="494"/>
                  </a:cubicBezTo>
                  <a:cubicBezTo>
                    <a:pt x="266" y="487"/>
                    <a:pt x="269" y="471"/>
                    <a:pt x="269" y="467"/>
                  </a:cubicBezTo>
                  <a:cubicBezTo>
                    <a:pt x="272" y="457"/>
                    <a:pt x="275" y="448"/>
                    <a:pt x="277" y="437"/>
                  </a:cubicBezTo>
                  <a:cubicBezTo>
                    <a:pt x="281" y="424"/>
                    <a:pt x="287" y="411"/>
                    <a:pt x="291" y="398"/>
                  </a:cubicBezTo>
                  <a:lnTo>
                    <a:pt x="291" y="397"/>
                  </a:lnTo>
                  <a:cubicBezTo>
                    <a:pt x="294" y="391"/>
                    <a:pt x="297" y="386"/>
                    <a:pt x="299" y="380"/>
                  </a:cubicBezTo>
                  <a:cubicBezTo>
                    <a:pt x="320" y="336"/>
                    <a:pt x="349" y="295"/>
                    <a:pt x="372" y="251"/>
                  </a:cubicBezTo>
                  <a:cubicBezTo>
                    <a:pt x="400" y="201"/>
                    <a:pt x="438" y="150"/>
                    <a:pt x="431" y="89"/>
                  </a:cubicBezTo>
                  <a:cubicBezTo>
                    <a:pt x="424" y="38"/>
                    <a:pt x="391" y="1"/>
                    <a:pt x="344"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62"/>
            <p:cNvSpPr/>
            <p:nvPr/>
          </p:nvSpPr>
          <p:spPr>
            <a:xfrm>
              <a:off x="1764672" y="2103228"/>
              <a:ext cx="452624" cy="166904"/>
            </a:xfrm>
            <a:custGeom>
              <a:avLst/>
              <a:gdLst/>
              <a:ahLst/>
              <a:cxnLst/>
              <a:rect l="l" t="t" r="r" b="b"/>
              <a:pathLst>
                <a:path w="8711" h="3212" extrusionOk="0">
                  <a:moveTo>
                    <a:pt x="5158" y="1"/>
                  </a:moveTo>
                  <a:cubicBezTo>
                    <a:pt x="4697" y="574"/>
                    <a:pt x="3920" y="682"/>
                    <a:pt x="3397" y="682"/>
                  </a:cubicBezTo>
                  <a:cubicBezTo>
                    <a:pt x="3079" y="682"/>
                    <a:pt x="2854" y="642"/>
                    <a:pt x="2854" y="642"/>
                  </a:cubicBezTo>
                  <a:cubicBezTo>
                    <a:pt x="2360" y="1692"/>
                    <a:pt x="929" y="1715"/>
                    <a:pt x="800" y="1715"/>
                  </a:cubicBezTo>
                  <a:cubicBezTo>
                    <a:pt x="794" y="1715"/>
                    <a:pt x="791" y="1715"/>
                    <a:pt x="791" y="1715"/>
                  </a:cubicBezTo>
                  <a:cubicBezTo>
                    <a:pt x="639" y="2266"/>
                    <a:pt x="370" y="2777"/>
                    <a:pt x="0" y="3212"/>
                  </a:cubicBezTo>
                  <a:cubicBezTo>
                    <a:pt x="415" y="3006"/>
                    <a:pt x="692" y="2543"/>
                    <a:pt x="916" y="2115"/>
                  </a:cubicBezTo>
                  <a:cubicBezTo>
                    <a:pt x="1074" y="2163"/>
                    <a:pt x="1238" y="2185"/>
                    <a:pt x="1402" y="2185"/>
                  </a:cubicBezTo>
                  <a:cubicBezTo>
                    <a:pt x="2079" y="2185"/>
                    <a:pt x="2759" y="1797"/>
                    <a:pt x="3063" y="1185"/>
                  </a:cubicBezTo>
                  <a:cubicBezTo>
                    <a:pt x="3273" y="1349"/>
                    <a:pt x="3539" y="1424"/>
                    <a:pt x="3807" y="1424"/>
                  </a:cubicBezTo>
                  <a:cubicBezTo>
                    <a:pt x="3946" y="1424"/>
                    <a:pt x="4086" y="1404"/>
                    <a:pt x="4219" y="1365"/>
                  </a:cubicBezTo>
                  <a:cubicBezTo>
                    <a:pt x="4607" y="1251"/>
                    <a:pt x="4942" y="999"/>
                    <a:pt x="5222" y="706"/>
                  </a:cubicBezTo>
                  <a:cubicBezTo>
                    <a:pt x="5519" y="1024"/>
                    <a:pt x="5954" y="1198"/>
                    <a:pt x="6386" y="1198"/>
                  </a:cubicBezTo>
                  <a:cubicBezTo>
                    <a:pt x="6578" y="1198"/>
                    <a:pt x="6769" y="1163"/>
                    <a:pt x="6948" y="1092"/>
                  </a:cubicBezTo>
                  <a:cubicBezTo>
                    <a:pt x="7041" y="1378"/>
                    <a:pt x="7331" y="1585"/>
                    <a:pt x="7630" y="1585"/>
                  </a:cubicBezTo>
                  <a:cubicBezTo>
                    <a:pt x="7643" y="1585"/>
                    <a:pt x="7656" y="1584"/>
                    <a:pt x="7669" y="1584"/>
                  </a:cubicBezTo>
                  <a:cubicBezTo>
                    <a:pt x="7792" y="2037"/>
                    <a:pt x="8233" y="2385"/>
                    <a:pt x="8704" y="2400"/>
                  </a:cubicBezTo>
                  <a:lnTo>
                    <a:pt x="8711" y="2400"/>
                  </a:lnTo>
                  <a:cubicBezTo>
                    <a:pt x="8439" y="2153"/>
                    <a:pt x="8182" y="1169"/>
                    <a:pt x="8182" y="1169"/>
                  </a:cubicBezTo>
                  <a:cubicBezTo>
                    <a:pt x="8135" y="1183"/>
                    <a:pt x="8089" y="1189"/>
                    <a:pt x="8044" y="1189"/>
                  </a:cubicBezTo>
                  <a:cubicBezTo>
                    <a:pt x="7557" y="1189"/>
                    <a:pt x="7228" y="450"/>
                    <a:pt x="7228" y="450"/>
                  </a:cubicBezTo>
                  <a:cubicBezTo>
                    <a:pt x="7034" y="590"/>
                    <a:pt x="6823" y="644"/>
                    <a:pt x="6611" y="644"/>
                  </a:cubicBezTo>
                  <a:cubicBezTo>
                    <a:pt x="5883" y="644"/>
                    <a:pt x="5158" y="1"/>
                    <a:pt x="515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62"/>
            <p:cNvSpPr/>
            <p:nvPr/>
          </p:nvSpPr>
          <p:spPr>
            <a:xfrm>
              <a:off x="1555535" y="2972678"/>
              <a:ext cx="347664" cy="29619"/>
            </a:xfrm>
            <a:custGeom>
              <a:avLst/>
              <a:gdLst/>
              <a:ahLst/>
              <a:cxnLst/>
              <a:rect l="l" t="t" r="r" b="b"/>
              <a:pathLst>
                <a:path w="6691" h="570" extrusionOk="0">
                  <a:moveTo>
                    <a:pt x="216" y="0"/>
                  </a:moveTo>
                  <a:cubicBezTo>
                    <a:pt x="152" y="0"/>
                    <a:pt x="89" y="7"/>
                    <a:pt x="29" y="23"/>
                  </a:cubicBezTo>
                  <a:cubicBezTo>
                    <a:pt x="0" y="32"/>
                    <a:pt x="0" y="72"/>
                    <a:pt x="29" y="80"/>
                  </a:cubicBezTo>
                  <a:cubicBezTo>
                    <a:pt x="208" y="138"/>
                    <a:pt x="401" y="152"/>
                    <a:pt x="585" y="193"/>
                  </a:cubicBezTo>
                  <a:cubicBezTo>
                    <a:pt x="783" y="237"/>
                    <a:pt x="979" y="285"/>
                    <a:pt x="1178" y="332"/>
                  </a:cubicBezTo>
                  <a:cubicBezTo>
                    <a:pt x="1604" y="431"/>
                    <a:pt x="2036" y="496"/>
                    <a:pt x="2473" y="527"/>
                  </a:cubicBezTo>
                  <a:cubicBezTo>
                    <a:pt x="2878" y="555"/>
                    <a:pt x="3284" y="570"/>
                    <a:pt x="3690" y="570"/>
                  </a:cubicBezTo>
                  <a:cubicBezTo>
                    <a:pt x="4236" y="570"/>
                    <a:pt x="4781" y="544"/>
                    <a:pt x="5324" y="491"/>
                  </a:cubicBezTo>
                  <a:cubicBezTo>
                    <a:pt x="5557" y="472"/>
                    <a:pt x="5788" y="439"/>
                    <a:pt x="6017" y="391"/>
                  </a:cubicBezTo>
                  <a:cubicBezTo>
                    <a:pt x="6219" y="347"/>
                    <a:pt x="6479" y="297"/>
                    <a:pt x="6635" y="152"/>
                  </a:cubicBezTo>
                  <a:cubicBezTo>
                    <a:pt x="6690" y="100"/>
                    <a:pt x="6637" y="29"/>
                    <a:pt x="6575" y="29"/>
                  </a:cubicBezTo>
                  <a:cubicBezTo>
                    <a:pt x="6571" y="29"/>
                    <a:pt x="6567" y="29"/>
                    <a:pt x="6562" y="30"/>
                  </a:cubicBezTo>
                  <a:cubicBezTo>
                    <a:pt x="6369" y="60"/>
                    <a:pt x="6181" y="157"/>
                    <a:pt x="5987" y="203"/>
                  </a:cubicBezTo>
                  <a:cubicBezTo>
                    <a:pt x="5784" y="247"/>
                    <a:pt x="5579" y="278"/>
                    <a:pt x="5373" y="297"/>
                  </a:cubicBezTo>
                  <a:cubicBezTo>
                    <a:pt x="4914" y="343"/>
                    <a:pt x="4452" y="362"/>
                    <a:pt x="3991" y="367"/>
                  </a:cubicBezTo>
                  <a:cubicBezTo>
                    <a:pt x="3876" y="369"/>
                    <a:pt x="3761" y="370"/>
                    <a:pt x="3646" y="370"/>
                  </a:cubicBezTo>
                  <a:cubicBezTo>
                    <a:pt x="2846" y="370"/>
                    <a:pt x="2056" y="327"/>
                    <a:pt x="1266" y="170"/>
                  </a:cubicBezTo>
                  <a:cubicBezTo>
                    <a:pt x="1046" y="126"/>
                    <a:pt x="827" y="78"/>
                    <a:pt x="604" y="45"/>
                  </a:cubicBezTo>
                  <a:cubicBezTo>
                    <a:pt x="480" y="26"/>
                    <a:pt x="346" y="0"/>
                    <a:pt x="216"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62"/>
            <p:cNvSpPr/>
            <p:nvPr/>
          </p:nvSpPr>
          <p:spPr>
            <a:xfrm>
              <a:off x="2279281" y="2851871"/>
              <a:ext cx="199734" cy="71137"/>
            </a:xfrm>
            <a:custGeom>
              <a:avLst/>
              <a:gdLst/>
              <a:ahLst/>
              <a:cxnLst/>
              <a:rect l="l" t="t" r="r" b="b"/>
              <a:pathLst>
                <a:path w="3844" h="1369" extrusionOk="0">
                  <a:moveTo>
                    <a:pt x="20" y="0"/>
                  </a:moveTo>
                  <a:cubicBezTo>
                    <a:pt x="7" y="0"/>
                    <a:pt x="1" y="17"/>
                    <a:pt x="13" y="25"/>
                  </a:cubicBezTo>
                  <a:cubicBezTo>
                    <a:pt x="291" y="197"/>
                    <a:pt x="607" y="315"/>
                    <a:pt x="902" y="456"/>
                  </a:cubicBezTo>
                  <a:cubicBezTo>
                    <a:pt x="1201" y="599"/>
                    <a:pt x="1503" y="733"/>
                    <a:pt x="1812" y="854"/>
                  </a:cubicBezTo>
                  <a:cubicBezTo>
                    <a:pt x="2119" y="975"/>
                    <a:pt x="2439" y="1066"/>
                    <a:pt x="2763" y="1142"/>
                  </a:cubicBezTo>
                  <a:cubicBezTo>
                    <a:pt x="2922" y="1180"/>
                    <a:pt x="3083" y="1211"/>
                    <a:pt x="3241" y="1255"/>
                  </a:cubicBezTo>
                  <a:cubicBezTo>
                    <a:pt x="3391" y="1296"/>
                    <a:pt x="3555" y="1369"/>
                    <a:pt x="3712" y="1369"/>
                  </a:cubicBezTo>
                  <a:cubicBezTo>
                    <a:pt x="3713" y="1369"/>
                    <a:pt x="3714" y="1369"/>
                    <a:pt x="3716" y="1369"/>
                  </a:cubicBezTo>
                  <a:cubicBezTo>
                    <a:pt x="3819" y="1368"/>
                    <a:pt x="3844" y="1239"/>
                    <a:pt x="3765" y="1184"/>
                  </a:cubicBezTo>
                  <a:cubicBezTo>
                    <a:pt x="3645" y="1099"/>
                    <a:pt x="3465" y="1075"/>
                    <a:pt x="3322" y="1048"/>
                  </a:cubicBezTo>
                  <a:cubicBezTo>
                    <a:pt x="3161" y="1018"/>
                    <a:pt x="3001" y="982"/>
                    <a:pt x="2841" y="948"/>
                  </a:cubicBezTo>
                  <a:cubicBezTo>
                    <a:pt x="2515" y="879"/>
                    <a:pt x="2195" y="799"/>
                    <a:pt x="1882" y="685"/>
                  </a:cubicBezTo>
                  <a:cubicBezTo>
                    <a:pt x="1578" y="576"/>
                    <a:pt x="1282" y="448"/>
                    <a:pt x="981" y="330"/>
                  </a:cubicBezTo>
                  <a:cubicBezTo>
                    <a:pt x="670" y="209"/>
                    <a:pt x="354" y="55"/>
                    <a:pt x="23" y="0"/>
                  </a:cubicBezTo>
                  <a:cubicBezTo>
                    <a:pt x="22" y="0"/>
                    <a:pt x="21" y="0"/>
                    <a:pt x="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62"/>
            <p:cNvSpPr/>
            <p:nvPr/>
          </p:nvSpPr>
          <p:spPr>
            <a:xfrm>
              <a:off x="1913017" y="2235415"/>
              <a:ext cx="156" cy="52"/>
            </a:xfrm>
            <a:custGeom>
              <a:avLst/>
              <a:gdLst/>
              <a:ahLst/>
              <a:cxnLst/>
              <a:rect l="l" t="t" r="r" b="b"/>
              <a:pathLst>
                <a:path w="3" h="1" extrusionOk="0">
                  <a:moveTo>
                    <a:pt x="1" y="1"/>
                  </a:moveTo>
                  <a:lnTo>
                    <a:pt x="2" y="1"/>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62"/>
            <p:cNvSpPr/>
            <p:nvPr/>
          </p:nvSpPr>
          <p:spPr>
            <a:xfrm>
              <a:off x="1886622" y="2210890"/>
              <a:ext cx="59702" cy="32944"/>
            </a:xfrm>
            <a:custGeom>
              <a:avLst/>
              <a:gdLst/>
              <a:ahLst/>
              <a:cxnLst/>
              <a:rect l="l" t="t" r="r" b="b"/>
              <a:pathLst>
                <a:path w="1149" h="634" extrusionOk="0">
                  <a:moveTo>
                    <a:pt x="506" y="471"/>
                  </a:moveTo>
                  <a:cubicBezTo>
                    <a:pt x="505" y="472"/>
                    <a:pt x="503" y="474"/>
                    <a:pt x="500" y="474"/>
                  </a:cubicBezTo>
                  <a:lnTo>
                    <a:pt x="500" y="474"/>
                  </a:lnTo>
                  <a:cubicBezTo>
                    <a:pt x="502" y="473"/>
                    <a:pt x="504" y="472"/>
                    <a:pt x="506" y="471"/>
                  </a:cubicBezTo>
                  <a:close/>
                  <a:moveTo>
                    <a:pt x="770" y="1"/>
                  </a:moveTo>
                  <a:cubicBezTo>
                    <a:pt x="656" y="1"/>
                    <a:pt x="539" y="28"/>
                    <a:pt x="440" y="68"/>
                  </a:cubicBezTo>
                  <a:cubicBezTo>
                    <a:pt x="343" y="106"/>
                    <a:pt x="252" y="161"/>
                    <a:pt x="172" y="230"/>
                  </a:cubicBezTo>
                  <a:cubicBezTo>
                    <a:pt x="97" y="294"/>
                    <a:pt x="42" y="381"/>
                    <a:pt x="15" y="475"/>
                  </a:cubicBezTo>
                  <a:cubicBezTo>
                    <a:pt x="1" y="525"/>
                    <a:pt x="19" y="578"/>
                    <a:pt x="60" y="608"/>
                  </a:cubicBezTo>
                  <a:cubicBezTo>
                    <a:pt x="83" y="626"/>
                    <a:pt x="108" y="634"/>
                    <a:pt x="134" y="634"/>
                  </a:cubicBezTo>
                  <a:cubicBezTo>
                    <a:pt x="155" y="634"/>
                    <a:pt x="178" y="628"/>
                    <a:pt x="200" y="618"/>
                  </a:cubicBezTo>
                  <a:cubicBezTo>
                    <a:pt x="203" y="618"/>
                    <a:pt x="204" y="617"/>
                    <a:pt x="207" y="615"/>
                  </a:cubicBezTo>
                  <a:lnTo>
                    <a:pt x="220" y="611"/>
                  </a:lnTo>
                  <a:cubicBezTo>
                    <a:pt x="247" y="600"/>
                    <a:pt x="271" y="589"/>
                    <a:pt x="297" y="577"/>
                  </a:cubicBezTo>
                  <a:cubicBezTo>
                    <a:pt x="328" y="562"/>
                    <a:pt x="356" y="544"/>
                    <a:pt x="387" y="527"/>
                  </a:cubicBezTo>
                  <a:cubicBezTo>
                    <a:pt x="404" y="518"/>
                    <a:pt x="421" y="510"/>
                    <a:pt x="439" y="501"/>
                  </a:cubicBezTo>
                  <a:lnTo>
                    <a:pt x="444" y="499"/>
                  </a:lnTo>
                  <a:lnTo>
                    <a:pt x="444" y="499"/>
                  </a:lnTo>
                  <a:cubicBezTo>
                    <a:pt x="443" y="499"/>
                    <a:pt x="443" y="499"/>
                    <a:pt x="443" y="499"/>
                  </a:cubicBezTo>
                  <a:cubicBezTo>
                    <a:pt x="443" y="499"/>
                    <a:pt x="445" y="498"/>
                    <a:pt x="451" y="496"/>
                  </a:cubicBezTo>
                  <a:lnTo>
                    <a:pt x="457" y="493"/>
                  </a:lnTo>
                  <a:cubicBezTo>
                    <a:pt x="458" y="492"/>
                    <a:pt x="461" y="492"/>
                    <a:pt x="462" y="490"/>
                  </a:cubicBezTo>
                  <a:lnTo>
                    <a:pt x="462" y="490"/>
                  </a:lnTo>
                  <a:lnTo>
                    <a:pt x="461" y="492"/>
                  </a:lnTo>
                  <a:cubicBezTo>
                    <a:pt x="474" y="486"/>
                    <a:pt x="487" y="480"/>
                    <a:pt x="500" y="474"/>
                  </a:cubicBezTo>
                  <a:lnTo>
                    <a:pt x="500" y="474"/>
                  </a:lnTo>
                  <a:cubicBezTo>
                    <a:pt x="503" y="474"/>
                    <a:pt x="505" y="472"/>
                    <a:pt x="507" y="471"/>
                  </a:cubicBezTo>
                  <a:lnTo>
                    <a:pt x="510" y="470"/>
                  </a:lnTo>
                  <a:cubicBezTo>
                    <a:pt x="517" y="467"/>
                    <a:pt x="520" y="466"/>
                    <a:pt x="520" y="466"/>
                  </a:cubicBezTo>
                  <a:lnTo>
                    <a:pt x="520" y="466"/>
                  </a:lnTo>
                  <a:cubicBezTo>
                    <a:pt x="521" y="466"/>
                    <a:pt x="515" y="469"/>
                    <a:pt x="509" y="471"/>
                  </a:cubicBezTo>
                  <a:cubicBezTo>
                    <a:pt x="524" y="466"/>
                    <a:pt x="539" y="459"/>
                    <a:pt x="553" y="453"/>
                  </a:cubicBezTo>
                  <a:cubicBezTo>
                    <a:pt x="587" y="442"/>
                    <a:pt x="620" y="434"/>
                    <a:pt x="654" y="427"/>
                  </a:cubicBezTo>
                  <a:lnTo>
                    <a:pt x="669" y="424"/>
                  </a:lnTo>
                  <a:cubicBezTo>
                    <a:pt x="687" y="423"/>
                    <a:pt x="704" y="422"/>
                    <a:pt x="722" y="420"/>
                  </a:cubicBezTo>
                  <a:cubicBezTo>
                    <a:pt x="731" y="420"/>
                    <a:pt x="740" y="420"/>
                    <a:pt x="749" y="420"/>
                  </a:cubicBezTo>
                  <a:cubicBezTo>
                    <a:pt x="774" y="420"/>
                    <a:pt x="800" y="421"/>
                    <a:pt x="826" y="423"/>
                  </a:cubicBezTo>
                  <a:lnTo>
                    <a:pt x="829" y="423"/>
                  </a:lnTo>
                  <a:cubicBezTo>
                    <a:pt x="848" y="426"/>
                    <a:pt x="866" y="429"/>
                    <a:pt x="885" y="430"/>
                  </a:cubicBezTo>
                  <a:cubicBezTo>
                    <a:pt x="904" y="430"/>
                    <a:pt x="923" y="427"/>
                    <a:pt x="943" y="427"/>
                  </a:cubicBezTo>
                  <a:cubicBezTo>
                    <a:pt x="1025" y="424"/>
                    <a:pt x="1109" y="370"/>
                    <a:pt x="1128" y="286"/>
                  </a:cubicBezTo>
                  <a:cubicBezTo>
                    <a:pt x="1148" y="202"/>
                    <a:pt x="1114" y="116"/>
                    <a:pt x="1041" y="70"/>
                  </a:cubicBezTo>
                  <a:cubicBezTo>
                    <a:pt x="962" y="21"/>
                    <a:pt x="867" y="1"/>
                    <a:pt x="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62"/>
            <p:cNvSpPr/>
            <p:nvPr/>
          </p:nvSpPr>
          <p:spPr>
            <a:xfrm>
              <a:off x="1909744" y="2236402"/>
              <a:ext cx="935" cy="468"/>
            </a:xfrm>
            <a:custGeom>
              <a:avLst/>
              <a:gdLst/>
              <a:ahLst/>
              <a:cxnLst/>
              <a:rect l="l" t="t" r="r" b="b"/>
              <a:pathLst>
                <a:path w="18" h="9" extrusionOk="0">
                  <a:moveTo>
                    <a:pt x="17" y="1"/>
                  </a:moveTo>
                  <a:lnTo>
                    <a:pt x="17" y="1"/>
                  </a:lnTo>
                  <a:cubicBezTo>
                    <a:pt x="14" y="2"/>
                    <a:pt x="11" y="4"/>
                    <a:pt x="8" y="5"/>
                  </a:cubicBezTo>
                  <a:lnTo>
                    <a:pt x="8" y="5"/>
                  </a:lnTo>
                  <a:cubicBezTo>
                    <a:pt x="10" y="5"/>
                    <a:pt x="11" y="4"/>
                    <a:pt x="13" y="4"/>
                  </a:cubicBezTo>
                  <a:lnTo>
                    <a:pt x="17" y="1"/>
                  </a:lnTo>
                  <a:close/>
                  <a:moveTo>
                    <a:pt x="8" y="5"/>
                  </a:moveTo>
                  <a:cubicBezTo>
                    <a:pt x="6" y="6"/>
                    <a:pt x="3" y="7"/>
                    <a:pt x="1" y="9"/>
                  </a:cubicBezTo>
                  <a:cubicBezTo>
                    <a:pt x="3" y="8"/>
                    <a:pt x="6" y="6"/>
                    <a:pt x="8" y="5"/>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62"/>
            <p:cNvSpPr/>
            <p:nvPr/>
          </p:nvSpPr>
          <p:spPr>
            <a:xfrm>
              <a:off x="2055854" y="2202420"/>
              <a:ext cx="58715" cy="28475"/>
            </a:xfrm>
            <a:custGeom>
              <a:avLst/>
              <a:gdLst/>
              <a:ahLst/>
              <a:cxnLst/>
              <a:rect l="l" t="t" r="r" b="b"/>
              <a:pathLst>
                <a:path w="1130" h="548" extrusionOk="0">
                  <a:moveTo>
                    <a:pt x="485" y="1"/>
                  </a:moveTo>
                  <a:cubicBezTo>
                    <a:pt x="426" y="1"/>
                    <a:pt x="367" y="7"/>
                    <a:pt x="309" y="18"/>
                  </a:cubicBezTo>
                  <a:cubicBezTo>
                    <a:pt x="213" y="37"/>
                    <a:pt x="91" y="84"/>
                    <a:pt x="44" y="177"/>
                  </a:cubicBezTo>
                  <a:cubicBezTo>
                    <a:pt x="0" y="254"/>
                    <a:pt x="40" y="350"/>
                    <a:pt x="124" y="375"/>
                  </a:cubicBezTo>
                  <a:cubicBezTo>
                    <a:pt x="152" y="382"/>
                    <a:pt x="180" y="386"/>
                    <a:pt x="209" y="386"/>
                  </a:cubicBezTo>
                  <a:cubicBezTo>
                    <a:pt x="221" y="386"/>
                    <a:pt x="232" y="386"/>
                    <a:pt x="244" y="384"/>
                  </a:cubicBezTo>
                  <a:cubicBezTo>
                    <a:pt x="269" y="383"/>
                    <a:pt x="295" y="380"/>
                    <a:pt x="320" y="376"/>
                  </a:cubicBezTo>
                  <a:lnTo>
                    <a:pt x="325" y="376"/>
                  </a:lnTo>
                  <a:cubicBezTo>
                    <a:pt x="334" y="376"/>
                    <a:pt x="342" y="375"/>
                    <a:pt x="350" y="375"/>
                  </a:cubicBezTo>
                  <a:cubicBezTo>
                    <a:pt x="371" y="373"/>
                    <a:pt x="392" y="372"/>
                    <a:pt x="413" y="372"/>
                  </a:cubicBezTo>
                  <a:cubicBezTo>
                    <a:pt x="426" y="372"/>
                    <a:pt x="439" y="372"/>
                    <a:pt x="452" y="373"/>
                  </a:cubicBezTo>
                  <a:cubicBezTo>
                    <a:pt x="470" y="373"/>
                    <a:pt x="486" y="375"/>
                    <a:pt x="504" y="376"/>
                  </a:cubicBezTo>
                  <a:lnTo>
                    <a:pt x="527" y="379"/>
                  </a:lnTo>
                  <a:lnTo>
                    <a:pt x="527" y="379"/>
                  </a:lnTo>
                  <a:lnTo>
                    <a:pt x="522" y="377"/>
                  </a:lnTo>
                  <a:cubicBezTo>
                    <a:pt x="525" y="377"/>
                    <a:pt x="527" y="377"/>
                    <a:pt x="529" y="379"/>
                  </a:cubicBezTo>
                  <a:cubicBezTo>
                    <a:pt x="534" y="379"/>
                    <a:pt x="538" y="380"/>
                    <a:pt x="544" y="382"/>
                  </a:cubicBezTo>
                  <a:cubicBezTo>
                    <a:pt x="570" y="387"/>
                    <a:pt x="595" y="391"/>
                    <a:pt x="621" y="399"/>
                  </a:cubicBezTo>
                  <a:cubicBezTo>
                    <a:pt x="637" y="404"/>
                    <a:pt x="652" y="409"/>
                    <a:pt x="669" y="415"/>
                  </a:cubicBezTo>
                  <a:lnTo>
                    <a:pt x="671" y="416"/>
                  </a:lnTo>
                  <a:lnTo>
                    <a:pt x="681" y="420"/>
                  </a:lnTo>
                  <a:cubicBezTo>
                    <a:pt x="757" y="456"/>
                    <a:pt x="817" y="513"/>
                    <a:pt x="897" y="541"/>
                  </a:cubicBezTo>
                  <a:cubicBezTo>
                    <a:pt x="911" y="546"/>
                    <a:pt x="926" y="548"/>
                    <a:pt x="941" y="548"/>
                  </a:cubicBezTo>
                  <a:cubicBezTo>
                    <a:pt x="996" y="548"/>
                    <a:pt x="1051" y="518"/>
                    <a:pt x="1083" y="476"/>
                  </a:cubicBezTo>
                  <a:cubicBezTo>
                    <a:pt x="1130" y="416"/>
                    <a:pt x="1127" y="347"/>
                    <a:pt x="1097" y="280"/>
                  </a:cubicBezTo>
                  <a:cubicBezTo>
                    <a:pt x="1059" y="191"/>
                    <a:pt x="953" y="128"/>
                    <a:pt x="868" y="89"/>
                  </a:cubicBezTo>
                  <a:cubicBezTo>
                    <a:pt x="787" y="51"/>
                    <a:pt x="699" y="23"/>
                    <a:pt x="611" y="10"/>
                  </a:cubicBezTo>
                  <a:cubicBezTo>
                    <a:pt x="569" y="4"/>
                    <a:pt x="527"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62"/>
            <p:cNvSpPr/>
            <p:nvPr/>
          </p:nvSpPr>
          <p:spPr>
            <a:xfrm>
              <a:off x="2083237" y="2222061"/>
              <a:ext cx="1143" cy="312"/>
            </a:xfrm>
            <a:custGeom>
              <a:avLst/>
              <a:gdLst/>
              <a:ahLst/>
              <a:cxnLst/>
              <a:rect l="l" t="t" r="r" b="b"/>
              <a:pathLst>
                <a:path w="22" h="6" extrusionOk="0">
                  <a:moveTo>
                    <a:pt x="0" y="1"/>
                  </a:moveTo>
                  <a:cubicBezTo>
                    <a:pt x="13" y="4"/>
                    <a:pt x="19" y="5"/>
                    <a:pt x="20" y="5"/>
                  </a:cubicBezTo>
                  <a:cubicBezTo>
                    <a:pt x="21" y="5"/>
                    <a:pt x="20" y="5"/>
                    <a:pt x="17" y="4"/>
                  </a:cubicBezTo>
                  <a:cubicBezTo>
                    <a:pt x="11" y="2"/>
                    <a:pt x="7" y="2"/>
                    <a:pt x="3"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62"/>
            <p:cNvSpPr/>
            <p:nvPr/>
          </p:nvSpPr>
          <p:spPr>
            <a:xfrm>
              <a:off x="1853212" y="2276879"/>
              <a:ext cx="123873" cy="55028"/>
            </a:xfrm>
            <a:custGeom>
              <a:avLst/>
              <a:gdLst/>
              <a:ahLst/>
              <a:cxnLst/>
              <a:rect l="l" t="t" r="r" b="b"/>
              <a:pathLst>
                <a:path w="2384" h="1059" extrusionOk="0">
                  <a:moveTo>
                    <a:pt x="2167" y="1"/>
                  </a:moveTo>
                  <a:cubicBezTo>
                    <a:pt x="2103" y="1"/>
                    <a:pt x="2046" y="35"/>
                    <a:pt x="2006" y="92"/>
                  </a:cubicBezTo>
                  <a:cubicBezTo>
                    <a:pt x="1823" y="347"/>
                    <a:pt x="1631" y="666"/>
                    <a:pt x="1282" y="666"/>
                  </a:cubicBezTo>
                  <a:cubicBezTo>
                    <a:pt x="1279" y="666"/>
                    <a:pt x="1276" y="666"/>
                    <a:pt x="1273" y="666"/>
                  </a:cubicBezTo>
                  <a:cubicBezTo>
                    <a:pt x="1113" y="665"/>
                    <a:pt x="958" y="617"/>
                    <a:pt x="829" y="525"/>
                  </a:cubicBezTo>
                  <a:cubicBezTo>
                    <a:pt x="688" y="426"/>
                    <a:pt x="583" y="286"/>
                    <a:pt x="459" y="169"/>
                  </a:cubicBezTo>
                  <a:cubicBezTo>
                    <a:pt x="433" y="144"/>
                    <a:pt x="399" y="131"/>
                    <a:pt x="365" y="131"/>
                  </a:cubicBezTo>
                  <a:cubicBezTo>
                    <a:pt x="343" y="131"/>
                    <a:pt x="320" y="137"/>
                    <a:pt x="299" y="148"/>
                  </a:cubicBezTo>
                  <a:cubicBezTo>
                    <a:pt x="209" y="195"/>
                    <a:pt x="114" y="262"/>
                    <a:pt x="49" y="343"/>
                  </a:cubicBezTo>
                  <a:cubicBezTo>
                    <a:pt x="1" y="403"/>
                    <a:pt x="33" y="510"/>
                    <a:pt x="110" y="510"/>
                  </a:cubicBezTo>
                  <a:cubicBezTo>
                    <a:pt x="120" y="510"/>
                    <a:pt x="131" y="508"/>
                    <a:pt x="143" y="504"/>
                  </a:cubicBezTo>
                  <a:cubicBezTo>
                    <a:pt x="200" y="482"/>
                    <a:pt x="257" y="456"/>
                    <a:pt x="312" y="427"/>
                  </a:cubicBezTo>
                  <a:cubicBezTo>
                    <a:pt x="529" y="776"/>
                    <a:pt x="880" y="1059"/>
                    <a:pt x="1304" y="1059"/>
                  </a:cubicBezTo>
                  <a:cubicBezTo>
                    <a:pt x="1789" y="1059"/>
                    <a:pt x="2183" y="665"/>
                    <a:pt x="2352" y="238"/>
                  </a:cubicBezTo>
                  <a:cubicBezTo>
                    <a:pt x="2383" y="151"/>
                    <a:pt x="2320" y="47"/>
                    <a:pt x="2240" y="15"/>
                  </a:cubicBezTo>
                  <a:cubicBezTo>
                    <a:pt x="2216" y="5"/>
                    <a:pt x="219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62"/>
            <p:cNvSpPr/>
            <p:nvPr/>
          </p:nvSpPr>
          <p:spPr>
            <a:xfrm>
              <a:off x="2045514" y="2258485"/>
              <a:ext cx="115611" cy="48585"/>
            </a:xfrm>
            <a:custGeom>
              <a:avLst/>
              <a:gdLst/>
              <a:ahLst/>
              <a:cxnLst/>
              <a:rect l="l" t="t" r="r" b="b"/>
              <a:pathLst>
                <a:path w="2225" h="935" extrusionOk="0">
                  <a:moveTo>
                    <a:pt x="1771" y="1"/>
                  </a:moveTo>
                  <a:cubicBezTo>
                    <a:pt x="1702" y="1"/>
                    <a:pt x="1628" y="42"/>
                    <a:pt x="1617" y="114"/>
                  </a:cubicBezTo>
                  <a:cubicBezTo>
                    <a:pt x="1579" y="372"/>
                    <a:pt x="1259" y="593"/>
                    <a:pt x="1013" y="623"/>
                  </a:cubicBezTo>
                  <a:cubicBezTo>
                    <a:pt x="990" y="626"/>
                    <a:pt x="967" y="627"/>
                    <a:pt x="943" y="627"/>
                  </a:cubicBezTo>
                  <a:cubicBezTo>
                    <a:pt x="818" y="627"/>
                    <a:pt x="687" y="592"/>
                    <a:pt x="575" y="545"/>
                  </a:cubicBezTo>
                  <a:cubicBezTo>
                    <a:pt x="500" y="513"/>
                    <a:pt x="427" y="472"/>
                    <a:pt x="361" y="424"/>
                  </a:cubicBezTo>
                  <a:cubicBezTo>
                    <a:pt x="299" y="379"/>
                    <a:pt x="244" y="314"/>
                    <a:pt x="179" y="276"/>
                  </a:cubicBezTo>
                  <a:cubicBezTo>
                    <a:pt x="161" y="266"/>
                    <a:pt x="143" y="261"/>
                    <a:pt x="125" y="261"/>
                  </a:cubicBezTo>
                  <a:cubicBezTo>
                    <a:pt x="58" y="261"/>
                    <a:pt x="1" y="327"/>
                    <a:pt x="18" y="399"/>
                  </a:cubicBezTo>
                  <a:cubicBezTo>
                    <a:pt x="62" y="586"/>
                    <a:pt x="299" y="730"/>
                    <a:pt x="460" y="809"/>
                  </a:cubicBezTo>
                  <a:cubicBezTo>
                    <a:pt x="618" y="885"/>
                    <a:pt x="789" y="935"/>
                    <a:pt x="964" y="935"/>
                  </a:cubicBezTo>
                  <a:cubicBezTo>
                    <a:pt x="1007" y="935"/>
                    <a:pt x="1051" y="932"/>
                    <a:pt x="1096" y="925"/>
                  </a:cubicBezTo>
                  <a:cubicBezTo>
                    <a:pt x="1288" y="895"/>
                    <a:pt x="1470" y="795"/>
                    <a:pt x="1621" y="677"/>
                  </a:cubicBezTo>
                  <a:cubicBezTo>
                    <a:pt x="1728" y="592"/>
                    <a:pt x="1829" y="486"/>
                    <a:pt x="1884" y="361"/>
                  </a:cubicBezTo>
                  <a:cubicBezTo>
                    <a:pt x="1941" y="399"/>
                    <a:pt x="1996" y="447"/>
                    <a:pt x="2052" y="465"/>
                  </a:cubicBezTo>
                  <a:cubicBezTo>
                    <a:pt x="2064" y="469"/>
                    <a:pt x="2076" y="471"/>
                    <a:pt x="2087" y="471"/>
                  </a:cubicBezTo>
                  <a:cubicBezTo>
                    <a:pt x="2161" y="471"/>
                    <a:pt x="2225" y="391"/>
                    <a:pt x="2202" y="317"/>
                  </a:cubicBezTo>
                  <a:cubicBezTo>
                    <a:pt x="2151" y="155"/>
                    <a:pt x="1978" y="102"/>
                    <a:pt x="1848" y="21"/>
                  </a:cubicBezTo>
                  <a:cubicBezTo>
                    <a:pt x="1826" y="7"/>
                    <a:pt x="1799"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62"/>
            <p:cNvSpPr/>
            <p:nvPr/>
          </p:nvSpPr>
          <p:spPr>
            <a:xfrm>
              <a:off x="1992931" y="2334971"/>
              <a:ext cx="48635" cy="20369"/>
            </a:xfrm>
            <a:custGeom>
              <a:avLst/>
              <a:gdLst/>
              <a:ahLst/>
              <a:cxnLst/>
              <a:rect l="l" t="t" r="r" b="b"/>
              <a:pathLst>
                <a:path w="936" h="392" extrusionOk="0">
                  <a:moveTo>
                    <a:pt x="820" y="0"/>
                  </a:moveTo>
                  <a:cubicBezTo>
                    <a:pt x="811" y="0"/>
                    <a:pt x="801" y="2"/>
                    <a:pt x="792" y="5"/>
                  </a:cubicBezTo>
                  <a:cubicBezTo>
                    <a:pt x="758" y="17"/>
                    <a:pt x="722" y="26"/>
                    <a:pt x="689" y="41"/>
                  </a:cubicBezTo>
                  <a:cubicBezTo>
                    <a:pt x="672" y="48"/>
                    <a:pt x="654" y="57"/>
                    <a:pt x="636" y="64"/>
                  </a:cubicBezTo>
                  <a:cubicBezTo>
                    <a:pt x="634" y="65"/>
                    <a:pt x="626" y="69"/>
                    <a:pt x="622" y="71"/>
                  </a:cubicBezTo>
                  <a:lnTo>
                    <a:pt x="622" y="71"/>
                  </a:lnTo>
                  <a:lnTo>
                    <a:pt x="607" y="76"/>
                  </a:lnTo>
                  <a:cubicBezTo>
                    <a:pt x="548" y="100"/>
                    <a:pt x="485" y="118"/>
                    <a:pt x="422" y="130"/>
                  </a:cubicBezTo>
                  <a:lnTo>
                    <a:pt x="420" y="130"/>
                  </a:lnTo>
                  <a:lnTo>
                    <a:pt x="398" y="133"/>
                  </a:lnTo>
                  <a:cubicBezTo>
                    <a:pt x="383" y="133"/>
                    <a:pt x="368" y="136"/>
                    <a:pt x="353" y="137"/>
                  </a:cubicBezTo>
                  <a:cubicBezTo>
                    <a:pt x="337" y="138"/>
                    <a:pt x="320" y="138"/>
                    <a:pt x="302" y="138"/>
                  </a:cubicBezTo>
                  <a:cubicBezTo>
                    <a:pt x="295" y="138"/>
                    <a:pt x="289" y="137"/>
                    <a:pt x="280" y="137"/>
                  </a:cubicBezTo>
                  <a:lnTo>
                    <a:pt x="268" y="136"/>
                  </a:lnTo>
                  <a:lnTo>
                    <a:pt x="249" y="133"/>
                  </a:lnTo>
                  <a:cubicBezTo>
                    <a:pt x="241" y="131"/>
                    <a:pt x="234" y="130"/>
                    <a:pt x="225" y="127"/>
                  </a:cubicBezTo>
                  <a:cubicBezTo>
                    <a:pt x="210" y="125"/>
                    <a:pt x="197" y="119"/>
                    <a:pt x="182" y="115"/>
                  </a:cubicBezTo>
                  <a:cubicBezTo>
                    <a:pt x="146" y="103"/>
                    <a:pt x="109" y="96"/>
                    <a:pt x="72" y="93"/>
                  </a:cubicBezTo>
                  <a:cubicBezTo>
                    <a:pt x="31" y="93"/>
                    <a:pt x="0" y="131"/>
                    <a:pt x="11" y="171"/>
                  </a:cubicBezTo>
                  <a:cubicBezTo>
                    <a:pt x="36" y="251"/>
                    <a:pt x="113" y="304"/>
                    <a:pt x="187" y="337"/>
                  </a:cubicBezTo>
                  <a:cubicBezTo>
                    <a:pt x="260" y="373"/>
                    <a:pt x="339" y="391"/>
                    <a:pt x="421" y="391"/>
                  </a:cubicBezTo>
                  <a:cubicBezTo>
                    <a:pt x="427" y="391"/>
                    <a:pt x="432" y="391"/>
                    <a:pt x="438" y="391"/>
                  </a:cubicBezTo>
                  <a:cubicBezTo>
                    <a:pt x="526" y="385"/>
                    <a:pt x="614" y="365"/>
                    <a:pt x="695" y="329"/>
                  </a:cubicBezTo>
                  <a:cubicBezTo>
                    <a:pt x="729" y="314"/>
                    <a:pt x="762" y="296"/>
                    <a:pt x="794" y="277"/>
                  </a:cubicBezTo>
                  <a:cubicBezTo>
                    <a:pt x="832" y="249"/>
                    <a:pt x="867" y="218"/>
                    <a:pt x="895" y="182"/>
                  </a:cubicBezTo>
                  <a:cubicBezTo>
                    <a:pt x="928" y="148"/>
                    <a:pt x="935" y="96"/>
                    <a:pt x="912" y="53"/>
                  </a:cubicBezTo>
                  <a:cubicBezTo>
                    <a:pt x="894" y="24"/>
                    <a:pt x="857" y="0"/>
                    <a:pt x="8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62"/>
            <p:cNvSpPr/>
            <p:nvPr/>
          </p:nvSpPr>
          <p:spPr>
            <a:xfrm>
              <a:off x="1979526" y="2387295"/>
              <a:ext cx="91709" cy="29723"/>
            </a:xfrm>
            <a:custGeom>
              <a:avLst/>
              <a:gdLst/>
              <a:ahLst/>
              <a:cxnLst/>
              <a:rect l="l" t="t" r="r" b="b"/>
              <a:pathLst>
                <a:path w="1765" h="572" extrusionOk="0">
                  <a:moveTo>
                    <a:pt x="1683" y="1"/>
                  </a:moveTo>
                  <a:cubicBezTo>
                    <a:pt x="1677" y="1"/>
                    <a:pt x="1671" y="1"/>
                    <a:pt x="1665" y="3"/>
                  </a:cubicBezTo>
                  <a:cubicBezTo>
                    <a:pt x="1379" y="83"/>
                    <a:pt x="1144" y="294"/>
                    <a:pt x="835" y="302"/>
                  </a:cubicBezTo>
                  <a:cubicBezTo>
                    <a:pt x="827" y="303"/>
                    <a:pt x="819" y="303"/>
                    <a:pt x="812" y="303"/>
                  </a:cubicBezTo>
                  <a:cubicBezTo>
                    <a:pt x="688" y="303"/>
                    <a:pt x="571" y="272"/>
                    <a:pt x="455" y="229"/>
                  </a:cubicBezTo>
                  <a:cubicBezTo>
                    <a:pt x="380" y="203"/>
                    <a:pt x="313" y="165"/>
                    <a:pt x="243" y="133"/>
                  </a:cubicBezTo>
                  <a:cubicBezTo>
                    <a:pt x="186" y="107"/>
                    <a:pt x="127" y="74"/>
                    <a:pt x="63" y="74"/>
                  </a:cubicBezTo>
                  <a:cubicBezTo>
                    <a:pt x="52" y="74"/>
                    <a:pt x="41" y="75"/>
                    <a:pt x="29" y="77"/>
                  </a:cubicBezTo>
                  <a:cubicBezTo>
                    <a:pt x="13" y="81"/>
                    <a:pt x="0" y="96"/>
                    <a:pt x="0" y="114"/>
                  </a:cubicBezTo>
                  <a:cubicBezTo>
                    <a:pt x="7" y="275"/>
                    <a:pt x="232" y="396"/>
                    <a:pt x="357" y="459"/>
                  </a:cubicBezTo>
                  <a:cubicBezTo>
                    <a:pt x="505" y="533"/>
                    <a:pt x="669" y="571"/>
                    <a:pt x="835" y="571"/>
                  </a:cubicBezTo>
                  <a:cubicBezTo>
                    <a:pt x="1168" y="570"/>
                    <a:pt x="1573" y="401"/>
                    <a:pt x="1740" y="99"/>
                  </a:cubicBezTo>
                  <a:cubicBezTo>
                    <a:pt x="1764" y="54"/>
                    <a:pt x="1731" y="1"/>
                    <a:pt x="168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62"/>
            <p:cNvSpPr/>
            <p:nvPr/>
          </p:nvSpPr>
          <p:spPr>
            <a:xfrm>
              <a:off x="1942686" y="2598565"/>
              <a:ext cx="45517" cy="55288"/>
            </a:xfrm>
            <a:custGeom>
              <a:avLst/>
              <a:gdLst/>
              <a:ahLst/>
              <a:cxnLst/>
              <a:rect l="l" t="t" r="r" b="b"/>
              <a:pathLst>
                <a:path w="876" h="1064" extrusionOk="0">
                  <a:moveTo>
                    <a:pt x="470" y="0"/>
                  </a:moveTo>
                  <a:cubicBezTo>
                    <a:pt x="467" y="0"/>
                    <a:pt x="465" y="0"/>
                    <a:pt x="462" y="0"/>
                  </a:cubicBezTo>
                  <a:cubicBezTo>
                    <a:pt x="374" y="5"/>
                    <a:pt x="284" y="33"/>
                    <a:pt x="222" y="101"/>
                  </a:cubicBezTo>
                  <a:cubicBezTo>
                    <a:pt x="1" y="341"/>
                    <a:pt x="108" y="983"/>
                    <a:pt x="444" y="1059"/>
                  </a:cubicBezTo>
                  <a:cubicBezTo>
                    <a:pt x="459" y="1062"/>
                    <a:pt x="474" y="1063"/>
                    <a:pt x="489" y="1063"/>
                  </a:cubicBezTo>
                  <a:cubicBezTo>
                    <a:pt x="500" y="1063"/>
                    <a:pt x="510" y="1063"/>
                    <a:pt x="521" y="1062"/>
                  </a:cubicBezTo>
                  <a:cubicBezTo>
                    <a:pt x="689" y="1040"/>
                    <a:pt x="786" y="896"/>
                    <a:pt x="825" y="723"/>
                  </a:cubicBezTo>
                  <a:cubicBezTo>
                    <a:pt x="875" y="500"/>
                    <a:pt x="827" y="226"/>
                    <a:pt x="702" y="101"/>
                  </a:cubicBezTo>
                  <a:cubicBezTo>
                    <a:pt x="645" y="43"/>
                    <a:pt x="55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62"/>
            <p:cNvSpPr/>
            <p:nvPr/>
          </p:nvSpPr>
          <p:spPr>
            <a:xfrm>
              <a:off x="2049411" y="2592278"/>
              <a:ext cx="45517" cy="55288"/>
            </a:xfrm>
            <a:custGeom>
              <a:avLst/>
              <a:gdLst/>
              <a:ahLst/>
              <a:cxnLst/>
              <a:rect l="l" t="t" r="r" b="b"/>
              <a:pathLst>
                <a:path w="876" h="1064" extrusionOk="0">
                  <a:moveTo>
                    <a:pt x="468" y="1"/>
                  </a:moveTo>
                  <a:cubicBezTo>
                    <a:pt x="466" y="1"/>
                    <a:pt x="463" y="1"/>
                    <a:pt x="460" y="1"/>
                  </a:cubicBezTo>
                  <a:cubicBezTo>
                    <a:pt x="373" y="5"/>
                    <a:pt x="282" y="34"/>
                    <a:pt x="220" y="101"/>
                  </a:cubicBezTo>
                  <a:cubicBezTo>
                    <a:pt x="1" y="341"/>
                    <a:pt x="106" y="984"/>
                    <a:pt x="444" y="1059"/>
                  </a:cubicBezTo>
                  <a:cubicBezTo>
                    <a:pt x="458" y="1062"/>
                    <a:pt x="473" y="1064"/>
                    <a:pt x="489" y="1064"/>
                  </a:cubicBezTo>
                  <a:cubicBezTo>
                    <a:pt x="499" y="1064"/>
                    <a:pt x="510" y="1063"/>
                    <a:pt x="521" y="1062"/>
                  </a:cubicBezTo>
                  <a:cubicBezTo>
                    <a:pt x="688" y="1039"/>
                    <a:pt x="786" y="896"/>
                    <a:pt x="824" y="723"/>
                  </a:cubicBezTo>
                  <a:cubicBezTo>
                    <a:pt x="875" y="500"/>
                    <a:pt x="827" y="226"/>
                    <a:pt x="701" y="101"/>
                  </a:cubicBezTo>
                  <a:cubicBezTo>
                    <a:pt x="643" y="44"/>
                    <a:pt x="55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62"/>
            <p:cNvSpPr/>
            <p:nvPr/>
          </p:nvSpPr>
          <p:spPr>
            <a:xfrm>
              <a:off x="1970952" y="2656916"/>
              <a:ext cx="94048" cy="35075"/>
            </a:xfrm>
            <a:custGeom>
              <a:avLst/>
              <a:gdLst/>
              <a:ahLst/>
              <a:cxnLst/>
              <a:rect l="l" t="t" r="r" b="b"/>
              <a:pathLst>
                <a:path w="1810" h="675" extrusionOk="0">
                  <a:moveTo>
                    <a:pt x="1547" y="0"/>
                  </a:moveTo>
                  <a:cubicBezTo>
                    <a:pt x="1537" y="0"/>
                    <a:pt x="1526" y="1"/>
                    <a:pt x="1516" y="3"/>
                  </a:cubicBezTo>
                  <a:cubicBezTo>
                    <a:pt x="1501" y="3"/>
                    <a:pt x="1489" y="13"/>
                    <a:pt x="1482" y="27"/>
                  </a:cubicBezTo>
                  <a:cubicBezTo>
                    <a:pt x="1476" y="40"/>
                    <a:pt x="1479" y="57"/>
                    <a:pt x="1490" y="66"/>
                  </a:cubicBezTo>
                  <a:cubicBezTo>
                    <a:pt x="1502" y="79"/>
                    <a:pt x="1516" y="91"/>
                    <a:pt x="1530" y="101"/>
                  </a:cubicBezTo>
                  <a:cubicBezTo>
                    <a:pt x="1542" y="109"/>
                    <a:pt x="1556" y="117"/>
                    <a:pt x="1568" y="125"/>
                  </a:cubicBezTo>
                  <a:lnTo>
                    <a:pt x="1576" y="132"/>
                  </a:lnTo>
                  <a:cubicBezTo>
                    <a:pt x="1579" y="134"/>
                    <a:pt x="1580" y="135"/>
                    <a:pt x="1580" y="135"/>
                  </a:cubicBezTo>
                  <a:cubicBezTo>
                    <a:pt x="1580" y="135"/>
                    <a:pt x="1578" y="132"/>
                    <a:pt x="1572" y="128"/>
                  </a:cubicBezTo>
                  <a:lnTo>
                    <a:pt x="1572" y="128"/>
                  </a:lnTo>
                  <a:lnTo>
                    <a:pt x="1581" y="135"/>
                  </a:lnTo>
                  <a:lnTo>
                    <a:pt x="1589" y="140"/>
                  </a:lnTo>
                  <a:cubicBezTo>
                    <a:pt x="1545" y="191"/>
                    <a:pt x="1511" y="252"/>
                    <a:pt x="1465" y="301"/>
                  </a:cubicBezTo>
                  <a:cubicBezTo>
                    <a:pt x="1420" y="350"/>
                    <a:pt x="1368" y="392"/>
                    <a:pt x="1310" y="426"/>
                  </a:cubicBezTo>
                  <a:cubicBezTo>
                    <a:pt x="1209" y="485"/>
                    <a:pt x="1092" y="517"/>
                    <a:pt x="974" y="517"/>
                  </a:cubicBezTo>
                  <a:cubicBezTo>
                    <a:pt x="969" y="517"/>
                    <a:pt x="964" y="517"/>
                    <a:pt x="959" y="517"/>
                  </a:cubicBezTo>
                  <a:cubicBezTo>
                    <a:pt x="828" y="514"/>
                    <a:pt x="701" y="480"/>
                    <a:pt x="585" y="421"/>
                  </a:cubicBezTo>
                  <a:cubicBezTo>
                    <a:pt x="525" y="390"/>
                    <a:pt x="469" y="356"/>
                    <a:pt x="415" y="316"/>
                  </a:cubicBezTo>
                  <a:cubicBezTo>
                    <a:pt x="371" y="283"/>
                    <a:pt x="330" y="237"/>
                    <a:pt x="282" y="206"/>
                  </a:cubicBezTo>
                  <a:cubicBezTo>
                    <a:pt x="287" y="204"/>
                    <a:pt x="291" y="201"/>
                    <a:pt x="296" y="198"/>
                  </a:cubicBezTo>
                  <a:lnTo>
                    <a:pt x="296" y="198"/>
                  </a:lnTo>
                  <a:cubicBezTo>
                    <a:pt x="303" y="196"/>
                    <a:pt x="309" y="193"/>
                    <a:pt x="315" y="190"/>
                  </a:cubicBezTo>
                  <a:lnTo>
                    <a:pt x="359" y="173"/>
                  </a:lnTo>
                  <a:cubicBezTo>
                    <a:pt x="382" y="158"/>
                    <a:pt x="397" y="132"/>
                    <a:pt x="397" y="105"/>
                  </a:cubicBezTo>
                  <a:cubicBezTo>
                    <a:pt x="397" y="76"/>
                    <a:pt x="382" y="50"/>
                    <a:pt x="359" y="36"/>
                  </a:cubicBezTo>
                  <a:cubicBezTo>
                    <a:pt x="334" y="22"/>
                    <a:pt x="307" y="14"/>
                    <a:pt x="279" y="14"/>
                  </a:cubicBezTo>
                  <a:cubicBezTo>
                    <a:pt x="250" y="14"/>
                    <a:pt x="222" y="21"/>
                    <a:pt x="197" y="35"/>
                  </a:cubicBezTo>
                  <a:cubicBezTo>
                    <a:pt x="165" y="50"/>
                    <a:pt x="138" y="70"/>
                    <a:pt x="114" y="97"/>
                  </a:cubicBezTo>
                  <a:cubicBezTo>
                    <a:pt x="69" y="151"/>
                    <a:pt x="36" y="215"/>
                    <a:pt x="16" y="282"/>
                  </a:cubicBezTo>
                  <a:cubicBezTo>
                    <a:pt x="11" y="296"/>
                    <a:pt x="9" y="309"/>
                    <a:pt x="7" y="323"/>
                  </a:cubicBezTo>
                  <a:cubicBezTo>
                    <a:pt x="6" y="330"/>
                    <a:pt x="5" y="335"/>
                    <a:pt x="3" y="342"/>
                  </a:cubicBezTo>
                  <a:cubicBezTo>
                    <a:pt x="0" y="353"/>
                    <a:pt x="0" y="366"/>
                    <a:pt x="2" y="378"/>
                  </a:cubicBezTo>
                  <a:cubicBezTo>
                    <a:pt x="5" y="403"/>
                    <a:pt x="20" y="423"/>
                    <a:pt x="42" y="436"/>
                  </a:cubicBezTo>
                  <a:cubicBezTo>
                    <a:pt x="48" y="440"/>
                    <a:pt x="55" y="442"/>
                    <a:pt x="63" y="442"/>
                  </a:cubicBezTo>
                  <a:lnTo>
                    <a:pt x="63" y="442"/>
                  </a:lnTo>
                  <a:cubicBezTo>
                    <a:pt x="67" y="443"/>
                    <a:pt x="72" y="444"/>
                    <a:pt x="77" y="444"/>
                  </a:cubicBezTo>
                  <a:cubicBezTo>
                    <a:pt x="97" y="444"/>
                    <a:pt x="117" y="436"/>
                    <a:pt x="131" y="422"/>
                  </a:cubicBezTo>
                  <a:cubicBezTo>
                    <a:pt x="154" y="392"/>
                    <a:pt x="173" y="360"/>
                    <a:pt x="189" y="324"/>
                  </a:cubicBezTo>
                  <a:cubicBezTo>
                    <a:pt x="197" y="309"/>
                    <a:pt x="206" y="294"/>
                    <a:pt x="217" y="279"/>
                  </a:cubicBezTo>
                  <a:cubicBezTo>
                    <a:pt x="249" y="333"/>
                    <a:pt x="307" y="377"/>
                    <a:pt x="351" y="414"/>
                  </a:cubicBezTo>
                  <a:cubicBezTo>
                    <a:pt x="412" y="464"/>
                    <a:pt x="480" y="510"/>
                    <a:pt x="550" y="550"/>
                  </a:cubicBezTo>
                  <a:cubicBezTo>
                    <a:pt x="680" y="621"/>
                    <a:pt x="826" y="663"/>
                    <a:pt x="975" y="673"/>
                  </a:cubicBezTo>
                  <a:cubicBezTo>
                    <a:pt x="989" y="674"/>
                    <a:pt x="1004" y="674"/>
                    <a:pt x="1018" y="674"/>
                  </a:cubicBezTo>
                  <a:cubicBezTo>
                    <a:pt x="1150" y="674"/>
                    <a:pt x="1281" y="640"/>
                    <a:pt x="1397" y="576"/>
                  </a:cubicBezTo>
                  <a:cubicBezTo>
                    <a:pt x="1465" y="536"/>
                    <a:pt x="1527" y="488"/>
                    <a:pt x="1581" y="431"/>
                  </a:cubicBezTo>
                  <a:cubicBezTo>
                    <a:pt x="1618" y="394"/>
                    <a:pt x="1651" y="355"/>
                    <a:pt x="1681" y="312"/>
                  </a:cubicBezTo>
                  <a:cubicBezTo>
                    <a:pt x="1685" y="331"/>
                    <a:pt x="1699" y="348"/>
                    <a:pt x="1718" y="353"/>
                  </a:cubicBezTo>
                  <a:cubicBezTo>
                    <a:pt x="1722" y="354"/>
                    <a:pt x="1727" y="355"/>
                    <a:pt x="1732" y="355"/>
                  </a:cubicBezTo>
                  <a:cubicBezTo>
                    <a:pt x="1752" y="355"/>
                    <a:pt x="1771" y="345"/>
                    <a:pt x="1782" y="327"/>
                  </a:cubicBezTo>
                  <a:cubicBezTo>
                    <a:pt x="1792" y="308"/>
                    <a:pt x="1800" y="287"/>
                    <a:pt x="1804" y="267"/>
                  </a:cubicBezTo>
                  <a:cubicBezTo>
                    <a:pt x="1810" y="239"/>
                    <a:pt x="1807" y="213"/>
                    <a:pt x="1799" y="187"/>
                  </a:cubicBezTo>
                  <a:cubicBezTo>
                    <a:pt x="1787" y="146"/>
                    <a:pt x="1763" y="110"/>
                    <a:pt x="1730" y="81"/>
                  </a:cubicBezTo>
                  <a:cubicBezTo>
                    <a:pt x="1700" y="54"/>
                    <a:pt x="1663" y="32"/>
                    <a:pt x="1625" y="17"/>
                  </a:cubicBezTo>
                  <a:cubicBezTo>
                    <a:pt x="1608" y="11"/>
                    <a:pt x="1593" y="7"/>
                    <a:pt x="1576" y="3"/>
                  </a:cubicBezTo>
                  <a:cubicBezTo>
                    <a:pt x="1567" y="1"/>
                    <a:pt x="1557" y="0"/>
                    <a:pt x="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62"/>
            <p:cNvSpPr/>
            <p:nvPr/>
          </p:nvSpPr>
          <p:spPr>
            <a:xfrm>
              <a:off x="1803330" y="2326241"/>
              <a:ext cx="74355" cy="46922"/>
            </a:xfrm>
            <a:custGeom>
              <a:avLst/>
              <a:gdLst/>
              <a:ahLst/>
              <a:cxnLst/>
              <a:rect l="l" t="t" r="r" b="b"/>
              <a:pathLst>
                <a:path w="1431" h="903" extrusionOk="0">
                  <a:moveTo>
                    <a:pt x="716" y="0"/>
                  </a:moveTo>
                  <a:cubicBezTo>
                    <a:pt x="320" y="0"/>
                    <a:pt x="0" y="202"/>
                    <a:pt x="0" y="452"/>
                  </a:cubicBezTo>
                  <a:cubicBezTo>
                    <a:pt x="0" y="700"/>
                    <a:pt x="320" y="902"/>
                    <a:pt x="716" y="902"/>
                  </a:cubicBezTo>
                  <a:cubicBezTo>
                    <a:pt x="1111" y="902"/>
                    <a:pt x="1431" y="700"/>
                    <a:pt x="1431" y="452"/>
                  </a:cubicBezTo>
                  <a:cubicBezTo>
                    <a:pt x="1431" y="202"/>
                    <a:pt x="1111"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62"/>
            <p:cNvSpPr/>
            <p:nvPr/>
          </p:nvSpPr>
          <p:spPr>
            <a:xfrm>
              <a:off x="2144705" y="2292779"/>
              <a:ext cx="74303" cy="46922"/>
            </a:xfrm>
            <a:custGeom>
              <a:avLst/>
              <a:gdLst/>
              <a:ahLst/>
              <a:cxnLst/>
              <a:rect l="l" t="t" r="r" b="b"/>
              <a:pathLst>
                <a:path w="1430" h="903" extrusionOk="0">
                  <a:moveTo>
                    <a:pt x="716" y="0"/>
                  </a:moveTo>
                  <a:cubicBezTo>
                    <a:pt x="320" y="0"/>
                    <a:pt x="1" y="202"/>
                    <a:pt x="1" y="451"/>
                  </a:cubicBezTo>
                  <a:cubicBezTo>
                    <a:pt x="1" y="700"/>
                    <a:pt x="320" y="902"/>
                    <a:pt x="716" y="902"/>
                  </a:cubicBezTo>
                  <a:cubicBezTo>
                    <a:pt x="1110" y="902"/>
                    <a:pt x="1430" y="700"/>
                    <a:pt x="1430" y="451"/>
                  </a:cubicBezTo>
                  <a:cubicBezTo>
                    <a:pt x="1430" y="202"/>
                    <a:pt x="1110"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62"/>
            <p:cNvSpPr/>
            <p:nvPr/>
          </p:nvSpPr>
          <p:spPr>
            <a:xfrm>
              <a:off x="1914732" y="2647199"/>
              <a:ext cx="42347" cy="26657"/>
            </a:xfrm>
            <a:custGeom>
              <a:avLst/>
              <a:gdLst/>
              <a:ahLst/>
              <a:cxnLst/>
              <a:rect l="l" t="t" r="r" b="b"/>
              <a:pathLst>
                <a:path w="815" h="513" extrusionOk="0">
                  <a:moveTo>
                    <a:pt x="407" y="1"/>
                  </a:moveTo>
                  <a:cubicBezTo>
                    <a:pt x="183" y="1"/>
                    <a:pt x="1" y="115"/>
                    <a:pt x="1" y="256"/>
                  </a:cubicBezTo>
                  <a:cubicBezTo>
                    <a:pt x="1" y="397"/>
                    <a:pt x="183" y="513"/>
                    <a:pt x="407" y="513"/>
                  </a:cubicBezTo>
                  <a:cubicBezTo>
                    <a:pt x="632" y="513"/>
                    <a:pt x="815" y="397"/>
                    <a:pt x="815" y="256"/>
                  </a:cubicBezTo>
                  <a:cubicBezTo>
                    <a:pt x="815" y="115"/>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62"/>
            <p:cNvSpPr/>
            <p:nvPr/>
          </p:nvSpPr>
          <p:spPr>
            <a:xfrm>
              <a:off x="2087654" y="2642991"/>
              <a:ext cx="42295" cy="26761"/>
            </a:xfrm>
            <a:custGeom>
              <a:avLst/>
              <a:gdLst/>
              <a:ahLst/>
              <a:cxnLst/>
              <a:rect l="l" t="t" r="r" b="b"/>
              <a:pathLst>
                <a:path w="814" h="515" extrusionOk="0">
                  <a:moveTo>
                    <a:pt x="407" y="1"/>
                  </a:moveTo>
                  <a:cubicBezTo>
                    <a:pt x="182" y="1"/>
                    <a:pt x="0" y="116"/>
                    <a:pt x="0" y="257"/>
                  </a:cubicBezTo>
                  <a:cubicBezTo>
                    <a:pt x="0" y="399"/>
                    <a:pt x="182" y="514"/>
                    <a:pt x="407" y="514"/>
                  </a:cubicBezTo>
                  <a:cubicBezTo>
                    <a:pt x="631" y="514"/>
                    <a:pt x="813" y="399"/>
                    <a:pt x="813" y="257"/>
                  </a:cubicBezTo>
                  <a:cubicBezTo>
                    <a:pt x="813" y="116"/>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62"/>
            <p:cNvSpPr/>
            <p:nvPr/>
          </p:nvSpPr>
          <p:spPr>
            <a:xfrm>
              <a:off x="2609588" y="2061193"/>
              <a:ext cx="137226" cy="137337"/>
            </a:xfrm>
            <a:custGeom>
              <a:avLst/>
              <a:gdLst/>
              <a:ahLst/>
              <a:cxnLst/>
              <a:rect l="l" t="t" r="r" b="b"/>
              <a:pathLst>
                <a:path w="2641" h="2643" extrusionOk="0">
                  <a:moveTo>
                    <a:pt x="1475" y="1"/>
                  </a:moveTo>
                  <a:cubicBezTo>
                    <a:pt x="1439" y="1"/>
                    <a:pt x="1402" y="4"/>
                    <a:pt x="1363" y="11"/>
                  </a:cubicBezTo>
                  <a:cubicBezTo>
                    <a:pt x="875" y="92"/>
                    <a:pt x="352" y="1090"/>
                    <a:pt x="234" y="1522"/>
                  </a:cubicBezTo>
                  <a:cubicBezTo>
                    <a:pt x="0" y="2373"/>
                    <a:pt x="1166" y="2471"/>
                    <a:pt x="1726" y="2614"/>
                  </a:cubicBezTo>
                  <a:cubicBezTo>
                    <a:pt x="1801" y="2633"/>
                    <a:pt x="1882" y="2643"/>
                    <a:pt x="1963" y="2643"/>
                  </a:cubicBezTo>
                  <a:cubicBezTo>
                    <a:pt x="2298" y="2643"/>
                    <a:pt x="2641" y="2471"/>
                    <a:pt x="2614" y="2069"/>
                  </a:cubicBezTo>
                  <a:cubicBezTo>
                    <a:pt x="2598" y="1809"/>
                    <a:pt x="2473" y="1585"/>
                    <a:pt x="2236" y="1462"/>
                  </a:cubicBezTo>
                  <a:cubicBezTo>
                    <a:pt x="2131" y="1406"/>
                    <a:pt x="2017" y="1366"/>
                    <a:pt x="1900" y="1341"/>
                  </a:cubicBezTo>
                  <a:cubicBezTo>
                    <a:pt x="1818" y="1325"/>
                    <a:pt x="1735" y="1315"/>
                    <a:pt x="1653" y="1303"/>
                  </a:cubicBezTo>
                  <a:cubicBezTo>
                    <a:pt x="1719" y="1152"/>
                    <a:pt x="1777" y="995"/>
                    <a:pt x="1836" y="841"/>
                  </a:cubicBezTo>
                  <a:cubicBezTo>
                    <a:pt x="1856" y="782"/>
                    <a:pt x="1873" y="722"/>
                    <a:pt x="1885" y="661"/>
                  </a:cubicBezTo>
                  <a:cubicBezTo>
                    <a:pt x="1914" y="545"/>
                    <a:pt x="1913" y="421"/>
                    <a:pt x="1882" y="305"/>
                  </a:cubicBezTo>
                  <a:cubicBezTo>
                    <a:pt x="1856" y="208"/>
                    <a:pt x="1778" y="100"/>
                    <a:pt x="1687" y="53"/>
                  </a:cubicBezTo>
                  <a:cubicBezTo>
                    <a:pt x="1617" y="16"/>
                    <a:pt x="1548"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62"/>
            <p:cNvSpPr/>
            <p:nvPr/>
          </p:nvSpPr>
          <p:spPr>
            <a:xfrm>
              <a:off x="1238373" y="2072936"/>
              <a:ext cx="140032" cy="128607"/>
            </a:xfrm>
            <a:custGeom>
              <a:avLst/>
              <a:gdLst/>
              <a:ahLst/>
              <a:cxnLst/>
              <a:rect l="l" t="t" r="r" b="b"/>
              <a:pathLst>
                <a:path w="2695" h="2475" extrusionOk="0">
                  <a:moveTo>
                    <a:pt x="1925" y="0"/>
                  </a:moveTo>
                  <a:cubicBezTo>
                    <a:pt x="1869" y="0"/>
                    <a:pt x="1810" y="10"/>
                    <a:pt x="1747" y="31"/>
                  </a:cubicBezTo>
                  <a:cubicBezTo>
                    <a:pt x="1500" y="113"/>
                    <a:pt x="1316" y="290"/>
                    <a:pt x="1254" y="549"/>
                  </a:cubicBezTo>
                  <a:cubicBezTo>
                    <a:pt x="1227" y="666"/>
                    <a:pt x="1216" y="786"/>
                    <a:pt x="1223" y="905"/>
                  </a:cubicBezTo>
                  <a:cubicBezTo>
                    <a:pt x="1227" y="989"/>
                    <a:pt x="1236" y="1071"/>
                    <a:pt x="1247" y="1153"/>
                  </a:cubicBezTo>
                  <a:cubicBezTo>
                    <a:pt x="1084" y="1127"/>
                    <a:pt x="919" y="1112"/>
                    <a:pt x="754" y="1093"/>
                  </a:cubicBezTo>
                  <a:cubicBezTo>
                    <a:pt x="718" y="1090"/>
                    <a:pt x="682" y="1089"/>
                    <a:pt x="645" y="1089"/>
                  </a:cubicBezTo>
                  <a:cubicBezTo>
                    <a:pt x="619" y="1089"/>
                    <a:pt x="593" y="1089"/>
                    <a:pt x="568" y="1090"/>
                  </a:cubicBezTo>
                  <a:cubicBezTo>
                    <a:pt x="447" y="1092"/>
                    <a:pt x="329" y="1123"/>
                    <a:pt x="223" y="1182"/>
                  </a:cubicBezTo>
                  <a:cubicBezTo>
                    <a:pt x="135" y="1230"/>
                    <a:pt x="52" y="1335"/>
                    <a:pt x="28" y="1434"/>
                  </a:cubicBezTo>
                  <a:cubicBezTo>
                    <a:pt x="1" y="1550"/>
                    <a:pt x="20" y="1649"/>
                    <a:pt x="68" y="1759"/>
                  </a:cubicBezTo>
                  <a:cubicBezTo>
                    <a:pt x="269" y="2212"/>
                    <a:pt x="1365" y="2467"/>
                    <a:pt x="1816" y="2474"/>
                  </a:cubicBezTo>
                  <a:cubicBezTo>
                    <a:pt x="1821" y="2474"/>
                    <a:pt x="1826" y="2474"/>
                    <a:pt x="1831" y="2474"/>
                  </a:cubicBezTo>
                  <a:cubicBezTo>
                    <a:pt x="2695" y="2474"/>
                    <a:pt x="2499" y="1330"/>
                    <a:pt x="2497" y="755"/>
                  </a:cubicBezTo>
                  <a:cubicBezTo>
                    <a:pt x="2495" y="410"/>
                    <a:pt x="2289"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62"/>
            <p:cNvSpPr/>
            <p:nvPr/>
          </p:nvSpPr>
          <p:spPr>
            <a:xfrm>
              <a:off x="1308883" y="2555646"/>
              <a:ext cx="116027" cy="90727"/>
            </a:xfrm>
            <a:custGeom>
              <a:avLst/>
              <a:gdLst/>
              <a:ahLst/>
              <a:cxnLst/>
              <a:rect l="l" t="t" r="r" b="b"/>
              <a:pathLst>
                <a:path w="2233" h="1746" extrusionOk="0">
                  <a:moveTo>
                    <a:pt x="469" y="0"/>
                  </a:moveTo>
                  <a:cubicBezTo>
                    <a:pt x="433" y="0"/>
                    <a:pt x="398" y="6"/>
                    <a:pt x="364" y="18"/>
                  </a:cubicBezTo>
                  <a:cubicBezTo>
                    <a:pt x="283" y="51"/>
                    <a:pt x="231" y="104"/>
                    <a:pt x="185" y="180"/>
                  </a:cubicBezTo>
                  <a:cubicBezTo>
                    <a:pt x="0" y="493"/>
                    <a:pt x="312" y="1260"/>
                    <a:pt x="498" y="1532"/>
                  </a:cubicBezTo>
                  <a:cubicBezTo>
                    <a:pt x="604" y="1686"/>
                    <a:pt x="730" y="1745"/>
                    <a:pt x="864" y="1745"/>
                  </a:cubicBezTo>
                  <a:cubicBezTo>
                    <a:pt x="1194" y="1745"/>
                    <a:pt x="1573" y="1387"/>
                    <a:pt x="1820" y="1211"/>
                  </a:cubicBezTo>
                  <a:cubicBezTo>
                    <a:pt x="2058" y="1042"/>
                    <a:pt x="2232" y="673"/>
                    <a:pt x="1936" y="454"/>
                  </a:cubicBezTo>
                  <a:cubicBezTo>
                    <a:pt x="1836" y="381"/>
                    <a:pt x="1724" y="340"/>
                    <a:pt x="1607" y="340"/>
                  </a:cubicBezTo>
                  <a:cubicBezTo>
                    <a:pt x="1544" y="340"/>
                    <a:pt x="1479" y="352"/>
                    <a:pt x="1415" y="378"/>
                  </a:cubicBezTo>
                  <a:cubicBezTo>
                    <a:pt x="1333" y="411"/>
                    <a:pt x="1258" y="456"/>
                    <a:pt x="1188" y="511"/>
                  </a:cubicBezTo>
                  <a:cubicBezTo>
                    <a:pt x="1141" y="548"/>
                    <a:pt x="1096" y="589"/>
                    <a:pt x="1050" y="630"/>
                  </a:cubicBezTo>
                  <a:cubicBezTo>
                    <a:pt x="995" y="522"/>
                    <a:pt x="935" y="416"/>
                    <a:pt x="877" y="309"/>
                  </a:cubicBezTo>
                  <a:cubicBezTo>
                    <a:pt x="854" y="270"/>
                    <a:pt x="828" y="232"/>
                    <a:pt x="799" y="196"/>
                  </a:cubicBezTo>
                  <a:cubicBezTo>
                    <a:pt x="747" y="124"/>
                    <a:pt x="678" y="66"/>
                    <a:pt x="597" y="29"/>
                  </a:cubicBezTo>
                  <a:cubicBezTo>
                    <a:pt x="557" y="10"/>
                    <a:pt x="513" y="0"/>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62"/>
            <p:cNvSpPr/>
            <p:nvPr/>
          </p:nvSpPr>
          <p:spPr>
            <a:xfrm>
              <a:off x="2556381" y="2677336"/>
              <a:ext cx="140188" cy="130997"/>
            </a:xfrm>
            <a:custGeom>
              <a:avLst/>
              <a:gdLst/>
              <a:ahLst/>
              <a:cxnLst/>
              <a:rect l="l" t="t" r="r" b="b"/>
              <a:pathLst>
                <a:path w="2698" h="2521" extrusionOk="0">
                  <a:moveTo>
                    <a:pt x="2099" y="1"/>
                  </a:moveTo>
                  <a:cubicBezTo>
                    <a:pt x="2062" y="1"/>
                    <a:pt x="2023" y="5"/>
                    <a:pt x="1982" y="12"/>
                  </a:cubicBezTo>
                  <a:cubicBezTo>
                    <a:pt x="1719" y="63"/>
                    <a:pt x="1507" y="220"/>
                    <a:pt x="1410" y="475"/>
                  </a:cubicBezTo>
                  <a:cubicBezTo>
                    <a:pt x="1366" y="590"/>
                    <a:pt x="1340" y="711"/>
                    <a:pt x="1330" y="835"/>
                  </a:cubicBezTo>
                  <a:cubicBezTo>
                    <a:pt x="1325" y="920"/>
                    <a:pt x="1323" y="1005"/>
                    <a:pt x="1323" y="1090"/>
                  </a:cubicBezTo>
                  <a:cubicBezTo>
                    <a:pt x="1160" y="1042"/>
                    <a:pt x="994" y="1004"/>
                    <a:pt x="829" y="964"/>
                  </a:cubicBezTo>
                  <a:cubicBezTo>
                    <a:pt x="766" y="950"/>
                    <a:pt x="703" y="940"/>
                    <a:pt x="640" y="936"/>
                  </a:cubicBezTo>
                  <a:cubicBezTo>
                    <a:pt x="610" y="933"/>
                    <a:pt x="580" y="931"/>
                    <a:pt x="551" y="931"/>
                  </a:cubicBezTo>
                  <a:cubicBezTo>
                    <a:pt x="457" y="931"/>
                    <a:pt x="364" y="949"/>
                    <a:pt x="276" y="984"/>
                  </a:cubicBezTo>
                  <a:cubicBezTo>
                    <a:pt x="180" y="1021"/>
                    <a:pt x="81" y="1116"/>
                    <a:pt x="44" y="1214"/>
                  </a:cubicBezTo>
                  <a:cubicBezTo>
                    <a:pt x="0" y="1329"/>
                    <a:pt x="7" y="1432"/>
                    <a:pt x="41" y="1550"/>
                  </a:cubicBezTo>
                  <a:cubicBezTo>
                    <a:pt x="187" y="2037"/>
                    <a:pt x="1270" y="2445"/>
                    <a:pt x="1726" y="2511"/>
                  </a:cubicBezTo>
                  <a:cubicBezTo>
                    <a:pt x="1771" y="2518"/>
                    <a:pt x="1814" y="2521"/>
                    <a:pt x="1855" y="2521"/>
                  </a:cubicBezTo>
                  <a:cubicBezTo>
                    <a:pt x="2618" y="2521"/>
                    <a:pt x="2579" y="1410"/>
                    <a:pt x="2650" y="850"/>
                  </a:cubicBezTo>
                  <a:cubicBezTo>
                    <a:pt x="2698" y="478"/>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62"/>
            <p:cNvSpPr/>
            <p:nvPr/>
          </p:nvSpPr>
          <p:spPr>
            <a:xfrm>
              <a:off x="1344683" y="2914534"/>
              <a:ext cx="140136" cy="130997"/>
            </a:xfrm>
            <a:custGeom>
              <a:avLst/>
              <a:gdLst/>
              <a:ahLst/>
              <a:cxnLst/>
              <a:rect l="l" t="t" r="r" b="b"/>
              <a:pathLst>
                <a:path w="2697" h="2521" extrusionOk="0">
                  <a:moveTo>
                    <a:pt x="2099" y="1"/>
                  </a:moveTo>
                  <a:cubicBezTo>
                    <a:pt x="2062" y="1"/>
                    <a:pt x="2023" y="4"/>
                    <a:pt x="1983" y="12"/>
                  </a:cubicBezTo>
                  <a:cubicBezTo>
                    <a:pt x="1719" y="63"/>
                    <a:pt x="1508" y="219"/>
                    <a:pt x="1410" y="475"/>
                  </a:cubicBezTo>
                  <a:cubicBezTo>
                    <a:pt x="1366" y="590"/>
                    <a:pt x="1340" y="711"/>
                    <a:pt x="1331" y="833"/>
                  </a:cubicBezTo>
                  <a:cubicBezTo>
                    <a:pt x="1324" y="919"/>
                    <a:pt x="1324" y="1005"/>
                    <a:pt x="1322" y="1090"/>
                  </a:cubicBezTo>
                  <a:cubicBezTo>
                    <a:pt x="1160" y="1042"/>
                    <a:pt x="994" y="1003"/>
                    <a:pt x="829" y="962"/>
                  </a:cubicBezTo>
                  <a:cubicBezTo>
                    <a:pt x="766" y="950"/>
                    <a:pt x="703" y="940"/>
                    <a:pt x="639" y="934"/>
                  </a:cubicBezTo>
                  <a:cubicBezTo>
                    <a:pt x="609" y="931"/>
                    <a:pt x="580" y="929"/>
                    <a:pt x="550" y="929"/>
                  </a:cubicBezTo>
                  <a:cubicBezTo>
                    <a:pt x="457" y="929"/>
                    <a:pt x="364" y="947"/>
                    <a:pt x="276" y="983"/>
                  </a:cubicBezTo>
                  <a:cubicBezTo>
                    <a:pt x="180" y="1021"/>
                    <a:pt x="81" y="1114"/>
                    <a:pt x="44" y="1213"/>
                  </a:cubicBezTo>
                  <a:cubicBezTo>
                    <a:pt x="0" y="1328"/>
                    <a:pt x="7" y="1431"/>
                    <a:pt x="41" y="1550"/>
                  </a:cubicBezTo>
                  <a:cubicBezTo>
                    <a:pt x="186" y="2037"/>
                    <a:pt x="1270" y="2443"/>
                    <a:pt x="1726" y="2510"/>
                  </a:cubicBezTo>
                  <a:cubicBezTo>
                    <a:pt x="1771" y="2517"/>
                    <a:pt x="1815" y="2520"/>
                    <a:pt x="1855" y="2520"/>
                  </a:cubicBezTo>
                  <a:cubicBezTo>
                    <a:pt x="2618" y="2520"/>
                    <a:pt x="2579" y="1408"/>
                    <a:pt x="2650" y="849"/>
                  </a:cubicBezTo>
                  <a:cubicBezTo>
                    <a:pt x="2696" y="477"/>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4" name="Google Shape;8054;p62"/>
          <p:cNvGrpSpPr/>
          <p:nvPr/>
        </p:nvGrpSpPr>
        <p:grpSpPr>
          <a:xfrm>
            <a:off x="573329" y="2852049"/>
            <a:ext cx="1341599" cy="1491562"/>
            <a:chOff x="3870139" y="1527775"/>
            <a:chExt cx="2019147" cy="2244846"/>
          </a:xfrm>
        </p:grpSpPr>
        <p:sp>
          <p:nvSpPr>
            <p:cNvPr id="8055" name="Google Shape;8055;p62"/>
            <p:cNvSpPr/>
            <p:nvPr/>
          </p:nvSpPr>
          <p:spPr>
            <a:xfrm rot="-945450">
              <a:off x="4097521" y="1704659"/>
              <a:ext cx="1564383" cy="1891080"/>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62"/>
            <p:cNvSpPr/>
            <p:nvPr/>
          </p:nvSpPr>
          <p:spPr>
            <a:xfrm rot="-945450">
              <a:off x="4189868" y="1816387"/>
              <a:ext cx="1379549" cy="1667623"/>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57" name="Google Shape;8057;p62"/>
            <p:cNvGrpSpPr/>
            <p:nvPr/>
          </p:nvGrpSpPr>
          <p:grpSpPr>
            <a:xfrm rot="-945407">
              <a:off x="4360838" y="2097169"/>
              <a:ext cx="1090951" cy="1458370"/>
              <a:chOff x="1282536" y="1740689"/>
              <a:chExt cx="1444430" cy="1930897"/>
            </a:xfrm>
          </p:grpSpPr>
          <p:sp>
            <p:nvSpPr>
              <p:cNvPr id="8058" name="Google Shape;8058;p62"/>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62"/>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62"/>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EFC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62"/>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62"/>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62"/>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62"/>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62"/>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62"/>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62"/>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62"/>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62"/>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62"/>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62"/>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62"/>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62"/>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62"/>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62"/>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62"/>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62"/>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62"/>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62"/>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62"/>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62"/>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62"/>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85" name="Google Shape;8085;p62"/>
          <p:cNvGrpSpPr/>
          <p:nvPr/>
        </p:nvGrpSpPr>
        <p:grpSpPr>
          <a:xfrm>
            <a:off x="518811" y="225985"/>
            <a:ext cx="1307243" cy="610473"/>
            <a:chOff x="4800525" y="603356"/>
            <a:chExt cx="1307243" cy="610473"/>
          </a:xfrm>
        </p:grpSpPr>
        <p:sp>
          <p:nvSpPr>
            <p:cNvPr id="8086" name="Google Shape;8086;p62"/>
            <p:cNvSpPr/>
            <p:nvPr/>
          </p:nvSpPr>
          <p:spPr>
            <a:xfrm>
              <a:off x="5467088" y="8356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62"/>
            <p:cNvSpPr/>
            <p:nvPr/>
          </p:nvSpPr>
          <p:spPr>
            <a:xfrm>
              <a:off x="4800525" y="6033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67EFD142-B599-F284-9436-D7BD19510DB2}"/>
              </a:ext>
            </a:extLst>
          </p:cNvPr>
          <p:cNvSpPr txBox="1"/>
          <p:nvPr/>
        </p:nvSpPr>
        <p:spPr>
          <a:xfrm>
            <a:off x="542834" y="1504412"/>
            <a:ext cx="7737566" cy="1663532"/>
          </a:xfrm>
          <a:prstGeom prst="rect">
            <a:avLst/>
          </a:prstGeom>
          <a:noFill/>
        </p:spPr>
        <p:txBody>
          <a:bodyPr wrap="square" rtlCol="0">
            <a:spAutoFit/>
          </a:bodyPr>
          <a:lstStyle/>
          <a:p>
            <a:pPr algn="ctr">
              <a:lnSpc>
                <a:spcPct val="150000"/>
              </a:lnSpc>
            </a:pPr>
            <a:r>
              <a:rPr lang="vi-VN" sz="3600" dirty="0" err="1">
                <a:solidFill>
                  <a:schemeClr val="bg2"/>
                </a:solidFill>
                <a:latin typeface="SVN-Caprica Script" pitchFamily="2" charset="0"/>
              </a:rPr>
              <a:t>Tạm</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biệt</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và</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hẹn</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gặp</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lại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các</a:t>
            </a:r>
            <a:r>
              <a:rPr lang="vi-VN" sz="3600" dirty="0">
                <a:solidFill>
                  <a:schemeClr val="bg2"/>
                </a:solidFill>
                <a:latin typeface="SVN-Caprica Script" pitchFamily="2" charset="0"/>
              </a:rPr>
              <a:t> em </a:t>
            </a:r>
          </a:p>
          <a:p>
            <a:pPr algn="ctr">
              <a:lnSpc>
                <a:spcPct val="150000"/>
              </a:lnSpc>
            </a:pPr>
            <a:r>
              <a:rPr lang="vi-VN" sz="3600" dirty="0">
                <a:solidFill>
                  <a:schemeClr val="bg2"/>
                </a:solidFill>
                <a:latin typeface="SVN-Caprica Script" pitchFamily="2" charset="0"/>
              </a:rPr>
              <a:t>ở </a:t>
            </a:r>
            <a:r>
              <a:rPr lang="vi-VN" sz="3600" dirty="0" err="1">
                <a:solidFill>
                  <a:schemeClr val="bg2"/>
                </a:solidFill>
                <a:latin typeface="SVN-Caprica Script" pitchFamily="2" charset="0"/>
              </a:rPr>
              <a:t>bài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học</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tiếp</a:t>
            </a:r>
            <a:r>
              <a:rPr lang="vi-VN" sz="3600" dirty="0">
                <a:solidFill>
                  <a:schemeClr val="bg2"/>
                </a:solidFill>
                <a:latin typeface="SVN-Caprica Script" pitchFamily="2" charset="0"/>
              </a:rPr>
              <a:t> theo.</a:t>
            </a:r>
            <a:endParaRPr lang="en-US" sz="3600" dirty="0">
              <a:solidFill>
                <a:schemeClr val="bg2"/>
              </a:solidFill>
              <a:latin typeface="SVN-Caprica Script" pitchFamily="2" charset="0"/>
            </a:endParaRPr>
          </a:p>
        </p:txBody>
      </p:sp>
    </p:spTree>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32">
          <a:extLst>
            <a:ext uri="{FF2B5EF4-FFF2-40B4-BE49-F238E27FC236}">
              <a16:creationId xmlns:a16="http://schemas.microsoft.com/office/drawing/2014/main" id="{1C006545-01DC-FD34-CDF9-8E277C130CFC}"/>
            </a:ext>
          </a:extLst>
        </p:cNvPr>
        <p:cNvGrpSpPr/>
        <p:nvPr/>
      </p:nvGrpSpPr>
      <p:grpSpPr>
        <a:xfrm>
          <a:off x="0" y="0"/>
          <a:ext cx="0" cy="0"/>
          <a:chOff x="0" y="0"/>
          <a:chExt cx="0" cy="0"/>
        </a:xfrm>
      </p:grpSpPr>
      <p:grpSp>
        <p:nvGrpSpPr>
          <p:cNvPr id="3239" name="Google Shape;3239;p47">
            <a:extLst>
              <a:ext uri="{FF2B5EF4-FFF2-40B4-BE49-F238E27FC236}">
                <a16:creationId xmlns:a16="http://schemas.microsoft.com/office/drawing/2014/main" id="{3AC35109-A66A-E172-B5D3-335F54D37E6C}"/>
              </a:ext>
            </a:extLst>
          </p:cNvPr>
          <p:cNvGrpSpPr/>
          <p:nvPr/>
        </p:nvGrpSpPr>
        <p:grpSpPr>
          <a:xfrm>
            <a:off x="6953550" y="-181922"/>
            <a:ext cx="2143689" cy="2473380"/>
            <a:chOff x="5870173" y="505717"/>
            <a:chExt cx="2636439" cy="3041913"/>
          </a:xfrm>
        </p:grpSpPr>
        <p:sp>
          <p:nvSpPr>
            <p:cNvPr id="3240" name="Google Shape;3240;p47">
              <a:extLst>
                <a:ext uri="{FF2B5EF4-FFF2-40B4-BE49-F238E27FC236}">
                  <a16:creationId xmlns:a16="http://schemas.microsoft.com/office/drawing/2014/main" id="{CD2565D2-5380-7B1E-3BFA-31A8C2BA5CE1}"/>
                </a:ext>
              </a:extLst>
            </p:cNvPr>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1" name="Google Shape;3241;p47">
              <a:extLst>
                <a:ext uri="{FF2B5EF4-FFF2-40B4-BE49-F238E27FC236}">
                  <a16:creationId xmlns:a16="http://schemas.microsoft.com/office/drawing/2014/main" id="{DF7F6185-D2A1-42F7-E36A-7AC300BCFE0A}"/>
                </a:ext>
              </a:extLst>
            </p:cNvPr>
            <p:cNvSpPr/>
            <p:nvPr/>
          </p:nvSpPr>
          <p:spPr>
            <a:xfrm rot="635010">
              <a:off x="6227174" y="841916"/>
              <a:ext cx="1922469" cy="2369656"/>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2" name="Google Shape;3242;p47">
              <a:extLst>
                <a:ext uri="{FF2B5EF4-FFF2-40B4-BE49-F238E27FC236}">
                  <a16:creationId xmlns:a16="http://schemas.microsoft.com/office/drawing/2014/main" id="{3513BD07-3C7C-2E1F-E823-FA8A2B9E825D}"/>
                </a:ext>
              </a:extLst>
            </p:cNvPr>
            <p:cNvSpPr/>
            <p:nvPr/>
          </p:nvSpPr>
          <p:spPr>
            <a:xfrm rot="635073">
              <a:off x="7768539" y="1477032"/>
              <a:ext cx="345983" cy="260891"/>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3" name="Google Shape;3243;p47">
              <a:extLst>
                <a:ext uri="{FF2B5EF4-FFF2-40B4-BE49-F238E27FC236}">
                  <a16:creationId xmlns:a16="http://schemas.microsoft.com/office/drawing/2014/main" id="{C339E18E-EFC6-D424-74A1-4CA3868FDE36}"/>
                </a:ext>
              </a:extLst>
            </p:cNvPr>
            <p:cNvSpPr/>
            <p:nvPr/>
          </p:nvSpPr>
          <p:spPr>
            <a:xfrm rot="635073">
              <a:off x="7773362" y="1482472"/>
              <a:ext cx="332537" cy="245687"/>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4" name="Google Shape;3244;p47">
              <a:extLst>
                <a:ext uri="{FF2B5EF4-FFF2-40B4-BE49-F238E27FC236}">
                  <a16:creationId xmlns:a16="http://schemas.microsoft.com/office/drawing/2014/main" id="{0DB476F7-6D24-419F-43D2-B7B9D977E4A6}"/>
                </a:ext>
              </a:extLst>
            </p:cNvPr>
            <p:cNvSpPr/>
            <p:nvPr/>
          </p:nvSpPr>
          <p:spPr>
            <a:xfrm rot="635073">
              <a:off x="6362243" y="1462908"/>
              <a:ext cx="400675" cy="174212"/>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5" name="Google Shape;3245;p47">
              <a:extLst>
                <a:ext uri="{FF2B5EF4-FFF2-40B4-BE49-F238E27FC236}">
                  <a16:creationId xmlns:a16="http://schemas.microsoft.com/office/drawing/2014/main" id="{62D75060-6FAF-5EB5-2B69-4E1DE276580D}"/>
                </a:ext>
              </a:extLst>
            </p:cNvPr>
            <p:cNvSpPr/>
            <p:nvPr/>
          </p:nvSpPr>
          <p:spPr>
            <a:xfrm rot="635073">
              <a:off x="6363433" y="1463251"/>
              <a:ext cx="390364" cy="165899"/>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6" name="Google Shape;3246;p47">
              <a:extLst>
                <a:ext uri="{FF2B5EF4-FFF2-40B4-BE49-F238E27FC236}">
                  <a16:creationId xmlns:a16="http://schemas.microsoft.com/office/drawing/2014/main" id="{05F0FC86-2B25-91BF-CD6C-36E0D64B976E}"/>
                </a:ext>
              </a:extLst>
            </p:cNvPr>
            <p:cNvSpPr/>
            <p:nvPr/>
          </p:nvSpPr>
          <p:spPr>
            <a:xfrm rot="635073">
              <a:off x="6550656" y="1246694"/>
              <a:ext cx="193545" cy="317872"/>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7" name="Google Shape;3247;p47">
              <a:extLst>
                <a:ext uri="{FF2B5EF4-FFF2-40B4-BE49-F238E27FC236}">
                  <a16:creationId xmlns:a16="http://schemas.microsoft.com/office/drawing/2014/main" id="{E80B435E-A4D9-C666-CD74-90E6BC0999DF}"/>
                </a:ext>
              </a:extLst>
            </p:cNvPr>
            <p:cNvSpPr/>
            <p:nvPr/>
          </p:nvSpPr>
          <p:spPr>
            <a:xfrm rot="635073">
              <a:off x="6561734" y="1245932"/>
              <a:ext cx="163238" cy="317872"/>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8" name="Google Shape;3248;p47">
              <a:extLst>
                <a:ext uri="{FF2B5EF4-FFF2-40B4-BE49-F238E27FC236}">
                  <a16:creationId xmlns:a16="http://schemas.microsoft.com/office/drawing/2014/main" id="{73BD4888-42E9-840E-DD9D-19C86E8ECA66}"/>
                </a:ext>
              </a:extLst>
            </p:cNvPr>
            <p:cNvSpPr/>
            <p:nvPr/>
          </p:nvSpPr>
          <p:spPr>
            <a:xfrm rot="635073">
              <a:off x="6898865" y="1131664"/>
              <a:ext cx="332258" cy="283911"/>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9" name="Google Shape;3249;p47">
              <a:extLst>
                <a:ext uri="{FF2B5EF4-FFF2-40B4-BE49-F238E27FC236}">
                  <a16:creationId xmlns:a16="http://schemas.microsoft.com/office/drawing/2014/main" id="{6772F464-13D7-ED57-8F14-9E547BCECDCC}"/>
                </a:ext>
              </a:extLst>
            </p:cNvPr>
            <p:cNvSpPr/>
            <p:nvPr/>
          </p:nvSpPr>
          <p:spPr>
            <a:xfrm rot="635073">
              <a:off x="6907650" y="1131626"/>
              <a:ext cx="305157" cy="282277"/>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0" name="Google Shape;3250;p47">
              <a:extLst>
                <a:ext uri="{FF2B5EF4-FFF2-40B4-BE49-F238E27FC236}">
                  <a16:creationId xmlns:a16="http://schemas.microsoft.com/office/drawing/2014/main" id="{F7813EDB-AA33-41F3-FEBA-F2E8EA5796DF}"/>
                </a:ext>
              </a:extLst>
            </p:cNvPr>
            <p:cNvSpPr/>
            <p:nvPr/>
          </p:nvSpPr>
          <p:spPr>
            <a:xfrm rot="635073">
              <a:off x="7132112" y="1011068"/>
              <a:ext cx="132095" cy="352615"/>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1" name="Google Shape;3251;p47">
              <a:extLst>
                <a:ext uri="{FF2B5EF4-FFF2-40B4-BE49-F238E27FC236}">
                  <a16:creationId xmlns:a16="http://schemas.microsoft.com/office/drawing/2014/main" id="{1DDEBFAF-2440-AE92-AECA-A817FB9376AA}"/>
                </a:ext>
              </a:extLst>
            </p:cNvPr>
            <p:cNvSpPr/>
            <p:nvPr/>
          </p:nvSpPr>
          <p:spPr>
            <a:xfrm rot="635073">
              <a:off x="7132168" y="1011216"/>
              <a:ext cx="132025" cy="352473"/>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2" name="Google Shape;3252;p47">
              <a:extLst>
                <a:ext uri="{FF2B5EF4-FFF2-40B4-BE49-F238E27FC236}">
                  <a16:creationId xmlns:a16="http://schemas.microsoft.com/office/drawing/2014/main" id="{CCFF1D5C-86DA-874E-28E8-3B54549089CC}"/>
                </a:ext>
              </a:extLst>
            </p:cNvPr>
            <p:cNvSpPr/>
            <p:nvPr/>
          </p:nvSpPr>
          <p:spPr>
            <a:xfrm rot="635073">
              <a:off x="7480784" y="1093961"/>
              <a:ext cx="148259" cy="373788"/>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3" name="Google Shape;3253;p47">
              <a:extLst>
                <a:ext uri="{FF2B5EF4-FFF2-40B4-BE49-F238E27FC236}">
                  <a16:creationId xmlns:a16="http://schemas.microsoft.com/office/drawing/2014/main" id="{6BC2B7BA-E69E-BFB8-7950-69A81085C96E}"/>
                </a:ext>
              </a:extLst>
            </p:cNvPr>
            <p:cNvSpPr/>
            <p:nvPr/>
          </p:nvSpPr>
          <p:spPr>
            <a:xfrm rot="635073">
              <a:off x="7483562" y="1093992"/>
              <a:ext cx="142267" cy="373788"/>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4" name="Google Shape;3254;p47">
              <a:extLst>
                <a:ext uri="{FF2B5EF4-FFF2-40B4-BE49-F238E27FC236}">
                  <a16:creationId xmlns:a16="http://schemas.microsoft.com/office/drawing/2014/main" id="{0EB0F572-EE0C-FF57-F46B-B3C46FA59678}"/>
                </a:ext>
              </a:extLst>
            </p:cNvPr>
            <p:cNvSpPr/>
            <p:nvPr/>
          </p:nvSpPr>
          <p:spPr>
            <a:xfrm rot="635073">
              <a:off x="7569213" y="1228822"/>
              <a:ext cx="231515" cy="245545"/>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5" name="Google Shape;3255;p47">
              <a:extLst>
                <a:ext uri="{FF2B5EF4-FFF2-40B4-BE49-F238E27FC236}">
                  <a16:creationId xmlns:a16="http://schemas.microsoft.com/office/drawing/2014/main" id="{E6A2C91F-B37B-E3A1-249E-6DDDFE44C7F4}"/>
                </a:ext>
              </a:extLst>
            </p:cNvPr>
            <p:cNvSpPr/>
            <p:nvPr/>
          </p:nvSpPr>
          <p:spPr>
            <a:xfrm rot="635073">
              <a:off x="7573627" y="1230272"/>
              <a:ext cx="217859" cy="239648"/>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6" name="Google Shape;3256;p47">
              <a:extLst>
                <a:ext uri="{FF2B5EF4-FFF2-40B4-BE49-F238E27FC236}">
                  <a16:creationId xmlns:a16="http://schemas.microsoft.com/office/drawing/2014/main" id="{F3F4E7F7-76CE-323D-7DB4-6F0C31D1D4E9}"/>
                </a:ext>
              </a:extLst>
            </p:cNvPr>
            <p:cNvSpPr/>
            <p:nvPr/>
          </p:nvSpPr>
          <p:spPr>
            <a:xfrm rot="635073">
              <a:off x="7315681" y="1055560"/>
              <a:ext cx="121087" cy="320998"/>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7" name="Google Shape;3257;p47">
              <a:extLst>
                <a:ext uri="{FF2B5EF4-FFF2-40B4-BE49-F238E27FC236}">
                  <a16:creationId xmlns:a16="http://schemas.microsoft.com/office/drawing/2014/main" id="{D50DF814-5962-C9E0-8F36-5203F7EA022B}"/>
                </a:ext>
              </a:extLst>
            </p:cNvPr>
            <p:cNvSpPr/>
            <p:nvPr/>
          </p:nvSpPr>
          <p:spPr>
            <a:xfrm rot="635073">
              <a:off x="7315761" y="1055594"/>
              <a:ext cx="120530" cy="320785"/>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8" name="Google Shape;3258;p47">
              <a:extLst>
                <a:ext uri="{FF2B5EF4-FFF2-40B4-BE49-F238E27FC236}">
                  <a16:creationId xmlns:a16="http://schemas.microsoft.com/office/drawing/2014/main" id="{19AB8524-8F2A-7A5D-12CA-2C8EBB7350C3}"/>
                </a:ext>
              </a:extLst>
            </p:cNvPr>
            <p:cNvSpPr/>
            <p:nvPr/>
          </p:nvSpPr>
          <p:spPr>
            <a:xfrm rot="635073">
              <a:off x="7856034" y="1715132"/>
              <a:ext cx="288505" cy="171938"/>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9" name="Google Shape;3259;p47">
              <a:extLst>
                <a:ext uri="{FF2B5EF4-FFF2-40B4-BE49-F238E27FC236}">
                  <a16:creationId xmlns:a16="http://schemas.microsoft.com/office/drawing/2014/main" id="{5143219D-81DC-5894-A4F9-95C783005C25}"/>
                </a:ext>
              </a:extLst>
            </p:cNvPr>
            <p:cNvSpPr/>
            <p:nvPr/>
          </p:nvSpPr>
          <p:spPr>
            <a:xfrm rot="635073">
              <a:off x="7859253" y="1719435"/>
              <a:ext cx="280842" cy="156236"/>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0" name="Google Shape;3260;p47">
              <a:extLst>
                <a:ext uri="{FF2B5EF4-FFF2-40B4-BE49-F238E27FC236}">
                  <a16:creationId xmlns:a16="http://schemas.microsoft.com/office/drawing/2014/main" id="{30D741C5-4491-ADB5-32A4-B98116EFDDD6}"/>
                </a:ext>
              </a:extLst>
            </p:cNvPr>
            <p:cNvSpPr/>
            <p:nvPr/>
          </p:nvSpPr>
          <p:spPr>
            <a:xfrm rot="635073">
              <a:off x="6732364" y="1230570"/>
              <a:ext cx="219532" cy="188848"/>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1" name="Google Shape;3261;p47">
              <a:extLst>
                <a:ext uri="{FF2B5EF4-FFF2-40B4-BE49-F238E27FC236}">
                  <a16:creationId xmlns:a16="http://schemas.microsoft.com/office/drawing/2014/main" id="{7CF7FA68-9EB7-A67B-59A8-4888538E653D}"/>
                </a:ext>
              </a:extLst>
            </p:cNvPr>
            <p:cNvSpPr/>
            <p:nvPr/>
          </p:nvSpPr>
          <p:spPr>
            <a:xfrm rot="635073">
              <a:off x="6738187" y="1230555"/>
              <a:ext cx="201626" cy="187853"/>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2" name="Google Shape;3262;p47">
              <a:extLst>
                <a:ext uri="{FF2B5EF4-FFF2-40B4-BE49-F238E27FC236}">
                  <a16:creationId xmlns:a16="http://schemas.microsoft.com/office/drawing/2014/main" id="{CCF0B43F-74C4-61D3-D21E-52623FC7CDF0}"/>
                </a:ext>
              </a:extLst>
            </p:cNvPr>
            <p:cNvSpPr/>
            <p:nvPr/>
          </p:nvSpPr>
          <p:spPr>
            <a:xfrm rot="635073">
              <a:off x="7761284" y="1307290"/>
              <a:ext cx="162471" cy="331798"/>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3" name="Google Shape;3263;p47">
              <a:extLst>
                <a:ext uri="{FF2B5EF4-FFF2-40B4-BE49-F238E27FC236}">
                  <a16:creationId xmlns:a16="http://schemas.microsoft.com/office/drawing/2014/main" id="{634D351C-84F9-6351-9993-1AAB91FD4186}"/>
                </a:ext>
              </a:extLst>
            </p:cNvPr>
            <p:cNvSpPr/>
            <p:nvPr/>
          </p:nvSpPr>
          <p:spPr>
            <a:xfrm rot="635073">
              <a:off x="7773149" y="1308131"/>
              <a:ext cx="145542" cy="330519"/>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4" name="Google Shape;3264;p47">
              <a:extLst>
                <a:ext uri="{FF2B5EF4-FFF2-40B4-BE49-F238E27FC236}">
                  <a16:creationId xmlns:a16="http://schemas.microsoft.com/office/drawing/2014/main" id="{C78F63B3-C515-1A31-A5F7-37F34FB59F37}"/>
                </a:ext>
              </a:extLst>
            </p:cNvPr>
            <p:cNvSpPr/>
            <p:nvPr/>
          </p:nvSpPr>
          <p:spPr>
            <a:xfrm rot="635073">
              <a:off x="6410494" y="1281858"/>
              <a:ext cx="1567097" cy="1598100"/>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5" name="Google Shape;3265;p47">
              <a:extLst>
                <a:ext uri="{FF2B5EF4-FFF2-40B4-BE49-F238E27FC236}">
                  <a16:creationId xmlns:a16="http://schemas.microsoft.com/office/drawing/2014/main" id="{4C45B126-5075-F8FA-8EAE-C96A1AB8FED9}"/>
                </a:ext>
              </a:extLst>
            </p:cNvPr>
            <p:cNvSpPr/>
            <p:nvPr/>
          </p:nvSpPr>
          <p:spPr>
            <a:xfrm rot="635073">
              <a:off x="6355990" y="1870270"/>
              <a:ext cx="1567097" cy="1004630"/>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6" name="Google Shape;3266;p47">
              <a:extLst>
                <a:ext uri="{FF2B5EF4-FFF2-40B4-BE49-F238E27FC236}">
                  <a16:creationId xmlns:a16="http://schemas.microsoft.com/office/drawing/2014/main" id="{7E2CAADB-54F8-7831-434B-34CBBAE8AFC5}"/>
                </a:ext>
              </a:extLst>
            </p:cNvPr>
            <p:cNvSpPr/>
            <p:nvPr/>
          </p:nvSpPr>
          <p:spPr>
            <a:xfrm rot="635073">
              <a:off x="6405096" y="1379778"/>
              <a:ext cx="1567306" cy="1460052"/>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7" name="Google Shape;3267;p47">
              <a:extLst>
                <a:ext uri="{FF2B5EF4-FFF2-40B4-BE49-F238E27FC236}">
                  <a16:creationId xmlns:a16="http://schemas.microsoft.com/office/drawing/2014/main" id="{4D90B7D1-464D-4F56-3859-68A33B7F014C}"/>
                </a:ext>
              </a:extLst>
            </p:cNvPr>
            <p:cNvSpPr/>
            <p:nvPr/>
          </p:nvSpPr>
          <p:spPr>
            <a:xfrm rot="635073">
              <a:off x="7613168" y="1986710"/>
              <a:ext cx="332049" cy="648320"/>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8" name="Google Shape;3268;p47">
              <a:extLst>
                <a:ext uri="{FF2B5EF4-FFF2-40B4-BE49-F238E27FC236}">
                  <a16:creationId xmlns:a16="http://schemas.microsoft.com/office/drawing/2014/main" id="{D6713400-85D4-1DF9-3256-4E8906FA0F68}"/>
                </a:ext>
              </a:extLst>
            </p:cNvPr>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9" name="Google Shape;3269;p47">
              <a:extLst>
                <a:ext uri="{FF2B5EF4-FFF2-40B4-BE49-F238E27FC236}">
                  <a16:creationId xmlns:a16="http://schemas.microsoft.com/office/drawing/2014/main" id="{D3C3016C-52FF-2671-C671-CC3A7B247825}"/>
                </a:ext>
              </a:extLst>
            </p:cNvPr>
            <p:cNvSpPr/>
            <p:nvPr/>
          </p:nvSpPr>
          <p:spPr>
            <a:xfrm rot="635073">
              <a:off x="7301873" y="1768018"/>
              <a:ext cx="201139" cy="124691"/>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0" name="Google Shape;3270;p47">
              <a:extLst>
                <a:ext uri="{FF2B5EF4-FFF2-40B4-BE49-F238E27FC236}">
                  <a16:creationId xmlns:a16="http://schemas.microsoft.com/office/drawing/2014/main" id="{E69FA94C-B25D-2AC1-4BBB-3C66FAAEF119}"/>
                </a:ext>
              </a:extLst>
            </p:cNvPr>
            <p:cNvSpPr/>
            <p:nvPr/>
          </p:nvSpPr>
          <p:spPr>
            <a:xfrm rot="635073">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1" name="Google Shape;3271;p47">
              <a:extLst>
                <a:ext uri="{FF2B5EF4-FFF2-40B4-BE49-F238E27FC236}">
                  <a16:creationId xmlns:a16="http://schemas.microsoft.com/office/drawing/2014/main" id="{D645EF18-2EBD-FA4A-622E-79643F29142E}"/>
                </a:ext>
              </a:extLst>
            </p:cNvPr>
            <p:cNvSpPr/>
            <p:nvPr/>
          </p:nvSpPr>
          <p:spPr>
            <a:xfrm rot="635073">
              <a:off x="6974171" y="1722039"/>
              <a:ext cx="202671" cy="142169"/>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2" name="Google Shape;3272;p47">
              <a:extLst>
                <a:ext uri="{FF2B5EF4-FFF2-40B4-BE49-F238E27FC236}">
                  <a16:creationId xmlns:a16="http://schemas.microsoft.com/office/drawing/2014/main" id="{A1E75067-8468-D185-8283-011992BCD855}"/>
                </a:ext>
              </a:extLst>
            </p:cNvPr>
            <p:cNvSpPr/>
            <p:nvPr/>
          </p:nvSpPr>
          <p:spPr>
            <a:xfrm rot="635073">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3" name="Google Shape;3273;p47">
              <a:extLst>
                <a:ext uri="{FF2B5EF4-FFF2-40B4-BE49-F238E27FC236}">
                  <a16:creationId xmlns:a16="http://schemas.microsoft.com/office/drawing/2014/main" id="{C1F08756-2164-693F-6438-0CCE779EA0D3}"/>
                </a:ext>
              </a:extLst>
            </p:cNvPr>
            <p:cNvSpPr/>
            <p:nvPr/>
          </p:nvSpPr>
          <p:spPr>
            <a:xfrm rot="635073">
              <a:off x="7051614" y="1597030"/>
              <a:ext cx="93010"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4" name="Google Shape;3274;p47">
              <a:extLst>
                <a:ext uri="{FF2B5EF4-FFF2-40B4-BE49-F238E27FC236}">
                  <a16:creationId xmlns:a16="http://schemas.microsoft.com/office/drawing/2014/main" id="{A6EB2A92-3079-4E18-40C3-3DDC3C8C2D07}"/>
                </a:ext>
              </a:extLst>
            </p:cNvPr>
            <p:cNvSpPr/>
            <p:nvPr/>
          </p:nvSpPr>
          <p:spPr>
            <a:xfrm rot="635073">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5" name="Google Shape;3275;p47">
              <a:extLst>
                <a:ext uri="{FF2B5EF4-FFF2-40B4-BE49-F238E27FC236}">
                  <a16:creationId xmlns:a16="http://schemas.microsoft.com/office/drawing/2014/main" id="{0BFD0ED2-5CCA-D090-6D9F-EC5E1DDC3164}"/>
                </a:ext>
              </a:extLst>
            </p:cNvPr>
            <p:cNvSpPr/>
            <p:nvPr/>
          </p:nvSpPr>
          <p:spPr>
            <a:xfrm rot="635073">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6" name="Google Shape;3276;p47">
              <a:extLst>
                <a:ext uri="{FF2B5EF4-FFF2-40B4-BE49-F238E27FC236}">
                  <a16:creationId xmlns:a16="http://schemas.microsoft.com/office/drawing/2014/main" id="{6FFF3062-6DDD-5976-300C-857DC6E770CF}"/>
                </a:ext>
              </a:extLst>
            </p:cNvPr>
            <p:cNvSpPr/>
            <p:nvPr/>
          </p:nvSpPr>
          <p:spPr>
            <a:xfrm rot="635073">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7" name="Google Shape;3277;p47">
              <a:extLst>
                <a:ext uri="{FF2B5EF4-FFF2-40B4-BE49-F238E27FC236}">
                  <a16:creationId xmlns:a16="http://schemas.microsoft.com/office/drawing/2014/main" id="{1506BA99-6BB8-0DC2-A402-7C0708D54121}"/>
                </a:ext>
              </a:extLst>
            </p:cNvPr>
            <p:cNvSpPr/>
            <p:nvPr/>
          </p:nvSpPr>
          <p:spPr>
            <a:xfrm rot="635073">
              <a:off x="7367759" y="1648385"/>
              <a:ext cx="93567"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rgbClr val="0035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8" name="Google Shape;3278;p47">
              <a:extLst>
                <a:ext uri="{FF2B5EF4-FFF2-40B4-BE49-F238E27FC236}">
                  <a16:creationId xmlns:a16="http://schemas.microsoft.com/office/drawing/2014/main" id="{32B55846-A84C-C1CE-3D7A-1EAD986DF877}"/>
                </a:ext>
              </a:extLst>
            </p:cNvPr>
            <p:cNvSpPr/>
            <p:nvPr/>
          </p:nvSpPr>
          <p:spPr>
            <a:xfrm rot="635073">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9" name="Google Shape;3279;p47">
              <a:extLst>
                <a:ext uri="{FF2B5EF4-FFF2-40B4-BE49-F238E27FC236}">
                  <a16:creationId xmlns:a16="http://schemas.microsoft.com/office/drawing/2014/main" id="{F70747C0-D728-C769-5604-BF639F4940BB}"/>
                </a:ext>
              </a:extLst>
            </p:cNvPr>
            <p:cNvSpPr/>
            <p:nvPr/>
          </p:nvSpPr>
          <p:spPr>
            <a:xfrm rot="635073">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0" name="Google Shape;3280;p47">
              <a:extLst>
                <a:ext uri="{FF2B5EF4-FFF2-40B4-BE49-F238E27FC236}">
                  <a16:creationId xmlns:a16="http://schemas.microsoft.com/office/drawing/2014/main" id="{FBE58333-F5EF-573D-70F5-E073EA423D95}"/>
                </a:ext>
              </a:extLst>
            </p:cNvPr>
            <p:cNvSpPr/>
            <p:nvPr/>
          </p:nvSpPr>
          <p:spPr>
            <a:xfrm rot="635073">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1" name="Google Shape;3281;p47">
              <a:extLst>
                <a:ext uri="{FF2B5EF4-FFF2-40B4-BE49-F238E27FC236}">
                  <a16:creationId xmlns:a16="http://schemas.microsoft.com/office/drawing/2014/main" id="{8EFF098B-3FF3-4496-F52E-F63FC0FE2AB7}"/>
                </a:ext>
              </a:extLst>
            </p:cNvPr>
            <p:cNvSpPr/>
            <p:nvPr/>
          </p:nvSpPr>
          <p:spPr>
            <a:xfrm rot="635073">
              <a:off x="7455093" y="1912086"/>
              <a:ext cx="108407" cy="66289"/>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2" name="Google Shape;3282;p47">
              <a:extLst>
                <a:ext uri="{FF2B5EF4-FFF2-40B4-BE49-F238E27FC236}">
                  <a16:creationId xmlns:a16="http://schemas.microsoft.com/office/drawing/2014/main" id="{6EF73E96-F13E-0BA9-E143-C9B0D17730AC}"/>
                </a:ext>
              </a:extLst>
            </p:cNvPr>
            <p:cNvSpPr/>
            <p:nvPr/>
          </p:nvSpPr>
          <p:spPr>
            <a:xfrm rot="635073">
              <a:off x="6870697" y="1824937"/>
              <a:ext cx="108477" cy="66431"/>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3" name="Google Shape;3283;p47">
              <a:extLst>
                <a:ext uri="{FF2B5EF4-FFF2-40B4-BE49-F238E27FC236}">
                  <a16:creationId xmlns:a16="http://schemas.microsoft.com/office/drawing/2014/main" id="{698257EE-4A17-5865-744E-06331665A73D}"/>
                </a:ext>
              </a:extLst>
            </p:cNvPr>
            <p:cNvSpPr/>
            <p:nvPr/>
          </p:nvSpPr>
          <p:spPr>
            <a:xfrm rot="635073">
              <a:off x="7055366" y="1917895"/>
              <a:ext cx="338668" cy="184372"/>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4" name="Google Shape;3284;p47">
              <a:extLst>
                <a:ext uri="{FF2B5EF4-FFF2-40B4-BE49-F238E27FC236}">
                  <a16:creationId xmlns:a16="http://schemas.microsoft.com/office/drawing/2014/main" id="{85FAFE6F-684B-3665-7BEA-FD2075237ADD}"/>
                </a:ext>
              </a:extLst>
            </p:cNvPr>
            <p:cNvSpPr/>
            <p:nvPr/>
          </p:nvSpPr>
          <p:spPr>
            <a:xfrm rot="635073">
              <a:off x="7110461" y="2027171"/>
              <a:ext cx="216118"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5" name="Google Shape;3285;p47">
              <a:extLst>
                <a:ext uri="{FF2B5EF4-FFF2-40B4-BE49-F238E27FC236}">
                  <a16:creationId xmlns:a16="http://schemas.microsoft.com/office/drawing/2014/main" id="{A17DF034-2B38-92C6-F4D7-CD758CF163D4}"/>
                </a:ext>
              </a:extLst>
            </p:cNvPr>
            <p:cNvSpPr/>
            <p:nvPr/>
          </p:nvSpPr>
          <p:spPr>
            <a:xfrm rot="635073">
              <a:off x="7080329" y="1918645"/>
              <a:ext cx="309476"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6" name="Google Shape;3286;p47">
              <a:extLst>
                <a:ext uri="{FF2B5EF4-FFF2-40B4-BE49-F238E27FC236}">
                  <a16:creationId xmlns:a16="http://schemas.microsoft.com/office/drawing/2014/main" id="{CE21F060-490E-B5EF-0988-EEE1845EED1A}"/>
                </a:ext>
              </a:extLst>
            </p:cNvPr>
            <p:cNvSpPr/>
            <p:nvPr/>
          </p:nvSpPr>
          <p:spPr>
            <a:xfrm rot="635073">
              <a:off x="6263985" y="2272285"/>
              <a:ext cx="611289" cy="458051"/>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DD7E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p47">
              <a:extLst>
                <a:ext uri="{FF2B5EF4-FFF2-40B4-BE49-F238E27FC236}">
                  <a16:creationId xmlns:a16="http://schemas.microsoft.com/office/drawing/2014/main" id="{EBE33D8B-271D-45D4-A401-C68A3BDE0E8E}"/>
                </a:ext>
              </a:extLst>
            </p:cNvPr>
            <p:cNvSpPr/>
            <p:nvPr/>
          </p:nvSpPr>
          <p:spPr>
            <a:xfrm rot="635073">
              <a:off x="6284806" y="1999454"/>
              <a:ext cx="210753" cy="284053"/>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DD7E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p47">
              <a:extLst>
                <a:ext uri="{FF2B5EF4-FFF2-40B4-BE49-F238E27FC236}">
                  <a16:creationId xmlns:a16="http://schemas.microsoft.com/office/drawing/2014/main" id="{0A2D2C8D-8149-35CE-0591-228897A8D60B}"/>
                </a:ext>
              </a:extLst>
            </p:cNvPr>
            <p:cNvSpPr/>
            <p:nvPr/>
          </p:nvSpPr>
          <p:spPr>
            <a:xfrm rot="635073">
              <a:off x="6322100" y="2005568"/>
              <a:ext cx="189364" cy="290945"/>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CC41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p47">
              <a:extLst>
                <a:ext uri="{FF2B5EF4-FFF2-40B4-BE49-F238E27FC236}">
                  <a16:creationId xmlns:a16="http://schemas.microsoft.com/office/drawing/2014/main" id="{0180D684-84A0-6689-70DD-7F4B93FAE9E1}"/>
                </a:ext>
              </a:extLst>
            </p:cNvPr>
            <p:cNvSpPr/>
            <p:nvPr/>
          </p:nvSpPr>
          <p:spPr>
            <a:xfrm rot="635073">
              <a:off x="6308670" y="2275945"/>
              <a:ext cx="576732" cy="472972"/>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CC41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0" name="Google Shape;3290;p47">
              <a:extLst>
                <a:ext uri="{FF2B5EF4-FFF2-40B4-BE49-F238E27FC236}">
                  <a16:creationId xmlns:a16="http://schemas.microsoft.com/office/drawing/2014/main" id="{D3B41B4C-B2D3-5AAD-8BD4-4915D82F70BE}"/>
                </a:ext>
              </a:extLst>
            </p:cNvPr>
            <p:cNvSpPr/>
            <p:nvPr/>
          </p:nvSpPr>
          <p:spPr>
            <a:xfrm rot="635073">
              <a:off x="6336834" y="2135223"/>
              <a:ext cx="114538"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1" name="Google Shape;3291;p47">
              <a:extLst>
                <a:ext uri="{FF2B5EF4-FFF2-40B4-BE49-F238E27FC236}">
                  <a16:creationId xmlns:a16="http://schemas.microsoft.com/office/drawing/2014/main" id="{9DA6AB1D-AB35-8D20-14EB-0B8D0DCD7D35}"/>
                </a:ext>
              </a:extLst>
            </p:cNvPr>
            <p:cNvSpPr/>
            <p:nvPr/>
          </p:nvSpPr>
          <p:spPr>
            <a:xfrm rot="635073">
              <a:off x="6681318" y="2397006"/>
              <a:ext cx="108616"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2" name="Google Shape;3292;p47">
              <a:extLst>
                <a:ext uri="{FF2B5EF4-FFF2-40B4-BE49-F238E27FC236}">
                  <a16:creationId xmlns:a16="http://schemas.microsoft.com/office/drawing/2014/main" id="{9E0EFE2C-660E-ABC5-41E3-5277DA513291}"/>
                </a:ext>
              </a:extLst>
            </p:cNvPr>
            <p:cNvSpPr/>
            <p:nvPr/>
          </p:nvSpPr>
          <p:spPr>
            <a:xfrm rot="635073">
              <a:off x="6587376" y="2313870"/>
              <a:ext cx="78101"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3" name="Google Shape;3293;p47">
              <a:extLst>
                <a:ext uri="{FF2B5EF4-FFF2-40B4-BE49-F238E27FC236}">
                  <a16:creationId xmlns:a16="http://schemas.microsoft.com/office/drawing/2014/main" id="{5EA91506-4A5E-3B06-48D8-AD617EA1EDD1}"/>
                </a:ext>
              </a:extLst>
            </p:cNvPr>
            <p:cNvSpPr/>
            <p:nvPr/>
          </p:nvSpPr>
          <p:spPr>
            <a:xfrm rot="635073">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4" name="Google Shape;3294;p47">
              <a:extLst>
                <a:ext uri="{FF2B5EF4-FFF2-40B4-BE49-F238E27FC236}">
                  <a16:creationId xmlns:a16="http://schemas.microsoft.com/office/drawing/2014/main" id="{5F888A9E-F89D-0DF7-706C-91FB4EBA9782}"/>
                </a:ext>
              </a:extLst>
            </p:cNvPr>
            <p:cNvSpPr/>
            <p:nvPr/>
          </p:nvSpPr>
          <p:spPr>
            <a:xfrm rot="635073">
              <a:off x="6764909" y="2520332"/>
              <a:ext cx="62076" cy="63802"/>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5" name="Google Shape;3295;p47">
              <a:extLst>
                <a:ext uri="{FF2B5EF4-FFF2-40B4-BE49-F238E27FC236}">
                  <a16:creationId xmlns:a16="http://schemas.microsoft.com/office/drawing/2014/main" id="{67DDD4CB-AE7F-202D-4545-77C58C180501}"/>
                </a:ext>
              </a:extLst>
            </p:cNvPr>
            <p:cNvSpPr/>
            <p:nvPr/>
          </p:nvSpPr>
          <p:spPr>
            <a:xfrm rot="635073">
              <a:off x="6794066" y="2629570"/>
              <a:ext cx="43265"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6" name="Google Shape;3296;p47">
              <a:extLst>
                <a:ext uri="{FF2B5EF4-FFF2-40B4-BE49-F238E27FC236}">
                  <a16:creationId xmlns:a16="http://schemas.microsoft.com/office/drawing/2014/main" id="{8CE7E89A-445F-7746-602E-97A58674687D}"/>
                </a:ext>
              </a:extLst>
            </p:cNvPr>
            <p:cNvSpPr/>
            <p:nvPr/>
          </p:nvSpPr>
          <p:spPr>
            <a:xfrm rot="635073">
              <a:off x="7300903" y="2466038"/>
              <a:ext cx="611219" cy="458051"/>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DD7E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7" name="Google Shape;3297;p47">
              <a:extLst>
                <a:ext uri="{FF2B5EF4-FFF2-40B4-BE49-F238E27FC236}">
                  <a16:creationId xmlns:a16="http://schemas.microsoft.com/office/drawing/2014/main" id="{0AE1B3FA-2D2B-10C7-9F53-B2385EBD3FE2}"/>
                </a:ext>
              </a:extLst>
            </p:cNvPr>
            <p:cNvSpPr/>
            <p:nvPr/>
          </p:nvSpPr>
          <p:spPr>
            <a:xfrm rot="635073">
              <a:off x="7798442" y="2282287"/>
              <a:ext cx="210683" cy="284053"/>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DD7E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8" name="Google Shape;3298;p47">
              <a:extLst>
                <a:ext uri="{FF2B5EF4-FFF2-40B4-BE49-F238E27FC236}">
                  <a16:creationId xmlns:a16="http://schemas.microsoft.com/office/drawing/2014/main" id="{3A4F7E7B-4101-7A61-8A71-C29C85C5B4C8}"/>
                </a:ext>
              </a:extLst>
            </p:cNvPr>
            <p:cNvSpPr/>
            <p:nvPr/>
          </p:nvSpPr>
          <p:spPr>
            <a:xfrm rot="635073">
              <a:off x="7780880" y="2278151"/>
              <a:ext cx="189295" cy="290945"/>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CC41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9" name="Google Shape;3299;p47">
              <a:extLst>
                <a:ext uri="{FF2B5EF4-FFF2-40B4-BE49-F238E27FC236}">
                  <a16:creationId xmlns:a16="http://schemas.microsoft.com/office/drawing/2014/main" id="{1CE78462-9EAD-6CF9-1189-90F9D7742027}"/>
                </a:ext>
              </a:extLst>
            </p:cNvPr>
            <p:cNvSpPr/>
            <p:nvPr/>
          </p:nvSpPr>
          <p:spPr>
            <a:xfrm rot="635073">
              <a:off x="7288546" y="2458974"/>
              <a:ext cx="576732" cy="473043"/>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CC41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0" name="Google Shape;3300;p47">
              <a:extLst>
                <a:ext uri="{FF2B5EF4-FFF2-40B4-BE49-F238E27FC236}">
                  <a16:creationId xmlns:a16="http://schemas.microsoft.com/office/drawing/2014/main" id="{53C9A250-97F2-E3A4-E81B-CE57A305468C}"/>
                </a:ext>
              </a:extLst>
            </p:cNvPr>
            <p:cNvSpPr/>
            <p:nvPr/>
          </p:nvSpPr>
          <p:spPr>
            <a:xfrm rot="635073">
              <a:off x="7825042" y="2413384"/>
              <a:ext cx="114538"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1" name="Google Shape;3301;p47">
              <a:extLst>
                <a:ext uri="{FF2B5EF4-FFF2-40B4-BE49-F238E27FC236}">
                  <a16:creationId xmlns:a16="http://schemas.microsoft.com/office/drawing/2014/main" id="{BFF09BCC-4CA9-9283-4EE0-B77A00F1A727}"/>
                </a:ext>
              </a:extLst>
            </p:cNvPr>
            <p:cNvSpPr/>
            <p:nvPr/>
          </p:nvSpPr>
          <p:spPr>
            <a:xfrm rot="635073">
              <a:off x="7416494" y="2534388"/>
              <a:ext cx="108686"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2" name="Google Shape;3302;p47">
              <a:extLst>
                <a:ext uri="{FF2B5EF4-FFF2-40B4-BE49-F238E27FC236}">
                  <a16:creationId xmlns:a16="http://schemas.microsoft.com/office/drawing/2014/main" id="{0C61A8C3-F148-F74A-B574-D8591406D237}"/>
                </a:ext>
              </a:extLst>
            </p:cNvPr>
            <p:cNvSpPr/>
            <p:nvPr/>
          </p:nvSpPr>
          <p:spPr>
            <a:xfrm rot="635073">
              <a:off x="7569581" y="2497334"/>
              <a:ext cx="78101"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3" name="Google Shape;3303;p47">
              <a:extLst>
                <a:ext uri="{FF2B5EF4-FFF2-40B4-BE49-F238E27FC236}">
                  <a16:creationId xmlns:a16="http://schemas.microsoft.com/office/drawing/2014/main" id="{C68427D9-B49E-92DA-9F32-E0D914713A3C}"/>
                </a:ext>
              </a:extLst>
            </p:cNvPr>
            <p:cNvSpPr/>
            <p:nvPr/>
          </p:nvSpPr>
          <p:spPr>
            <a:xfrm rot="635073">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4" name="Google Shape;3304;p47">
              <a:extLst>
                <a:ext uri="{FF2B5EF4-FFF2-40B4-BE49-F238E27FC236}">
                  <a16:creationId xmlns:a16="http://schemas.microsoft.com/office/drawing/2014/main" id="{3C950723-8A36-58C0-1333-3E12280A1436}"/>
                </a:ext>
              </a:extLst>
            </p:cNvPr>
            <p:cNvSpPr/>
            <p:nvPr/>
          </p:nvSpPr>
          <p:spPr>
            <a:xfrm rot="635073">
              <a:off x="7346134" y="2628928"/>
              <a:ext cx="61937" cy="63802"/>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5" name="Google Shape;3305;p47">
              <a:extLst>
                <a:ext uri="{FF2B5EF4-FFF2-40B4-BE49-F238E27FC236}">
                  <a16:creationId xmlns:a16="http://schemas.microsoft.com/office/drawing/2014/main" id="{551B633C-9EB8-724A-F37C-54FEC5A31C58}"/>
                </a:ext>
              </a:extLst>
            </p:cNvPr>
            <p:cNvSpPr/>
            <p:nvPr/>
          </p:nvSpPr>
          <p:spPr>
            <a:xfrm rot="635073">
              <a:off x="7301601" y="2724415"/>
              <a:ext cx="43335"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6" name="Google Shape;3306;p47">
              <a:extLst>
                <a:ext uri="{FF2B5EF4-FFF2-40B4-BE49-F238E27FC236}">
                  <a16:creationId xmlns:a16="http://schemas.microsoft.com/office/drawing/2014/main" id="{18A7E358-AD11-C43D-676D-C410650A5408}"/>
                </a:ext>
              </a:extLst>
            </p:cNvPr>
            <p:cNvSpPr/>
            <p:nvPr/>
          </p:nvSpPr>
          <p:spPr>
            <a:xfrm rot="635073">
              <a:off x="6604627" y="1024588"/>
              <a:ext cx="167627" cy="167604"/>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7" name="Google Shape;3307;p47">
              <a:extLst>
                <a:ext uri="{FF2B5EF4-FFF2-40B4-BE49-F238E27FC236}">
                  <a16:creationId xmlns:a16="http://schemas.microsoft.com/office/drawing/2014/main" id="{EC801053-BC75-9D73-925A-06DDA43A7939}"/>
                </a:ext>
              </a:extLst>
            </p:cNvPr>
            <p:cNvSpPr/>
            <p:nvPr/>
          </p:nvSpPr>
          <p:spPr>
            <a:xfrm rot="635073">
              <a:off x="8052992" y="1964682"/>
              <a:ext cx="113284" cy="113323"/>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8" name="Google Shape;3308;p47">
              <a:extLst>
                <a:ext uri="{FF2B5EF4-FFF2-40B4-BE49-F238E27FC236}">
                  <a16:creationId xmlns:a16="http://schemas.microsoft.com/office/drawing/2014/main" id="{BA6AB1F6-4DB5-7545-850C-74BAEA53F82A}"/>
                </a:ext>
              </a:extLst>
            </p:cNvPr>
            <p:cNvSpPr/>
            <p:nvPr/>
          </p:nvSpPr>
          <p:spPr>
            <a:xfrm rot="635073">
              <a:off x="6236329" y="1843164"/>
              <a:ext cx="100116" cy="100108"/>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9" name="Google Shape;3309;p47">
              <a:extLst>
                <a:ext uri="{FF2B5EF4-FFF2-40B4-BE49-F238E27FC236}">
                  <a16:creationId xmlns:a16="http://schemas.microsoft.com/office/drawing/2014/main" id="{4D390080-CF5D-8E15-FBF7-E40E7831D912}"/>
                </a:ext>
              </a:extLst>
            </p:cNvPr>
            <p:cNvSpPr/>
            <p:nvPr/>
          </p:nvSpPr>
          <p:spPr>
            <a:xfrm rot="635073">
              <a:off x="7881817" y="1164596"/>
              <a:ext cx="109661"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0" name="Google Shape;3310;p47">
              <a:extLst>
                <a:ext uri="{FF2B5EF4-FFF2-40B4-BE49-F238E27FC236}">
                  <a16:creationId xmlns:a16="http://schemas.microsoft.com/office/drawing/2014/main" id="{2745AECE-3495-CBBB-02DF-27EA96CE7A9F}"/>
                </a:ext>
              </a:extLst>
            </p:cNvPr>
            <p:cNvSpPr/>
            <p:nvPr/>
          </p:nvSpPr>
          <p:spPr>
            <a:xfrm rot="635073">
              <a:off x="6976073" y="2907292"/>
              <a:ext cx="109592"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11" name="Google Shape;3311;p47">
            <a:extLst>
              <a:ext uri="{FF2B5EF4-FFF2-40B4-BE49-F238E27FC236}">
                <a16:creationId xmlns:a16="http://schemas.microsoft.com/office/drawing/2014/main" id="{C6175063-54AD-14A3-AE0D-310F1E0D7BFE}"/>
              </a:ext>
            </a:extLst>
          </p:cNvPr>
          <p:cNvGrpSpPr/>
          <p:nvPr/>
        </p:nvGrpSpPr>
        <p:grpSpPr>
          <a:xfrm rot="-689431">
            <a:off x="-326123" y="2245214"/>
            <a:ext cx="1919875" cy="1919979"/>
            <a:chOff x="-2899200" y="2619275"/>
            <a:chExt cx="1060300" cy="1060300"/>
          </a:xfrm>
        </p:grpSpPr>
        <p:sp>
          <p:nvSpPr>
            <p:cNvPr id="3312" name="Google Shape;3312;p47">
              <a:extLst>
                <a:ext uri="{FF2B5EF4-FFF2-40B4-BE49-F238E27FC236}">
                  <a16:creationId xmlns:a16="http://schemas.microsoft.com/office/drawing/2014/main" id="{2E526770-2EE9-4593-ECA4-EF870C045F44}"/>
                </a:ext>
              </a:extLst>
            </p:cNvPr>
            <p:cNvSpPr/>
            <p:nvPr/>
          </p:nvSpPr>
          <p:spPr>
            <a:xfrm>
              <a:off x="-2899200" y="2619275"/>
              <a:ext cx="1060300" cy="1060300"/>
            </a:xfrm>
            <a:custGeom>
              <a:avLst/>
              <a:gdLst/>
              <a:ahLst/>
              <a:cxnLst/>
              <a:rect l="l" t="t" r="r" b="b"/>
              <a:pathLst>
                <a:path w="42412" h="42412" extrusionOk="0">
                  <a:moveTo>
                    <a:pt x="3348" y="0"/>
                  </a:moveTo>
                  <a:cubicBezTo>
                    <a:pt x="1494" y="0"/>
                    <a:pt x="0" y="1494"/>
                    <a:pt x="0" y="3348"/>
                  </a:cubicBezTo>
                  <a:lnTo>
                    <a:pt x="0" y="39063"/>
                  </a:lnTo>
                  <a:cubicBezTo>
                    <a:pt x="0" y="40918"/>
                    <a:pt x="1494" y="42411"/>
                    <a:pt x="3348" y="42411"/>
                  </a:cubicBezTo>
                  <a:lnTo>
                    <a:pt x="39063" y="42411"/>
                  </a:lnTo>
                  <a:cubicBezTo>
                    <a:pt x="40918" y="42411"/>
                    <a:pt x="42411" y="40918"/>
                    <a:pt x="42411" y="39063"/>
                  </a:cubicBezTo>
                  <a:lnTo>
                    <a:pt x="42411" y="3348"/>
                  </a:lnTo>
                  <a:cubicBezTo>
                    <a:pt x="42411" y="1494"/>
                    <a:pt x="40918" y="0"/>
                    <a:pt x="3906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3" name="Google Shape;3313;p47">
              <a:extLst>
                <a:ext uri="{FF2B5EF4-FFF2-40B4-BE49-F238E27FC236}">
                  <a16:creationId xmlns:a16="http://schemas.microsoft.com/office/drawing/2014/main" id="{68F1B562-C8B0-6122-D255-0B54B8C9FA7F}"/>
                </a:ext>
              </a:extLst>
            </p:cNvPr>
            <p:cNvSpPr/>
            <p:nvPr/>
          </p:nvSpPr>
          <p:spPr>
            <a:xfrm>
              <a:off x="-2848975" y="2669500"/>
              <a:ext cx="959825" cy="959825"/>
            </a:xfrm>
            <a:custGeom>
              <a:avLst/>
              <a:gdLst/>
              <a:ahLst/>
              <a:cxnLst/>
              <a:rect l="l" t="t" r="r" b="b"/>
              <a:pathLst>
                <a:path w="38393" h="38393" extrusionOk="0">
                  <a:moveTo>
                    <a:pt x="3032" y="1"/>
                  </a:moveTo>
                  <a:cubicBezTo>
                    <a:pt x="1353" y="1"/>
                    <a:pt x="1" y="1353"/>
                    <a:pt x="1" y="3032"/>
                  </a:cubicBezTo>
                  <a:lnTo>
                    <a:pt x="1" y="35362"/>
                  </a:lnTo>
                  <a:cubicBezTo>
                    <a:pt x="1" y="37040"/>
                    <a:pt x="1353" y="38393"/>
                    <a:pt x="3032" y="38393"/>
                  </a:cubicBezTo>
                  <a:lnTo>
                    <a:pt x="35361" y="38393"/>
                  </a:lnTo>
                  <a:cubicBezTo>
                    <a:pt x="37040" y="38393"/>
                    <a:pt x="38393" y="37040"/>
                    <a:pt x="38393" y="35362"/>
                  </a:cubicBezTo>
                  <a:lnTo>
                    <a:pt x="38393" y="3032"/>
                  </a:lnTo>
                  <a:cubicBezTo>
                    <a:pt x="38393" y="1353"/>
                    <a:pt x="37040" y="1"/>
                    <a:pt x="353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4" name="Google Shape;3314;p47">
              <a:extLst>
                <a:ext uri="{FF2B5EF4-FFF2-40B4-BE49-F238E27FC236}">
                  <a16:creationId xmlns:a16="http://schemas.microsoft.com/office/drawing/2014/main" id="{C9A4C2F9-58D0-BA6A-42B6-9EDB5DB13F94}"/>
                </a:ext>
              </a:extLst>
            </p:cNvPr>
            <p:cNvSpPr/>
            <p:nvPr/>
          </p:nvSpPr>
          <p:spPr>
            <a:xfrm>
              <a:off x="-2523725" y="2946600"/>
              <a:ext cx="173600" cy="371725"/>
            </a:xfrm>
            <a:custGeom>
              <a:avLst/>
              <a:gdLst/>
              <a:ahLst/>
              <a:cxnLst/>
              <a:rect l="l" t="t" r="r" b="b"/>
              <a:pathLst>
                <a:path w="6944" h="14869" extrusionOk="0">
                  <a:moveTo>
                    <a:pt x="543" y="1"/>
                  </a:moveTo>
                  <a:cubicBezTo>
                    <a:pt x="213" y="1"/>
                    <a:pt x="1" y="134"/>
                    <a:pt x="67" y="517"/>
                  </a:cubicBezTo>
                  <a:cubicBezTo>
                    <a:pt x="273" y="1711"/>
                    <a:pt x="735" y="2848"/>
                    <a:pt x="1315" y="3908"/>
                  </a:cubicBezTo>
                  <a:cubicBezTo>
                    <a:pt x="2075" y="5301"/>
                    <a:pt x="3289" y="6386"/>
                    <a:pt x="4593" y="7262"/>
                  </a:cubicBezTo>
                  <a:cubicBezTo>
                    <a:pt x="4918" y="7480"/>
                    <a:pt x="5283" y="7657"/>
                    <a:pt x="5596" y="7889"/>
                  </a:cubicBezTo>
                  <a:cubicBezTo>
                    <a:pt x="5979" y="8172"/>
                    <a:pt x="5975" y="8354"/>
                    <a:pt x="6063" y="8844"/>
                  </a:cubicBezTo>
                  <a:cubicBezTo>
                    <a:pt x="6220" y="9723"/>
                    <a:pt x="6314" y="10611"/>
                    <a:pt x="6368" y="11502"/>
                  </a:cubicBezTo>
                  <a:cubicBezTo>
                    <a:pt x="6398" y="12002"/>
                    <a:pt x="6417" y="12502"/>
                    <a:pt x="6421" y="13003"/>
                  </a:cubicBezTo>
                  <a:cubicBezTo>
                    <a:pt x="6426" y="13574"/>
                    <a:pt x="6378" y="14142"/>
                    <a:pt x="6402" y="14712"/>
                  </a:cubicBezTo>
                  <a:cubicBezTo>
                    <a:pt x="6407" y="14816"/>
                    <a:pt x="6480" y="14869"/>
                    <a:pt x="6557" y="14869"/>
                  </a:cubicBezTo>
                  <a:cubicBezTo>
                    <a:pt x="6622" y="14869"/>
                    <a:pt x="6690" y="14831"/>
                    <a:pt x="6721" y="14756"/>
                  </a:cubicBezTo>
                  <a:cubicBezTo>
                    <a:pt x="6920" y="14262"/>
                    <a:pt x="6936" y="13748"/>
                    <a:pt x="6940" y="13220"/>
                  </a:cubicBezTo>
                  <a:cubicBezTo>
                    <a:pt x="6943" y="12736"/>
                    <a:pt x="6913" y="12252"/>
                    <a:pt x="6880" y="11770"/>
                  </a:cubicBezTo>
                  <a:cubicBezTo>
                    <a:pt x="6822" y="10942"/>
                    <a:pt x="6739" y="10116"/>
                    <a:pt x="6605" y="9298"/>
                  </a:cubicBezTo>
                  <a:cubicBezTo>
                    <a:pt x="6530" y="8838"/>
                    <a:pt x="6437" y="8376"/>
                    <a:pt x="6327" y="7919"/>
                  </a:cubicBezTo>
                  <a:cubicBezTo>
                    <a:pt x="6415" y="6404"/>
                    <a:pt x="6220" y="4905"/>
                    <a:pt x="5525" y="3533"/>
                  </a:cubicBezTo>
                  <a:cubicBezTo>
                    <a:pt x="4898" y="2293"/>
                    <a:pt x="3890" y="1247"/>
                    <a:pt x="2619" y="665"/>
                  </a:cubicBezTo>
                  <a:cubicBezTo>
                    <a:pt x="2288" y="514"/>
                    <a:pt x="1189"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5" name="Google Shape;3315;p47">
              <a:extLst>
                <a:ext uri="{FF2B5EF4-FFF2-40B4-BE49-F238E27FC236}">
                  <a16:creationId xmlns:a16="http://schemas.microsoft.com/office/drawing/2014/main" id="{F14F19AE-88AA-152B-D19F-C3C618B15DFE}"/>
                </a:ext>
              </a:extLst>
            </p:cNvPr>
            <p:cNvSpPr/>
            <p:nvPr/>
          </p:nvSpPr>
          <p:spPr>
            <a:xfrm>
              <a:off x="-2372850" y="2912925"/>
              <a:ext cx="154150" cy="265750"/>
            </a:xfrm>
            <a:custGeom>
              <a:avLst/>
              <a:gdLst/>
              <a:ahLst/>
              <a:cxnLst/>
              <a:rect l="l" t="t" r="r" b="b"/>
              <a:pathLst>
                <a:path w="6166" h="10630" extrusionOk="0">
                  <a:moveTo>
                    <a:pt x="5655" y="0"/>
                  </a:moveTo>
                  <a:cubicBezTo>
                    <a:pt x="5163" y="0"/>
                    <a:pt x="4408" y="268"/>
                    <a:pt x="4170" y="351"/>
                  </a:cubicBezTo>
                  <a:cubicBezTo>
                    <a:pt x="3183" y="693"/>
                    <a:pt x="2359" y="1397"/>
                    <a:pt x="1805" y="2276"/>
                  </a:cubicBezTo>
                  <a:cubicBezTo>
                    <a:pt x="1190" y="3245"/>
                    <a:pt x="937" y="4346"/>
                    <a:pt x="894" y="5479"/>
                  </a:cubicBezTo>
                  <a:cubicBezTo>
                    <a:pt x="780" y="5811"/>
                    <a:pt x="679" y="6147"/>
                    <a:pt x="590" y="6482"/>
                  </a:cubicBezTo>
                  <a:cubicBezTo>
                    <a:pt x="430" y="7082"/>
                    <a:pt x="310" y="7690"/>
                    <a:pt x="208" y="8301"/>
                  </a:cubicBezTo>
                  <a:cubicBezTo>
                    <a:pt x="149" y="8658"/>
                    <a:pt x="91" y="9016"/>
                    <a:pt x="60" y="9375"/>
                  </a:cubicBezTo>
                  <a:cubicBezTo>
                    <a:pt x="25" y="9769"/>
                    <a:pt x="1" y="10152"/>
                    <a:pt x="115" y="10533"/>
                  </a:cubicBezTo>
                  <a:cubicBezTo>
                    <a:pt x="134" y="10596"/>
                    <a:pt x="188" y="10629"/>
                    <a:pt x="240" y="10629"/>
                  </a:cubicBezTo>
                  <a:cubicBezTo>
                    <a:pt x="293" y="10629"/>
                    <a:pt x="345" y="10595"/>
                    <a:pt x="355" y="10524"/>
                  </a:cubicBezTo>
                  <a:cubicBezTo>
                    <a:pt x="414" y="10101"/>
                    <a:pt x="418" y="9675"/>
                    <a:pt x="462" y="9251"/>
                  </a:cubicBezTo>
                  <a:cubicBezTo>
                    <a:pt x="500" y="8879"/>
                    <a:pt x="551" y="8508"/>
                    <a:pt x="609" y="8141"/>
                  </a:cubicBezTo>
                  <a:cubicBezTo>
                    <a:pt x="710" y="7482"/>
                    <a:pt x="849" y="6828"/>
                    <a:pt x="1026" y="6186"/>
                  </a:cubicBezTo>
                  <a:cubicBezTo>
                    <a:pt x="1126" y="5827"/>
                    <a:pt x="1136" y="5691"/>
                    <a:pt x="1441" y="5509"/>
                  </a:cubicBezTo>
                  <a:cubicBezTo>
                    <a:pt x="1691" y="5358"/>
                    <a:pt x="1975" y="5252"/>
                    <a:pt x="2232" y="5113"/>
                  </a:cubicBezTo>
                  <a:cubicBezTo>
                    <a:pt x="3264" y="4555"/>
                    <a:pt x="4243" y="3837"/>
                    <a:pt x="4909" y="2854"/>
                  </a:cubicBezTo>
                  <a:cubicBezTo>
                    <a:pt x="5415" y="2107"/>
                    <a:pt x="5839" y="1296"/>
                    <a:pt x="6078" y="423"/>
                  </a:cubicBezTo>
                  <a:cubicBezTo>
                    <a:pt x="6165" y="104"/>
                    <a:pt x="5961" y="0"/>
                    <a:pt x="56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47">
              <a:extLst>
                <a:ext uri="{FF2B5EF4-FFF2-40B4-BE49-F238E27FC236}">
                  <a16:creationId xmlns:a16="http://schemas.microsoft.com/office/drawing/2014/main" id="{898A74E7-DC65-94B5-0587-9722DD4B4A88}"/>
                </a:ext>
              </a:extLst>
            </p:cNvPr>
            <p:cNvSpPr/>
            <p:nvPr/>
          </p:nvSpPr>
          <p:spPr>
            <a:xfrm>
              <a:off x="-2343900" y="2913075"/>
              <a:ext cx="122100" cy="128375"/>
            </a:xfrm>
            <a:custGeom>
              <a:avLst/>
              <a:gdLst/>
              <a:ahLst/>
              <a:cxnLst/>
              <a:rect l="l" t="t" r="r" b="b"/>
              <a:pathLst>
                <a:path w="4884" h="5135" extrusionOk="0">
                  <a:moveTo>
                    <a:pt x="4592" y="1"/>
                  </a:moveTo>
                  <a:cubicBezTo>
                    <a:pt x="4401" y="110"/>
                    <a:pt x="4217" y="231"/>
                    <a:pt x="4043" y="363"/>
                  </a:cubicBezTo>
                  <a:cubicBezTo>
                    <a:pt x="3912" y="461"/>
                    <a:pt x="3785" y="564"/>
                    <a:pt x="3661" y="669"/>
                  </a:cubicBezTo>
                  <a:cubicBezTo>
                    <a:pt x="3691" y="602"/>
                    <a:pt x="3722" y="535"/>
                    <a:pt x="3746" y="465"/>
                  </a:cubicBezTo>
                  <a:cubicBezTo>
                    <a:pt x="3797" y="334"/>
                    <a:pt x="3849" y="207"/>
                    <a:pt x="3903" y="78"/>
                  </a:cubicBezTo>
                  <a:lnTo>
                    <a:pt x="3903" y="78"/>
                  </a:lnTo>
                  <a:cubicBezTo>
                    <a:pt x="3818" y="97"/>
                    <a:pt x="3734" y="117"/>
                    <a:pt x="3653" y="141"/>
                  </a:cubicBezTo>
                  <a:cubicBezTo>
                    <a:pt x="3626" y="215"/>
                    <a:pt x="3598" y="289"/>
                    <a:pt x="3572" y="363"/>
                  </a:cubicBezTo>
                  <a:cubicBezTo>
                    <a:pt x="3539" y="451"/>
                    <a:pt x="3509" y="540"/>
                    <a:pt x="3480" y="629"/>
                  </a:cubicBezTo>
                  <a:cubicBezTo>
                    <a:pt x="3459" y="695"/>
                    <a:pt x="3433" y="775"/>
                    <a:pt x="3464" y="841"/>
                  </a:cubicBezTo>
                  <a:cubicBezTo>
                    <a:pt x="3130" y="1135"/>
                    <a:pt x="2809" y="1443"/>
                    <a:pt x="2485" y="1748"/>
                  </a:cubicBezTo>
                  <a:cubicBezTo>
                    <a:pt x="2409" y="1818"/>
                    <a:pt x="2334" y="1890"/>
                    <a:pt x="2260" y="1961"/>
                  </a:cubicBezTo>
                  <a:cubicBezTo>
                    <a:pt x="2309" y="1798"/>
                    <a:pt x="2369" y="1636"/>
                    <a:pt x="2431" y="1476"/>
                  </a:cubicBezTo>
                  <a:cubicBezTo>
                    <a:pt x="2552" y="1165"/>
                    <a:pt x="2670" y="852"/>
                    <a:pt x="2788" y="539"/>
                  </a:cubicBezTo>
                  <a:cubicBezTo>
                    <a:pt x="2805" y="498"/>
                    <a:pt x="2821" y="456"/>
                    <a:pt x="2838" y="414"/>
                  </a:cubicBezTo>
                  <a:lnTo>
                    <a:pt x="2838" y="414"/>
                  </a:lnTo>
                  <a:cubicBezTo>
                    <a:pt x="2747" y="451"/>
                    <a:pt x="2656" y="489"/>
                    <a:pt x="2567" y="532"/>
                  </a:cubicBezTo>
                  <a:cubicBezTo>
                    <a:pt x="2461" y="808"/>
                    <a:pt x="2358" y="1087"/>
                    <a:pt x="2250" y="1362"/>
                  </a:cubicBezTo>
                  <a:cubicBezTo>
                    <a:pt x="2172" y="1553"/>
                    <a:pt x="2106" y="1748"/>
                    <a:pt x="2052" y="1947"/>
                  </a:cubicBezTo>
                  <a:cubicBezTo>
                    <a:pt x="2029" y="2031"/>
                    <a:pt x="2014" y="2116"/>
                    <a:pt x="2007" y="2201"/>
                  </a:cubicBezTo>
                  <a:cubicBezTo>
                    <a:pt x="1632" y="2562"/>
                    <a:pt x="1266" y="2933"/>
                    <a:pt x="936" y="3338"/>
                  </a:cubicBezTo>
                  <a:cubicBezTo>
                    <a:pt x="806" y="3497"/>
                    <a:pt x="659" y="3677"/>
                    <a:pt x="520" y="3871"/>
                  </a:cubicBezTo>
                  <a:cubicBezTo>
                    <a:pt x="508" y="3750"/>
                    <a:pt x="501" y="3628"/>
                    <a:pt x="501" y="3505"/>
                  </a:cubicBezTo>
                  <a:cubicBezTo>
                    <a:pt x="504" y="3217"/>
                    <a:pt x="534" y="2930"/>
                    <a:pt x="593" y="2649"/>
                  </a:cubicBezTo>
                  <a:cubicBezTo>
                    <a:pt x="626" y="2487"/>
                    <a:pt x="667" y="2328"/>
                    <a:pt x="712" y="2170"/>
                  </a:cubicBezTo>
                  <a:lnTo>
                    <a:pt x="712" y="2170"/>
                  </a:lnTo>
                  <a:cubicBezTo>
                    <a:pt x="691" y="2203"/>
                    <a:pt x="666" y="2236"/>
                    <a:pt x="644" y="2269"/>
                  </a:cubicBezTo>
                  <a:cubicBezTo>
                    <a:pt x="551" y="2418"/>
                    <a:pt x="467" y="2572"/>
                    <a:pt x="389" y="2727"/>
                  </a:cubicBezTo>
                  <a:cubicBezTo>
                    <a:pt x="343" y="2985"/>
                    <a:pt x="320" y="3245"/>
                    <a:pt x="319" y="3505"/>
                  </a:cubicBezTo>
                  <a:cubicBezTo>
                    <a:pt x="320" y="3676"/>
                    <a:pt x="316" y="3901"/>
                    <a:pt x="378" y="4081"/>
                  </a:cubicBezTo>
                  <a:cubicBezTo>
                    <a:pt x="169" y="4409"/>
                    <a:pt x="4" y="4763"/>
                    <a:pt x="0" y="5114"/>
                  </a:cubicBezTo>
                  <a:cubicBezTo>
                    <a:pt x="1" y="5127"/>
                    <a:pt x="11" y="5135"/>
                    <a:pt x="20" y="5135"/>
                  </a:cubicBezTo>
                  <a:cubicBezTo>
                    <a:pt x="27" y="5135"/>
                    <a:pt x="33" y="5132"/>
                    <a:pt x="37" y="5125"/>
                  </a:cubicBezTo>
                  <a:cubicBezTo>
                    <a:pt x="229" y="4852"/>
                    <a:pt x="356" y="4530"/>
                    <a:pt x="531" y="4244"/>
                  </a:cubicBezTo>
                  <a:cubicBezTo>
                    <a:pt x="670" y="4024"/>
                    <a:pt x="822" y="3814"/>
                    <a:pt x="987" y="3614"/>
                  </a:cubicBezTo>
                  <a:cubicBezTo>
                    <a:pt x="1112" y="3636"/>
                    <a:pt x="1248" y="3633"/>
                    <a:pt x="1371" y="3644"/>
                  </a:cubicBezTo>
                  <a:cubicBezTo>
                    <a:pt x="1575" y="3661"/>
                    <a:pt x="1779" y="3674"/>
                    <a:pt x="1982" y="3683"/>
                  </a:cubicBezTo>
                  <a:cubicBezTo>
                    <a:pt x="2038" y="3685"/>
                    <a:pt x="2094" y="3686"/>
                    <a:pt x="2149" y="3686"/>
                  </a:cubicBezTo>
                  <a:cubicBezTo>
                    <a:pt x="2483" y="3686"/>
                    <a:pt x="2814" y="3646"/>
                    <a:pt x="3142" y="3589"/>
                  </a:cubicBezTo>
                  <a:cubicBezTo>
                    <a:pt x="3227" y="3501"/>
                    <a:pt x="3308" y="3409"/>
                    <a:pt x="3388" y="3316"/>
                  </a:cubicBezTo>
                  <a:lnTo>
                    <a:pt x="3388" y="3316"/>
                  </a:lnTo>
                  <a:cubicBezTo>
                    <a:pt x="3308" y="3335"/>
                    <a:pt x="3227" y="3353"/>
                    <a:pt x="3146" y="3370"/>
                  </a:cubicBezTo>
                  <a:cubicBezTo>
                    <a:pt x="2750" y="3445"/>
                    <a:pt x="2353" y="3499"/>
                    <a:pt x="1950" y="3499"/>
                  </a:cubicBezTo>
                  <a:cubicBezTo>
                    <a:pt x="1935" y="3499"/>
                    <a:pt x="1920" y="3499"/>
                    <a:pt x="1905" y="3499"/>
                  </a:cubicBezTo>
                  <a:cubicBezTo>
                    <a:pt x="1748" y="3498"/>
                    <a:pt x="1552" y="3474"/>
                    <a:pt x="1361" y="3474"/>
                  </a:cubicBezTo>
                  <a:cubicBezTo>
                    <a:pt x="1264" y="3474"/>
                    <a:pt x="1168" y="3480"/>
                    <a:pt x="1080" y="3499"/>
                  </a:cubicBezTo>
                  <a:cubicBezTo>
                    <a:pt x="1113" y="3460"/>
                    <a:pt x="1144" y="3419"/>
                    <a:pt x="1177" y="3381"/>
                  </a:cubicBezTo>
                  <a:cubicBezTo>
                    <a:pt x="1623" y="2866"/>
                    <a:pt x="2124" y="2406"/>
                    <a:pt x="2626" y="1947"/>
                  </a:cubicBezTo>
                  <a:cubicBezTo>
                    <a:pt x="2736" y="1848"/>
                    <a:pt x="2843" y="1748"/>
                    <a:pt x="2950" y="1647"/>
                  </a:cubicBezTo>
                  <a:cubicBezTo>
                    <a:pt x="3039" y="1662"/>
                    <a:pt x="3132" y="1663"/>
                    <a:pt x="3221" y="1663"/>
                  </a:cubicBezTo>
                  <a:cubicBezTo>
                    <a:pt x="3246" y="1663"/>
                    <a:pt x="3271" y="1663"/>
                    <a:pt x="3296" y="1663"/>
                  </a:cubicBezTo>
                  <a:cubicBezTo>
                    <a:pt x="3479" y="1662"/>
                    <a:pt x="3660" y="1654"/>
                    <a:pt x="3842" y="1636"/>
                  </a:cubicBezTo>
                  <a:cubicBezTo>
                    <a:pt x="4059" y="1614"/>
                    <a:pt x="4275" y="1586"/>
                    <a:pt x="4492" y="1559"/>
                  </a:cubicBezTo>
                  <a:cubicBezTo>
                    <a:pt x="4532" y="1472"/>
                    <a:pt x="4571" y="1387"/>
                    <a:pt x="4609" y="1299"/>
                  </a:cubicBezTo>
                  <a:lnTo>
                    <a:pt x="4609" y="1299"/>
                  </a:lnTo>
                  <a:cubicBezTo>
                    <a:pt x="4599" y="1302"/>
                    <a:pt x="4589" y="1303"/>
                    <a:pt x="4580" y="1306"/>
                  </a:cubicBezTo>
                  <a:cubicBezTo>
                    <a:pt x="4324" y="1350"/>
                    <a:pt x="4070" y="1400"/>
                    <a:pt x="3815" y="1439"/>
                  </a:cubicBezTo>
                  <a:cubicBezTo>
                    <a:pt x="3643" y="1467"/>
                    <a:pt x="3470" y="1494"/>
                    <a:pt x="3296" y="1515"/>
                  </a:cubicBezTo>
                  <a:cubicBezTo>
                    <a:pt x="3221" y="1524"/>
                    <a:pt x="3142" y="1530"/>
                    <a:pt x="3065" y="1540"/>
                  </a:cubicBezTo>
                  <a:cubicBezTo>
                    <a:pt x="3385" y="1238"/>
                    <a:pt x="3705" y="937"/>
                    <a:pt x="4051" y="666"/>
                  </a:cubicBezTo>
                  <a:cubicBezTo>
                    <a:pt x="4311" y="459"/>
                    <a:pt x="4589" y="277"/>
                    <a:pt x="4883" y="121"/>
                  </a:cubicBezTo>
                  <a:cubicBezTo>
                    <a:pt x="4824" y="49"/>
                    <a:pt x="4722" y="12"/>
                    <a:pt x="45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7" name="Google Shape;3317;p47">
              <a:extLst>
                <a:ext uri="{FF2B5EF4-FFF2-40B4-BE49-F238E27FC236}">
                  <a16:creationId xmlns:a16="http://schemas.microsoft.com/office/drawing/2014/main" id="{73E66177-A765-F607-2EBA-7EB53080053F}"/>
                </a:ext>
              </a:extLst>
            </p:cNvPr>
            <p:cNvSpPr/>
            <p:nvPr/>
          </p:nvSpPr>
          <p:spPr>
            <a:xfrm>
              <a:off x="-2520650" y="2947125"/>
              <a:ext cx="151100" cy="195925"/>
            </a:xfrm>
            <a:custGeom>
              <a:avLst/>
              <a:gdLst/>
              <a:ahLst/>
              <a:cxnLst/>
              <a:rect l="l" t="t" r="r" b="b"/>
              <a:pathLst>
                <a:path w="6044" h="7837" extrusionOk="0">
                  <a:moveTo>
                    <a:pt x="227" y="0"/>
                  </a:moveTo>
                  <a:cubicBezTo>
                    <a:pt x="165" y="13"/>
                    <a:pt x="106" y="39"/>
                    <a:pt x="55" y="76"/>
                  </a:cubicBezTo>
                  <a:cubicBezTo>
                    <a:pt x="445" y="292"/>
                    <a:pt x="754" y="650"/>
                    <a:pt x="1054" y="1000"/>
                  </a:cubicBezTo>
                  <a:cubicBezTo>
                    <a:pt x="886" y="938"/>
                    <a:pt x="713" y="889"/>
                    <a:pt x="537" y="850"/>
                  </a:cubicBezTo>
                  <a:cubicBezTo>
                    <a:pt x="367" y="810"/>
                    <a:pt x="192" y="787"/>
                    <a:pt x="18" y="783"/>
                  </a:cubicBezTo>
                  <a:lnTo>
                    <a:pt x="0" y="783"/>
                  </a:lnTo>
                  <a:cubicBezTo>
                    <a:pt x="8" y="823"/>
                    <a:pt x="15" y="864"/>
                    <a:pt x="25" y="904"/>
                  </a:cubicBezTo>
                  <a:cubicBezTo>
                    <a:pt x="165" y="935"/>
                    <a:pt x="303" y="968"/>
                    <a:pt x="442" y="1003"/>
                  </a:cubicBezTo>
                  <a:cubicBezTo>
                    <a:pt x="737" y="1074"/>
                    <a:pt x="1041" y="1165"/>
                    <a:pt x="1301" y="1324"/>
                  </a:cubicBezTo>
                  <a:cubicBezTo>
                    <a:pt x="1326" y="1339"/>
                    <a:pt x="1366" y="1371"/>
                    <a:pt x="1409" y="1395"/>
                  </a:cubicBezTo>
                  <a:cubicBezTo>
                    <a:pt x="1437" y="1427"/>
                    <a:pt x="1466" y="1458"/>
                    <a:pt x="1495" y="1487"/>
                  </a:cubicBezTo>
                  <a:cubicBezTo>
                    <a:pt x="2143" y="2123"/>
                    <a:pt x="2829" y="2713"/>
                    <a:pt x="3307" y="3494"/>
                  </a:cubicBezTo>
                  <a:cubicBezTo>
                    <a:pt x="3413" y="3669"/>
                    <a:pt x="3513" y="3847"/>
                    <a:pt x="3615" y="4024"/>
                  </a:cubicBezTo>
                  <a:cubicBezTo>
                    <a:pt x="3503" y="3946"/>
                    <a:pt x="3390" y="3875"/>
                    <a:pt x="3292" y="3814"/>
                  </a:cubicBezTo>
                  <a:cubicBezTo>
                    <a:pt x="2969" y="3616"/>
                    <a:pt x="2613" y="3467"/>
                    <a:pt x="2256" y="3345"/>
                  </a:cubicBezTo>
                  <a:cubicBezTo>
                    <a:pt x="1778" y="3180"/>
                    <a:pt x="1278" y="3084"/>
                    <a:pt x="773" y="3060"/>
                  </a:cubicBezTo>
                  <a:lnTo>
                    <a:pt x="773" y="3060"/>
                  </a:lnTo>
                  <a:cubicBezTo>
                    <a:pt x="794" y="3106"/>
                    <a:pt x="816" y="3148"/>
                    <a:pt x="836" y="3192"/>
                  </a:cubicBezTo>
                  <a:cubicBezTo>
                    <a:pt x="929" y="3210"/>
                    <a:pt x="1021" y="3228"/>
                    <a:pt x="1113" y="3247"/>
                  </a:cubicBezTo>
                  <a:cubicBezTo>
                    <a:pt x="1463" y="3319"/>
                    <a:pt x="1808" y="3416"/>
                    <a:pt x="2144" y="3537"/>
                  </a:cubicBezTo>
                  <a:cubicBezTo>
                    <a:pt x="2485" y="3659"/>
                    <a:pt x="2814" y="3813"/>
                    <a:pt x="3127" y="3994"/>
                  </a:cubicBezTo>
                  <a:cubicBezTo>
                    <a:pt x="3271" y="4078"/>
                    <a:pt x="3413" y="4171"/>
                    <a:pt x="3547" y="4270"/>
                  </a:cubicBezTo>
                  <a:cubicBezTo>
                    <a:pt x="3668" y="4359"/>
                    <a:pt x="3775" y="4480"/>
                    <a:pt x="3903" y="4557"/>
                  </a:cubicBezTo>
                  <a:cubicBezTo>
                    <a:pt x="3913" y="4562"/>
                    <a:pt x="3922" y="4564"/>
                    <a:pt x="3933" y="4564"/>
                  </a:cubicBezTo>
                  <a:cubicBezTo>
                    <a:pt x="3943" y="4579"/>
                    <a:pt x="3951" y="4595"/>
                    <a:pt x="3962" y="4610"/>
                  </a:cubicBezTo>
                  <a:cubicBezTo>
                    <a:pt x="4194" y="4977"/>
                    <a:pt x="4447" y="5331"/>
                    <a:pt x="4672" y="5703"/>
                  </a:cubicBezTo>
                  <a:cubicBezTo>
                    <a:pt x="4810" y="5934"/>
                    <a:pt x="4934" y="6173"/>
                    <a:pt x="5060" y="6409"/>
                  </a:cubicBezTo>
                  <a:cubicBezTo>
                    <a:pt x="4670" y="6271"/>
                    <a:pt x="4125" y="6221"/>
                    <a:pt x="3976" y="6203"/>
                  </a:cubicBezTo>
                  <a:cubicBezTo>
                    <a:pt x="3635" y="6162"/>
                    <a:pt x="3296" y="6116"/>
                    <a:pt x="2956" y="6066"/>
                  </a:cubicBezTo>
                  <a:lnTo>
                    <a:pt x="2956" y="6066"/>
                  </a:lnTo>
                  <a:cubicBezTo>
                    <a:pt x="3042" y="6144"/>
                    <a:pt x="3130" y="6219"/>
                    <a:pt x="3219" y="6296"/>
                  </a:cubicBezTo>
                  <a:cubicBezTo>
                    <a:pt x="3421" y="6337"/>
                    <a:pt x="3622" y="6377"/>
                    <a:pt x="3823" y="6409"/>
                  </a:cubicBezTo>
                  <a:cubicBezTo>
                    <a:pt x="4116" y="6454"/>
                    <a:pt x="4410" y="6503"/>
                    <a:pt x="4695" y="6584"/>
                  </a:cubicBezTo>
                  <a:cubicBezTo>
                    <a:pt x="4828" y="6624"/>
                    <a:pt x="4964" y="6667"/>
                    <a:pt x="5086" y="6737"/>
                  </a:cubicBezTo>
                  <a:cubicBezTo>
                    <a:pt x="5174" y="6786"/>
                    <a:pt x="5235" y="6862"/>
                    <a:pt x="5324" y="6908"/>
                  </a:cubicBezTo>
                  <a:cubicBezTo>
                    <a:pt x="5331" y="6911"/>
                    <a:pt x="5338" y="6913"/>
                    <a:pt x="5346" y="6914"/>
                  </a:cubicBezTo>
                  <a:cubicBezTo>
                    <a:pt x="5502" y="7177"/>
                    <a:pt x="5663" y="7448"/>
                    <a:pt x="5752" y="7740"/>
                  </a:cubicBezTo>
                  <a:cubicBezTo>
                    <a:pt x="5772" y="7807"/>
                    <a:pt x="5826" y="7836"/>
                    <a:pt x="5880" y="7836"/>
                  </a:cubicBezTo>
                  <a:cubicBezTo>
                    <a:pt x="5961" y="7836"/>
                    <a:pt x="6044" y="7770"/>
                    <a:pt x="6016" y="7668"/>
                  </a:cubicBezTo>
                  <a:cubicBezTo>
                    <a:pt x="5915" y="7316"/>
                    <a:pt x="5726" y="6998"/>
                    <a:pt x="5542" y="6686"/>
                  </a:cubicBezTo>
                  <a:cubicBezTo>
                    <a:pt x="5329" y="6328"/>
                    <a:pt x="5144" y="5954"/>
                    <a:pt x="4928" y="5597"/>
                  </a:cubicBezTo>
                  <a:cubicBezTo>
                    <a:pt x="4933" y="5592"/>
                    <a:pt x="4937" y="5585"/>
                    <a:pt x="4941" y="5578"/>
                  </a:cubicBezTo>
                  <a:cubicBezTo>
                    <a:pt x="5005" y="5423"/>
                    <a:pt x="5008" y="5236"/>
                    <a:pt x="5026" y="5070"/>
                  </a:cubicBezTo>
                  <a:cubicBezTo>
                    <a:pt x="5047" y="4881"/>
                    <a:pt x="5060" y="4690"/>
                    <a:pt x="5070" y="4499"/>
                  </a:cubicBezTo>
                  <a:cubicBezTo>
                    <a:pt x="5086" y="4118"/>
                    <a:pt x="5071" y="3736"/>
                    <a:pt x="5023" y="3357"/>
                  </a:cubicBezTo>
                  <a:cubicBezTo>
                    <a:pt x="4997" y="3141"/>
                    <a:pt x="4959" y="2926"/>
                    <a:pt x="4920" y="2709"/>
                  </a:cubicBezTo>
                  <a:cubicBezTo>
                    <a:pt x="4842" y="2598"/>
                    <a:pt x="4758" y="2488"/>
                    <a:pt x="4673" y="2381"/>
                  </a:cubicBezTo>
                  <a:lnTo>
                    <a:pt x="4673" y="2381"/>
                  </a:lnTo>
                  <a:cubicBezTo>
                    <a:pt x="4698" y="2680"/>
                    <a:pt x="4734" y="2978"/>
                    <a:pt x="4764" y="3280"/>
                  </a:cubicBezTo>
                  <a:cubicBezTo>
                    <a:pt x="4797" y="3644"/>
                    <a:pt x="4805" y="4010"/>
                    <a:pt x="4788" y="4377"/>
                  </a:cubicBezTo>
                  <a:cubicBezTo>
                    <a:pt x="4780" y="4568"/>
                    <a:pt x="4771" y="4759"/>
                    <a:pt x="4753" y="4948"/>
                  </a:cubicBezTo>
                  <a:cubicBezTo>
                    <a:pt x="4743" y="5050"/>
                    <a:pt x="4725" y="5154"/>
                    <a:pt x="4712" y="5260"/>
                  </a:cubicBezTo>
                  <a:cubicBezTo>
                    <a:pt x="4522" y="4969"/>
                    <a:pt x="4326" y="4682"/>
                    <a:pt x="4142" y="4387"/>
                  </a:cubicBezTo>
                  <a:cubicBezTo>
                    <a:pt x="3897" y="3994"/>
                    <a:pt x="3690" y="3578"/>
                    <a:pt x="3436" y="3191"/>
                  </a:cubicBezTo>
                  <a:cubicBezTo>
                    <a:pt x="3210" y="2849"/>
                    <a:pt x="2937" y="2547"/>
                    <a:pt x="2645" y="2260"/>
                  </a:cubicBezTo>
                  <a:cubicBezTo>
                    <a:pt x="2647" y="2248"/>
                    <a:pt x="2645" y="2235"/>
                    <a:pt x="2643" y="2224"/>
                  </a:cubicBezTo>
                  <a:cubicBezTo>
                    <a:pt x="2515" y="1751"/>
                    <a:pt x="2507" y="1272"/>
                    <a:pt x="2453" y="787"/>
                  </a:cubicBezTo>
                  <a:cubicBezTo>
                    <a:pt x="2446" y="731"/>
                    <a:pt x="2440" y="673"/>
                    <a:pt x="2433" y="616"/>
                  </a:cubicBezTo>
                  <a:cubicBezTo>
                    <a:pt x="2382" y="592"/>
                    <a:pt x="2321" y="565"/>
                    <a:pt x="2251" y="535"/>
                  </a:cubicBezTo>
                  <a:lnTo>
                    <a:pt x="2251" y="535"/>
                  </a:lnTo>
                  <a:cubicBezTo>
                    <a:pt x="2267" y="668"/>
                    <a:pt x="2276" y="802"/>
                    <a:pt x="2282" y="938"/>
                  </a:cubicBezTo>
                  <a:cubicBezTo>
                    <a:pt x="2297" y="1284"/>
                    <a:pt x="2301" y="1651"/>
                    <a:pt x="2370" y="1998"/>
                  </a:cubicBezTo>
                  <a:cubicBezTo>
                    <a:pt x="2079" y="1727"/>
                    <a:pt x="1779" y="1465"/>
                    <a:pt x="1496" y="1193"/>
                  </a:cubicBezTo>
                  <a:cubicBezTo>
                    <a:pt x="1091" y="802"/>
                    <a:pt x="732" y="275"/>
                    <a:pt x="2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8" name="Google Shape;3318;p47">
              <a:extLst>
                <a:ext uri="{FF2B5EF4-FFF2-40B4-BE49-F238E27FC236}">
                  <a16:creationId xmlns:a16="http://schemas.microsoft.com/office/drawing/2014/main" id="{F5489AB3-7480-B9C4-7E91-B48C2E0C1823}"/>
                </a:ext>
              </a:extLst>
            </p:cNvPr>
            <p:cNvSpPr/>
            <p:nvPr/>
          </p:nvSpPr>
          <p:spPr>
            <a:xfrm>
              <a:off x="-2737450" y="3106925"/>
              <a:ext cx="122250" cy="71100"/>
            </a:xfrm>
            <a:custGeom>
              <a:avLst/>
              <a:gdLst/>
              <a:ahLst/>
              <a:cxnLst/>
              <a:rect l="l" t="t" r="r" b="b"/>
              <a:pathLst>
                <a:path w="4890" h="2844" extrusionOk="0">
                  <a:moveTo>
                    <a:pt x="2703" y="0"/>
                  </a:moveTo>
                  <a:cubicBezTo>
                    <a:pt x="2275" y="0"/>
                    <a:pt x="1935" y="349"/>
                    <a:pt x="1792" y="748"/>
                  </a:cubicBezTo>
                  <a:cubicBezTo>
                    <a:pt x="1723" y="701"/>
                    <a:pt x="1641" y="673"/>
                    <a:pt x="1547" y="673"/>
                  </a:cubicBezTo>
                  <a:cubicBezTo>
                    <a:pt x="1518" y="673"/>
                    <a:pt x="1488" y="676"/>
                    <a:pt x="1457" y="681"/>
                  </a:cubicBezTo>
                  <a:cubicBezTo>
                    <a:pt x="1236" y="717"/>
                    <a:pt x="1074" y="860"/>
                    <a:pt x="980" y="1044"/>
                  </a:cubicBezTo>
                  <a:cubicBezTo>
                    <a:pt x="913" y="974"/>
                    <a:pt x="830" y="928"/>
                    <a:pt x="740" y="928"/>
                  </a:cubicBezTo>
                  <a:cubicBezTo>
                    <a:pt x="672" y="928"/>
                    <a:pt x="600" y="954"/>
                    <a:pt x="527" y="1018"/>
                  </a:cubicBezTo>
                  <a:cubicBezTo>
                    <a:pt x="400" y="1130"/>
                    <a:pt x="335" y="1299"/>
                    <a:pt x="336" y="1466"/>
                  </a:cubicBezTo>
                  <a:cubicBezTo>
                    <a:pt x="135" y="1479"/>
                    <a:pt x="0" y="1719"/>
                    <a:pt x="93" y="1937"/>
                  </a:cubicBezTo>
                  <a:cubicBezTo>
                    <a:pt x="174" y="2125"/>
                    <a:pt x="333" y="2179"/>
                    <a:pt x="506" y="2179"/>
                  </a:cubicBezTo>
                  <a:cubicBezTo>
                    <a:pt x="604" y="2179"/>
                    <a:pt x="705" y="2162"/>
                    <a:pt x="800" y="2142"/>
                  </a:cubicBezTo>
                  <a:cubicBezTo>
                    <a:pt x="858" y="2449"/>
                    <a:pt x="1168" y="2588"/>
                    <a:pt x="1490" y="2588"/>
                  </a:cubicBezTo>
                  <a:cubicBezTo>
                    <a:pt x="1694" y="2588"/>
                    <a:pt x="1903" y="2532"/>
                    <a:pt x="2054" y="2427"/>
                  </a:cubicBezTo>
                  <a:cubicBezTo>
                    <a:pt x="2232" y="2705"/>
                    <a:pt x="2546" y="2843"/>
                    <a:pt x="2856" y="2843"/>
                  </a:cubicBezTo>
                  <a:cubicBezTo>
                    <a:pt x="3223" y="2843"/>
                    <a:pt x="3584" y="2650"/>
                    <a:pt x="3707" y="2267"/>
                  </a:cubicBezTo>
                  <a:cubicBezTo>
                    <a:pt x="3808" y="2296"/>
                    <a:pt x="3921" y="2312"/>
                    <a:pt x="4035" y="2312"/>
                  </a:cubicBezTo>
                  <a:cubicBezTo>
                    <a:pt x="4330" y="2312"/>
                    <a:pt x="4631" y="2205"/>
                    <a:pt x="4742" y="1944"/>
                  </a:cubicBezTo>
                  <a:cubicBezTo>
                    <a:pt x="4890" y="1594"/>
                    <a:pt x="4569" y="1329"/>
                    <a:pt x="4241" y="1270"/>
                  </a:cubicBezTo>
                  <a:cubicBezTo>
                    <a:pt x="4291" y="1125"/>
                    <a:pt x="4254" y="958"/>
                    <a:pt x="4116" y="828"/>
                  </a:cubicBezTo>
                  <a:cubicBezTo>
                    <a:pt x="4007" y="725"/>
                    <a:pt x="3891" y="685"/>
                    <a:pt x="3774" y="685"/>
                  </a:cubicBezTo>
                  <a:cubicBezTo>
                    <a:pt x="3616" y="685"/>
                    <a:pt x="3456" y="758"/>
                    <a:pt x="3310" y="851"/>
                  </a:cubicBezTo>
                  <a:cubicBezTo>
                    <a:pt x="3300" y="452"/>
                    <a:pt x="3192" y="6"/>
                    <a:pt x="2713" y="0"/>
                  </a:cubicBezTo>
                  <a:cubicBezTo>
                    <a:pt x="2709" y="0"/>
                    <a:pt x="2706" y="0"/>
                    <a:pt x="2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9" name="Google Shape;3319;p47">
              <a:extLst>
                <a:ext uri="{FF2B5EF4-FFF2-40B4-BE49-F238E27FC236}">
                  <a16:creationId xmlns:a16="http://schemas.microsoft.com/office/drawing/2014/main" id="{5CF01A45-FBE0-58A9-F370-F9E6F8D892FC}"/>
                </a:ext>
              </a:extLst>
            </p:cNvPr>
            <p:cNvSpPr/>
            <p:nvPr/>
          </p:nvSpPr>
          <p:spPr>
            <a:xfrm>
              <a:off x="-2150362" y="2975000"/>
              <a:ext cx="171650" cy="99800"/>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0" name="Google Shape;3320;p47">
              <a:extLst>
                <a:ext uri="{FF2B5EF4-FFF2-40B4-BE49-F238E27FC236}">
                  <a16:creationId xmlns:a16="http://schemas.microsoft.com/office/drawing/2014/main" id="{EDFE7DD3-9D41-F5A3-80AF-54C4C11A7676}"/>
                </a:ext>
              </a:extLst>
            </p:cNvPr>
            <p:cNvSpPr/>
            <p:nvPr/>
          </p:nvSpPr>
          <p:spPr>
            <a:xfrm>
              <a:off x="-2848975" y="3219900"/>
              <a:ext cx="959825" cy="409425"/>
            </a:xfrm>
            <a:custGeom>
              <a:avLst/>
              <a:gdLst/>
              <a:ahLst/>
              <a:cxnLst/>
              <a:rect l="l" t="t" r="r" b="b"/>
              <a:pathLst>
                <a:path w="38393" h="16377" extrusionOk="0">
                  <a:moveTo>
                    <a:pt x="19197" y="1"/>
                  </a:moveTo>
                  <a:cubicBezTo>
                    <a:pt x="11701" y="1"/>
                    <a:pt x="4914" y="3039"/>
                    <a:pt x="1" y="7952"/>
                  </a:cubicBezTo>
                  <a:lnTo>
                    <a:pt x="1" y="13346"/>
                  </a:lnTo>
                  <a:cubicBezTo>
                    <a:pt x="1" y="15012"/>
                    <a:pt x="1365" y="16377"/>
                    <a:pt x="3032" y="16377"/>
                  </a:cubicBezTo>
                  <a:lnTo>
                    <a:pt x="35361" y="16377"/>
                  </a:lnTo>
                  <a:cubicBezTo>
                    <a:pt x="37028" y="16377"/>
                    <a:pt x="38393" y="15012"/>
                    <a:pt x="38393" y="13346"/>
                  </a:cubicBezTo>
                  <a:lnTo>
                    <a:pt x="38393" y="7952"/>
                  </a:lnTo>
                  <a:cubicBezTo>
                    <a:pt x="33481" y="3039"/>
                    <a:pt x="26694" y="1"/>
                    <a:pt x="191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1" name="Google Shape;3321;p47">
              <a:extLst>
                <a:ext uri="{FF2B5EF4-FFF2-40B4-BE49-F238E27FC236}">
                  <a16:creationId xmlns:a16="http://schemas.microsoft.com/office/drawing/2014/main" id="{21D2C569-8273-0C0F-D2FC-1DF58C05E065}"/>
                </a:ext>
              </a:extLst>
            </p:cNvPr>
            <p:cNvSpPr/>
            <p:nvPr/>
          </p:nvSpPr>
          <p:spPr>
            <a:xfrm>
              <a:off x="-2848975" y="3225250"/>
              <a:ext cx="959825" cy="404075"/>
            </a:xfrm>
            <a:custGeom>
              <a:avLst/>
              <a:gdLst/>
              <a:ahLst/>
              <a:cxnLst/>
              <a:rect l="l" t="t" r="r" b="b"/>
              <a:pathLst>
                <a:path w="38393" h="16163" extrusionOk="0">
                  <a:moveTo>
                    <a:pt x="22634" y="1"/>
                  </a:moveTo>
                  <a:cubicBezTo>
                    <a:pt x="22604" y="207"/>
                    <a:pt x="22600" y="415"/>
                    <a:pt x="22623" y="623"/>
                  </a:cubicBezTo>
                  <a:cubicBezTo>
                    <a:pt x="22693" y="1239"/>
                    <a:pt x="23002" y="1803"/>
                    <a:pt x="23369" y="2303"/>
                  </a:cubicBezTo>
                  <a:lnTo>
                    <a:pt x="23369" y="2304"/>
                  </a:lnTo>
                  <a:cubicBezTo>
                    <a:pt x="24401" y="3713"/>
                    <a:pt x="25945" y="4737"/>
                    <a:pt x="27645" y="5139"/>
                  </a:cubicBezTo>
                  <a:cubicBezTo>
                    <a:pt x="29445" y="5563"/>
                    <a:pt x="31695" y="5495"/>
                    <a:pt x="32646" y="7082"/>
                  </a:cubicBezTo>
                  <a:cubicBezTo>
                    <a:pt x="32918" y="7535"/>
                    <a:pt x="33047" y="8091"/>
                    <a:pt x="33444" y="8441"/>
                  </a:cubicBezTo>
                  <a:cubicBezTo>
                    <a:pt x="33694" y="8660"/>
                    <a:pt x="34022" y="8769"/>
                    <a:pt x="34347" y="8839"/>
                  </a:cubicBezTo>
                  <a:cubicBezTo>
                    <a:pt x="34884" y="8957"/>
                    <a:pt x="35431" y="8986"/>
                    <a:pt x="35981" y="8986"/>
                  </a:cubicBezTo>
                  <a:cubicBezTo>
                    <a:pt x="36525" y="8986"/>
                    <a:pt x="37072" y="8957"/>
                    <a:pt x="37617" y="8957"/>
                  </a:cubicBezTo>
                  <a:cubicBezTo>
                    <a:pt x="37876" y="8957"/>
                    <a:pt x="38135" y="8964"/>
                    <a:pt x="38393" y="8983"/>
                  </a:cubicBezTo>
                  <a:lnTo>
                    <a:pt x="38393" y="7738"/>
                  </a:lnTo>
                  <a:cubicBezTo>
                    <a:pt x="34244" y="3588"/>
                    <a:pt x="28757" y="775"/>
                    <a:pt x="22634" y="1"/>
                  </a:cubicBezTo>
                  <a:close/>
                  <a:moveTo>
                    <a:pt x="38185" y="14220"/>
                  </a:moveTo>
                  <a:cubicBezTo>
                    <a:pt x="38185" y="14221"/>
                    <a:pt x="38185" y="14221"/>
                    <a:pt x="38185" y="14222"/>
                  </a:cubicBezTo>
                  <a:lnTo>
                    <a:pt x="38185" y="14222"/>
                  </a:lnTo>
                  <a:cubicBezTo>
                    <a:pt x="38185" y="14222"/>
                    <a:pt x="38185" y="14222"/>
                    <a:pt x="38185" y="14222"/>
                  </a:cubicBezTo>
                  <a:lnTo>
                    <a:pt x="38185" y="14220"/>
                  </a:lnTo>
                  <a:close/>
                  <a:moveTo>
                    <a:pt x="12348" y="658"/>
                  </a:moveTo>
                  <a:cubicBezTo>
                    <a:pt x="7603" y="1891"/>
                    <a:pt x="3363" y="4374"/>
                    <a:pt x="1" y="7738"/>
                  </a:cubicBezTo>
                  <a:lnTo>
                    <a:pt x="1" y="13132"/>
                  </a:lnTo>
                  <a:cubicBezTo>
                    <a:pt x="1" y="14798"/>
                    <a:pt x="1365" y="16163"/>
                    <a:pt x="3032" y="16163"/>
                  </a:cubicBezTo>
                  <a:lnTo>
                    <a:pt x="5525" y="16163"/>
                  </a:lnTo>
                  <a:cubicBezTo>
                    <a:pt x="5686" y="15710"/>
                    <a:pt x="5708" y="15235"/>
                    <a:pt x="5506" y="14786"/>
                  </a:cubicBezTo>
                  <a:cubicBezTo>
                    <a:pt x="5377" y="14503"/>
                    <a:pt x="5167" y="14246"/>
                    <a:pt x="5142" y="13937"/>
                  </a:cubicBezTo>
                  <a:cubicBezTo>
                    <a:pt x="5082" y="13158"/>
                    <a:pt x="6103" y="12847"/>
                    <a:pt x="6695" y="12335"/>
                  </a:cubicBezTo>
                  <a:cubicBezTo>
                    <a:pt x="8249" y="10991"/>
                    <a:pt x="6776" y="8008"/>
                    <a:pt x="8240" y="6567"/>
                  </a:cubicBezTo>
                  <a:cubicBezTo>
                    <a:pt x="9126" y="5696"/>
                    <a:pt x="10695" y="5849"/>
                    <a:pt x="11547" y="4947"/>
                  </a:cubicBezTo>
                  <a:cubicBezTo>
                    <a:pt x="12344" y="4101"/>
                    <a:pt x="12150" y="2771"/>
                    <a:pt x="12182" y="1610"/>
                  </a:cubicBezTo>
                  <a:cubicBezTo>
                    <a:pt x="12193" y="1286"/>
                    <a:pt x="12249" y="966"/>
                    <a:pt x="12348" y="658"/>
                  </a:cubicBezTo>
                  <a:close/>
                  <a:moveTo>
                    <a:pt x="29819" y="12957"/>
                  </a:moveTo>
                  <a:cubicBezTo>
                    <a:pt x="28761" y="12957"/>
                    <a:pt x="27725" y="13197"/>
                    <a:pt x="26906" y="13845"/>
                  </a:cubicBezTo>
                  <a:cubicBezTo>
                    <a:pt x="26155" y="14440"/>
                    <a:pt x="25716" y="15258"/>
                    <a:pt x="25395" y="16163"/>
                  </a:cubicBezTo>
                  <a:lnTo>
                    <a:pt x="35361" y="16163"/>
                  </a:lnTo>
                  <a:cubicBezTo>
                    <a:pt x="36645" y="16163"/>
                    <a:pt x="37745" y="15353"/>
                    <a:pt x="38185" y="14222"/>
                  </a:cubicBezTo>
                  <a:lnTo>
                    <a:pt x="38185" y="14222"/>
                  </a:lnTo>
                  <a:cubicBezTo>
                    <a:pt x="37802" y="14278"/>
                    <a:pt x="37415" y="14307"/>
                    <a:pt x="37029" y="14307"/>
                  </a:cubicBezTo>
                  <a:cubicBezTo>
                    <a:pt x="36816" y="14307"/>
                    <a:pt x="36602" y="14298"/>
                    <a:pt x="36390" y="14281"/>
                  </a:cubicBezTo>
                  <a:cubicBezTo>
                    <a:pt x="34757" y="14145"/>
                    <a:pt x="33214" y="13501"/>
                    <a:pt x="31611" y="13159"/>
                  </a:cubicBezTo>
                  <a:cubicBezTo>
                    <a:pt x="31030" y="13035"/>
                    <a:pt x="30421" y="12957"/>
                    <a:pt x="29819" y="1295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2" name="Google Shape;3322;p47">
              <a:extLst>
                <a:ext uri="{FF2B5EF4-FFF2-40B4-BE49-F238E27FC236}">
                  <a16:creationId xmlns:a16="http://schemas.microsoft.com/office/drawing/2014/main" id="{478D307D-859C-0A4A-453E-1F2099013106}"/>
                </a:ext>
              </a:extLst>
            </p:cNvPr>
            <p:cNvSpPr/>
            <p:nvPr/>
          </p:nvSpPr>
          <p:spPr>
            <a:xfrm>
              <a:off x="-2848975" y="3381825"/>
              <a:ext cx="959825" cy="247500"/>
            </a:xfrm>
            <a:custGeom>
              <a:avLst/>
              <a:gdLst/>
              <a:ahLst/>
              <a:cxnLst/>
              <a:rect l="l" t="t" r="r" b="b"/>
              <a:pathLst>
                <a:path w="38393" h="9900" extrusionOk="0">
                  <a:moveTo>
                    <a:pt x="1602" y="0"/>
                  </a:moveTo>
                  <a:cubicBezTo>
                    <a:pt x="1048" y="471"/>
                    <a:pt x="516" y="963"/>
                    <a:pt x="1" y="1476"/>
                  </a:cubicBezTo>
                  <a:lnTo>
                    <a:pt x="1" y="6869"/>
                  </a:lnTo>
                  <a:cubicBezTo>
                    <a:pt x="1" y="8536"/>
                    <a:pt x="1365" y="9900"/>
                    <a:pt x="3032" y="9900"/>
                  </a:cubicBezTo>
                  <a:lnTo>
                    <a:pt x="35361" y="9900"/>
                  </a:lnTo>
                  <a:cubicBezTo>
                    <a:pt x="37028" y="9900"/>
                    <a:pt x="38393" y="8536"/>
                    <a:pt x="38393" y="6869"/>
                  </a:cubicBezTo>
                  <a:lnTo>
                    <a:pt x="38393" y="1475"/>
                  </a:lnTo>
                  <a:cubicBezTo>
                    <a:pt x="38049" y="1132"/>
                    <a:pt x="37698" y="799"/>
                    <a:pt x="37337" y="477"/>
                  </a:cubicBezTo>
                  <a:cubicBezTo>
                    <a:pt x="33700" y="3287"/>
                    <a:pt x="29401" y="5245"/>
                    <a:pt x="24876" y="6063"/>
                  </a:cubicBezTo>
                  <a:cubicBezTo>
                    <a:pt x="23232" y="6360"/>
                    <a:pt x="21562" y="6506"/>
                    <a:pt x="19892" y="6506"/>
                  </a:cubicBezTo>
                  <a:cubicBezTo>
                    <a:pt x="13951" y="6506"/>
                    <a:pt x="8003" y="4659"/>
                    <a:pt x="3158" y="1211"/>
                  </a:cubicBezTo>
                  <a:cubicBezTo>
                    <a:pt x="2624" y="831"/>
                    <a:pt x="2101" y="429"/>
                    <a:pt x="1602" y="0"/>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3" name="Google Shape;3323;p47">
              <a:extLst>
                <a:ext uri="{FF2B5EF4-FFF2-40B4-BE49-F238E27FC236}">
                  <a16:creationId xmlns:a16="http://schemas.microsoft.com/office/drawing/2014/main" id="{3320DD47-8B4B-DB88-5C40-2DE2C56C5630}"/>
                </a:ext>
              </a:extLst>
            </p:cNvPr>
            <p:cNvSpPr/>
            <p:nvPr/>
          </p:nvSpPr>
          <p:spPr>
            <a:xfrm>
              <a:off x="-2848975" y="3381850"/>
              <a:ext cx="187275" cy="247475"/>
            </a:xfrm>
            <a:custGeom>
              <a:avLst/>
              <a:gdLst/>
              <a:ahLst/>
              <a:cxnLst/>
              <a:rect l="l" t="t" r="r" b="b"/>
              <a:pathLst>
                <a:path w="7491" h="9899" extrusionOk="0">
                  <a:moveTo>
                    <a:pt x="1603" y="1"/>
                  </a:moveTo>
                  <a:lnTo>
                    <a:pt x="1533" y="60"/>
                  </a:lnTo>
                  <a:cubicBezTo>
                    <a:pt x="1317" y="245"/>
                    <a:pt x="1103" y="435"/>
                    <a:pt x="893" y="627"/>
                  </a:cubicBezTo>
                  <a:cubicBezTo>
                    <a:pt x="844" y="672"/>
                    <a:pt x="794" y="716"/>
                    <a:pt x="745" y="761"/>
                  </a:cubicBezTo>
                  <a:cubicBezTo>
                    <a:pt x="492" y="995"/>
                    <a:pt x="245" y="1232"/>
                    <a:pt x="1" y="1475"/>
                  </a:cubicBezTo>
                  <a:lnTo>
                    <a:pt x="1" y="6868"/>
                  </a:lnTo>
                  <a:cubicBezTo>
                    <a:pt x="1" y="8534"/>
                    <a:pt x="1365" y="9899"/>
                    <a:pt x="3032" y="9899"/>
                  </a:cubicBezTo>
                  <a:lnTo>
                    <a:pt x="5525" y="9899"/>
                  </a:lnTo>
                  <a:cubicBezTo>
                    <a:pt x="5686" y="9446"/>
                    <a:pt x="5708" y="8971"/>
                    <a:pt x="5504" y="8522"/>
                  </a:cubicBezTo>
                  <a:cubicBezTo>
                    <a:pt x="5377" y="8240"/>
                    <a:pt x="5165" y="7982"/>
                    <a:pt x="5141" y="7673"/>
                  </a:cubicBezTo>
                  <a:cubicBezTo>
                    <a:pt x="5080" y="6894"/>
                    <a:pt x="6102" y="6583"/>
                    <a:pt x="6693" y="6071"/>
                  </a:cubicBezTo>
                  <a:cubicBezTo>
                    <a:pt x="7348" y="5506"/>
                    <a:pt x="7466" y="4648"/>
                    <a:pt x="7491" y="3738"/>
                  </a:cubicBezTo>
                  <a:cubicBezTo>
                    <a:pt x="5974" y="3026"/>
                    <a:pt x="4524" y="2181"/>
                    <a:pt x="3158" y="1210"/>
                  </a:cubicBezTo>
                  <a:cubicBezTo>
                    <a:pt x="2626" y="831"/>
                    <a:pt x="2103" y="429"/>
                    <a:pt x="16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4" name="Google Shape;3324;p47">
              <a:extLst>
                <a:ext uri="{FF2B5EF4-FFF2-40B4-BE49-F238E27FC236}">
                  <a16:creationId xmlns:a16="http://schemas.microsoft.com/office/drawing/2014/main" id="{3F344DAD-48FC-3585-30C7-7D86BC20E9D6}"/>
                </a:ext>
              </a:extLst>
            </p:cNvPr>
            <p:cNvSpPr/>
            <p:nvPr/>
          </p:nvSpPr>
          <p:spPr>
            <a:xfrm>
              <a:off x="-1992475" y="3393775"/>
              <a:ext cx="103325" cy="56125"/>
            </a:xfrm>
            <a:custGeom>
              <a:avLst/>
              <a:gdLst/>
              <a:ahLst/>
              <a:cxnLst/>
              <a:rect l="l" t="t" r="r" b="b"/>
              <a:pathLst>
                <a:path w="4133" h="2245" extrusionOk="0">
                  <a:moveTo>
                    <a:pt x="3074" y="0"/>
                  </a:moveTo>
                  <a:cubicBezTo>
                    <a:pt x="2094" y="757"/>
                    <a:pt x="1067" y="1450"/>
                    <a:pt x="1" y="2076"/>
                  </a:cubicBezTo>
                  <a:cubicBezTo>
                    <a:pt x="29" y="2084"/>
                    <a:pt x="58" y="2092"/>
                    <a:pt x="87" y="2098"/>
                  </a:cubicBezTo>
                  <a:cubicBezTo>
                    <a:pt x="624" y="2216"/>
                    <a:pt x="1171" y="2245"/>
                    <a:pt x="1721" y="2245"/>
                  </a:cubicBezTo>
                  <a:cubicBezTo>
                    <a:pt x="2265" y="2245"/>
                    <a:pt x="2812" y="2216"/>
                    <a:pt x="3357" y="2216"/>
                  </a:cubicBezTo>
                  <a:cubicBezTo>
                    <a:pt x="3616" y="2216"/>
                    <a:pt x="3875" y="2223"/>
                    <a:pt x="4133" y="2242"/>
                  </a:cubicBezTo>
                  <a:lnTo>
                    <a:pt x="4133" y="997"/>
                  </a:lnTo>
                  <a:cubicBezTo>
                    <a:pt x="3913" y="777"/>
                    <a:pt x="3686" y="563"/>
                    <a:pt x="3460" y="350"/>
                  </a:cubicBezTo>
                  <a:cubicBezTo>
                    <a:pt x="3376" y="272"/>
                    <a:pt x="3291" y="195"/>
                    <a:pt x="3207" y="118"/>
                  </a:cubicBezTo>
                  <a:cubicBezTo>
                    <a:pt x="3163" y="78"/>
                    <a:pt x="3118" y="40"/>
                    <a:pt x="30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5" name="Google Shape;3325;p47">
              <a:extLst>
                <a:ext uri="{FF2B5EF4-FFF2-40B4-BE49-F238E27FC236}">
                  <a16:creationId xmlns:a16="http://schemas.microsoft.com/office/drawing/2014/main" id="{7257E886-F7A4-AC84-9B7F-EAD7EAF38C28}"/>
                </a:ext>
              </a:extLst>
            </p:cNvPr>
            <p:cNvSpPr/>
            <p:nvPr/>
          </p:nvSpPr>
          <p:spPr>
            <a:xfrm>
              <a:off x="-2214150" y="3549150"/>
              <a:ext cx="319825" cy="80175"/>
            </a:xfrm>
            <a:custGeom>
              <a:avLst/>
              <a:gdLst/>
              <a:ahLst/>
              <a:cxnLst/>
              <a:rect l="l" t="t" r="r" b="b"/>
              <a:pathLst>
                <a:path w="12793" h="3207" extrusionOk="0">
                  <a:moveTo>
                    <a:pt x="4425" y="0"/>
                  </a:moveTo>
                  <a:cubicBezTo>
                    <a:pt x="3367" y="0"/>
                    <a:pt x="2331" y="240"/>
                    <a:pt x="1513" y="888"/>
                  </a:cubicBezTo>
                  <a:cubicBezTo>
                    <a:pt x="761" y="1484"/>
                    <a:pt x="322" y="2301"/>
                    <a:pt x="1" y="3207"/>
                  </a:cubicBezTo>
                  <a:lnTo>
                    <a:pt x="9968" y="3207"/>
                  </a:lnTo>
                  <a:cubicBezTo>
                    <a:pt x="10062" y="3207"/>
                    <a:pt x="10155" y="3200"/>
                    <a:pt x="10247" y="3192"/>
                  </a:cubicBezTo>
                  <a:cubicBezTo>
                    <a:pt x="10277" y="3190"/>
                    <a:pt x="10305" y="3186"/>
                    <a:pt x="10334" y="3182"/>
                  </a:cubicBezTo>
                  <a:cubicBezTo>
                    <a:pt x="10398" y="3174"/>
                    <a:pt x="10461" y="3164"/>
                    <a:pt x="10524" y="3153"/>
                  </a:cubicBezTo>
                  <a:cubicBezTo>
                    <a:pt x="10556" y="3146"/>
                    <a:pt x="10586" y="3141"/>
                    <a:pt x="10616" y="3135"/>
                  </a:cubicBezTo>
                  <a:cubicBezTo>
                    <a:pt x="10682" y="3120"/>
                    <a:pt x="10748" y="3102"/>
                    <a:pt x="10813" y="3083"/>
                  </a:cubicBezTo>
                  <a:cubicBezTo>
                    <a:pt x="10836" y="3076"/>
                    <a:pt x="10858" y="3071"/>
                    <a:pt x="10880" y="3064"/>
                  </a:cubicBezTo>
                  <a:cubicBezTo>
                    <a:pt x="10962" y="3038"/>
                    <a:pt x="11042" y="3009"/>
                    <a:pt x="11120" y="2976"/>
                  </a:cubicBezTo>
                  <a:cubicBezTo>
                    <a:pt x="11153" y="2962"/>
                    <a:pt x="11185" y="2947"/>
                    <a:pt x="11216" y="2932"/>
                  </a:cubicBezTo>
                  <a:cubicBezTo>
                    <a:pt x="11263" y="2912"/>
                    <a:pt x="11310" y="2890"/>
                    <a:pt x="11356" y="2865"/>
                  </a:cubicBezTo>
                  <a:cubicBezTo>
                    <a:pt x="11393" y="2846"/>
                    <a:pt x="11429" y="2826"/>
                    <a:pt x="11466" y="2804"/>
                  </a:cubicBezTo>
                  <a:cubicBezTo>
                    <a:pt x="11502" y="2784"/>
                    <a:pt x="11542" y="2761"/>
                    <a:pt x="11577" y="2736"/>
                  </a:cubicBezTo>
                  <a:cubicBezTo>
                    <a:pt x="11614" y="2712"/>
                    <a:pt x="11654" y="2689"/>
                    <a:pt x="11691" y="2663"/>
                  </a:cubicBezTo>
                  <a:cubicBezTo>
                    <a:pt x="11716" y="2645"/>
                    <a:pt x="11741" y="2626"/>
                    <a:pt x="11765" y="2608"/>
                  </a:cubicBezTo>
                  <a:cubicBezTo>
                    <a:pt x="11848" y="2546"/>
                    <a:pt x="11927" y="2480"/>
                    <a:pt x="12003" y="2412"/>
                  </a:cubicBezTo>
                  <a:cubicBezTo>
                    <a:pt x="12021" y="2395"/>
                    <a:pt x="12037" y="2380"/>
                    <a:pt x="12055" y="2364"/>
                  </a:cubicBezTo>
                  <a:cubicBezTo>
                    <a:pt x="12099" y="2323"/>
                    <a:pt x="12140" y="2280"/>
                    <a:pt x="12180" y="2236"/>
                  </a:cubicBezTo>
                  <a:cubicBezTo>
                    <a:pt x="12195" y="2221"/>
                    <a:pt x="12209" y="2206"/>
                    <a:pt x="12221" y="2191"/>
                  </a:cubicBezTo>
                  <a:cubicBezTo>
                    <a:pt x="12412" y="1978"/>
                    <a:pt x="12573" y="1741"/>
                    <a:pt x="12696" y="1484"/>
                  </a:cubicBezTo>
                  <a:cubicBezTo>
                    <a:pt x="12700" y="1477"/>
                    <a:pt x="12703" y="1470"/>
                    <a:pt x="12706" y="1463"/>
                  </a:cubicBezTo>
                  <a:cubicBezTo>
                    <a:pt x="12737" y="1397"/>
                    <a:pt x="12766" y="1331"/>
                    <a:pt x="12792" y="1264"/>
                  </a:cubicBezTo>
                  <a:lnTo>
                    <a:pt x="12792" y="1264"/>
                  </a:lnTo>
                  <a:cubicBezTo>
                    <a:pt x="12411" y="1321"/>
                    <a:pt x="12027" y="1350"/>
                    <a:pt x="11641" y="1350"/>
                  </a:cubicBezTo>
                  <a:cubicBezTo>
                    <a:pt x="11426" y="1350"/>
                    <a:pt x="11211" y="1341"/>
                    <a:pt x="10995" y="1323"/>
                  </a:cubicBezTo>
                  <a:cubicBezTo>
                    <a:pt x="9363" y="1187"/>
                    <a:pt x="7820" y="543"/>
                    <a:pt x="6218" y="202"/>
                  </a:cubicBezTo>
                  <a:cubicBezTo>
                    <a:pt x="5637" y="78"/>
                    <a:pt x="5028" y="0"/>
                    <a:pt x="44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6" name="Google Shape;3326;p47">
              <a:extLst>
                <a:ext uri="{FF2B5EF4-FFF2-40B4-BE49-F238E27FC236}">
                  <a16:creationId xmlns:a16="http://schemas.microsoft.com/office/drawing/2014/main" id="{F542677A-00CA-EE8E-A02A-DF803EE13574}"/>
                </a:ext>
              </a:extLst>
            </p:cNvPr>
            <p:cNvSpPr/>
            <p:nvPr/>
          </p:nvSpPr>
          <p:spPr>
            <a:xfrm>
              <a:off x="-2469775" y="3255550"/>
              <a:ext cx="85775" cy="43925"/>
            </a:xfrm>
            <a:custGeom>
              <a:avLst/>
              <a:gdLst/>
              <a:ahLst/>
              <a:cxnLst/>
              <a:rect l="l" t="t" r="r" b="b"/>
              <a:pathLst>
                <a:path w="3431" h="1757" extrusionOk="0">
                  <a:moveTo>
                    <a:pt x="2993" y="0"/>
                  </a:moveTo>
                  <a:cubicBezTo>
                    <a:pt x="2946" y="0"/>
                    <a:pt x="2898" y="12"/>
                    <a:pt x="2860" y="34"/>
                  </a:cubicBezTo>
                  <a:cubicBezTo>
                    <a:pt x="2703" y="126"/>
                    <a:pt x="2666" y="288"/>
                    <a:pt x="2615" y="448"/>
                  </a:cubicBezTo>
                  <a:cubicBezTo>
                    <a:pt x="2578" y="566"/>
                    <a:pt x="2526" y="680"/>
                    <a:pt x="2458" y="783"/>
                  </a:cubicBezTo>
                  <a:cubicBezTo>
                    <a:pt x="2333" y="982"/>
                    <a:pt x="2141" y="1162"/>
                    <a:pt x="1886" y="1192"/>
                  </a:cubicBezTo>
                  <a:cubicBezTo>
                    <a:pt x="1857" y="1196"/>
                    <a:pt x="1830" y="1198"/>
                    <a:pt x="1803" y="1198"/>
                  </a:cubicBezTo>
                  <a:cubicBezTo>
                    <a:pt x="1292" y="1198"/>
                    <a:pt x="1059" y="599"/>
                    <a:pt x="822" y="225"/>
                  </a:cubicBezTo>
                  <a:cubicBezTo>
                    <a:pt x="780" y="157"/>
                    <a:pt x="702" y="116"/>
                    <a:pt x="626" y="116"/>
                  </a:cubicBezTo>
                  <a:cubicBezTo>
                    <a:pt x="572" y="116"/>
                    <a:pt x="519" y="136"/>
                    <a:pt x="479" y="181"/>
                  </a:cubicBezTo>
                  <a:cubicBezTo>
                    <a:pt x="374" y="296"/>
                    <a:pt x="277" y="418"/>
                    <a:pt x="189" y="547"/>
                  </a:cubicBezTo>
                  <a:cubicBezTo>
                    <a:pt x="116" y="653"/>
                    <a:pt x="1" y="797"/>
                    <a:pt x="46" y="932"/>
                  </a:cubicBezTo>
                  <a:cubicBezTo>
                    <a:pt x="60" y="980"/>
                    <a:pt x="104" y="1013"/>
                    <a:pt x="155" y="1014"/>
                  </a:cubicBezTo>
                  <a:cubicBezTo>
                    <a:pt x="292" y="1013"/>
                    <a:pt x="377" y="882"/>
                    <a:pt x="465" y="790"/>
                  </a:cubicBezTo>
                  <a:cubicBezTo>
                    <a:pt x="492" y="760"/>
                    <a:pt x="525" y="735"/>
                    <a:pt x="554" y="706"/>
                  </a:cubicBezTo>
                  <a:cubicBezTo>
                    <a:pt x="812" y="1247"/>
                    <a:pt x="1223" y="1756"/>
                    <a:pt x="1853" y="1756"/>
                  </a:cubicBezTo>
                  <a:cubicBezTo>
                    <a:pt x="1889" y="1756"/>
                    <a:pt x="1925" y="1754"/>
                    <a:pt x="1961" y="1751"/>
                  </a:cubicBezTo>
                  <a:cubicBezTo>
                    <a:pt x="2376" y="1714"/>
                    <a:pt x="2709" y="1482"/>
                    <a:pt x="2951" y="1153"/>
                  </a:cubicBezTo>
                  <a:cubicBezTo>
                    <a:pt x="3153" y="878"/>
                    <a:pt x="3430" y="382"/>
                    <a:pt x="3172" y="74"/>
                  </a:cubicBezTo>
                  <a:cubicBezTo>
                    <a:pt x="3129" y="24"/>
                    <a:pt x="3061" y="0"/>
                    <a:pt x="29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7" name="Google Shape;3327;p47">
              <a:extLst>
                <a:ext uri="{FF2B5EF4-FFF2-40B4-BE49-F238E27FC236}">
                  <a16:creationId xmlns:a16="http://schemas.microsoft.com/office/drawing/2014/main" id="{D1A98448-3880-6615-28D1-DCAD323AA600}"/>
                </a:ext>
              </a:extLst>
            </p:cNvPr>
            <p:cNvSpPr/>
            <p:nvPr/>
          </p:nvSpPr>
          <p:spPr>
            <a:xfrm>
              <a:off x="-2345975" y="3254575"/>
              <a:ext cx="87775" cy="45675"/>
            </a:xfrm>
            <a:custGeom>
              <a:avLst/>
              <a:gdLst/>
              <a:ahLst/>
              <a:cxnLst/>
              <a:rect l="l" t="t" r="r" b="b"/>
              <a:pathLst>
                <a:path w="3511" h="1827" extrusionOk="0">
                  <a:moveTo>
                    <a:pt x="2782" y="1"/>
                  </a:moveTo>
                  <a:cubicBezTo>
                    <a:pt x="2643" y="1"/>
                    <a:pt x="2502" y="109"/>
                    <a:pt x="2495" y="270"/>
                  </a:cubicBezTo>
                  <a:cubicBezTo>
                    <a:pt x="2473" y="759"/>
                    <a:pt x="1877" y="1292"/>
                    <a:pt x="1368" y="1292"/>
                  </a:cubicBezTo>
                  <a:cubicBezTo>
                    <a:pt x="1365" y="1292"/>
                    <a:pt x="1362" y="1292"/>
                    <a:pt x="1360" y="1292"/>
                  </a:cubicBezTo>
                  <a:cubicBezTo>
                    <a:pt x="1244" y="1290"/>
                    <a:pt x="1174" y="1260"/>
                    <a:pt x="1082" y="1207"/>
                  </a:cubicBezTo>
                  <a:cubicBezTo>
                    <a:pt x="968" y="1138"/>
                    <a:pt x="864" y="1054"/>
                    <a:pt x="774" y="958"/>
                  </a:cubicBezTo>
                  <a:cubicBezTo>
                    <a:pt x="686" y="866"/>
                    <a:pt x="605" y="758"/>
                    <a:pt x="555" y="640"/>
                  </a:cubicBezTo>
                  <a:cubicBezTo>
                    <a:pt x="535" y="594"/>
                    <a:pt x="525" y="545"/>
                    <a:pt x="526" y="494"/>
                  </a:cubicBezTo>
                  <a:cubicBezTo>
                    <a:pt x="529" y="428"/>
                    <a:pt x="570" y="371"/>
                    <a:pt x="562" y="301"/>
                  </a:cubicBezTo>
                  <a:cubicBezTo>
                    <a:pt x="551" y="209"/>
                    <a:pt x="478" y="105"/>
                    <a:pt x="379" y="105"/>
                  </a:cubicBezTo>
                  <a:cubicBezTo>
                    <a:pt x="361" y="105"/>
                    <a:pt x="342" y="109"/>
                    <a:pt x="322" y="117"/>
                  </a:cubicBezTo>
                  <a:cubicBezTo>
                    <a:pt x="1" y="246"/>
                    <a:pt x="58" y="706"/>
                    <a:pt x="176" y="960"/>
                  </a:cubicBezTo>
                  <a:cubicBezTo>
                    <a:pt x="308" y="1240"/>
                    <a:pt x="548" y="1483"/>
                    <a:pt x="805" y="1650"/>
                  </a:cubicBezTo>
                  <a:cubicBezTo>
                    <a:pt x="994" y="1774"/>
                    <a:pt x="1200" y="1827"/>
                    <a:pt x="1406" y="1827"/>
                  </a:cubicBezTo>
                  <a:cubicBezTo>
                    <a:pt x="1837" y="1827"/>
                    <a:pt x="2273" y="1595"/>
                    <a:pt x="2579" y="1286"/>
                  </a:cubicBezTo>
                  <a:cubicBezTo>
                    <a:pt x="2719" y="1148"/>
                    <a:pt x="2835" y="986"/>
                    <a:pt x="2922" y="807"/>
                  </a:cubicBezTo>
                  <a:cubicBezTo>
                    <a:pt x="3029" y="899"/>
                    <a:pt x="3132" y="993"/>
                    <a:pt x="3265" y="1046"/>
                  </a:cubicBezTo>
                  <a:cubicBezTo>
                    <a:pt x="3282" y="1053"/>
                    <a:pt x="3300" y="1056"/>
                    <a:pt x="3317" y="1056"/>
                  </a:cubicBezTo>
                  <a:cubicBezTo>
                    <a:pt x="3414" y="1056"/>
                    <a:pt x="3511" y="960"/>
                    <a:pt x="3504" y="865"/>
                  </a:cubicBezTo>
                  <a:cubicBezTo>
                    <a:pt x="3482" y="542"/>
                    <a:pt x="3146" y="394"/>
                    <a:pt x="3000" y="133"/>
                  </a:cubicBezTo>
                  <a:cubicBezTo>
                    <a:pt x="2949" y="41"/>
                    <a:pt x="2866" y="1"/>
                    <a:pt x="27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8" name="Google Shape;3328;p47">
              <a:extLst>
                <a:ext uri="{FF2B5EF4-FFF2-40B4-BE49-F238E27FC236}">
                  <a16:creationId xmlns:a16="http://schemas.microsoft.com/office/drawing/2014/main" id="{FFB98A1A-068E-A2B8-31ED-A075F7B8BFF4}"/>
                </a:ext>
              </a:extLst>
            </p:cNvPr>
            <p:cNvSpPr/>
            <p:nvPr/>
          </p:nvSpPr>
          <p:spPr>
            <a:xfrm>
              <a:off x="-2487450" y="3303150"/>
              <a:ext cx="262550" cy="80050"/>
            </a:xfrm>
            <a:custGeom>
              <a:avLst/>
              <a:gdLst/>
              <a:ahLst/>
              <a:cxnLst/>
              <a:rect l="l" t="t" r="r" b="b"/>
              <a:pathLst>
                <a:path w="10502" h="3202" extrusionOk="0">
                  <a:moveTo>
                    <a:pt x="768" y="1"/>
                  </a:moveTo>
                  <a:cubicBezTo>
                    <a:pt x="753" y="1"/>
                    <a:pt x="738" y="1"/>
                    <a:pt x="722" y="2"/>
                  </a:cubicBezTo>
                  <a:cubicBezTo>
                    <a:pt x="679" y="5"/>
                    <a:pt x="639" y="17"/>
                    <a:pt x="602" y="37"/>
                  </a:cubicBezTo>
                  <a:cubicBezTo>
                    <a:pt x="564" y="53"/>
                    <a:pt x="528" y="74"/>
                    <a:pt x="494" y="94"/>
                  </a:cubicBezTo>
                  <a:cubicBezTo>
                    <a:pt x="409" y="151"/>
                    <a:pt x="329" y="216"/>
                    <a:pt x="258" y="289"/>
                  </a:cubicBezTo>
                  <a:cubicBezTo>
                    <a:pt x="189" y="358"/>
                    <a:pt x="126" y="433"/>
                    <a:pt x="71" y="513"/>
                  </a:cubicBezTo>
                  <a:cubicBezTo>
                    <a:pt x="45" y="553"/>
                    <a:pt x="27" y="597"/>
                    <a:pt x="16" y="642"/>
                  </a:cubicBezTo>
                  <a:cubicBezTo>
                    <a:pt x="4" y="678"/>
                    <a:pt x="1" y="715"/>
                    <a:pt x="8" y="752"/>
                  </a:cubicBezTo>
                  <a:cubicBezTo>
                    <a:pt x="9" y="755"/>
                    <a:pt x="11" y="759"/>
                    <a:pt x="12" y="762"/>
                  </a:cubicBezTo>
                  <a:lnTo>
                    <a:pt x="12" y="762"/>
                  </a:lnTo>
                  <a:cubicBezTo>
                    <a:pt x="12" y="764"/>
                    <a:pt x="14" y="766"/>
                    <a:pt x="15" y="768"/>
                  </a:cubicBezTo>
                  <a:cubicBezTo>
                    <a:pt x="20" y="782"/>
                    <a:pt x="26" y="796"/>
                    <a:pt x="33" y="810"/>
                  </a:cubicBezTo>
                  <a:cubicBezTo>
                    <a:pt x="50" y="848"/>
                    <a:pt x="85" y="864"/>
                    <a:pt x="122" y="864"/>
                  </a:cubicBezTo>
                  <a:cubicBezTo>
                    <a:pt x="151" y="864"/>
                    <a:pt x="180" y="855"/>
                    <a:pt x="204" y="839"/>
                  </a:cubicBezTo>
                  <a:lnTo>
                    <a:pt x="204" y="839"/>
                  </a:lnTo>
                  <a:cubicBezTo>
                    <a:pt x="202" y="840"/>
                    <a:pt x="200" y="842"/>
                    <a:pt x="201" y="842"/>
                  </a:cubicBezTo>
                  <a:cubicBezTo>
                    <a:pt x="202" y="842"/>
                    <a:pt x="203" y="841"/>
                    <a:pt x="207" y="838"/>
                  </a:cubicBezTo>
                  <a:cubicBezTo>
                    <a:pt x="210" y="838"/>
                    <a:pt x="210" y="836"/>
                    <a:pt x="212" y="834"/>
                  </a:cubicBezTo>
                  <a:cubicBezTo>
                    <a:pt x="214" y="833"/>
                    <a:pt x="214" y="833"/>
                    <a:pt x="215" y="833"/>
                  </a:cubicBezTo>
                  <a:cubicBezTo>
                    <a:pt x="218" y="830"/>
                    <a:pt x="218" y="829"/>
                    <a:pt x="218" y="829"/>
                  </a:cubicBezTo>
                  <a:lnTo>
                    <a:pt x="218" y="829"/>
                  </a:lnTo>
                  <a:cubicBezTo>
                    <a:pt x="236" y="817"/>
                    <a:pt x="252" y="802"/>
                    <a:pt x="265" y="785"/>
                  </a:cubicBezTo>
                  <a:lnTo>
                    <a:pt x="274" y="771"/>
                  </a:lnTo>
                  <a:cubicBezTo>
                    <a:pt x="276" y="768"/>
                    <a:pt x="278" y="764"/>
                    <a:pt x="280" y="761"/>
                  </a:cubicBezTo>
                  <a:cubicBezTo>
                    <a:pt x="281" y="760"/>
                    <a:pt x="282" y="759"/>
                    <a:pt x="283" y="757"/>
                  </a:cubicBezTo>
                  <a:lnTo>
                    <a:pt x="283" y="757"/>
                  </a:lnTo>
                  <a:cubicBezTo>
                    <a:pt x="282" y="758"/>
                    <a:pt x="282" y="759"/>
                    <a:pt x="281" y="760"/>
                  </a:cubicBezTo>
                  <a:cubicBezTo>
                    <a:pt x="282" y="759"/>
                    <a:pt x="284" y="757"/>
                    <a:pt x="284" y="756"/>
                  </a:cubicBezTo>
                  <a:lnTo>
                    <a:pt x="284" y="756"/>
                  </a:lnTo>
                  <a:cubicBezTo>
                    <a:pt x="284" y="756"/>
                    <a:pt x="284" y="756"/>
                    <a:pt x="284" y="756"/>
                  </a:cubicBezTo>
                  <a:lnTo>
                    <a:pt x="284" y="756"/>
                  </a:lnTo>
                  <a:cubicBezTo>
                    <a:pt x="291" y="749"/>
                    <a:pt x="296" y="742"/>
                    <a:pt x="302" y="737"/>
                  </a:cubicBezTo>
                  <a:cubicBezTo>
                    <a:pt x="318" y="716"/>
                    <a:pt x="335" y="693"/>
                    <a:pt x="350" y="671"/>
                  </a:cubicBezTo>
                  <a:cubicBezTo>
                    <a:pt x="357" y="664"/>
                    <a:pt x="363" y="656"/>
                    <a:pt x="369" y="648"/>
                  </a:cubicBezTo>
                  <a:cubicBezTo>
                    <a:pt x="381" y="634"/>
                    <a:pt x="395" y="619"/>
                    <a:pt x="407" y="605"/>
                  </a:cubicBezTo>
                  <a:cubicBezTo>
                    <a:pt x="436" y="575"/>
                    <a:pt x="466" y="545"/>
                    <a:pt x="498" y="517"/>
                  </a:cubicBezTo>
                  <a:cubicBezTo>
                    <a:pt x="513" y="503"/>
                    <a:pt x="528" y="490"/>
                    <a:pt x="543" y="477"/>
                  </a:cubicBezTo>
                  <a:cubicBezTo>
                    <a:pt x="724" y="1223"/>
                    <a:pt x="1566" y="1836"/>
                    <a:pt x="2147" y="2237"/>
                  </a:cubicBezTo>
                  <a:cubicBezTo>
                    <a:pt x="2939" y="2784"/>
                    <a:pt x="3885" y="3091"/>
                    <a:pt x="4839" y="3179"/>
                  </a:cubicBezTo>
                  <a:cubicBezTo>
                    <a:pt x="5001" y="3194"/>
                    <a:pt x="5163" y="3201"/>
                    <a:pt x="5325" y="3201"/>
                  </a:cubicBezTo>
                  <a:cubicBezTo>
                    <a:pt x="6225" y="3201"/>
                    <a:pt x="7114" y="2978"/>
                    <a:pt x="7943" y="2630"/>
                  </a:cubicBezTo>
                  <a:cubicBezTo>
                    <a:pt x="8416" y="2431"/>
                    <a:pt x="8836" y="2180"/>
                    <a:pt x="9214" y="1830"/>
                  </a:cubicBezTo>
                  <a:cubicBezTo>
                    <a:pt x="9488" y="1576"/>
                    <a:pt x="9806" y="1246"/>
                    <a:pt x="9980" y="892"/>
                  </a:cubicBezTo>
                  <a:cubicBezTo>
                    <a:pt x="9984" y="901"/>
                    <a:pt x="9989" y="911"/>
                    <a:pt x="9995" y="921"/>
                  </a:cubicBezTo>
                  <a:cubicBezTo>
                    <a:pt x="10005" y="942"/>
                    <a:pt x="10015" y="963"/>
                    <a:pt x="10025" y="985"/>
                  </a:cubicBezTo>
                  <a:lnTo>
                    <a:pt x="10025" y="985"/>
                  </a:lnTo>
                  <a:cubicBezTo>
                    <a:pt x="10015" y="962"/>
                    <a:pt x="10010" y="954"/>
                    <a:pt x="10010" y="954"/>
                  </a:cubicBezTo>
                  <a:lnTo>
                    <a:pt x="10010" y="954"/>
                  </a:lnTo>
                  <a:cubicBezTo>
                    <a:pt x="10009" y="954"/>
                    <a:pt x="10036" y="1013"/>
                    <a:pt x="10042" y="1022"/>
                  </a:cubicBezTo>
                  <a:cubicBezTo>
                    <a:pt x="10048" y="1035"/>
                    <a:pt x="10055" y="1043"/>
                    <a:pt x="10062" y="1054"/>
                  </a:cubicBezTo>
                  <a:cubicBezTo>
                    <a:pt x="10091" y="1101"/>
                    <a:pt x="10120" y="1146"/>
                    <a:pt x="10169" y="1175"/>
                  </a:cubicBezTo>
                  <a:cubicBezTo>
                    <a:pt x="10198" y="1190"/>
                    <a:pt x="10228" y="1201"/>
                    <a:pt x="10260" y="1209"/>
                  </a:cubicBezTo>
                  <a:cubicBezTo>
                    <a:pt x="10273" y="1213"/>
                    <a:pt x="10287" y="1215"/>
                    <a:pt x="10301" y="1215"/>
                  </a:cubicBezTo>
                  <a:cubicBezTo>
                    <a:pt x="10338" y="1215"/>
                    <a:pt x="10374" y="1200"/>
                    <a:pt x="10400" y="1172"/>
                  </a:cubicBezTo>
                  <a:cubicBezTo>
                    <a:pt x="10421" y="1150"/>
                    <a:pt x="10440" y="1125"/>
                    <a:pt x="10458" y="1099"/>
                  </a:cubicBezTo>
                  <a:cubicBezTo>
                    <a:pt x="10502" y="1033"/>
                    <a:pt x="10486" y="955"/>
                    <a:pt x="10474" y="881"/>
                  </a:cubicBezTo>
                  <a:cubicBezTo>
                    <a:pt x="10463" y="812"/>
                    <a:pt x="10427" y="748"/>
                    <a:pt x="10392" y="689"/>
                  </a:cubicBezTo>
                  <a:cubicBezTo>
                    <a:pt x="10323" y="573"/>
                    <a:pt x="10224" y="480"/>
                    <a:pt x="10117" y="400"/>
                  </a:cubicBezTo>
                  <a:cubicBezTo>
                    <a:pt x="10021" y="330"/>
                    <a:pt x="9917" y="273"/>
                    <a:pt x="9804" y="230"/>
                  </a:cubicBezTo>
                  <a:cubicBezTo>
                    <a:pt x="9751" y="208"/>
                    <a:pt x="9696" y="189"/>
                    <a:pt x="9639" y="173"/>
                  </a:cubicBezTo>
                  <a:cubicBezTo>
                    <a:pt x="9602" y="161"/>
                    <a:pt x="9555" y="151"/>
                    <a:pt x="9509" y="151"/>
                  </a:cubicBezTo>
                  <a:cubicBezTo>
                    <a:pt x="9469" y="151"/>
                    <a:pt x="9430" y="159"/>
                    <a:pt x="9399" y="179"/>
                  </a:cubicBezTo>
                  <a:cubicBezTo>
                    <a:pt x="9365" y="201"/>
                    <a:pt x="9347" y="243"/>
                    <a:pt x="9358" y="282"/>
                  </a:cubicBezTo>
                  <a:cubicBezTo>
                    <a:pt x="9398" y="405"/>
                    <a:pt x="9546" y="457"/>
                    <a:pt x="9648" y="521"/>
                  </a:cubicBezTo>
                  <a:cubicBezTo>
                    <a:pt x="9363" y="815"/>
                    <a:pt x="9153" y="1179"/>
                    <a:pt x="8849" y="1464"/>
                  </a:cubicBezTo>
                  <a:cubicBezTo>
                    <a:pt x="8537" y="1758"/>
                    <a:pt x="8183" y="1976"/>
                    <a:pt x="7792" y="2147"/>
                  </a:cubicBezTo>
                  <a:cubicBezTo>
                    <a:pt x="6972" y="2504"/>
                    <a:pt x="6072" y="2731"/>
                    <a:pt x="5175" y="2731"/>
                  </a:cubicBezTo>
                  <a:cubicBezTo>
                    <a:pt x="5101" y="2731"/>
                    <a:pt x="5027" y="2729"/>
                    <a:pt x="4953" y="2726"/>
                  </a:cubicBezTo>
                  <a:cubicBezTo>
                    <a:pt x="3335" y="2657"/>
                    <a:pt x="1566" y="1766"/>
                    <a:pt x="755" y="326"/>
                  </a:cubicBezTo>
                  <a:cubicBezTo>
                    <a:pt x="759" y="324"/>
                    <a:pt x="763" y="321"/>
                    <a:pt x="767" y="318"/>
                  </a:cubicBezTo>
                  <a:cubicBezTo>
                    <a:pt x="803" y="295"/>
                    <a:pt x="836" y="269"/>
                    <a:pt x="867" y="238"/>
                  </a:cubicBezTo>
                  <a:cubicBezTo>
                    <a:pt x="910" y="204"/>
                    <a:pt x="915" y="134"/>
                    <a:pt x="896" y="87"/>
                  </a:cubicBezTo>
                  <a:cubicBezTo>
                    <a:pt x="874" y="37"/>
                    <a:pt x="825" y="2"/>
                    <a:pt x="7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9" name="Google Shape;3329;p47">
              <a:extLst>
                <a:ext uri="{FF2B5EF4-FFF2-40B4-BE49-F238E27FC236}">
                  <a16:creationId xmlns:a16="http://schemas.microsoft.com/office/drawing/2014/main" id="{0B245FAA-1F5E-F476-5A93-18F08EA61D72}"/>
                </a:ext>
              </a:extLst>
            </p:cNvPr>
            <p:cNvSpPr/>
            <p:nvPr/>
          </p:nvSpPr>
          <p:spPr>
            <a:xfrm>
              <a:off x="-2480600" y="3322150"/>
              <a:ext cx="175" cy="300"/>
            </a:xfrm>
            <a:custGeom>
              <a:avLst/>
              <a:gdLst/>
              <a:ahLst/>
              <a:cxnLst/>
              <a:rect l="l" t="t" r="r" b="b"/>
              <a:pathLst>
                <a:path w="7" h="12" extrusionOk="0">
                  <a:moveTo>
                    <a:pt x="7" y="0"/>
                  </a:moveTo>
                  <a:cubicBezTo>
                    <a:pt x="3" y="6"/>
                    <a:pt x="0" y="10"/>
                    <a:pt x="0" y="11"/>
                  </a:cubicBezTo>
                  <a:lnTo>
                    <a:pt x="7" y="1"/>
                  </a:lnTo>
                  <a:lnTo>
                    <a:pt x="7" y="0"/>
                  </a:lnTo>
                  <a:close/>
                </a:path>
              </a:pathLst>
            </a:custGeom>
            <a:solidFill>
              <a:srgbClr val="0035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0" name="Google Shape;3330;p47">
              <a:extLst>
                <a:ext uri="{FF2B5EF4-FFF2-40B4-BE49-F238E27FC236}">
                  <a16:creationId xmlns:a16="http://schemas.microsoft.com/office/drawing/2014/main" id="{19291116-D158-C41D-A6E9-C3D7674F2AF0}"/>
                </a:ext>
              </a:extLst>
            </p:cNvPr>
            <p:cNvSpPr/>
            <p:nvPr/>
          </p:nvSpPr>
          <p:spPr>
            <a:xfrm>
              <a:off x="-2524925" y="3273000"/>
              <a:ext cx="46800" cy="28475"/>
            </a:xfrm>
            <a:custGeom>
              <a:avLst/>
              <a:gdLst/>
              <a:ahLst/>
              <a:cxnLst/>
              <a:rect l="l" t="t" r="r" b="b"/>
              <a:pathLst>
                <a:path w="1872" h="1139" extrusionOk="0">
                  <a:moveTo>
                    <a:pt x="936" y="0"/>
                  </a:moveTo>
                  <a:cubicBezTo>
                    <a:pt x="420" y="0"/>
                    <a:pt x="1" y="254"/>
                    <a:pt x="1" y="570"/>
                  </a:cubicBezTo>
                  <a:cubicBezTo>
                    <a:pt x="1" y="884"/>
                    <a:pt x="420" y="1138"/>
                    <a:pt x="936" y="1138"/>
                  </a:cubicBezTo>
                  <a:cubicBezTo>
                    <a:pt x="1453" y="1138"/>
                    <a:pt x="1872" y="884"/>
                    <a:pt x="1872" y="570"/>
                  </a:cubicBezTo>
                  <a:cubicBezTo>
                    <a:pt x="1872" y="254"/>
                    <a:pt x="1453" y="0"/>
                    <a:pt x="9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1" name="Google Shape;3331;p47">
              <a:extLst>
                <a:ext uri="{FF2B5EF4-FFF2-40B4-BE49-F238E27FC236}">
                  <a16:creationId xmlns:a16="http://schemas.microsoft.com/office/drawing/2014/main" id="{26BA0563-124D-4753-64F4-F0C4BC61D28D}"/>
                </a:ext>
              </a:extLst>
            </p:cNvPr>
            <p:cNvSpPr/>
            <p:nvPr/>
          </p:nvSpPr>
          <p:spPr>
            <a:xfrm>
              <a:off x="-2244725" y="3273000"/>
              <a:ext cx="46800" cy="28475"/>
            </a:xfrm>
            <a:custGeom>
              <a:avLst/>
              <a:gdLst/>
              <a:ahLst/>
              <a:cxnLst/>
              <a:rect l="l" t="t" r="r" b="b"/>
              <a:pathLst>
                <a:path w="1872" h="1139" extrusionOk="0">
                  <a:moveTo>
                    <a:pt x="937" y="0"/>
                  </a:moveTo>
                  <a:cubicBezTo>
                    <a:pt x="419" y="0"/>
                    <a:pt x="0" y="254"/>
                    <a:pt x="0" y="570"/>
                  </a:cubicBezTo>
                  <a:cubicBezTo>
                    <a:pt x="0" y="884"/>
                    <a:pt x="419" y="1138"/>
                    <a:pt x="937" y="1138"/>
                  </a:cubicBezTo>
                  <a:cubicBezTo>
                    <a:pt x="1453" y="1138"/>
                    <a:pt x="1872" y="884"/>
                    <a:pt x="1872" y="570"/>
                  </a:cubicBezTo>
                  <a:cubicBezTo>
                    <a:pt x="1872" y="254"/>
                    <a:pt x="1453" y="0"/>
                    <a:pt x="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2" name="Google Shape;3332;p47">
              <a:extLst>
                <a:ext uri="{FF2B5EF4-FFF2-40B4-BE49-F238E27FC236}">
                  <a16:creationId xmlns:a16="http://schemas.microsoft.com/office/drawing/2014/main" id="{12C051F5-CDC5-884B-E792-7838CD69F5CD}"/>
                </a:ext>
              </a:extLst>
            </p:cNvPr>
            <p:cNvSpPr/>
            <p:nvPr/>
          </p:nvSpPr>
          <p:spPr>
            <a:xfrm>
              <a:off x="-2723950" y="2982075"/>
              <a:ext cx="150" cy="200"/>
            </a:xfrm>
            <a:custGeom>
              <a:avLst/>
              <a:gdLst/>
              <a:ahLst/>
              <a:cxnLst/>
              <a:rect l="l" t="t" r="r" b="b"/>
              <a:pathLst>
                <a:path w="6" h="8" extrusionOk="0">
                  <a:moveTo>
                    <a:pt x="5" y="0"/>
                  </a:moveTo>
                  <a:cubicBezTo>
                    <a:pt x="4" y="1"/>
                    <a:pt x="4" y="1"/>
                    <a:pt x="4" y="2"/>
                  </a:cubicBezTo>
                  <a:lnTo>
                    <a:pt x="4" y="2"/>
                  </a:lnTo>
                  <a:lnTo>
                    <a:pt x="5" y="0"/>
                  </a:lnTo>
                  <a:close/>
                  <a:moveTo>
                    <a:pt x="4" y="2"/>
                  </a:moveTo>
                  <a:lnTo>
                    <a:pt x="2" y="4"/>
                  </a:lnTo>
                  <a:cubicBezTo>
                    <a:pt x="3" y="3"/>
                    <a:pt x="3" y="3"/>
                    <a:pt x="4" y="2"/>
                  </a:cubicBezTo>
                  <a:close/>
                  <a:moveTo>
                    <a:pt x="2" y="4"/>
                  </a:moveTo>
                  <a:lnTo>
                    <a:pt x="0" y="7"/>
                  </a:lnTo>
                  <a:lnTo>
                    <a:pt x="2" y="4"/>
                  </a:lnTo>
                  <a:close/>
                </a:path>
              </a:pathLst>
            </a:custGeom>
            <a:solidFill>
              <a:srgbClr val="FDD7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333" name="Google Shape;3333;p47">
              <a:extLst>
                <a:ext uri="{FF2B5EF4-FFF2-40B4-BE49-F238E27FC236}">
                  <a16:creationId xmlns:a16="http://schemas.microsoft.com/office/drawing/2014/main" id="{8D8F2054-00C2-0AE5-4D48-E64DD713C782}"/>
                </a:ext>
              </a:extLst>
            </p:cNvPr>
            <p:cNvGrpSpPr/>
            <p:nvPr/>
          </p:nvGrpSpPr>
          <p:grpSpPr>
            <a:xfrm>
              <a:off x="-2780600" y="2716550"/>
              <a:ext cx="849175" cy="518650"/>
              <a:chOff x="-2780600" y="2716550"/>
              <a:chExt cx="849175" cy="518650"/>
            </a:xfrm>
          </p:grpSpPr>
          <p:sp>
            <p:nvSpPr>
              <p:cNvPr id="3334" name="Google Shape;3334;p47">
                <a:extLst>
                  <a:ext uri="{FF2B5EF4-FFF2-40B4-BE49-F238E27FC236}">
                    <a16:creationId xmlns:a16="http://schemas.microsoft.com/office/drawing/2014/main" id="{16542A7B-B849-D069-50AA-851A487B7F59}"/>
                  </a:ext>
                </a:extLst>
              </p:cNvPr>
              <p:cNvSpPr/>
              <p:nvPr/>
            </p:nvSpPr>
            <p:spPr>
              <a:xfrm>
                <a:off x="-2780600" y="3231425"/>
                <a:ext cx="4875" cy="3775"/>
              </a:xfrm>
              <a:custGeom>
                <a:avLst/>
                <a:gdLst/>
                <a:ahLst/>
                <a:cxnLst/>
                <a:rect l="l" t="t" r="r" b="b"/>
                <a:pathLst>
                  <a:path w="195" h="151" extrusionOk="0">
                    <a:moveTo>
                      <a:pt x="98" y="1"/>
                    </a:moveTo>
                    <a:cubicBezTo>
                      <a:pt x="2" y="1"/>
                      <a:pt x="0" y="150"/>
                      <a:pt x="98" y="150"/>
                    </a:cubicBezTo>
                    <a:cubicBezTo>
                      <a:pt x="194" y="150"/>
                      <a:pt x="194" y="1"/>
                      <a:pt x="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5" name="Google Shape;3335;p47">
                <a:extLst>
                  <a:ext uri="{FF2B5EF4-FFF2-40B4-BE49-F238E27FC236}">
                    <a16:creationId xmlns:a16="http://schemas.microsoft.com/office/drawing/2014/main" id="{CDC41E37-6528-4336-54B2-B3EE7FA0ED44}"/>
                  </a:ext>
                </a:extLst>
              </p:cNvPr>
              <p:cNvSpPr/>
              <p:nvPr/>
            </p:nvSpPr>
            <p:spPr>
              <a:xfrm>
                <a:off x="-2576225" y="3057150"/>
                <a:ext cx="11100" cy="8600"/>
              </a:xfrm>
              <a:custGeom>
                <a:avLst/>
                <a:gdLst/>
                <a:ahLst/>
                <a:cxnLst/>
                <a:rect l="l" t="t" r="r" b="b"/>
                <a:pathLst>
                  <a:path w="444" h="344" extrusionOk="0">
                    <a:moveTo>
                      <a:pt x="222" y="1"/>
                    </a:moveTo>
                    <a:cubicBezTo>
                      <a:pt x="1" y="1"/>
                      <a:pt x="1" y="344"/>
                      <a:pt x="222" y="344"/>
                    </a:cubicBezTo>
                    <a:cubicBezTo>
                      <a:pt x="444" y="344"/>
                      <a:pt x="443" y="1"/>
                      <a:pt x="2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6" name="Google Shape;3336;p47">
                <a:extLst>
                  <a:ext uri="{FF2B5EF4-FFF2-40B4-BE49-F238E27FC236}">
                    <a16:creationId xmlns:a16="http://schemas.microsoft.com/office/drawing/2014/main" id="{463529EC-FEB5-8157-972F-D9903FF815C5}"/>
                  </a:ext>
                </a:extLst>
              </p:cNvPr>
              <p:cNvSpPr/>
              <p:nvPr/>
            </p:nvSpPr>
            <p:spPr>
              <a:xfrm>
                <a:off x="-2725550" y="2980400"/>
                <a:ext cx="10525" cy="10400"/>
              </a:xfrm>
              <a:custGeom>
                <a:avLst/>
                <a:gdLst/>
                <a:ahLst/>
                <a:cxnLst/>
                <a:rect l="l" t="t" r="r" b="b"/>
                <a:pathLst>
                  <a:path w="421" h="416" extrusionOk="0">
                    <a:moveTo>
                      <a:pt x="71" y="65"/>
                    </a:moveTo>
                    <a:lnTo>
                      <a:pt x="69" y="67"/>
                    </a:lnTo>
                    <a:cubicBezTo>
                      <a:pt x="70" y="67"/>
                      <a:pt x="71" y="66"/>
                      <a:pt x="71" y="65"/>
                    </a:cubicBezTo>
                    <a:close/>
                    <a:moveTo>
                      <a:pt x="48" y="95"/>
                    </a:moveTo>
                    <a:lnTo>
                      <a:pt x="48" y="95"/>
                    </a:lnTo>
                    <a:cubicBezTo>
                      <a:pt x="43" y="101"/>
                      <a:pt x="39" y="108"/>
                      <a:pt x="36" y="115"/>
                    </a:cubicBezTo>
                    <a:lnTo>
                      <a:pt x="36" y="115"/>
                    </a:lnTo>
                    <a:lnTo>
                      <a:pt x="40" y="104"/>
                    </a:lnTo>
                    <a:lnTo>
                      <a:pt x="48" y="95"/>
                    </a:lnTo>
                    <a:close/>
                    <a:moveTo>
                      <a:pt x="217" y="1"/>
                    </a:moveTo>
                    <a:cubicBezTo>
                      <a:pt x="208" y="1"/>
                      <a:pt x="199" y="2"/>
                      <a:pt x="190" y="4"/>
                    </a:cubicBezTo>
                    <a:cubicBezTo>
                      <a:pt x="183" y="4"/>
                      <a:pt x="178" y="9"/>
                      <a:pt x="171" y="11"/>
                    </a:cubicBezTo>
                    <a:cubicBezTo>
                      <a:pt x="165" y="11"/>
                      <a:pt x="160" y="11"/>
                      <a:pt x="154" y="12"/>
                    </a:cubicBezTo>
                    <a:lnTo>
                      <a:pt x="123" y="26"/>
                    </a:lnTo>
                    <a:cubicBezTo>
                      <a:pt x="120" y="27"/>
                      <a:pt x="117" y="27"/>
                      <a:pt x="114" y="29"/>
                    </a:cubicBezTo>
                    <a:lnTo>
                      <a:pt x="113" y="30"/>
                    </a:lnTo>
                    <a:lnTo>
                      <a:pt x="105" y="33"/>
                    </a:lnTo>
                    <a:cubicBezTo>
                      <a:pt x="101" y="35"/>
                      <a:pt x="98" y="41"/>
                      <a:pt x="94" y="45"/>
                    </a:cubicBezTo>
                    <a:lnTo>
                      <a:pt x="73" y="60"/>
                    </a:lnTo>
                    <a:cubicBezTo>
                      <a:pt x="72" y="61"/>
                      <a:pt x="72" y="63"/>
                      <a:pt x="71" y="65"/>
                    </a:cubicBezTo>
                    <a:lnTo>
                      <a:pt x="71" y="65"/>
                    </a:lnTo>
                    <a:lnTo>
                      <a:pt x="72" y="64"/>
                    </a:lnTo>
                    <a:lnTo>
                      <a:pt x="81" y="56"/>
                    </a:lnTo>
                    <a:lnTo>
                      <a:pt x="81" y="56"/>
                    </a:lnTo>
                    <a:cubicBezTo>
                      <a:pt x="74" y="63"/>
                      <a:pt x="67" y="70"/>
                      <a:pt x="61" y="77"/>
                    </a:cubicBezTo>
                    <a:lnTo>
                      <a:pt x="61" y="77"/>
                    </a:lnTo>
                    <a:cubicBezTo>
                      <a:pt x="50" y="86"/>
                      <a:pt x="40" y="95"/>
                      <a:pt x="32" y="107"/>
                    </a:cubicBezTo>
                    <a:cubicBezTo>
                      <a:pt x="17" y="130"/>
                      <a:pt x="9" y="156"/>
                      <a:pt x="7" y="184"/>
                    </a:cubicBezTo>
                    <a:cubicBezTo>
                      <a:pt x="0" y="210"/>
                      <a:pt x="2" y="239"/>
                      <a:pt x="11" y="265"/>
                    </a:cubicBezTo>
                    <a:cubicBezTo>
                      <a:pt x="27" y="315"/>
                      <a:pt x="61" y="359"/>
                      <a:pt x="105" y="388"/>
                    </a:cubicBezTo>
                    <a:cubicBezTo>
                      <a:pt x="136" y="406"/>
                      <a:pt x="172" y="416"/>
                      <a:pt x="208" y="416"/>
                    </a:cubicBezTo>
                    <a:lnTo>
                      <a:pt x="210" y="416"/>
                    </a:lnTo>
                    <a:lnTo>
                      <a:pt x="264" y="409"/>
                    </a:lnTo>
                    <a:lnTo>
                      <a:pt x="267" y="409"/>
                    </a:lnTo>
                    <a:cubicBezTo>
                      <a:pt x="275" y="405"/>
                      <a:pt x="283" y="402"/>
                      <a:pt x="291" y="398"/>
                    </a:cubicBezTo>
                    <a:cubicBezTo>
                      <a:pt x="300" y="395"/>
                      <a:pt x="308" y="391"/>
                      <a:pt x="316" y="387"/>
                    </a:cubicBezTo>
                    <a:cubicBezTo>
                      <a:pt x="331" y="379"/>
                      <a:pt x="346" y="368"/>
                      <a:pt x="359" y="355"/>
                    </a:cubicBezTo>
                    <a:cubicBezTo>
                      <a:pt x="360" y="354"/>
                      <a:pt x="390" y="314"/>
                      <a:pt x="390" y="313"/>
                    </a:cubicBezTo>
                    <a:cubicBezTo>
                      <a:pt x="400" y="298"/>
                      <a:pt x="407" y="281"/>
                      <a:pt x="412" y="263"/>
                    </a:cubicBezTo>
                    <a:lnTo>
                      <a:pt x="412" y="262"/>
                    </a:lnTo>
                    <a:cubicBezTo>
                      <a:pt x="412" y="261"/>
                      <a:pt x="419" y="210"/>
                      <a:pt x="419" y="207"/>
                    </a:cubicBezTo>
                    <a:lnTo>
                      <a:pt x="419" y="206"/>
                    </a:lnTo>
                    <a:cubicBezTo>
                      <a:pt x="421" y="177"/>
                      <a:pt x="415" y="149"/>
                      <a:pt x="403" y="126"/>
                    </a:cubicBezTo>
                    <a:cubicBezTo>
                      <a:pt x="394" y="100"/>
                      <a:pt x="379" y="78"/>
                      <a:pt x="360" y="60"/>
                    </a:cubicBezTo>
                    <a:lnTo>
                      <a:pt x="319" y="29"/>
                    </a:lnTo>
                    <a:cubicBezTo>
                      <a:pt x="297" y="13"/>
                      <a:pt x="271" y="5"/>
                      <a:pt x="243" y="4"/>
                    </a:cubicBezTo>
                    <a:cubicBezTo>
                      <a:pt x="235" y="2"/>
                      <a:pt x="226" y="1"/>
                      <a:pt x="2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7" name="Google Shape;3337;p47">
                <a:extLst>
                  <a:ext uri="{FF2B5EF4-FFF2-40B4-BE49-F238E27FC236}">
                    <a16:creationId xmlns:a16="http://schemas.microsoft.com/office/drawing/2014/main" id="{AD9F1609-12CC-64F4-0B14-F79B64827F91}"/>
                  </a:ext>
                </a:extLst>
              </p:cNvPr>
              <p:cNvSpPr/>
              <p:nvPr/>
            </p:nvSpPr>
            <p:spPr>
              <a:xfrm>
                <a:off x="-2386675" y="2894675"/>
                <a:ext cx="10325" cy="8025"/>
              </a:xfrm>
              <a:custGeom>
                <a:avLst/>
                <a:gdLst/>
                <a:ahLst/>
                <a:cxnLst/>
                <a:rect l="l" t="t" r="r" b="b"/>
                <a:pathLst>
                  <a:path w="413" h="321" extrusionOk="0">
                    <a:moveTo>
                      <a:pt x="206" y="1"/>
                    </a:moveTo>
                    <a:cubicBezTo>
                      <a:pt x="1" y="1"/>
                      <a:pt x="1" y="321"/>
                      <a:pt x="206" y="321"/>
                    </a:cubicBezTo>
                    <a:cubicBezTo>
                      <a:pt x="412" y="321"/>
                      <a:pt x="412" y="1"/>
                      <a:pt x="20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47">
                <a:extLst>
                  <a:ext uri="{FF2B5EF4-FFF2-40B4-BE49-F238E27FC236}">
                    <a16:creationId xmlns:a16="http://schemas.microsoft.com/office/drawing/2014/main" id="{E5CD9707-1FBA-4AFF-D19D-FB6D0E68F1EF}"/>
                  </a:ext>
                </a:extLst>
              </p:cNvPr>
              <p:cNvSpPr/>
              <p:nvPr/>
            </p:nvSpPr>
            <p:spPr>
              <a:xfrm>
                <a:off x="-2216025" y="3070200"/>
                <a:ext cx="10750" cy="10725"/>
              </a:xfrm>
              <a:custGeom>
                <a:avLst/>
                <a:gdLst/>
                <a:ahLst/>
                <a:cxnLst/>
                <a:rect l="l" t="t" r="r" b="b"/>
                <a:pathLst>
                  <a:path w="430" h="429" extrusionOk="0">
                    <a:moveTo>
                      <a:pt x="214" y="0"/>
                    </a:moveTo>
                    <a:cubicBezTo>
                      <a:pt x="158" y="3"/>
                      <a:pt x="104" y="25"/>
                      <a:pt x="63" y="64"/>
                    </a:cubicBezTo>
                    <a:cubicBezTo>
                      <a:pt x="25" y="105"/>
                      <a:pt x="3" y="158"/>
                      <a:pt x="0" y="215"/>
                    </a:cubicBezTo>
                    <a:lnTo>
                      <a:pt x="8" y="271"/>
                    </a:lnTo>
                    <a:cubicBezTo>
                      <a:pt x="18" y="306"/>
                      <a:pt x="37" y="339"/>
                      <a:pt x="63" y="366"/>
                    </a:cubicBezTo>
                    <a:lnTo>
                      <a:pt x="107" y="400"/>
                    </a:lnTo>
                    <a:cubicBezTo>
                      <a:pt x="140" y="419"/>
                      <a:pt x="177" y="429"/>
                      <a:pt x="214" y="429"/>
                    </a:cubicBezTo>
                    <a:cubicBezTo>
                      <a:pt x="271" y="426"/>
                      <a:pt x="324" y="404"/>
                      <a:pt x="367" y="366"/>
                    </a:cubicBezTo>
                    <a:cubicBezTo>
                      <a:pt x="387" y="348"/>
                      <a:pt x="402" y="323"/>
                      <a:pt x="411" y="297"/>
                    </a:cubicBezTo>
                    <a:cubicBezTo>
                      <a:pt x="424" y="272"/>
                      <a:pt x="430" y="243"/>
                      <a:pt x="428" y="215"/>
                    </a:cubicBezTo>
                    <a:cubicBezTo>
                      <a:pt x="427" y="195"/>
                      <a:pt x="424" y="176"/>
                      <a:pt x="422" y="157"/>
                    </a:cubicBezTo>
                    <a:cubicBezTo>
                      <a:pt x="412" y="121"/>
                      <a:pt x="393" y="90"/>
                      <a:pt x="367" y="64"/>
                    </a:cubicBezTo>
                    <a:lnTo>
                      <a:pt x="323" y="29"/>
                    </a:lnTo>
                    <a:cubicBezTo>
                      <a:pt x="290" y="10"/>
                      <a:pt x="253" y="0"/>
                      <a:pt x="21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47">
                <a:extLst>
                  <a:ext uri="{FF2B5EF4-FFF2-40B4-BE49-F238E27FC236}">
                    <a16:creationId xmlns:a16="http://schemas.microsoft.com/office/drawing/2014/main" id="{10E42950-EDBE-790F-8E64-305B44F347EA}"/>
                  </a:ext>
                </a:extLst>
              </p:cNvPr>
              <p:cNvSpPr/>
              <p:nvPr/>
            </p:nvSpPr>
            <p:spPr>
              <a:xfrm>
                <a:off x="-2048250" y="3213250"/>
                <a:ext cx="6775" cy="6925"/>
              </a:xfrm>
              <a:custGeom>
                <a:avLst/>
                <a:gdLst/>
                <a:ahLst/>
                <a:cxnLst/>
                <a:rect l="l" t="t" r="r" b="b"/>
                <a:pathLst>
                  <a:path w="271" h="277" extrusionOk="0">
                    <a:moveTo>
                      <a:pt x="135" y="0"/>
                    </a:moveTo>
                    <a:cubicBezTo>
                      <a:pt x="65" y="0"/>
                      <a:pt x="9" y="58"/>
                      <a:pt x="9" y="126"/>
                    </a:cubicBezTo>
                    <a:cubicBezTo>
                      <a:pt x="9" y="135"/>
                      <a:pt x="8" y="144"/>
                      <a:pt x="8" y="153"/>
                    </a:cubicBezTo>
                    <a:cubicBezTo>
                      <a:pt x="1" y="235"/>
                      <a:pt x="68" y="276"/>
                      <a:pt x="135" y="276"/>
                    </a:cubicBezTo>
                    <a:cubicBezTo>
                      <a:pt x="203" y="276"/>
                      <a:pt x="270" y="235"/>
                      <a:pt x="264" y="153"/>
                    </a:cubicBezTo>
                    <a:lnTo>
                      <a:pt x="262" y="126"/>
                    </a:lnTo>
                    <a:cubicBezTo>
                      <a:pt x="262" y="58"/>
                      <a:pt x="205" y="0"/>
                      <a:pt x="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0" name="Google Shape;3340;p47">
                <a:extLst>
                  <a:ext uri="{FF2B5EF4-FFF2-40B4-BE49-F238E27FC236}">
                    <a16:creationId xmlns:a16="http://schemas.microsoft.com/office/drawing/2014/main" id="{AF8C5595-4A3D-2D76-099C-E2F30E25A374}"/>
                  </a:ext>
                </a:extLst>
              </p:cNvPr>
              <p:cNvSpPr/>
              <p:nvPr/>
            </p:nvSpPr>
            <p:spPr>
              <a:xfrm>
                <a:off x="-1940650" y="2885950"/>
                <a:ext cx="9225" cy="9175"/>
              </a:xfrm>
              <a:custGeom>
                <a:avLst/>
                <a:gdLst/>
                <a:ahLst/>
                <a:cxnLst/>
                <a:rect l="l" t="t" r="r" b="b"/>
                <a:pathLst>
                  <a:path w="369" h="367" extrusionOk="0">
                    <a:moveTo>
                      <a:pt x="191" y="1"/>
                    </a:moveTo>
                    <a:cubicBezTo>
                      <a:pt x="188" y="1"/>
                      <a:pt x="186" y="1"/>
                      <a:pt x="183" y="1"/>
                    </a:cubicBezTo>
                    <a:lnTo>
                      <a:pt x="135" y="8"/>
                    </a:lnTo>
                    <a:cubicBezTo>
                      <a:pt x="112" y="14"/>
                      <a:pt x="90" y="24"/>
                      <a:pt x="72" y="41"/>
                    </a:cubicBezTo>
                    <a:cubicBezTo>
                      <a:pt x="53" y="53"/>
                      <a:pt x="36" y="71"/>
                      <a:pt x="25" y="92"/>
                    </a:cubicBezTo>
                    <a:lnTo>
                      <a:pt x="6" y="136"/>
                    </a:lnTo>
                    <a:cubicBezTo>
                      <a:pt x="5" y="152"/>
                      <a:pt x="2" y="169"/>
                      <a:pt x="0" y="185"/>
                    </a:cubicBezTo>
                    <a:cubicBezTo>
                      <a:pt x="0" y="217"/>
                      <a:pt x="9" y="250"/>
                      <a:pt x="25" y="277"/>
                    </a:cubicBezTo>
                    <a:cubicBezTo>
                      <a:pt x="25" y="278"/>
                      <a:pt x="27" y="280"/>
                      <a:pt x="28" y="283"/>
                    </a:cubicBezTo>
                    <a:cubicBezTo>
                      <a:pt x="31" y="289"/>
                      <a:pt x="35" y="295"/>
                      <a:pt x="39" y="299"/>
                    </a:cubicBezTo>
                    <a:cubicBezTo>
                      <a:pt x="46" y="310"/>
                      <a:pt x="55" y="320"/>
                      <a:pt x="68" y="327"/>
                    </a:cubicBezTo>
                    <a:cubicBezTo>
                      <a:pt x="73" y="332"/>
                      <a:pt x="79" y="336"/>
                      <a:pt x="86" y="340"/>
                    </a:cubicBezTo>
                    <a:lnTo>
                      <a:pt x="88" y="342"/>
                    </a:lnTo>
                    <a:lnTo>
                      <a:pt x="90" y="342"/>
                    </a:lnTo>
                    <a:cubicBezTo>
                      <a:pt x="92" y="343"/>
                      <a:pt x="129" y="358"/>
                      <a:pt x="134" y="359"/>
                    </a:cubicBezTo>
                    <a:cubicBezTo>
                      <a:pt x="148" y="364"/>
                      <a:pt x="162" y="367"/>
                      <a:pt x="177" y="367"/>
                    </a:cubicBezTo>
                    <a:cubicBezTo>
                      <a:pt x="187" y="367"/>
                      <a:pt x="196" y="366"/>
                      <a:pt x="206" y="364"/>
                    </a:cubicBezTo>
                    <a:cubicBezTo>
                      <a:pt x="231" y="362"/>
                      <a:pt x="254" y="355"/>
                      <a:pt x="275" y="342"/>
                    </a:cubicBezTo>
                    <a:lnTo>
                      <a:pt x="312" y="313"/>
                    </a:lnTo>
                    <a:lnTo>
                      <a:pt x="341" y="276"/>
                    </a:lnTo>
                    <a:cubicBezTo>
                      <a:pt x="355" y="255"/>
                      <a:pt x="361" y="232"/>
                      <a:pt x="363" y="207"/>
                    </a:cubicBezTo>
                    <a:cubicBezTo>
                      <a:pt x="368" y="184"/>
                      <a:pt x="367" y="159"/>
                      <a:pt x="360" y="136"/>
                    </a:cubicBezTo>
                    <a:lnTo>
                      <a:pt x="342" y="92"/>
                    </a:lnTo>
                    <a:cubicBezTo>
                      <a:pt x="331" y="71"/>
                      <a:pt x="315" y="53"/>
                      <a:pt x="294" y="41"/>
                    </a:cubicBezTo>
                    <a:cubicBezTo>
                      <a:pt x="283" y="29"/>
                      <a:pt x="270" y="20"/>
                      <a:pt x="254" y="16"/>
                    </a:cubicBezTo>
                    <a:cubicBezTo>
                      <a:pt x="235" y="6"/>
                      <a:pt x="213" y="1"/>
                      <a:pt x="19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47">
                <a:extLst>
                  <a:ext uri="{FF2B5EF4-FFF2-40B4-BE49-F238E27FC236}">
                    <a16:creationId xmlns:a16="http://schemas.microsoft.com/office/drawing/2014/main" id="{0A66F69F-C0AC-14C3-9652-7534045F733D}"/>
                  </a:ext>
                </a:extLst>
              </p:cNvPr>
              <p:cNvSpPr/>
              <p:nvPr/>
            </p:nvSpPr>
            <p:spPr>
              <a:xfrm>
                <a:off x="-2508675" y="2716550"/>
                <a:ext cx="9525" cy="10275"/>
              </a:xfrm>
              <a:custGeom>
                <a:avLst/>
                <a:gdLst/>
                <a:ahLst/>
                <a:cxnLst/>
                <a:rect l="l" t="t" r="r" b="b"/>
                <a:pathLst>
                  <a:path w="381" h="411" extrusionOk="0">
                    <a:moveTo>
                      <a:pt x="180" y="1"/>
                    </a:moveTo>
                    <a:cubicBezTo>
                      <a:pt x="172" y="1"/>
                      <a:pt x="164" y="2"/>
                      <a:pt x="157" y="4"/>
                    </a:cubicBezTo>
                    <a:cubicBezTo>
                      <a:pt x="133" y="5"/>
                      <a:pt x="110" y="12"/>
                      <a:pt x="91" y="24"/>
                    </a:cubicBezTo>
                    <a:lnTo>
                      <a:pt x="55" y="53"/>
                    </a:lnTo>
                    <a:cubicBezTo>
                      <a:pt x="45" y="64"/>
                      <a:pt x="36" y="77"/>
                      <a:pt x="28" y="89"/>
                    </a:cubicBezTo>
                    <a:cubicBezTo>
                      <a:pt x="14" y="108"/>
                      <a:pt x="7" y="131"/>
                      <a:pt x="6" y="155"/>
                    </a:cubicBezTo>
                    <a:cubicBezTo>
                      <a:pt x="0" y="178"/>
                      <a:pt x="2" y="203"/>
                      <a:pt x="10" y="225"/>
                    </a:cubicBezTo>
                    <a:cubicBezTo>
                      <a:pt x="11" y="232"/>
                      <a:pt x="13" y="240"/>
                      <a:pt x="14" y="247"/>
                    </a:cubicBezTo>
                    <a:cubicBezTo>
                      <a:pt x="24" y="280"/>
                      <a:pt x="40" y="310"/>
                      <a:pt x="63" y="333"/>
                    </a:cubicBezTo>
                    <a:lnTo>
                      <a:pt x="70" y="340"/>
                    </a:lnTo>
                    <a:cubicBezTo>
                      <a:pt x="74" y="344"/>
                      <a:pt x="80" y="350"/>
                      <a:pt x="84" y="354"/>
                    </a:cubicBezTo>
                    <a:cubicBezTo>
                      <a:pt x="98" y="368"/>
                      <a:pt x="116" y="380"/>
                      <a:pt x="133" y="388"/>
                    </a:cubicBezTo>
                    <a:cubicBezTo>
                      <a:pt x="158" y="402"/>
                      <a:pt x="187" y="410"/>
                      <a:pt x="216" y="410"/>
                    </a:cubicBezTo>
                    <a:cubicBezTo>
                      <a:pt x="218" y="410"/>
                      <a:pt x="220" y="410"/>
                      <a:pt x="222" y="410"/>
                    </a:cubicBezTo>
                    <a:cubicBezTo>
                      <a:pt x="242" y="410"/>
                      <a:pt x="260" y="405"/>
                      <a:pt x="277" y="396"/>
                    </a:cubicBezTo>
                    <a:cubicBezTo>
                      <a:pt x="298" y="390"/>
                      <a:pt x="316" y="377"/>
                      <a:pt x="330" y="362"/>
                    </a:cubicBezTo>
                    <a:cubicBezTo>
                      <a:pt x="349" y="341"/>
                      <a:pt x="364" y="317"/>
                      <a:pt x="371" y="291"/>
                    </a:cubicBezTo>
                    <a:cubicBezTo>
                      <a:pt x="376" y="270"/>
                      <a:pt x="379" y="249"/>
                      <a:pt x="380" y="229"/>
                    </a:cubicBezTo>
                    <a:cubicBezTo>
                      <a:pt x="379" y="208"/>
                      <a:pt x="376" y="186"/>
                      <a:pt x="372" y="166"/>
                    </a:cubicBezTo>
                    <a:cubicBezTo>
                      <a:pt x="372" y="162"/>
                      <a:pt x="371" y="159"/>
                      <a:pt x="371" y="156"/>
                    </a:cubicBezTo>
                    <a:cubicBezTo>
                      <a:pt x="368" y="148"/>
                      <a:pt x="364" y="140"/>
                      <a:pt x="361" y="133"/>
                    </a:cubicBezTo>
                    <a:cubicBezTo>
                      <a:pt x="353" y="109"/>
                      <a:pt x="341" y="89"/>
                      <a:pt x="323" y="74"/>
                    </a:cubicBezTo>
                    <a:lnTo>
                      <a:pt x="319" y="68"/>
                    </a:lnTo>
                    <a:cubicBezTo>
                      <a:pt x="315" y="63"/>
                      <a:pt x="310" y="57"/>
                      <a:pt x="306" y="53"/>
                    </a:cubicBezTo>
                    <a:lnTo>
                      <a:pt x="271" y="24"/>
                    </a:lnTo>
                    <a:cubicBezTo>
                      <a:pt x="250" y="12"/>
                      <a:pt x="228" y="5"/>
                      <a:pt x="205" y="4"/>
                    </a:cubicBezTo>
                    <a:cubicBezTo>
                      <a:pt x="196" y="2"/>
                      <a:pt x="188" y="1"/>
                      <a:pt x="18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42" name="Google Shape;3342;p47">
              <a:extLst>
                <a:ext uri="{FF2B5EF4-FFF2-40B4-BE49-F238E27FC236}">
                  <a16:creationId xmlns:a16="http://schemas.microsoft.com/office/drawing/2014/main" id="{ED802B0A-0623-06D6-9D15-C7E63DC90E29}"/>
                </a:ext>
              </a:extLst>
            </p:cNvPr>
            <p:cNvSpPr/>
            <p:nvPr/>
          </p:nvSpPr>
          <p:spPr>
            <a:xfrm>
              <a:off x="-2196925" y="3315925"/>
              <a:ext cx="122275" cy="71100"/>
            </a:xfrm>
            <a:custGeom>
              <a:avLst/>
              <a:gdLst/>
              <a:ahLst/>
              <a:cxnLst/>
              <a:rect l="l" t="t" r="r" b="b"/>
              <a:pathLst>
                <a:path w="4891" h="2844" extrusionOk="0">
                  <a:moveTo>
                    <a:pt x="2705" y="1"/>
                  </a:moveTo>
                  <a:cubicBezTo>
                    <a:pt x="2277" y="1"/>
                    <a:pt x="1937" y="350"/>
                    <a:pt x="1794" y="749"/>
                  </a:cubicBezTo>
                  <a:cubicBezTo>
                    <a:pt x="1725" y="701"/>
                    <a:pt x="1643" y="673"/>
                    <a:pt x="1548" y="673"/>
                  </a:cubicBezTo>
                  <a:cubicBezTo>
                    <a:pt x="1519" y="673"/>
                    <a:pt x="1489" y="676"/>
                    <a:pt x="1457" y="682"/>
                  </a:cubicBezTo>
                  <a:cubicBezTo>
                    <a:pt x="1238" y="717"/>
                    <a:pt x="1076" y="860"/>
                    <a:pt x="981" y="1044"/>
                  </a:cubicBezTo>
                  <a:cubicBezTo>
                    <a:pt x="914" y="974"/>
                    <a:pt x="831" y="928"/>
                    <a:pt x="742" y="928"/>
                  </a:cubicBezTo>
                  <a:cubicBezTo>
                    <a:pt x="674" y="928"/>
                    <a:pt x="602" y="954"/>
                    <a:pt x="529" y="1018"/>
                  </a:cubicBezTo>
                  <a:cubicBezTo>
                    <a:pt x="402" y="1130"/>
                    <a:pt x="337" y="1299"/>
                    <a:pt x="338" y="1467"/>
                  </a:cubicBezTo>
                  <a:cubicBezTo>
                    <a:pt x="137" y="1479"/>
                    <a:pt x="1" y="1718"/>
                    <a:pt x="95" y="1938"/>
                  </a:cubicBezTo>
                  <a:cubicBezTo>
                    <a:pt x="176" y="2125"/>
                    <a:pt x="335" y="2179"/>
                    <a:pt x="508" y="2179"/>
                  </a:cubicBezTo>
                  <a:cubicBezTo>
                    <a:pt x="606" y="2179"/>
                    <a:pt x="707" y="2162"/>
                    <a:pt x="802" y="2142"/>
                  </a:cubicBezTo>
                  <a:cubicBezTo>
                    <a:pt x="859" y="2449"/>
                    <a:pt x="1169" y="2588"/>
                    <a:pt x="1491" y="2588"/>
                  </a:cubicBezTo>
                  <a:cubicBezTo>
                    <a:pt x="1695" y="2588"/>
                    <a:pt x="1904" y="2532"/>
                    <a:pt x="2056" y="2428"/>
                  </a:cubicBezTo>
                  <a:cubicBezTo>
                    <a:pt x="2234" y="2706"/>
                    <a:pt x="2548" y="2844"/>
                    <a:pt x="2858" y="2844"/>
                  </a:cubicBezTo>
                  <a:cubicBezTo>
                    <a:pt x="3225" y="2844"/>
                    <a:pt x="3586" y="2650"/>
                    <a:pt x="3709" y="2267"/>
                  </a:cubicBezTo>
                  <a:cubicBezTo>
                    <a:pt x="3810" y="2296"/>
                    <a:pt x="3923" y="2312"/>
                    <a:pt x="4037" y="2312"/>
                  </a:cubicBezTo>
                  <a:cubicBezTo>
                    <a:pt x="4332" y="2312"/>
                    <a:pt x="4633" y="2205"/>
                    <a:pt x="4744" y="1943"/>
                  </a:cubicBezTo>
                  <a:cubicBezTo>
                    <a:pt x="4891" y="1593"/>
                    <a:pt x="4571" y="1329"/>
                    <a:pt x="4243" y="1270"/>
                  </a:cubicBezTo>
                  <a:cubicBezTo>
                    <a:pt x="4293" y="1125"/>
                    <a:pt x="4256" y="959"/>
                    <a:pt x="4118" y="828"/>
                  </a:cubicBezTo>
                  <a:cubicBezTo>
                    <a:pt x="4008" y="726"/>
                    <a:pt x="3892" y="685"/>
                    <a:pt x="3775" y="685"/>
                  </a:cubicBezTo>
                  <a:cubicBezTo>
                    <a:pt x="3617" y="685"/>
                    <a:pt x="3458" y="759"/>
                    <a:pt x="3312" y="852"/>
                  </a:cubicBezTo>
                  <a:cubicBezTo>
                    <a:pt x="3302" y="452"/>
                    <a:pt x="3194" y="6"/>
                    <a:pt x="2715" y="1"/>
                  </a:cubicBezTo>
                  <a:cubicBezTo>
                    <a:pt x="2711" y="1"/>
                    <a:pt x="2708" y="1"/>
                    <a:pt x="27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47">
              <a:extLst>
                <a:ext uri="{FF2B5EF4-FFF2-40B4-BE49-F238E27FC236}">
                  <a16:creationId xmlns:a16="http://schemas.microsoft.com/office/drawing/2014/main" id="{0AA9D9C7-E9F1-8FC8-81A2-3BD89FCBB53E}"/>
                </a:ext>
              </a:extLst>
            </p:cNvPr>
            <p:cNvSpPr/>
            <p:nvPr/>
          </p:nvSpPr>
          <p:spPr>
            <a:xfrm>
              <a:off x="-2626700" y="3441925"/>
              <a:ext cx="178375" cy="103700"/>
            </a:xfrm>
            <a:custGeom>
              <a:avLst/>
              <a:gdLst/>
              <a:ahLst/>
              <a:cxnLst/>
              <a:rect l="l" t="t" r="r" b="b"/>
              <a:pathLst>
                <a:path w="7135" h="4148" extrusionOk="0">
                  <a:moveTo>
                    <a:pt x="3192" y="0"/>
                  </a:moveTo>
                  <a:cubicBezTo>
                    <a:pt x="3187" y="0"/>
                    <a:pt x="3182" y="0"/>
                    <a:pt x="3177" y="0"/>
                  </a:cubicBezTo>
                  <a:cubicBezTo>
                    <a:pt x="2477" y="8"/>
                    <a:pt x="2319" y="659"/>
                    <a:pt x="2305" y="1241"/>
                  </a:cubicBezTo>
                  <a:cubicBezTo>
                    <a:pt x="2092" y="1105"/>
                    <a:pt x="1859" y="998"/>
                    <a:pt x="1629" y="998"/>
                  </a:cubicBezTo>
                  <a:cubicBezTo>
                    <a:pt x="1458" y="998"/>
                    <a:pt x="1289" y="1057"/>
                    <a:pt x="1130" y="1207"/>
                  </a:cubicBezTo>
                  <a:cubicBezTo>
                    <a:pt x="928" y="1398"/>
                    <a:pt x="875" y="1639"/>
                    <a:pt x="947" y="1852"/>
                  </a:cubicBezTo>
                  <a:cubicBezTo>
                    <a:pt x="468" y="1937"/>
                    <a:pt x="0" y="2323"/>
                    <a:pt x="216" y="2835"/>
                  </a:cubicBezTo>
                  <a:cubicBezTo>
                    <a:pt x="377" y="3217"/>
                    <a:pt x="817" y="3372"/>
                    <a:pt x="1247" y="3372"/>
                  </a:cubicBezTo>
                  <a:cubicBezTo>
                    <a:pt x="1414" y="3372"/>
                    <a:pt x="1579" y="3349"/>
                    <a:pt x="1726" y="3307"/>
                  </a:cubicBezTo>
                  <a:cubicBezTo>
                    <a:pt x="1905" y="3866"/>
                    <a:pt x="2431" y="4147"/>
                    <a:pt x="2966" y="4147"/>
                  </a:cubicBezTo>
                  <a:cubicBezTo>
                    <a:pt x="3419" y="4147"/>
                    <a:pt x="3877" y="3946"/>
                    <a:pt x="4136" y="3539"/>
                  </a:cubicBezTo>
                  <a:cubicBezTo>
                    <a:pt x="4358" y="3692"/>
                    <a:pt x="4663" y="3774"/>
                    <a:pt x="4961" y="3774"/>
                  </a:cubicBezTo>
                  <a:cubicBezTo>
                    <a:pt x="5431" y="3774"/>
                    <a:pt x="5883" y="3571"/>
                    <a:pt x="5966" y="3125"/>
                  </a:cubicBezTo>
                  <a:cubicBezTo>
                    <a:pt x="6104" y="3154"/>
                    <a:pt x="6252" y="3178"/>
                    <a:pt x="6393" y="3178"/>
                  </a:cubicBezTo>
                  <a:cubicBezTo>
                    <a:pt x="6647" y="3178"/>
                    <a:pt x="6880" y="3099"/>
                    <a:pt x="6997" y="2825"/>
                  </a:cubicBezTo>
                  <a:cubicBezTo>
                    <a:pt x="7135" y="2506"/>
                    <a:pt x="6937" y="2157"/>
                    <a:pt x="6643" y="2138"/>
                  </a:cubicBezTo>
                  <a:cubicBezTo>
                    <a:pt x="6644" y="1893"/>
                    <a:pt x="6551" y="1648"/>
                    <a:pt x="6364" y="1484"/>
                  </a:cubicBezTo>
                  <a:cubicBezTo>
                    <a:pt x="6259" y="1391"/>
                    <a:pt x="6153" y="1352"/>
                    <a:pt x="6054" y="1352"/>
                  </a:cubicBezTo>
                  <a:cubicBezTo>
                    <a:pt x="5923" y="1352"/>
                    <a:pt x="5803" y="1419"/>
                    <a:pt x="5704" y="1521"/>
                  </a:cubicBezTo>
                  <a:cubicBezTo>
                    <a:pt x="5567" y="1254"/>
                    <a:pt x="5331" y="1045"/>
                    <a:pt x="5009" y="993"/>
                  </a:cubicBezTo>
                  <a:cubicBezTo>
                    <a:pt x="4964" y="985"/>
                    <a:pt x="4921" y="981"/>
                    <a:pt x="4879" y="981"/>
                  </a:cubicBezTo>
                  <a:cubicBezTo>
                    <a:pt x="4740" y="981"/>
                    <a:pt x="4620" y="1022"/>
                    <a:pt x="4519" y="1090"/>
                  </a:cubicBezTo>
                  <a:cubicBezTo>
                    <a:pt x="4311" y="510"/>
                    <a:pt x="3815" y="0"/>
                    <a:pt x="31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44" name="Google Shape;3344;p47">
            <a:extLst>
              <a:ext uri="{FF2B5EF4-FFF2-40B4-BE49-F238E27FC236}">
                <a16:creationId xmlns:a16="http://schemas.microsoft.com/office/drawing/2014/main" id="{06117E90-D505-33AC-C576-91EA29A91C96}"/>
              </a:ext>
            </a:extLst>
          </p:cNvPr>
          <p:cNvSpPr/>
          <p:nvPr/>
        </p:nvSpPr>
        <p:spPr>
          <a:xfrm rot="-689458">
            <a:off x="808174" y="1894399"/>
            <a:ext cx="300453" cy="174698"/>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47">
            <a:extLst>
              <a:ext uri="{FF2B5EF4-FFF2-40B4-BE49-F238E27FC236}">
                <a16:creationId xmlns:a16="http://schemas.microsoft.com/office/drawing/2014/main" id="{E14ECED1-8279-CE35-EEB0-9FFD36388AD4}"/>
              </a:ext>
            </a:extLst>
          </p:cNvPr>
          <p:cNvSpPr/>
          <p:nvPr/>
        </p:nvSpPr>
        <p:spPr>
          <a:xfrm>
            <a:off x="793763" y="7638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104">
            <a:extLst>
              <a:ext uri="{FF2B5EF4-FFF2-40B4-BE49-F238E27FC236}">
                <a16:creationId xmlns:a16="http://schemas.microsoft.com/office/drawing/2014/main" id="{63D6BF05-F2AF-0A97-B4FE-8FF36C8DD3E3}"/>
              </a:ext>
            </a:extLst>
          </p:cNvPr>
          <p:cNvSpPr txBox="1"/>
          <p:nvPr/>
        </p:nvSpPr>
        <p:spPr>
          <a:xfrm>
            <a:off x="1434443" y="1635609"/>
            <a:ext cx="6230200" cy="9233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D8181D"/>
                </a:solidFill>
                <a:effectLst/>
                <a:uLnTx/>
                <a:uFillTx/>
                <a:latin typeface="SVN-Caprica Script" pitchFamily="2" charset="0"/>
                <a:cs typeface="Arial"/>
                <a:sym typeface="Arial"/>
              </a:rPr>
              <a:t>NỘI DUNG BÀI HỌC</a:t>
            </a:r>
            <a:endParaRPr kumimoji="0" lang="en-US" sz="5400" b="1" i="0" u="none" strike="noStrike" kern="0" cap="none" spc="0" normalizeH="0" baseline="0" noProof="0" dirty="0">
              <a:ln>
                <a:noFill/>
              </a:ln>
              <a:solidFill>
                <a:srgbClr val="D8181D"/>
              </a:solidFill>
              <a:effectLst/>
              <a:uLnTx/>
              <a:uFillTx/>
              <a:latin typeface="SVN-Caprica Script" pitchFamily="2" charset="0"/>
              <a:cs typeface="Arial"/>
              <a:sym typeface="Arial"/>
            </a:endParaRPr>
          </a:p>
        </p:txBody>
      </p:sp>
      <p:pic>
        <p:nvPicPr>
          <p:cNvPr id="16" name="Picture 15">
            <a:extLst>
              <a:ext uri="{FF2B5EF4-FFF2-40B4-BE49-F238E27FC236}">
                <a16:creationId xmlns:a16="http://schemas.microsoft.com/office/drawing/2014/main" id="{215221DB-F02A-D3EC-B9F7-C05310B28947}"/>
              </a:ext>
            </a:extLst>
          </p:cNvPr>
          <p:cNvPicPr>
            <a:picLocks noChangeAspect="1"/>
          </p:cNvPicPr>
          <p:nvPr/>
        </p:nvPicPr>
        <p:blipFill>
          <a:blip r:embed="rId3"/>
          <a:stretch>
            <a:fillRect/>
          </a:stretch>
        </p:blipFill>
        <p:spPr>
          <a:xfrm>
            <a:off x="2576286" y="78384"/>
            <a:ext cx="2444901" cy="1200329"/>
          </a:xfrm>
          <a:prstGeom prst="rect">
            <a:avLst/>
          </a:prstGeom>
        </p:spPr>
      </p:pic>
    </p:spTree>
    <p:extLst>
      <p:ext uri="{BB962C8B-B14F-4D97-AF65-F5344CB8AC3E}">
        <p14:creationId xmlns:p14="http://schemas.microsoft.com/office/powerpoint/2010/main" val="87851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62347" y="575318"/>
            <a:ext cx="5705254" cy="738664"/>
          </a:xfrm>
          <a:prstGeom prst="rect">
            <a:avLst/>
          </a:prstGeom>
          <a:noFill/>
        </p:spPr>
        <p:txBody>
          <a:bodyPr wrap="square" rtlCol="0">
            <a:spAutoFit/>
          </a:bodyPr>
          <a:lstStyle/>
          <a:p>
            <a:pPr algn="ctr" defTabSz="685800">
              <a:buClrTx/>
            </a:pPr>
            <a:r>
              <a:rPr lang="en-US" sz="2100" b="1" kern="1200">
                <a:solidFill>
                  <a:srgbClr val="FF0000"/>
                </a:solidFill>
                <a:latin typeface="Times New Roman" pitchFamily="18" charset="0"/>
                <a:ea typeface="+mn-ea"/>
                <a:cs typeface="Times New Roman" pitchFamily="18" charset="0"/>
              </a:rPr>
              <a:t>    GIAO NHIỆM VỤ</a:t>
            </a:r>
          </a:p>
          <a:p>
            <a:pPr algn="ctr" defTabSz="685800">
              <a:buClrTx/>
            </a:pPr>
            <a:r>
              <a:rPr lang="en-US" sz="2100" b="1" kern="1200">
                <a:solidFill>
                  <a:srgbClr val="0E73B7"/>
                </a:solidFill>
                <a:latin typeface="Times New Roman" pitchFamily="18" charset="0"/>
                <a:ea typeface="+mn-ea"/>
                <a:cs typeface="Times New Roman" pitchFamily="18" charset="0"/>
              </a:rPr>
              <a:t>LỚP CHIA THÀNH BỐN NHÓM  </a:t>
            </a:r>
            <a:endParaRPr lang="en-US" sz="2100" b="1" kern="1200" dirty="0">
              <a:solidFill>
                <a:srgbClr val="0E73B7"/>
              </a:solidFill>
              <a:latin typeface="Times New Roman" pitchFamily="18" charset="0"/>
              <a:ea typeface="+mn-ea"/>
              <a:cs typeface="Times New Roman" pitchFamily="18" charset="0"/>
            </a:endParaRPr>
          </a:p>
        </p:txBody>
      </p:sp>
      <p:pic>
        <p:nvPicPr>
          <p:cNvPr id="8" name="Picture 5"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0"/>
            <a:ext cx="2133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411141"/>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3 bo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114300"/>
            <a:ext cx="2133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3 bo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525441"/>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4D279F1F-E583-4829-A3B4-DBC74ED79CC9}"/>
              </a:ext>
            </a:extLst>
          </p:cNvPr>
          <p:cNvGraphicFramePr>
            <a:graphicFrameLocks noGrp="1"/>
          </p:cNvGraphicFramePr>
          <p:nvPr>
            <p:extLst>
              <p:ext uri="{D42A27DB-BD31-4B8C-83A1-F6EECF244321}">
                <p14:modId xmlns:p14="http://schemas.microsoft.com/office/powerpoint/2010/main" val="3179198583"/>
              </p:ext>
            </p:extLst>
          </p:nvPr>
        </p:nvGraphicFramePr>
        <p:xfrm>
          <a:off x="718457" y="1485900"/>
          <a:ext cx="7881257" cy="2522220"/>
        </p:xfrm>
        <a:graphic>
          <a:graphicData uri="http://schemas.openxmlformats.org/drawingml/2006/table">
            <a:tbl>
              <a:tblPr firstRow="1" bandRow="1">
                <a:tableStyleId>{5C22544A-7EE6-4342-B048-85BDC9FD1C3A}</a:tableStyleId>
              </a:tblPr>
              <a:tblGrid>
                <a:gridCol w="539158">
                  <a:extLst>
                    <a:ext uri="{9D8B030D-6E8A-4147-A177-3AD203B41FA5}">
                      <a16:colId xmlns:a16="http://schemas.microsoft.com/office/drawing/2014/main" val="3945960081"/>
                    </a:ext>
                  </a:extLst>
                </a:gridCol>
                <a:gridCol w="2203187">
                  <a:extLst>
                    <a:ext uri="{9D8B030D-6E8A-4147-A177-3AD203B41FA5}">
                      <a16:colId xmlns:a16="http://schemas.microsoft.com/office/drawing/2014/main" val="3956672237"/>
                    </a:ext>
                  </a:extLst>
                </a:gridCol>
                <a:gridCol w="5138912">
                  <a:extLst>
                    <a:ext uri="{9D8B030D-6E8A-4147-A177-3AD203B41FA5}">
                      <a16:colId xmlns:a16="http://schemas.microsoft.com/office/drawing/2014/main" val="1754585418"/>
                    </a:ext>
                  </a:extLst>
                </a:gridCol>
              </a:tblGrid>
              <a:tr h="388620">
                <a:tc>
                  <a:txBody>
                    <a:bodyPr/>
                    <a:lstStyle/>
                    <a:p>
                      <a:r>
                        <a:rPr lang="en-US" sz="2100">
                          <a:solidFill>
                            <a:srgbClr val="FF0000"/>
                          </a:solidFill>
                        </a:rPr>
                        <a:t>TT</a:t>
                      </a:r>
                    </a:p>
                  </a:txBody>
                  <a:tcPr marL="68580" marR="68580" marT="34290" marB="34290"/>
                </a:tc>
                <a:tc>
                  <a:txBody>
                    <a:bodyPr/>
                    <a:lstStyle/>
                    <a:p>
                      <a:r>
                        <a:rPr lang="en-US" sz="2100">
                          <a:solidFill>
                            <a:srgbClr val="FF0000"/>
                          </a:solidFill>
                        </a:rPr>
                        <a:t>NHÓM TRƯỞNG</a:t>
                      </a:r>
                    </a:p>
                  </a:txBody>
                  <a:tcPr marL="68580" marR="68580" marT="34290" marB="34290"/>
                </a:tc>
                <a:tc>
                  <a:txBody>
                    <a:bodyPr/>
                    <a:lstStyle/>
                    <a:p>
                      <a:r>
                        <a:rPr lang="en-US" sz="2100">
                          <a:solidFill>
                            <a:srgbClr val="FF0000"/>
                          </a:solidFill>
                        </a:rPr>
                        <a:t>NỘI DUNG TRẢI NGHIỆM</a:t>
                      </a:r>
                    </a:p>
                  </a:txBody>
                  <a:tcPr marL="68580" marR="68580" marT="34290" marB="34290"/>
                </a:tc>
                <a:extLst>
                  <a:ext uri="{0D108BD9-81ED-4DB2-BD59-A6C34878D82A}">
                    <a16:rowId xmlns:a16="http://schemas.microsoft.com/office/drawing/2014/main" val="2402644448"/>
                  </a:ext>
                </a:extLst>
              </a:tr>
              <a:tr h="388620">
                <a:tc>
                  <a:txBody>
                    <a:bodyPr/>
                    <a:lstStyle/>
                    <a:p>
                      <a:r>
                        <a:rPr lang="en-US" sz="1000"/>
                        <a:t>1</a:t>
                      </a:r>
                    </a:p>
                  </a:txBody>
                  <a:tcPr marL="68580" marR="68580" marT="34290" marB="34290"/>
                </a:tc>
                <a:tc>
                  <a:txBody>
                    <a:bodyPr/>
                    <a:lstStyle/>
                    <a:p>
                      <a:endParaRPr lang="en-US" sz="1000"/>
                    </a:p>
                  </a:txBody>
                  <a:tcPr marL="68580" marR="68580" marT="34290" marB="34290"/>
                </a:tc>
                <a:tc>
                  <a:txBody>
                    <a:bodyPr/>
                    <a:lstStyle/>
                    <a:p>
                      <a:r>
                        <a:rPr lang="en-US" sz="2000" b="1">
                          <a:solidFill>
                            <a:srgbClr val="00B050"/>
                          </a:solidFill>
                        </a:rPr>
                        <a:t>Vai trò của Môi trường</a:t>
                      </a:r>
                    </a:p>
                  </a:txBody>
                  <a:tcPr marL="68580" marR="68580" marT="34290" marB="34290"/>
                </a:tc>
                <a:extLst>
                  <a:ext uri="{0D108BD9-81ED-4DB2-BD59-A6C34878D82A}">
                    <a16:rowId xmlns:a16="http://schemas.microsoft.com/office/drawing/2014/main" val="4126572177"/>
                  </a:ext>
                </a:extLst>
              </a:tr>
              <a:tr h="388620">
                <a:tc>
                  <a:txBody>
                    <a:bodyPr/>
                    <a:lstStyle/>
                    <a:p>
                      <a:r>
                        <a:rPr lang="en-US" sz="1000"/>
                        <a:t>2</a:t>
                      </a:r>
                    </a:p>
                  </a:txBody>
                  <a:tcPr marL="68580" marR="68580" marT="34290" marB="34290"/>
                </a:tc>
                <a:tc>
                  <a:txBody>
                    <a:bodyPr/>
                    <a:lstStyle/>
                    <a:p>
                      <a:endParaRPr lang="en-US" sz="1000"/>
                    </a:p>
                  </a:txBody>
                  <a:tcPr marL="68580" marR="68580" marT="34290" marB="34290"/>
                </a:tc>
                <a:tc>
                  <a:txBody>
                    <a:bodyPr/>
                    <a:lstStyle/>
                    <a:p>
                      <a:r>
                        <a:rPr lang="en-US" sz="2000" b="1">
                          <a:solidFill>
                            <a:srgbClr val="FF0000"/>
                          </a:solidFill>
                        </a:rPr>
                        <a:t>Vai trò của Tài nguyên thiên nhiên</a:t>
                      </a:r>
                    </a:p>
                  </a:txBody>
                  <a:tcPr marL="68580" marR="68580" marT="34290" marB="34290"/>
                </a:tc>
                <a:extLst>
                  <a:ext uri="{0D108BD9-81ED-4DB2-BD59-A6C34878D82A}">
                    <a16:rowId xmlns:a16="http://schemas.microsoft.com/office/drawing/2014/main" val="2820519456"/>
                  </a:ext>
                </a:extLst>
              </a:tr>
              <a:tr h="388620">
                <a:tc>
                  <a:txBody>
                    <a:bodyPr/>
                    <a:lstStyle/>
                    <a:p>
                      <a:r>
                        <a:rPr lang="en-US" sz="1000"/>
                        <a:t>3</a:t>
                      </a:r>
                    </a:p>
                  </a:txBody>
                  <a:tcPr marL="68580" marR="68580" marT="34290" marB="34290"/>
                </a:tc>
                <a:tc>
                  <a:txBody>
                    <a:bodyPr/>
                    <a:lstStyle/>
                    <a:p>
                      <a:endParaRPr lang="en-US" sz="1000"/>
                    </a:p>
                  </a:txBody>
                  <a:tcPr marL="68580" marR="68580" marT="34290" marB="34290"/>
                </a:tc>
                <a:tc>
                  <a:txBody>
                    <a:bodyPr/>
                    <a:lstStyle/>
                    <a:p>
                      <a:r>
                        <a:rPr lang="en-US" sz="2000"/>
                        <a:t> </a:t>
                      </a:r>
                      <a:r>
                        <a:rPr lang="en-US" sz="2000" b="1">
                          <a:solidFill>
                            <a:srgbClr val="00B0F0"/>
                          </a:solidFill>
                        </a:rPr>
                        <a:t>Tìm hiểu Pháp luật về bảo vệ môi trường, tài nguyên thiên nhiên</a:t>
                      </a:r>
                    </a:p>
                  </a:txBody>
                  <a:tcPr marL="68580" marR="68580" marT="34290" marB="34290"/>
                </a:tc>
                <a:extLst>
                  <a:ext uri="{0D108BD9-81ED-4DB2-BD59-A6C34878D82A}">
                    <a16:rowId xmlns:a16="http://schemas.microsoft.com/office/drawing/2014/main" val="4016097150"/>
                  </a:ext>
                </a:extLst>
              </a:tr>
              <a:tr h="388620">
                <a:tc>
                  <a:txBody>
                    <a:bodyPr/>
                    <a:lstStyle/>
                    <a:p>
                      <a:r>
                        <a:rPr lang="en-US" sz="1000"/>
                        <a:t>4</a:t>
                      </a:r>
                    </a:p>
                  </a:txBody>
                  <a:tcPr marL="68580" marR="68580" marT="34290" marB="34290"/>
                </a:tc>
                <a:tc>
                  <a:txBody>
                    <a:bodyPr/>
                    <a:lstStyle/>
                    <a:p>
                      <a:endParaRPr lang="en-US" sz="1000"/>
                    </a:p>
                  </a:txBody>
                  <a:tcPr marL="68580" marR="68580" marT="34290" marB="34290"/>
                </a:tc>
                <a:tc>
                  <a:txBody>
                    <a:bodyPr/>
                    <a:lstStyle/>
                    <a:p>
                      <a:r>
                        <a:rPr lang="en-US" sz="2000" b="1">
                          <a:solidFill>
                            <a:srgbClr val="C00000"/>
                          </a:solidFill>
                        </a:rPr>
                        <a:t> làm nhằm bảo vệ môi trường và tài nguyên thiên nhiên</a:t>
                      </a:r>
                    </a:p>
                  </a:txBody>
                  <a:tcPr marL="68580" marR="68580" marT="34290" marB="34290"/>
                </a:tc>
                <a:extLst>
                  <a:ext uri="{0D108BD9-81ED-4DB2-BD59-A6C34878D82A}">
                    <a16:rowId xmlns:a16="http://schemas.microsoft.com/office/drawing/2014/main" val="388417987"/>
                  </a:ext>
                </a:extLst>
              </a:tr>
            </a:tbl>
          </a:graphicData>
        </a:graphic>
      </p:graphicFrame>
    </p:spTree>
    <p:extLst>
      <p:ext uri="{BB962C8B-B14F-4D97-AF65-F5344CB8AC3E}">
        <p14:creationId xmlns:p14="http://schemas.microsoft.com/office/powerpoint/2010/main" val="118439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grpSp>
        <p:nvGrpSpPr>
          <p:cNvPr id="3143" name="Google Shape;3143;p46"/>
          <p:cNvGrpSpPr/>
          <p:nvPr/>
        </p:nvGrpSpPr>
        <p:grpSpPr>
          <a:xfrm rot="469104">
            <a:off x="6998572" y="1603345"/>
            <a:ext cx="1444301" cy="1444440"/>
            <a:chOff x="-1522625" y="1307650"/>
            <a:chExt cx="1060300" cy="1060325"/>
          </a:xfrm>
        </p:grpSpPr>
        <p:sp>
          <p:nvSpPr>
            <p:cNvPr id="3144" name="Google Shape;3144;p46"/>
            <p:cNvSpPr/>
            <p:nvPr/>
          </p:nvSpPr>
          <p:spPr>
            <a:xfrm>
              <a:off x="-1522625" y="1307650"/>
              <a:ext cx="1060300" cy="1060325"/>
            </a:xfrm>
            <a:custGeom>
              <a:avLst/>
              <a:gdLst/>
              <a:ahLst/>
              <a:cxnLst/>
              <a:rect l="l" t="t" r="r" b="b"/>
              <a:pathLst>
                <a:path w="42412" h="42413" extrusionOk="0">
                  <a:moveTo>
                    <a:pt x="3348" y="1"/>
                  </a:moveTo>
                  <a:cubicBezTo>
                    <a:pt x="1499" y="1"/>
                    <a:pt x="0" y="1500"/>
                    <a:pt x="0" y="3349"/>
                  </a:cubicBezTo>
                  <a:lnTo>
                    <a:pt x="0" y="39064"/>
                  </a:lnTo>
                  <a:cubicBezTo>
                    <a:pt x="0" y="40913"/>
                    <a:pt x="1499" y="42412"/>
                    <a:pt x="3348" y="42412"/>
                  </a:cubicBezTo>
                  <a:lnTo>
                    <a:pt x="39063" y="42412"/>
                  </a:lnTo>
                  <a:cubicBezTo>
                    <a:pt x="40912" y="42412"/>
                    <a:pt x="42412" y="40913"/>
                    <a:pt x="42412" y="39064"/>
                  </a:cubicBezTo>
                  <a:lnTo>
                    <a:pt x="42412" y="3349"/>
                  </a:lnTo>
                  <a:cubicBezTo>
                    <a:pt x="42412" y="1500"/>
                    <a:pt x="40912" y="1"/>
                    <a:pt x="3906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6"/>
            <p:cNvSpPr/>
            <p:nvPr/>
          </p:nvSpPr>
          <p:spPr>
            <a:xfrm>
              <a:off x="-1472400" y="1357900"/>
              <a:ext cx="959825" cy="959825"/>
            </a:xfrm>
            <a:custGeom>
              <a:avLst/>
              <a:gdLst/>
              <a:ahLst/>
              <a:cxnLst/>
              <a:rect l="l" t="t" r="r" b="b"/>
              <a:pathLst>
                <a:path w="38393" h="38393" extrusionOk="0">
                  <a:moveTo>
                    <a:pt x="3032" y="1"/>
                  </a:moveTo>
                  <a:cubicBezTo>
                    <a:pt x="1353" y="1"/>
                    <a:pt x="1" y="1353"/>
                    <a:pt x="1" y="3032"/>
                  </a:cubicBezTo>
                  <a:lnTo>
                    <a:pt x="1" y="35361"/>
                  </a:lnTo>
                  <a:cubicBezTo>
                    <a:pt x="1" y="37040"/>
                    <a:pt x="1353" y="38392"/>
                    <a:pt x="3032" y="38392"/>
                  </a:cubicBezTo>
                  <a:lnTo>
                    <a:pt x="35362" y="38392"/>
                  </a:lnTo>
                  <a:cubicBezTo>
                    <a:pt x="37041" y="38392"/>
                    <a:pt x="38393" y="37040"/>
                    <a:pt x="38393" y="35361"/>
                  </a:cubicBezTo>
                  <a:lnTo>
                    <a:pt x="38393" y="3032"/>
                  </a:lnTo>
                  <a:cubicBezTo>
                    <a:pt x="38393" y="1353"/>
                    <a:pt x="37041" y="1"/>
                    <a:pt x="35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6"/>
            <p:cNvSpPr/>
            <p:nvPr/>
          </p:nvSpPr>
          <p:spPr>
            <a:xfrm>
              <a:off x="-1435125" y="1584779"/>
              <a:ext cx="832300" cy="562550"/>
            </a:xfrm>
            <a:custGeom>
              <a:avLst/>
              <a:gdLst/>
              <a:ahLst/>
              <a:cxnLst/>
              <a:rect l="l" t="t" r="r" b="b"/>
              <a:pathLst>
                <a:path w="33292" h="22502" extrusionOk="0">
                  <a:moveTo>
                    <a:pt x="24957" y="1"/>
                  </a:moveTo>
                  <a:cubicBezTo>
                    <a:pt x="21066" y="1"/>
                    <a:pt x="17695" y="4530"/>
                    <a:pt x="17695" y="4530"/>
                  </a:cubicBezTo>
                  <a:cubicBezTo>
                    <a:pt x="17695" y="4530"/>
                    <a:pt x="14440" y="936"/>
                    <a:pt x="10337" y="936"/>
                  </a:cubicBezTo>
                  <a:cubicBezTo>
                    <a:pt x="8930" y="936"/>
                    <a:pt x="7423" y="1358"/>
                    <a:pt x="5913" y="2493"/>
                  </a:cubicBezTo>
                  <a:cubicBezTo>
                    <a:pt x="1" y="6935"/>
                    <a:pt x="6890" y="21568"/>
                    <a:pt x="17847" y="22468"/>
                  </a:cubicBezTo>
                  <a:cubicBezTo>
                    <a:pt x="18117" y="22490"/>
                    <a:pt x="18382" y="22501"/>
                    <a:pt x="18644" y="22501"/>
                  </a:cubicBezTo>
                  <a:cubicBezTo>
                    <a:pt x="29026" y="22501"/>
                    <a:pt x="33291" y="5452"/>
                    <a:pt x="28337" y="1308"/>
                  </a:cubicBezTo>
                  <a:cubicBezTo>
                    <a:pt x="27212" y="367"/>
                    <a:pt x="26063" y="1"/>
                    <a:pt x="24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6"/>
            <p:cNvSpPr/>
            <p:nvPr/>
          </p:nvSpPr>
          <p:spPr>
            <a:xfrm>
              <a:off x="-1389100" y="1701304"/>
              <a:ext cx="713475" cy="446025"/>
            </a:xfrm>
            <a:custGeom>
              <a:avLst/>
              <a:gdLst/>
              <a:ahLst/>
              <a:cxnLst/>
              <a:rect l="l" t="t" r="r" b="b"/>
              <a:pathLst>
                <a:path w="28539" h="17841" extrusionOk="0">
                  <a:moveTo>
                    <a:pt x="2410" y="1"/>
                  </a:moveTo>
                  <a:cubicBezTo>
                    <a:pt x="1" y="5810"/>
                    <a:pt x="6457" y="17023"/>
                    <a:pt x="16006" y="17807"/>
                  </a:cubicBezTo>
                  <a:cubicBezTo>
                    <a:pt x="16275" y="17829"/>
                    <a:pt x="16540" y="17840"/>
                    <a:pt x="16802" y="17840"/>
                  </a:cubicBezTo>
                  <a:cubicBezTo>
                    <a:pt x="23984" y="17840"/>
                    <a:pt x="28239" y="9681"/>
                    <a:pt x="28539" y="3279"/>
                  </a:cubicBezTo>
                  <a:lnTo>
                    <a:pt x="28539" y="3279"/>
                  </a:lnTo>
                  <a:cubicBezTo>
                    <a:pt x="27201" y="8854"/>
                    <a:pt x="23256" y="14484"/>
                    <a:pt x="17290" y="14484"/>
                  </a:cubicBezTo>
                  <a:cubicBezTo>
                    <a:pt x="17029" y="14484"/>
                    <a:pt x="16763" y="14473"/>
                    <a:pt x="16494" y="14451"/>
                  </a:cubicBezTo>
                  <a:cubicBezTo>
                    <a:pt x="8570" y="13800"/>
                    <a:pt x="2775" y="5968"/>
                    <a:pt x="2410"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6"/>
            <p:cNvSpPr/>
            <p:nvPr/>
          </p:nvSpPr>
          <p:spPr>
            <a:xfrm>
              <a:off x="-1423100" y="1584779"/>
              <a:ext cx="741975" cy="549700"/>
            </a:xfrm>
            <a:custGeom>
              <a:avLst/>
              <a:gdLst/>
              <a:ahLst/>
              <a:cxnLst/>
              <a:rect l="l" t="t" r="r" b="b"/>
              <a:pathLst>
                <a:path w="29679" h="21988" extrusionOk="0">
                  <a:moveTo>
                    <a:pt x="24476" y="1"/>
                  </a:moveTo>
                  <a:cubicBezTo>
                    <a:pt x="23499" y="1"/>
                    <a:pt x="22553" y="287"/>
                    <a:pt x="21686" y="716"/>
                  </a:cubicBezTo>
                  <a:cubicBezTo>
                    <a:pt x="21696" y="2646"/>
                    <a:pt x="23667" y="3948"/>
                    <a:pt x="25448" y="4729"/>
                  </a:cubicBezTo>
                  <a:lnTo>
                    <a:pt x="25448" y="4728"/>
                  </a:lnTo>
                  <a:cubicBezTo>
                    <a:pt x="25854" y="4905"/>
                    <a:pt x="26276" y="5079"/>
                    <a:pt x="26719" y="5084"/>
                  </a:cubicBezTo>
                  <a:cubicBezTo>
                    <a:pt x="26726" y="5085"/>
                    <a:pt x="26733" y="5085"/>
                    <a:pt x="26740" y="5085"/>
                  </a:cubicBezTo>
                  <a:cubicBezTo>
                    <a:pt x="27317" y="5085"/>
                    <a:pt x="27856" y="4803"/>
                    <a:pt x="28423" y="4695"/>
                  </a:cubicBezTo>
                  <a:cubicBezTo>
                    <a:pt x="28589" y="4663"/>
                    <a:pt x="28757" y="4647"/>
                    <a:pt x="28926" y="4647"/>
                  </a:cubicBezTo>
                  <a:cubicBezTo>
                    <a:pt x="29180" y="4647"/>
                    <a:pt x="29434" y="4683"/>
                    <a:pt x="29679" y="4755"/>
                  </a:cubicBezTo>
                  <a:cubicBezTo>
                    <a:pt x="29374" y="3289"/>
                    <a:pt x="28774" y="2077"/>
                    <a:pt x="27854" y="1308"/>
                  </a:cubicBezTo>
                  <a:cubicBezTo>
                    <a:pt x="26730" y="367"/>
                    <a:pt x="25582" y="1"/>
                    <a:pt x="24476" y="1"/>
                  </a:cubicBezTo>
                  <a:close/>
                  <a:moveTo>
                    <a:pt x="28656" y="13736"/>
                  </a:moveTo>
                  <a:lnTo>
                    <a:pt x="28656" y="13736"/>
                  </a:lnTo>
                  <a:cubicBezTo>
                    <a:pt x="27546" y="14380"/>
                    <a:pt x="26344" y="14884"/>
                    <a:pt x="25366" y="15711"/>
                  </a:cubicBezTo>
                  <a:cubicBezTo>
                    <a:pt x="24269" y="16638"/>
                    <a:pt x="23486" y="18171"/>
                    <a:pt x="24006" y="19511"/>
                  </a:cubicBezTo>
                  <a:cubicBezTo>
                    <a:pt x="24092" y="19734"/>
                    <a:pt x="24210" y="19941"/>
                    <a:pt x="24341" y="20140"/>
                  </a:cubicBezTo>
                  <a:cubicBezTo>
                    <a:pt x="26257" y="18512"/>
                    <a:pt x="27713" y="16203"/>
                    <a:pt x="28656" y="13736"/>
                  </a:cubicBezTo>
                  <a:close/>
                  <a:moveTo>
                    <a:pt x="9854" y="936"/>
                  </a:moveTo>
                  <a:cubicBezTo>
                    <a:pt x="8448" y="936"/>
                    <a:pt x="6942" y="1358"/>
                    <a:pt x="5432" y="2493"/>
                  </a:cubicBezTo>
                  <a:cubicBezTo>
                    <a:pt x="0" y="6574"/>
                    <a:pt x="5373" y="19255"/>
                    <a:pt x="14780" y="21988"/>
                  </a:cubicBezTo>
                  <a:cubicBezTo>
                    <a:pt x="14759" y="21900"/>
                    <a:pt x="14740" y="21811"/>
                    <a:pt x="14725" y="21720"/>
                  </a:cubicBezTo>
                  <a:cubicBezTo>
                    <a:pt x="14474" y="20210"/>
                    <a:pt x="14897" y="18258"/>
                    <a:pt x="13587" y="17464"/>
                  </a:cubicBezTo>
                  <a:cubicBezTo>
                    <a:pt x="12756" y="16962"/>
                    <a:pt x="11543" y="17234"/>
                    <a:pt x="10870" y="16532"/>
                  </a:cubicBezTo>
                  <a:cubicBezTo>
                    <a:pt x="10564" y="16214"/>
                    <a:pt x="10447" y="15759"/>
                    <a:pt x="10208" y="15387"/>
                  </a:cubicBezTo>
                  <a:cubicBezTo>
                    <a:pt x="9437" y="14183"/>
                    <a:pt x="7522" y="13990"/>
                    <a:pt x="6988" y="12662"/>
                  </a:cubicBezTo>
                  <a:cubicBezTo>
                    <a:pt x="6697" y="11939"/>
                    <a:pt x="6941" y="11095"/>
                    <a:pt x="7387" y="10455"/>
                  </a:cubicBezTo>
                  <a:cubicBezTo>
                    <a:pt x="7832" y="9815"/>
                    <a:pt x="8455" y="9325"/>
                    <a:pt x="9022" y="8791"/>
                  </a:cubicBezTo>
                  <a:cubicBezTo>
                    <a:pt x="9212" y="8611"/>
                    <a:pt x="9403" y="8415"/>
                    <a:pt x="9484" y="8166"/>
                  </a:cubicBezTo>
                  <a:cubicBezTo>
                    <a:pt x="9747" y="7341"/>
                    <a:pt x="8693" y="6610"/>
                    <a:pt x="8742" y="5745"/>
                  </a:cubicBezTo>
                  <a:cubicBezTo>
                    <a:pt x="8788" y="4949"/>
                    <a:pt x="9705" y="4527"/>
                    <a:pt x="10493" y="4401"/>
                  </a:cubicBezTo>
                  <a:cubicBezTo>
                    <a:pt x="11281" y="4275"/>
                    <a:pt x="12187" y="4213"/>
                    <a:pt x="12670" y="3580"/>
                  </a:cubicBezTo>
                  <a:cubicBezTo>
                    <a:pt x="13053" y="3077"/>
                    <a:pt x="13089" y="2313"/>
                    <a:pt x="13305" y="1736"/>
                  </a:cubicBezTo>
                  <a:cubicBezTo>
                    <a:pt x="12279" y="1271"/>
                    <a:pt x="11106" y="936"/>
                    <a:pt x="9854" y="9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6"/>
            <p:cNvSpPr/>
            <p:nvPr/>
          </p:nvSpPr>
          <p:spPr>
            <a:xfrm>
              <a:off x="-1341525" y="1701304"/>
              <a:ext cx="287900" cy="433225"/>
            </a:xfrm>
            <a:custGeom>
              <a:avLst/>
              <a:gdLst/>
              <a:ahLst/>
              <a:cxnLst/>
              <a:rect l="l" t="t" r="r" b="b"/>
              <a:pathLst>
                <a:path w="11516" h="17329" extrusionOk="0">
                  <a:moveTo>
                    <a:pt x="507" y="1"/>
                  </a:moveTo>
                  <a:cubicBezTo>
                    <a:pt x="282" y="543"/>
                    <a:pt x="134" y="1133"/>
                    <a:pt x="59" y="1756"/>
                  </a:cubicBezTo>
                  <a:lnTo>
                    <a:pt x="58" y="1769"/>
                  </a:lnTo>
                  <a:cubicBezTo>
                    <a:pt x="46" y="1866"/>
                    <a:pt x="36" y="1967"/>
                    <a:pt x="28" y="2067"/>
                  </a:cubicBezTo>
                  <a:lnTo>
                    <a:pt x="27" y="2090"/>
                  </a:lnTo>
                  <a:cubicBezTo>
                    <a:pt x="18" y="2188"/>
                    <a:pt x="13" y="2286"/>
                    <a:pt x="9" y="2385"/>
                  </a:cubicBezTo>
                  <a:cubicBezTo>
                    <a:pt x="9" y="2395"/>
                    <a:pt x="9" y="2406"/>
                    <a:pt x="7" y="2415"/>
                  </a:cubicBezTo>
                  <a:cubicBezTo>
                    <a:pt x="3" y="2513"/>
                    <a:pt x="2" y="2612"/>
                    <a:pt x="0" y="2711"/>
                  </a:cubicBezTo>
                  <a:lnTo>
                    <a:pt x="0" y="2748"/>
                  </a:lnTo>
                  <a:cubicBezTo>
                    <a:pt x="0" y="2845"/>
                    <a:pt x="2" y="2944"/>
                    <a:pt x="5" y="3043"/>
                  </a:cubicBezTo>
                  <a:cubicBezTo>
                    <a:pt x="5" y="3055"/>
                    <a:pt x="5" y="3069"/>
                    <a:pt x="6" y="3081"/>
                  </a:cubicBezTo>
                  <a:cubicBezTo>
                    <a:pt x="10" y="3180"/>
                    <a:pt x="14" y="3280"/>
                    <a:pt x="21" y="3381"/>
                  </a:cubicBezTo>
                  <a:cubicBezTo>
                    <a:pt x="21" y="3393"/>
                    <a:pt x="22" y="3407"/>
                    <a:pt x="24" y="3419"/>
                  </a:cubicBezTo>
                  <a:cubicBezTo>
                    <a:pt x="31" y="3519"/>
                    <a:pt x="39" y="3621"/>
                    <a:pt x="48" y="3722"/>
                  </a:cubicBezTo>
                  <a:cubicBezTo>
                    <a:pt x="50" y="3735"/>
                    <a:pt x="51" y="3747"/>
                    <a:pt x="53" y="3759"/>
                  </a:cubicBezTo>
                  <a:cubicBezTo>
                    <a:pt x="62" y="3862"/>
                    <a:pt x="73" y="3965"/>
                    <a:pt x="87" y="4068"/>
                  </a:cubicBezTo>
                  <a:cubicBezTo>
                    <a:pt x="88" y="4079"/>
                    <a:pt x="90" y="4090"/>
                    <a:pt x="91" y="4101"/>
                  </a:cubicBezTo>
                  <a:cubicBezTo>
                    <a:pt x="106" y="4207"/>
                    <a:pt x="121" y="4313"/>
                    <a:pt x="138" y="4420"/>
                  </a:cubicBezTo>
                  <a:cubicBezTo>
                    <a:pt x="139" y="4425"/>
                    <a:pt x="140" y="4433"/>
                    <a:pt x="142" y="4440"/>
                  </a:cubicBezTo>
                  <a:cubicBezTo>
                    <a:pt x="160" y="4550"/>
                    <a:pt x="179" y="4661"/>
                    <a:pt x="200" y="4773"/>
                  </a:cubicBezTo>
                  <a:cubicBezTo>
                    <a:pt x="200" y="4773"/>
                    <a:pt x="200" y="4774"/>
                    <a:pt x="200" y="4774"/>
                  </a:cubicBezTo>
                  <a:cubicBezTo>
                    <a:pt x="337" y="5478"/>
                    <a:pt x="529" y="6171"/>
                    <a:pt x="775" y="6847"/>
                  </a:cubicBezTo>
                  <a:cubicBezTo>
                    <a:pt x="783" y="6869"/>
                    <a:pt x="790" y="6891"/>
                    <a:pt x="798" y="6913"/>
                  </a:cubicBezTo>
                  <a:cubicBezTo>
                    <a:pt x="828" y="6996"/>
                    <a:pt x="860" y="7079"/>
                    <a:pt x="891" y="7163"/>
                  </a:cubicBezTo>
                  <a:cubicBezTo>
                    <a:pt x="908" y="7202"/>
                    <a:pt x="923" y="7244"/>
                    <a:pt x="939" y="7285"/>
                  </a:cubicBezTo>
                  <a:cubicBezTo>
                    <a:pt x="968" y="7358"/>
                    <a:pt x="997" y="7430"/>
                    <a:pt x="1027" y="7503"/>
                  </a:cubicBezTo>
                  <a:cubicBezTo>
                    <a:pt x="1049" y="7554"/>
                    <a:pt x="1070" y="7606"/>
                    <a:pt x="1090" y="7657"/>
                  </a:cubicBezTo>
                  <a:cubicBezTo>
                    <a:pt x="1119" y="7724"/>
                    <a:pt x="1148" y="7790"/>
                    <a:pt x="1177" y="7856"/>
                  </a:cubicBezTo>
                  <a:cubicBezTo>
                    <a:pt x="1202" y="7914"/>
                    <a:pt x="1228" y="7971"/>
                    <a:pt x="1254" y="8029"/>
                  </a:cubicBezTo>
                  <a:cubicBezTo>
                    <a:pt x="1281" y="8091"/>
                    <a:pt x="1310" y="8152"/>
                    <a:pt x="1339" y="8213"/>
                  </a:cubicBezTo>
                  <a:cubicBezTo>
                    <a:pt x="1368" y="8275"/>
                    <a:pt x="1398" y="8338"/>
                    <a:pt x="1427" y="8399"/>
                  </a:cubicBezTo>
                  <a:cubicBezTo>
                    <a:pt x="1456" y="8457"/>
                    <a:pt x="1483" y="8515"/>
                    <a:pt x="1512" y="8571"/>
                  </a:cubicBezTo>
                  <a:cubicBezTo>
                    <a:pt x="1545" y="8638"/>
                    <a:pt x="1578" y="8704"/>
                    <a:pt x="1612" y="8770"/>
                  </a:cubicBezTo>
                  <a:cubicBezTo>
                    <a:pt x="1640" y="8824"/>
                    <a:pt x="1667" y="8877"/>
                    <a:pt x="1696" y="8931"/>
                  </a:cubicBezTo>
                  <a:cubicBezTo>
                    <a:pt x="1733" y="9001"/>
                    <a:pt x="1770" y="9071"/>
                    <a:pt x="1808" y="9141"/>
                  </a:cubicBezTo>
                  <a:cubicBezTo>
                    <a:pt x="1835" y="9190"/>
                    <a:pt x="1862" y="9240"/>
                    <a:pt x="1889" y="9289"/>
                  </a:cubicBezTo>
                  <a:cubicBezTo>
                    <a:pt x="1931" y="9363"/>
                    <a:pt x="1972" y="9437"/>
                    <a:pt x="2014" y="9510"/>
                  </a:cubicBezTo>
                  <a:cubicBezTo>
                    <a:pt x="2040" y="9557"/>
                    <a:pt x="2067" y="9602"/>
                    <a:pt x="2094" y="9647"/>
                  </a:cubicBezTo>
                  <a:cubicBezTo>
                    <a:pt x="2139" y="9724"/>
                    <a:pt x="2186" y="9802"/>
                    <a:pt x="2233" y="9879"/>
                  </a:cubicBezTo>
                  <a:cubicBezTo>
                    <a:pt x="2257" y="9921"/>
                    <a:pt x="2282" y="9962"/>
                    <a:pt x="2307" y="10002"/>
                  </a:cubicBezTo>
                  <a:cubicBezTo>
                    <a:pt x="2358" y="10084"/>
                    <a:pt x="2410" y="10166"/>
                    <a:pt x="2462" y="10249"/>
                  </a:cubicBezTo>
                  <a:cubicBezTo>
                    <a:pt x="2484" y="10284"/>
                    <a:pt x="2507" y="10320"/>
                    <a:pt x="2531" y="10354"/>
                  </a:cubicBezTo>
                  <a:cubicBezTo>
                    <a:pt x="2588" y="10442"/>
                    <a:pt x="2646" y="10529"/>
                    <a:pt x="2703" y="10615"/>
                  </a:cubicBezTo>
                  <a:cubicBezTo>
                    <a:pt x="2723" y="10645"/>
                    <a:pt x="2743" y="10676"/>
                    <a:pt x="2764" y="10706"/>
                  </a:cubicBezTo>
                  <a:cubicBezTo>
                    <a:pt x="2827" y="10799"/>
                    <a:pt x="2892" y="10891"/>
                    <a:pt x="2957" y="10983"/>
                  </a:cubicBezTo>
                  <a:cubicBezTo>
                    <a:pt x="2975" y="11006"/>
                    <a:pt x="2990" y="11030"/>
                    <a:pt x="3007" y="11052"/>
                  </a:cubicBezTo>
                  <a:cubicBezTo>
                    <a:pt x="3081" y="11155"/>
                    <a:pt x="3155" y="11256"/>
                    <a:pt x="3231" y="11356"/>
                  </a:cubicBezTo>
                  <a:lnTo>
                    <a:pt x="3258" y="11395"/>
                  </a:lnTo>
                  <a:cubicBezTo>
                    <a:pt x="4225" y="12679"/>
                    <a:pt x="5380" y="13865"/>
                    <a:pt x="6693" y="14861"/>
                  </a:cubicBezTo>
                  <a:lnTo>
                    <a:pt x="6698" y="14865"/>
                  </a:lnTo>
                  <a:cubicBezTo>
                    <a:pt x="6815" y="14955"/>
                    <a:pt x="6933" y="15041"/>
                    <a:pt x="7053" y="15128"/>
                  </a:cubicBezTo>
                  <a:lnTo>
                    <a:pt x="7064" y="15134"/>
                  </a:lnTo>
                  <a:cubicBezTo>
                    <a:pt x="7182" y="15220"/>
                    <a:pt x="7301" y="15302"/>
                    <a:pt x="7422" y="15384"/>
                  </a:cubicBezTo>
                  <a:lnTo>
                    <a:pt x="7434" y="15393"/>
                  </a:lnTo>
                  <a:cubicBezTo>
                    <a:pt x="7555" y="15474"/>
                    <a:pt x="7677" y="15555"/>
                    <a:pt x="7799" y="15633"/>
                  </a:cubicBezTo>
                  <a:lnTo>
                    <a:pt x="7810" y="15640"/>
                  </a:lnTo>
                  <a:cubicBezTo>
                    <a:pt x="7935" y="15718"/>
                    <a:pt x="8062" y="15796"/>
                    <a:pt x="8188" y="15872"/>
                  </a:cubicBezTo>
                  <a:lnTo>
                    <a:pt x="8192" y="15874"/>
                  </a:lnTo>
                  <a:cubicBezTo>
                    <a:pt x="9228" y="16489"/>
                    <a:pt x="10340" y="16986"/>
                    <a:pt x="11516" y="17328"/>
                  </a:cubicBezTo>
                  <a:cubicBezTo>
                    <a:pt x="11494" y="17239"/>
                    <a:pt x="11476" y="17150"/>
                    <a:pt x="11461" y="17060"/>
                  </a:cubicBezTo>
                  <a:cubicBezTo>
                    <a:pt x="11277" y="15951"/>
                    <a:pt x="11452" y="14606"/>
                    <a:pt x="11043" y="13655"/>
                  </a:cubicBezTo>
                  <a:cubicBezTo>
                    <a:pt x="10071" y="13292"/>
                    <a:pt x="9150" y="12821"/>
                    <a:pt x="8284" y="12271"/>
                  </a:cubicBezTo>
                  <a:cubicBezTo>
                    <a:pt x="8030" y="12188"/>
                    <a:pt x="7797" y="12069"/>
                    <a:pt x="7606" y="11871"/>
                  </a:cubicBezTo>
                  <a:cubicBezTo>
                    <a:pt x="7565" y="11827"/>
                    <a:pt x="7525" y="11779"/>
                    <a:pt x="7489" y="11730"/>
                  </a:cubicBezTo>
                  <a:cubicBezTo>
                    <a:pt x="6347" y="10903"/>
                    <a:pt x="5317" y="9934"/>
                    <a:pt x="4421" y="8877"/>
                  </a:cubicBezTo>
                  <a:cubicBezTo>
                    <a:pt x="4123" y="8642"/>
                    <a:pt x="3873" y="8368"/>
                    <a:pt x="3728" y="8010"/>
                  </a:cubicBezTo>
                  <a:cubicBezTo>
                    <a:pt x="1826" y="5474"/>
                    <a:pt x="664" y="2565"/>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6"/>
            <p:cNvSpPr/>
            <p:nvPr/>
          </p:nvSpPr>
          <p:spPr>
            <a:xfrm>
              <a:off x="-829875" y="1928204"/>
              <a:ext cx="123200" cy="159975"/>
            </a:xfrm>
            <a:custGeom>
              <a:avLst/>
              <a:gdLst/>
              <a:ahLst/>
              <a:cxnLst/>
              <a:rect l="l" t="t" r="r" b="b"/>
              <a:pathLst>
                <a:path w="4928" h="6399" extrusionOk="0">
                  <a:moveTo>
                    <a:pt x="4927" y="0"/>
                  </a:moveTo>
                  <a:lnTo>
                    <a:pt x="4927" y="0"/>
                  </a:lnTo>
                  <a:cubicBezTo>
                    <a:pt x="4283" y="371"/>
                    <a:pt x="3612" y="698"/>
                    <a:pt x="2970" y="1067"/>
                  </a:cubicBezTo>
                  <a:cubicBezTo>
                    <a:pt x="2221" y="2036"/>
                    <a:pt x="1366" y="2896"/>
                    <a:pt x="409" y="3589"/>
                  </a:cubicBezTo>
                  <a:cubicBezTo>
                    <a:pt x="95" y="4293"/>
                    <a:pt x="0" y="5062"/>
                    <a:pt x="277" y="5776"/>
                  </a:cubicBezTo>
                  <a:cubicBezTo>
                    <a:pt x="363" y="5995"/>
                    <a:pt x="479" y="6201"/>
                    <a:pt x="610" y="6399"/>
                  </a:cubicBezTo>
                  <a:cubicBezTo>
                    <a:pt x="681" y="6340"/>
                    <a:pt x="751" y="6281"/>
                    <a:pt x="821" y="6219"/>
                  </a:cubicBezTo>
                  <a:cubicBezTo>
                    <a:pt x="853" y="6190"/>
                    <a:pt x="886" y="6163"/>
                    <a:pt x="917" y="6134"/>
                  </a:cubicBezTo>
                  <a:cubicBezTo>
                    <a:pt x="1061" y="6001"/>
                    <a:pt x="1204" y="5865"/>
                    <a:pt x="1344" y="5726"/>
                  </a:cubicBezTo>
                  <a:cubicBezTo>
                    <a:pt x="1369" y="5700"/>
                    <a:pt x="1394" y="5674"/>
                    <a:pt x="1420" y="5648"/>
                  </a:cubicBezTo>
                  <a:cubicBezTo>
                    <a:pt x="1534" y="5531"/>
                    <a:pt x="1646" y="5410"/>
                    <a:pt x="1759" y="5290"/>
                  </a:cubicBezTo>
                  <a:cubicBezTo>
                    <a:pt x="1794" y="5248"/>
                    <a:pt x="1831" y="5209"/>
                    <a:pt x="1869" y="5167"/>
                  </a:cubicBezTo>
                  <a:cubicBezTo>
                    <a:pt x="1985" y="5034"/>
                    <a:pt x="2102" y="4898"/>
                    <a:pt x="2216" y="4761"/>
                  </a:cubicBezTo>
                  <a:cubicBezTo>
                    <a:pt x="2230" y="4743"/>
                    <a:pt x="2243" y="4727"/>
                    <a:pt x="2257" y="4710"/>
                  </a:cubicBezTo>
                  <a:cubicBezTo>
                    <a:pt x="2383" y="4555"/>
                    <a:pt x="2506" y="4397"/>
                    <a:pt x="2626" y="4237"/>
                  </a:cubicBezTo>
                  <a:cubicBezTo>
                    <a:pt x="2658" y="4193"/>
                    <a:pt x="2689" y="4149"/>
                    <a:pt x="2721" y="4106"/>
                  </a:cubicBezTo>
                  <a:cubicBezTo>
                    <a:pt x="2813" y="3981"/>
                    <a:pt x="2902" y="3855"/>
                    <a:pt x="2990" y="3727"/>
                  </a:cubicBezTo>
                  <a:cubicBezTo>
                    <a:pt x="3022" y="3681"/>
                    <a:pt x="3053" y="3635"/>
                    <a:pt x="3085" y="3590"/>
                  </a:cubicBezTo>
                  <a:cubicBezTo>
                    <a:pt x="3195" y="3424"/>
                    <a:pt x="3303" y="3257"/>
                    <a:pt x="3409" y="3086"/>
                  </a:cubicBezTo>
                  <a:cubicBezTo>
                    <a:pt x="3425" y="3059"/>
                    <a:pt x="3442" y="3031"/>
                    <a:pt x="3458" y="3004"/>
                  </a:cubicBezTo>
                  <a:cubicBezTo>
                    <a:pt x="3547" y="2858"/>
                    <a:pt x="3634" y="2712"/>
                    <a:pt x="3719" y="2562"/>
                  </a:cubicBezTo>
                  <a:cubicBezTo>
                    <a:pt x="3751" y="2506"/>
                    <a:pt x="3782" y="2449"/>
                    <a:pt x="3814" y="2393"/>
                  </a:cubicBezTo>
                  <a:cubicBezTo>
                    <a:pt x="3889" y="2257"/>
                    <a:pt x="3963" y="2120"/>
                    <a:pt x="4035" y="1981"/>
                  </a:cubicBezTo>
                  <a:cubicBezTo>
                    <a:pt x="4058" y="1936"/>
                    <a:pt x="4083" y="1892"/>
                    <a:pt x="4106" y="1847"/>
                  </a:cubicBezTo>
                  <a:cubicBezTo>
                    <a:pt x="4195" y="1671"/>
                    <a:pt x="4283" y="1493"/>
                    <a:pt x="4367" y="1314"/>
                  </a:cubicBezTo>
                  <a:cubicBezTo>
                    <a:pt x="4392" y="1261"/>
                    <a:pt x="4416" y="1206"/>
                    <a:pt x="4441" y="1152"/>
                  </a:cubicBezTo>
                  <a:cubicBezTo>
                    <a:pt x="4503" y="1018"/>
                    <a:pt x="4563" y="882"/>
                    <a:pt x="4622" y="744"/>
                  </a:cubicBezTo>
                  <a:cubicBezTo>
                    <a:pt x="4648" y="684"/>
                    <a:pt x="4675" y="622"/>
                    <a:pt x="4701" y="560"/>
                  </a:cubicBezTo>
                  <a:cubicBezTo>
                    <a:pt x="4772" y="390"/>
                    <a:pt x="4841" y="220"/>
                    <a:pt x="4908" y="47"/>
                  </a:cubicBezTo>
                  <a:cubicBezTo>
                    <a:pt x="4913" y="32"/>
                    <a:pt x="4920" y="15"/>
                    <a:pt x="49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6"/>
            <p:cNvSpPr/>
            <p:nvPr/>
          </p:nvSpPr>
          <p:spPr>
            <a:xfrm>
              <a:off x="-1067800" y="1744004"/>
              <a:ext cx="46050" cy="67800"/>
            </a:xfrm>
            <a:custGeom>
              <a:avLst/>
              <a:gdLst/>
              <a:ahLst/>
              <a:cxnLst/>
              <a:rect l="l" t="t" r="r" b="b"/>
              <a:pathLst>
                <a:path w="1842" h="2712" extrusionOk="0">
                  <a:moveTo>
                    <a:pt x="887" y="1"/>
                  </a:moveTo>
                  <a:cubicBezTo>
                    <a:pt x="839" y="1"/>
                    <a:pt x="792" y="6"/>
                    <a:pt x="745" y="17"/>
                  </a:cubicBezTo>
                  <a:cubicBezTo>
                    <a:pt x="743" y="17"/>
                    <a:pt x="740" y="17"/>
                    <a:pt x="738" y="17"/>
                  </a:cubicBezTo>
                  <a:cubicBezTo>
                    <a:pt x="665" y="17"/>
                    <a:pt x="593" y="37"/>
                    <a:pt x="531" y="73"/>
                  </a:cubicBezTo>
                  <a:cubicBezTo>
                    <a:pt x="428" y="108"/>
                    <a:pt x="333" y="168"/>
                    <a:pt x="260" y="249"/>
                  </a:cubicBezTo>
                  <a:cubicBezTo>
                    <a:pt x="107" y="415"/>
                    <a:pt x="19" y="614"/>
                    <a:pt x="13" y="845"/>
                  </a:cubicBezTo>
                  <a:cubicBezTo>
                    <a:pt x="0" y="1389"/>
                    <a:pt x="221" y="2712"/>
                    <a:pt x="970" y="2712"/>
                  </a:cubicBezTo>
                  <a:cubicBezTo>
                    <a:pt x="1019" y="2712"/>
                    <a:pt x="1071" y="2706"/>
                    <a:pt x="1125" y="2694"/>
                  </a:cubicBezTo>
                  <a:cubicBezTo>
                    <a:pt x="1252" y="2677"/>
                    <a:pt x="1370" y="2628"/>
                    <a:pt x="1470" y="2551"/>
                  </a:cubicBezTo>
                  <a:cubicBezTo>
                    <a:pt x="1739" y="2342"/>
                    <a:pt x="1842" y="1959"/>
                    <a:pt x="1840" y="1556"/>
                  </a:cubicBezTo>
                  <a:cubicBezTo>
                    <a:pt x="1838" y="1099"/>
                    <a:pt x="1702" y="617"/>
                    <a:pt x="1519" y="334"/>
                  </a:cubicBezTo>
                  <a:cubicBezTo>
                    <a:pt x="1460" y="243"/>
                    <a:pt x="1378" y="168"/>
                    <a:pt x="1282" y="117"/>
                  </a:cubicBezTo>
                  <a:lnTo>
                    <a:pt x="1081" y="31"/>
                  </a:lnTo>
                  <a:cubicBezTo>
                    <a:pt x="1018" y="11"/>
                    <a:pt x="952"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6"/>
            <p:cNvSpPr/>
            <p:nvPr/>
          </p:nvSpPr>
          <p:spPr>
            <a:xfrm>
              <a:off x="-930525" y="1725704"/>
              <a:ext cx="46100" cy="67825"/>
            </a:xfrm>
            <a:custGeom>
              <a:avLst/>
              <a:gdLst/>
              <a:ahLst/>
              <a:cxnLst/>
              <a:rect l="l" t="t" r="r" b="b"/>
              <a:pathLst>
                <a:path w="1844" h="2713" extrusionOk="0">
                  <a:moveTo>
                    <a:pt x="885" y="1"/>
                  </a:moveTo>
                  <a:cubicBezTo>
                    <a:pt x="838" y="1"/>
                    <a:pt x="791" y="6"/>
                    <a:pt x="745" y="16"/>
                  </a:cubicBezTo>
                  <a:cubicBezTo>
                    <a:pt x="671" y="16"/>
                    <a:pt x="597" y="35"/>
                    <a:pt x="532" y="73"/>
                  </a:cubicBezTo>
                  <a:cubicBezTo>
                    <a:pt x="428" y="108"/>
                    <a:pt x="335" y="167"/>
                    <a:pt x="261" y="248"/>
                  </a:cubicBezTo>
                  <a:cubicBezTo>
                    <a:pt x="108" y="415"/>
                    <a:pt x="19" y="614"/>
                    <a:pt x="13" y="844"/>
                  </a:cubicBezTo>
                  <a:cubicBezTo>
                    <a:pt x="1" y="1388"/>
                    <a:pt x="222" y="2712"/>
                    <a:pt x="971" y="2712"/>
                  </a:cubicBezTo>
                  <a:cubicBezTo>
                    <a:pt x="1021" y="2712"/>
                    <a:pt x="1073" y="2706"/>
                    <a:pt x="1127" y="2694"/>
                  </a:cubicBezTo>
                  <a:cubicBezTo>
                    <a:pt x="1252" y="2678"/>
                    <a:pt x="1371" y="2628"/>
                    <a:pt x="1471" y="2550"/>
                  </a:cubicBezTo>
                  <a:cubicBezTo>
                    <a:pt x="1740" y="2343"/>
                    <a:pt x="1843" y="1958"/>
                    <a:pt x="1842" y="1555"/>
                  </a:cubicBezTo>
                  <a:cubicBezTo>
                    <a:pt x="1839" y="1098"/>
                    <a:pt x="1702" y="616"/>
                    <a:pt x="1519" y="334"/>
                  </a:cubicBezTo>
                  <a:cubicBezTo>
                    <a:pt x="1460" y="242"/>
                    <a:pt x="1379" y="168"/>
                    <a:pt x="1283" y="116"/>
                  </a:cubicBezTo>
                  <a:lnTo>
                    <a:pt x="1082" y="31"/>
                  </a:lnTo>
                  <a:cubicBezTo>
                    <a:pt x="1018" y="11"/>
                    <a:pt x="951" y="1"/>
                    <a:pt x="8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6"/>
            <p:cNvSpPr/>
            <p:nvPr/>
          </p:nvSpPr>
          <p:spPr>
            <a:xfrm>
              <a:off x="-1066200" y="1828304"/>
              <a:ext cx="204450" cy="113250"/>
            </a:xfrm>
            <a:custGeom>
              <a:avLst/>
              <a:gdLst/>
              <a:ahLst/>
              <a:cxnLst/>
              <a:rect l="l" t="t" r="r" b="b"/>
              <a:pathLst>
                <a:path w="8178" h="4530" extrusionOk="0">
                  <a:moveTo>
                    <a:pt x="7385" y="1"/>
                  </a:moveTo>
                  <a:cubicBezTo>
                    <a:pt x="5910" y="1"/>
                    <a:pt x="0" y="501"/>
                    <a:pt x="0" y="872"/>
                  </a:cubicBezTo>
                  <a:cubicBezTo>
                    <a:pt x="0" y="1382"/>
                    <a:pt x="1002" y="4529"/>
                    <a:pt x="3888" y="4529"/>
                  </a:cubicBezTo>
                  <a:cubicBezTo>
                    <a:pt x="4107" y="4529"/>
                    <a:pt x="4336" y="4511"/>
                    <a:pt x="4577" y="4473"/>
                  </a:cubicBezTo>
                  <a:cubicBezTo>
                    <a:pt x="7995" y="3924"/>
                    <a:pt x="8178" y="140"/>
                    <a:pt x="7689" y="18"/>
                  </a:cubicBezTo>
                  <a:cubicBezTo>
                    <a:pt x="7643" y="6"/>
                    <a:pt x="7538" y="1"/>
                    <a:pt x="7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6"/>
            <p:cNvSpPr/>
            <p:nvPr/>
          </p:nvSpPr>
          <p:spPr>
            <a:xfrm>
              <a:off x="-1038900" y="1882029"/>
              <a:ext cx="151450" cy="59525"/>
            </a:xfrm>
            <a:custGeom>
              <a:avLst/>
              <a:gdLst/>
              <a:ahLst/>
              <a:cxnLst/>
              <a:rect l="l" t="t" r="r" b="b"/>
              <a:pathLst>
                <a:path w="6058" h="2381" extrusionOk="0">
                  <a:moveTo>
                    <a:pt x="3253" y="0"/>
                  </a:moveTo>
                  <a:cubicBezTo>
                    <a:pt x="2090" y="0"/>
                    <a:pt x="925" y="343"/>
                    <a:pt x="1" y="1037"/>
                  </a:cubicBezTo>
                  <a:cubicBezTo>
                    <a:pt x="616" y="1767"/>
                    <a:pt x="1523" y="2380"/>
                    <a:pt x="2797" y="2380"/>
                  </a:cubicBezTo>
                  <a:cubicBezTo>
                    <a:pt x="3015" y="2380"/>
                    <a:pt x="3245" y="2362"/>
                    <a:pt x="3485" y="2324"/>
                  </a:cubicBezTo>
                  <a:cubicBezTo>
                    <a:pt x="4733" y="2122"/>
                    <a:pt x="5548" y="1490"/>
                    <a:pt x="6058" y="764"/>
                  </a:cubicBezTo>
                  <a:cubicBezTo>
                    <a:pt x="5451" y="369"/>
                    <a:pt x="4733" y="142"/>
                    <a:pt x="4009" y="49"/>
                  </a:cubicBezTo>
                  <a:cubicBezTo>
                    <a:pt x="3759" y="16"/>
                    <a:pt x="3506" y="0"/>
                    <a:pt x="3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6"/>
            <p:cNvSpPr/>
            <p:nvPr/>
          </p:nvSpPr>
          <p:spPr>
            <a:xfrm>
              <a:off x="-1138550" y="1794329"/>
              <a:ext cx="56175" cy="55400"/>
            </a:xfrm>
            <a:custGeom>
              <a:avLst/>
              <a:gdLst/>
              <a:ahLst/>
              <a:cxnLst/>
              <a:rect l="l" t="t" r="r" b="b"/>
              <a:pathLst>
                <a:path w="2247" h="2216" extrusionOk="0">
                  <a:moveTo>
                    <a:pt x="28" y="982"/>
                  </a:moveTo>
                  <a:lnTo>
                    <a:pt x="32" y="992"/>
                  </a:lnTo>
                  <a:lnTo>
                    <a:pt x="32" y="992"/>
                  </a:lnTo>
                  <a:cubicBezTo>
                    <a:pt x="31" y="989"/>
                    <a:pt x="29" y="985"/>
                    <a:pt x="28" y="982"/>
                  </a:cubicBezTo>
                  <a:close/>
                  <a:moveTo>
                    <a:pt x="1681" y="0"/>
                  </a:moveTo>
                  <a:cubicBezTo>
                    <a:pt x="1636" y="0"/>
                    <a:pt x="1593" y="7"/>
                    <a:pt x="1551" y="21"/>
                  </a:cubicBezTo>
                  <a:cubicBezTo>
                    <a:pt x="1406" y="69"/>
                    <a:pt x="1288" y="162"/>
                    <a:pt x="1174" y="264"/>
                  </a:cubicBezTo>
                  <a:cubicBezTo>
                    <a:pt x="1079" y="349"/>
                    <a:pt x="1027" y="467"/>
                    <a:pt x="980" y="585"/>
                  </a:cubicBezTo>
                  <a:cubicBezTo>
                    <a:pt x="847" y="492"/>
                    <a:pt x="694" y="414"/>
                    <a:pt x="535" y="414"/>
                  </a:cubicBezTo>
                  <a:cubicBezTo>
                    <a:pt x="531" y="414"/>
                    <a:pt x="527" y="414"/>
                    <a:pt x="523" y="415"/>
                  </a:cubicBezTo>
                  <a:cubicBezTo>
                    <a:pt x="493" y="409"/>
                    <a:pt x="462" y="406"/>
                    <a:pt x="431" y="406"/>
                  </a:cubicBezTo>
                  <a:cubicBezTo>
                    <a:pt x="384" y="406"/>
                    <a:pt x="338" y="412"/>
                    <a:pt x="293" y="426"/>
                  </a:cubicBezTo>
                  <a:cubicBezTo>
                    <a:pt x="151" y="467"/>
                    <a:pt x="72" y="545"/>
                    <a:pt x="17" y="680"/>
                  </a:cubicBezTo>
                  <a:cubicBezTo>
                    <a:pt x="0" y="723"/>
                    <a:pt x="0" y="771"/>
                    <a:pt x="0" y="817"/>
                  </a:cubicBezTo>
                  <a:cubicBezTo>
                    <a:pt x="0" y="877"/>
                    <a:pt x="13" y="938"/>
                    <a:pt x="36" y="993"/>
                  </a:cubicBezTo>
                  <a:lnTo>
                    <a:pt x="36" y="1001"/>
                  </a:lnTo>
                  <a:lnTo>
                    <a:pt x="32" y="992"/>
                  </a:lnTo>
                  <a:lnTo>
                    <a:pt x="32" y="992"/>
                  </a:lnTo>
                  <a:cubicBezTo>
                    <a:pt x="34" y="997"/>
                    <a:pt x="35" y="1002"/>
                    <a:pt x="36" y="1006"/>
                  </a:cubicBezTo>
                  <a:cubicBezTo>
                    <a:pt x="47" y="1078"/>
                    <a:pt x="69" y="1148"/>
                    <a:pt x="103" y="1211"/>
                  </a:cubicBezTo>
                  <a:cubicBezTo>
                    <a:pt x="122" y="1248"/>
                    <a:pt x="144" y="1282"/>
                    <a:pt x="164" y="1318"/>
                  </a:cubicBezTo>
                  <a:cubicBezTo>
                    <a:pt x="203" y="1393"/>
                    <a:pt x="249" y="1466"/>
                    <a:pt x="299" y="1535"/>
                  </a:cubicBezTo>
                  <a:cubicBezTo>
                    <a:pt x="427" y="1708"/>
                    <a:pt x="556" y="1889"/>
                    <a:pt x="724" y="2029"/>
                  </a:cubicBezTo>
                  <a:cubicBezTo>
                    <a:pt x="838" y="2125"/>
                    <a:pt x="949" y="2190"/>
                    <a:pt x="1100" y="2209"/>
                  </a:cubicBezTo>
                  <a:cubicBezTo>
                    <a:pt x="1133" y="2213"/>
                    <a:pt x="1168" y="2216"/>
                    <a:pt x="1202" y="2216"/>
                  </a:cubicBezTo>
                  <a:cubicBezTo>
                    <a:pt x="1312" y="2216"/>
                    <a:pt x="1424" y="2191"/>
                    <a:pt x="1517" y="2132"/>
                  </a:cubicBezTo>
                  <a:cubicBezTo>
                    <a:pt x="1693" y="2018"/>
                    <a:pt x="1855" y="1877"/>
                    <a:pt x="1965" y="1695"/>
                  </a:cubicBezTo>
                  <a:cubicBezTo>
                    <a:pt x="2047" y="1561"/>
                    <a:pt x="2103" y="1407"/>
                    <a:pt x="2151" y="1257"/>
                  </a:cubicBezTo>
                  <a:cubicBezTo>
                    <a:pt x="2184" y="1154"/>
                    <a:pt x="2197" y="1049"/>
                    <a:pt x="2216" y="943"/>
                  </a:cubicBezTo>
                  <a:cubicBezTo>
                    <a:pt x="2228" y="869"/>
                    <a:pt x="2246" y="791"/>
                    <a:pt x="2245" y="715"/>
                  </a:cubicBezTo>
                  <a:cubicBezTo>
                    <a:pt x="2241" y="638"/>
                    <a:pt x="2227" y="564"/>
                    <a:pt x="2206" y="491"/>
                  </a:cubicBezTo>
                  <a:cubicBezTo>
                    <a:pt x="2183" y="408"/>
                    <a:pt x="2164" y="331"/>
                    <a:pt x="2123" y="253"/>
                  </a:cubicBezTo>
                  <a:cubicBezTo>
                    <a:pt x="2042" y="102"/>
                    <a:pt x="1856" y="0"/>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6"/>
            <p:cNvSpPr/>
            <p:nvPr/>
          </p:nvSpPr>
          <p:spPr>
            <a:xfrm>
              <a:off x="-865125" y="1764654"/>
              <a:ext cx="69475" cy="50825"/>
            </a:xfrm>
            <a:custGeom>
              <a:avLst/>
              <a:gdLst/>
              <a:ahLst/>
              <a:cxnLst/>
              <a:rect l="l" t="t" r="r" b="b"/>
              <a:pathLst>
                <a:path w="2779" h="2033" extrusionOk="0">
                  <a:moveTo>
                    <a:pt x="1995" y="1"/>
                  </a:moveTo>
                  <a:cubicBezTo>
                    <a:pt x="1944" y="1"/>
                    <a:pt x="1891" y="7"/>
                    <a:pt x="1840" y="19"/>
                  </a:cubicBezTo>
                  <a:cubicBezTo>
                    <a:pt x="1716" y="48"/>
                    <a:pt x="1622" y="130"/>
                    <a:pt x="1532" y="211"/>
                  </a:cubicBezTo>
                  <a:cubicBezTo>
                    <a:pt x="1453" y="288"/>
                    <a:pt x="1383" y="376"/>
                    <a:pt x="1326" y="472"/>
                  </a:cubicBezTo>
                  <a:cubicBezTo>
                    <a:pt x="1277" y="551"/>
                    <a:pt x="1226" y="631"/>
                    <a:pt x="1173" y="709"/>
                  </a:cubicBezTo>
                  <a:lnTo>
                    <a:pt x="1156" y="697"/>
                  </a:lnTo>
                  <a:cubicBezTo>
                    <a:pt x="1023" y="588"/>
                    <a:pt x="889" y="459"/>
                    <a:pt x="736" y="389"/>
                  </a:cubicBezTo>
                  <a:cubicBezTo>
                    <a:pt x="656" y="353"/>
                    <a:pt x="582" y="329"/>
                    <a:pt x="498" y="329"/>
                  </a:cubicBezTo>
                  <a:cubicBezTo>
                    <a:pt x="479" y="329"/>
                    <a:pt x="459" y="331"/>
                    <a:pt x="438" y="333"/>
                  </a:cubicBezTo>
                  <a:cubicBezTo>
                    <a:pt x="339" y="347"/>
                    <a:pt x="238" y="387"/>
                    <a:pt x="169" y="462"/>
                  </a:cubicBezTo>
                  <a:cubicBezTo>
                    <a:pt x="20" y="624"/>
                    <a:pt x="0" y="836"/>
                    <a:pt x="95" y="1030"/>
                  </a:cubicBezTo>
                  <a:cubicBezTo>
                    <a:pt x="176" y="1195"/>
                    <a:pt x="280" y="1349"/>
                    <a:pt x="386" y="1500"/>
                  </a:cubicBezTo>
                  <a:cubicBezTo>
                    <a:pt x="460" y="1607"/>
                    <a:pt x="537" y="1722"/>
                    <a:pt x="635" y="1812"/>
                  </a:cubicBezTo>
                  <a:cubicBezTo>
                    <a:pt x="798" y="1955"/>
                    <a:pt x="1008" y="2033"/>
                    <a:pt x="1224" y="2033"/>
                  </a:cubicBezTo>
                  <a:cubicBezTo>
                    <a:pt x="1242" y="2033"/>
                    <a:pt x="1259" y="2032"/>
                    <a:pt x="1277" y="2031"/>
                  </a:cubicBezTo>
                  <a:cubicBezTo>
                    <a:pt x="1703" y="2005"/>
                    <a:pt x="2028" y="1753"/>
                    <a:pt x="2252" y="1404"/>
                  </a:cubicBezTo>
                  <a:cubicBezTo>
                    <a:pt x="2480" y="1054"/>
                    <a:pt x="2779" y="532"/>
                    <a:pt x="2415" y="168"/>
                  </a:cubicBezTo>
                  <a:cubicBezTo>
                    <a:pt x="2301" y="54"/>
                    <a:pt x="2150" y="1"/>
                    <a:pt x="1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6"/>
            <p:cNvSpPr/>
            <p:nvPr/>
          </p:nvSpPr>
          <p:spPr>
            <a:xfrm>
              <a:off x="-842725" y="1540654"/>
              <a:ext cx="89875" cy="70775"/>
            </a:xfrm>
            <a:custGeom>
              <a:avLst/>
              <a:gdLst/>
              <a:ahLst/>
              <a:cxnLst/>
              <a:rect l="l" t="t" r="r" b="b"/>
              <a:pathLst>
                <a:path w="3595" h="2831" extrusionOk="0">
                  <a:moveTo>
                    <a:pt x="1506" y="1"/>
                  </a:moveTo>
                  <a:cubicBezTo>
                    <a:pt x="1016" y="1"/>
                    <a:pt x="374" y="1025"/>
                    <a:pt x="240" y="1305"/>
                  </a:cubicBezTo>
                  <a:cubicBezTo>
                    <a:pt x="1" y="1806"/>
                    <a:pt x="7" y="2831"/>
                    <a:pt x="709" y="2831"/>
                  </a:cubicBezTo>
                  <a:cubicBezTo>
                    <a:pt x="732" y="2831"/>
                    <a:pt x="757" y="2830"/>
                    <a:pt x="782" y="2827"/>
                  </a:cubicBezTo>
                  <a:cubicBezTo>
                    <a:pt x="1687" y="2741"/>
                    <a:pt x="2586" y="2616"/>
                    <a:pt x="3479" y="2451"/>
                  </a:cubicBezTo>
                  <a:cubicBezTo>
                    <a:pt x="3588" y="2311"/>
                    <a:pt x="3595" y="2090"/>
                    <a:pt x="3468" y="1966"/>
                  </a:cubicBezTo>
                  <a:cubicBezTo>
                    <a:pt x="3418" y="1917"/>
                    <a:pt x="3347" y="1894"/>
                    <a:pt x="3277" y="1894"/>
                  </a:cubicBezTo>
                  <a:cubicBezTo>
                    <a:pt x="3171" y="1894"/>
                    <a:pt x="3065" y="1948"/>
                    <a:pt x="3031" y="2049"/>
                  </a:cubicBezTo>
                  <a:cubicBezTo>
                    <a:pt x="3085" y="1876"/>
                    <a:pt x="2917" y="1692"/>
                    <a:pt x="2737" y="1682"/>
                  </a:cubicBezTo>
                  <a:cubicBezTo>
                    <a:pt x="2730" y="1682"/>
                    <a:pt x="2723" y="1682"/>
                    <a:pt x="2716" y="1682"/>
                  </a:cubicBezTo>
                  <a:cubicBezTo>
                    <a:pt x="2543" y="1682"/>
                    <a:pt x="2387" y="1799"/>
                    <a:pt x="2288" y="1943"/>
                  </a:cubicBezTo>
                  <a:cubicBezTo>
                    <a:pt x="2343" y="1791"/>
                    <a:pt x="2363" y="1627"/>
                    <a:pt x="2348" y="1467"/>
                  </a:cubicBezTo>
                  <a:cubicBezTo>
                    <a:pt x="2343" y="1405"/>
                    <a:pt x="2328" y="1335"/>
                    <a:pt x="2273" y="1305"/>
                  </a:cubicBezTo>
                  <a:cubicBezTo>
                    <a:pt x="2255" y="1295"/>
                    <a:pt x="2236" y="1290"/>
                    <a:pt x="2216" y="1290"/>
                  </a:cubicBezTo>
                  <a:cubicBezTo>
                    <a:pt x="2168" y="1290"/>
                    <a:pt x="2118" y="1315"/>
                    <a:pt x="2075" y="1342"/>
                  </a:cubicBezTo>
                  <a:cubicBezTo>
                    <a:pt x="1909" y="1446"/>
                    <a:pt x="1763" y="1583"/>
                    <a:pt x="1649" y="1744"/>
                  </a:cubicBezTo>
                  <a:cubicBezTo>
                    <a:pt x="1820" y="1329"/>
                    <a:pt x="1895" y="881"/>
                    <a:pt x="1868" y="433"/>
                  </a:cubicBezTo>
                  <a:cubicBezTo>
                    <a:pt x="1861" y="330"/>
                    <a:pt x="1846" y="223"/>
                    <a:pt x="1781" y="143"/>
                  </a:cubicBezTo>
                  <a:cubicBezTo>
                    <a:pt x="1700" y="43"/>
                    <a:pt x="1606"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6"/>
            <p:cNvSpPr/>
            <p:nvPr/>
          </p:nvSpPr>
          <p:spPr>
            <a:xfrm>
              <a:off x="-1304675" y="1951304"/>
              <a:ext cx="97050" cy="96475"/>
            </a:xfrm>
            <a:custGeom>
              <a:avLst/>
              <a:gdLst/>
              <a:ahLst/>
              <a:cxnLst/>
              <a:rect l="l" t="t" r="r" b="b"/>
              <a:pathLst>
                <a:path w="3882" h="3859" extrusionOk="0">
                  <a:moveTo>
                    <a:pt x="919" y="0"/>
                  </a:moveTo>
                  <a:cubicBezTo>
                    <a:pt x="713" y="7"/>
                    <a:pt x="510" y="164"/>
                    <a:pt x="492" y="368"/>
                  </a:cubicBezTo>
                  <a:cubicBezTo>
                    <a:pt x="478" y="543"/>
                    <a:pt x="638" y="714"/>
                    <a:pt x="805" y="714"/>
                  </a:cubicBezTo>
                  <a:cubicBezTo>
                    <a:pt x="833" y="714"/>
                    <a:pt x="861" y="709"/>
                    <a:pt x="889" y="699"/>
                  </a:cubicBezTo>
                  <a:lnTo>
                    <a:pt x="889" y="699"/>
                  </a:lnTo>
                  <a:cubicBezTo>
                    <a:pt x="695" y="777"/>
                    <a:pt x="654" y="1064"/>
                    <a:pt x="778" y="1233"/>
                  </a:cubicBezTo>
                  <a:cubicBezTo>
                    <a:pt x="889" y="1384"/>
                    <a:pt x="1085" y="1446"/>
                    <a:pt x="1274" y="1446"/>
                  </a:cubicBezTo>
                  <a:cubicBezTo>
                    <a:pt x="1297" y="1446"/>
                    <a:pt x="1319" y="1445"/>
                    <a:pt x="1342" y="1443"/>
                  </a:cubicBezTo>
                  <a:lnTo>
                    <a:pt x="1342" y="1443"/>
                  </a:lnTo>
                  <a:cubicBezTo>
                    <a:pt x="1165" y="1506"/>
                    <a:pt x="1004" y="1608"/>
                    <a:pt x="871" y="1740"/>
                  </a:cubicBezTo>
                  <a:cubicBezTo>
                    <a:pt x="819" y="1789"/>
                    <a:pt x="770" y="1855"/>
                    <a:pt x="782" y="1926"/>
                  </a:cubicBezTo>
                  <a:cubicBezTo>
                    <a:pt x="796" y="2007"/>
                    <a:pt x="882" y="2050"/>
                    <a:pt x="960" y="2076"/>
                  </a:cubicBezTo>
                  <a:cubicBezTo>
                    <a:pt x="1140" y="2136"/>
                    <a:pt x="1328" y="2166"/>
                    <a:pt x="1517" y="2166"/>
                  </a:cubicBezTo>
                  <a:cubicBezTo>
                    <a:pt x="1556" y="2166"/>
                    <a:pt x="1595" y="2165"/>
                    <a:pt x="1634" y="2162"/>
                  </a:cubicBezTo>
                  <a:lnTo>
                    <a:pt x="1634" y="2162"/>
                  </a:lnTo>
                  <a:cubicBezTo>
                    <a:pt x="1138" y="2315"/>
                    <a:pt x="680" y="2578"/>
                    <a:pt x="299" y="2934"/>
                  </a:cubicBezTo>
                  <a:cubicBezTo>
                    <a:pt x="212" y="3015"/>
                    <a:pt x="126" y="3107"/>
                    <a:pt x="102" y="3224"/>
                  </a:cubicBezTo>
                  <a:cubicBezTo>
                    <a:pt x="0" y="3728"/>
                    <a:pt x="612" y="3859"/>
                    <a:pt x="1224" y="3859"/>
                  </a:cubicBezTo>
                  <a:cubicBezTo>
                    <a:pt x="1664" y="3859"/>
                    <a:pt x="2104" y="3792"/>
                    <a:pt x="2280" y="3748"/>
                  </a:cubicBezTo>
                  <a:cubicBezTo>
                    <a:pt x="2926" y="3590"/>
                    <a:pt x="3882" y="2780"/>
                    <a:pt x="3245" y="2140"/>
                  </a:cubicBezTo>
                  <a:cubicBezTo>
                    <a:pt x="2501" y="1392"/>
                    <a:pt x="1725" y="680"/>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6"/>
            <p:cNvSpPr/>
            <p:nvPr/>
          </p:nvSpPr>
          <p:spPr>
            <a:xfrm>
              <a:off x="-1235475" y="1568704"/>
              <a:ext cx="116825" cy="60775"/>
            </a:xfrm>
            <a:custGeom>
              <a:avLst/>
              <a:gdLst/>
              <a:ahLst/>
              <a:cxnLst/>
              <a:rect l="l" t="t" r="r" b="b"/>
              <a:pathLst>
                <a:path w="4673" h="2431" extrusionOk="0">
                  <a:moveTo>
                    <a:pt x="3535" y="0"/>
                  </a:moveTo>
                  <a:cubicBezTo>
                    <a:pt x="3506" y="0"/>
                    <a:pt x="3475" y="4"/>
                    <a:pt x="3445" y="13"/>
                  </a:cubicBezTo>
                  <a:cubicBezTo>
                    <a:pt x="3339" y="43"/>
                    <a:pt x="3253" y="121"/>
                    <a:pt x="3178" y="202"/>
                  </a:cubicBezTo>
                  <a:cubicBezTo>
                    <a:pt x="2929" y="471"/>
                    <a:pt x="2745" y="795"/>
                    <a:pt x="2640" y="1146"/>
                  </a:cubicBezTo>
                  <a:cubicBezTo>
                    <a:pt x="2654" y="877"/>
                    <a:pt x="2436" y="601"/>
                    <a:pt x="2165" y="599"/>
                  </a:cubicBezTo>
                  <a:cubicBezTo>
                    <a:pt x="2165" y="599"/>
                    <a:pt x="2164" y="599"/>
                    <a:pt x="2164" y="599"/>
                  </a:cubicBezTo>
                  <a:cubicBezTo>
                    <a:pt x="1897" y="599"/>
                    <a:pt x="1672" y="921"/>
                    <a:pt x="1797" y="1155"/>
                  </a:cubicBezTo>
                  <a:lnTo>
                    <a:pt x="1797" y="1155"/>
                  </a:lnTo>
                  <a:cubicBezTo>
                    <a:pt x="1635" y="861"/>
                    <a:pt x="1410" y="606"/>
                    <a:pt x="1136" y="411"/>
                  </a:cubicBezTo>
                  <a:cubicBezTo>
                    <a:pt x="1077" y="369"/>
                    <a:pt x="1011" y="328"/>
                    <a:pt x="942" y="328"/>
                  </a:cubicBezTo>
                  <a:cubicBezTo>
                    <a:pt x="930" y="328"/>
                    <a:pt x="917" y="330"/>
                    <a:pt x="905" y="332"/>
                  </a:cubicBezTo>
                  <a:cubicBezTo>
                    <a:pt x="839" y="346"/>
                    <a:pt x="788" y="398"/>
                    <a:pt x="750" y="453"/>
                  </a:cubicBezTo>
                  <a:cubicBezTo>
                    <a:pt x="573" y="711"/>
                    <a:pt x="589" y="1086"/>
                    <a:pt x="791" y="1326"/>
                  </a:cubicBezTo>
                  <a:cubicBezTo>
                    <a:pt x="700" y="1218"/>
                    <a:pt x="596" y="1173"/>
                    <a:pt x="497" y="1173"/>
                  </a:cubicBezTo>
                  <a:cubicBezTo>
                    <a:pt x="230" y="1173"/>
                    <a:pt x="0" y="1501"/>
                    <a:pt x="162" y="1812"/>
                  </a:cubicBezTo>
                  <a:cubicBezTo>
                    <a:pt x="359" y="2188"/>
                    <a:pt x="1011" y="2349"/>
                    <a:pt x="1390" y="2400"/>
                  </a:cubicBezTo>
                  <a:cubicBezTo>
                    <a:pt x="1554" y="2422"/>
                    <a:pt x="1720" y="2430"/>
                    <a:pt x="1887" y="2430"/>
                  </a:cubicBezTo>
                  <a:cubicBezTo>
                    <a:pt x="2158" y="2430"/>
                    <a:pt x="2430" y="2408"/>
                    <a:pt x="2701" y="2385"/>
                  </a:cubicBezTo>
                  <a:lnTo>
                    <a:pt x="4086" y="2269"/>
                  </a:lnTo>
                  <a:cubicBezTo>
                    <a:pt x="4185" y="2261"/>
                    <a:pt x="4289" y="2252"/>
                    <a:pt x="4371" y="2198"/>
                  </a:cubicBezTo>
                  <a:cubicBezTo>
                    <a:pt x="4444" y="2151"/>
                    <a:pt x="4495" y="2077"/>
                    <a:pt x="4533" y="2000"/>
                  </a:cubicBezTo>
                  <a:cubicBezTo>
                    <a:pt x="4634" y="1805"/>
                    <a:pt x="4672" y="1553"/>
                    <a:pt x="4540" y="1377"/>
                  </a:cubicBezTo>
                  <a:cubicBezTo>
                    <a:pt x="4479" y="1295"/>
                    <a:pt x="4373" y="1253"/>
                    <a:pt x="4271" y="1253"/>
                  </a:cubicBezTo>
                  <a:cubicBezTo>
                    <a:pt x="4155" y="1253"/>
                    <a:pt x="4044" y="1308"/>
                    <a:pt x="4013" y="1421"/>
                  </a:cubicBezTo>
                  <a:cubicBezTo>
                    <a:pt x="3975" y="1129"/>
                    <a:pt x="4063" y="829"/>
                    <a:pt x="4024" y="537"/>
                  </a:cubicBezTo>
                  <a:cubicBezTo>
                    <a:pt x="3990" y="275"/>
                    <a:pt x="3782"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6"/>
            <p:cNvSpPr/>
            <p:nvPr/>
          </p:nvSpPr>
          <p:spPr>
            <a:xfrm>
              <a:off x="-804200" y="1987104"/>
              <a:ext cx="90900" cy="98500"/>
            </a:xfrm>
            <a:custGeom>
              <a:avLst/>
              <a:gdLst/>
              <a:ahLst/>
              <a:cxnLst/>
              <a:rect l="l" t="t" r="r" b="b"/>
              <a:pathLst>
                <a:path w="3636" h="3940" extrusionOk="0">
                  <a:moveTo>
                    <a:pt x="2784" y="1"/>
                  </a:moveTo>
                  <a:cubicBezTo>
                    <a:pt x="2385" y="1"/>
                    <a:pt x="1922" y="373"/>
                    <a:pt x="1671" y="621"/>
                  </a:cubicBezTo>
                  <a:cubicBezTo>
                    <a:pt x="1360" y="929"/>
                    <a:pt x="1120" y="1300"/>
                    <a:pt x="881" y="1668"/>
                  </a:cubicBezTo>
                  <a:lnTo>
                    <a:pt x="126" y="2835"/>
                  </a:lnTo>
                  <a:cubicBezTo>
                    <a:pt x="73" y="2919"/>
                    <a:pt x="18" y="3005"/>
                    <a:pt x="8" y="3105"/>
                  </a:cubicBezTo>
                  <a:cubicBezTo>
                    <a:pt x="0" y="3190"/>
                    <a:pt x="29" y="3276"/>
                    <a:pt x="66" y="3354"/>
                  </a:cubicBezTo>
                  <a:cubicBezTo>
                    <a:pt x="159" y="3551"/>
                    <a:pt x="336" y="3737"/>
                    <a:pt x="556" y="3741"/>
                  </a:cubicBezTo>
                  <a:cubicBezTo>
                    <a:pt x="557" y="3741"/>
                    <a:pt x="558" y="3741"/>
                    <a:pt x="559" y="3741"/>
                  </a:cubicBezTo>
                  <a:cubicBezTo>
                    <a:pt x="776" y="3741"/>
                    <a:pt x="974" y="3471"/>
                    <a:pt x="843" y="3296"/>
                  </a:cubicBezTo>
                  <a:lnTo>
                    <a:pt x="843" y="3296"/>
                  </a:lnTo>
                  <a:cubicBezTo>
                    <a:pt x="1098" y="3444"/>
                    <a:pt x="1281" y="3697"/>
                    <a:pt x="1536" y="3845"/>
                  </a:cubicBezTo>
                  <a:cubicBezTo>
                    <a:pt x="1641" y="3906"/>
                    <a:pt x="1769" y="3940"/>
                    <a:pt x="1893" y="3940"/>
                  </a:cubicBezTo>
                  <a:cubicBezTo>
                    <a:pt x="2071" y="3940"/>
                    <a:pt x="2238" y="3869"/>
                    <a:pt x="2305" y="3707"/>
                  </a:cubicBezTo>
                  <a:cubicBezTo>
                    <a:pt x="2346" y="3605"/>
                    <a:pt x="2335" y="3490"/>
                    <a:pt x="2319" y="3381"/>
                  </a:cubicBezTo>
                  <a:cubicBezTo>
                    <a:pt x="2258" y="3019"/>
                    <a:pt x="2116" y="2674"/>
                    <a:pt x="1900" y="2378"/>
                  </a:cubicBezTo>
                  <a:lnTo>
                    <a:pt x="1900" y="2378"/>
                  </a:lnTo>
                  <a:cubicBezTo>
                    <a:pt x="1996" y="2460"/>
                    <a:pt x="2125" y="2503"/>
                    <a:pt x="2252" y="2503"/>
                  </a:cubicBezTo>
                  <a:cubicBezTo>
                    <a:pt x="2395" y="2503"/>
                    <a:pt x="2535" y="2449"/>
                    <a:pt x="2623" y="2337"/>
                  </a:cubicBezTo>
                  <a:cubicBezTo>
                    <a:pt x="2788" y="2127"/>
                    <a:pt x="2672" y="1749"/>
                    <a:pt x="2408" y="1705"/>
                  </a:cubicBezTo>
                  <a:lnTo>
                    <a:pt x="2408" y="1705"/>
                  </a:lnTo>
                  <a:cubicBezTo>
                    <a:pt x="2525" y="1723"/>
                    <a:pt x="2643" y="1732"/>
                    <a:pt x="2760" y="1732"/>
                  </a:cubicBezTo>
                  <a:cubicBezTo>
                    <a:pt x="2978" y="1732"/>
                    <a:pt x="3194" y="1701"/>
                    <a:pt x="3403" y="1638"/>
                  </a:cubicBezTo>
                  <a:cubicBezTo>
                    <a:pt x="3483" y="1613"/>
                    <a:pt x="3569" y="1577"/>
                    <a:pt x="3605" y="1503"/>
                  </a:cubicBezTo>
                  <a:cubicBezTo>
                    <a:pt x="3635" y="1443"/>
                    <a:pt x="3624" y="1370"/>
                    <a:pt x="3604" y="1307"/>
                  </a:cubicBezTo>
                  <a:cubicBezTo>
                    <a:pt x="3512" y="1016"/>
                    <a:pt x="3218" y="804"/>
                    <a:pt x="2914" y="804"/>
                  </a:cubicBezTo>
                  <a:cubicBezTo>
                    <a:pt x="2906" y="804"/>
                    <a:pt x="2897" y="804"/>
                    <a:pt x="2888" y="804"/>
                  </a:cubicBezTo>
                  <a:cubicBezTo>
                    <a:pt x="3410" y="782"/>
                    <a:pt x="3363" y="96"/>
                    <a:pt x="2887" y="10"/>
                  </a:cubicBezTo>
                  <a:cubicBezTo>
                    <a:pt x="2853" y="4"/>
                    <a:pt x="2819" y="1"/>
                    <a:pt x="2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6"/>
            <p:cNvSpPr/>
            <p:nvPr/>
          </p:nvSpPr>
          <p:spPr>
            <a:xfrm>
              <a:off x="-1380125" y="1529279"/>
              <a:ext cx="129625" cy="100950"/>
            </a:xfrm>
            <a:custGeom>
              <a:avLst/>
              <a:gdLst/>
              <a:ahLst/>
              <a:cxnLst/>
              <a:rect l="l" t="t" r="r" b="b"/>
              <a:pathLst>
                <a:path w="5185" h="4038" extrusionOk="0">
                  <a:moveTo>
                    <a:pt x="3615" y="858"/>
                  </a:moveTo>
                  <a:cubicBezTo>
                    <a:pt x="3762" y="904"/>
                    <a:pt x="3896" y="973"/>
                    <a:pt x="3992" y="1077"/>
                  </a:cubicBezTo>
                  <a:cubicBezTo>
                    <a:pt x="4116" y="1213"/>
                    <a:pt x="4140" y="1541"/>
                    <a:pt x="3924" y="1541"/>
                  </a:cubicBezTo>
                  <a:cubicBezTo>
                    <a:pt x="3903" y="1541"/>
                    <a:pt x="3881" y="1538"/>
                    <a:pt x="3856" y="1532"/>
                  </a:cubicBezTo>
                  <a:cubicBezTo>
                    <a:pt x="3694" y="1492"/>
                    <a:pt x="3554" y="1286"/>
                    <a:pt x="3546" y="1123"/>
                  </a:cubicBezTo>
                  <a:cubicBezTo>
                    <a:pt x="3540" y="1029"/>
                    <a:pt x="3569" y="940"/>
                    <a:pt x="3615" y="858"/>
                  </a:cubicBezTo>
                  <a:close/>
                  <a:moveTo>
                    <a:pt x="1511" y="2218"/>
                  </a:moveTo>
                  <a:cubicBezTo>
                    <a:pt x="1613" y="2218"/>
                    <a:pt x="1716" y="2235"/>
                    <a:pt x="1801" y="2281"/>
                  </a:cubicBezTo>
                  <a:cubicBezTo>
                    <a:pt x="1977" y="2376"/>
                    <a:pt x="2019" y="2719"/>
                    <a:pt x="1849" y="2850"/>
                  </a:cubicBezTo>
                  <a:cubicBezTo>
                    <a:pt x="1826" y="2868"/>
                    <a:pt x="1802" y="2876"/>
                    <a:pt x="1778" y="2876"/>
                  </a:cubicBezTo>
                  <a:cubicBezTo>
                    <a:pt x="1671" y="2876"/>
                    <a:pt x="1568" y="2720"/>
                    <a:pt x="1521" y="2641"/>
                  </a:cubicBezTo>
                  <a:cubicBezTo>
                    <a:pt x="1444" y="2515"/>
                    <a:pt x="1400" y="2372"/>
                    <a:pt x="1395" y="2225"/>
                  </a:cubicBezTo>
                  <a:cubicBezTo>
                    <a:pt x="1432" y="2221"/>
                    <a:pt x="1472" y="2218"/>
                    <a:pt x="1511" y="2218"/>
                  </a:cubicBezTo>
                  <a:close/>
                  <a:moveTo>
                    <a:pt x="4752" y="1"/>
                  </a:moveTo>
                  <a:cubicBezTo>
                    <a:pt x="4291" y="1"/>
                    <a:pt x="3721" y="275"/>
                    <a:pt x="3465" y="663"/>
                  </a:cubicBezTo>
                  <a:cubicBezTo>
                    <a:pt x="3317" y="629"/>
                    <a:pt x="3165" y="613"/>
                    <a:pt x="3013" y="613"/>
                  </a:cubicBezTo>
                  <a:cubicBezTo>
                    <a:pt x="2182" y="613"/>
                    <a:pt x="1348" y="1102"/>
                    <a:pt x="1220" y="1990"/>
                  </a:cubicBezTo>
                  <a:cubicBezTo>
                    <a:pt x="1219" y="2003"/>
                    <a:pt x="1219" y="2016"/>
                    <a:pt x="1218" y="2029"/>
                  </a:cubicBezTo>
                  <a:cubicBezTo>
                    <a:pt x="995" y="2085"/>
                    <a:pt x="783" y="2195"/>
                    <a:pt x="638" y="2327"/>
                  </a:cubicBezTo>
                  <a:cubicBezTo>
                    <a:pt x="202" y="2732"/>
                    <a:pt x="0" y="3425"/>
                    <a:pt x="144" y="3996"/>
                  </a:cubicBezTo>
                  <a:cubicBezTo>
                    <a:pt x="152" y="4025"/>
                    <a:pt x="172" y="4037"/>
                    <a:pt x="194" y="4037"/>
                  </a:cubicBezTo>
                  <a:cubicBezTo>
                    <a:pt x="223" y="4037"/>
                    <a:pt x="253" y="4015"/>
                    <a:pt x="257" y="3981"/>
                  </a:cubicBezTo>
                  <a:cubicBezTo>
                    <a:pt x="325" y="3348"/>
                    <a:pt x="523" y="2457"/>
                    <a:pt x="1218" y="2258"/>
                  </a:cubicBezTo>
                  <a:cubicBezTo>
                    <a:pt x="1245" y="2601"/>
                    <a:pt x="1396" y="3008"/>
                    <a:pt x="1735" y="3067"/>
                  </a:cubicBezTo>
                  <a:cubicBezTo>
                    <a:pt x="1756" y="3070"/>
                    <a:pt x="1776" y="3072"/>
                    <a:pt x="1795" y="3072"/>
                  </a:cubicBezTo>
                  <a:cubicBezTo>
                    <a:pt x="2165" y="3072"/>
                    <a:pt x="2233" y="2406"/>
                    <a:pt x="2014" y="2185"/>
                  </a:cubicBezTo>
                  <a:cubicBezTo>
                    <a:pt x="1878" y="2047"/>
                    <a:pt x="1695" y="1993"/>
                    <a:pt x="1503" y="1993"/>
                  </a:cubicBezTo>
                  <a:cubicBezTo>
                    <a:pt x="1472" y="1993"/>
                    <a:pt x="1441" y="1995"/>
                    <a:pt x="1410" y="1997"/>
                  </a:cubicBezTo>
                  <a:cubicBezTo>
                    <a:pt x="1531" y="1242"/>
                    <a:pt x="2272" y="764"/>
                    <a:pt x="3014" y="764"/>
                  </a:cubicBezTo>
                  <a:cubicBezTo>
                    <a:pt x="3038" y="764"/>
                    <a:pt x="3061" y="765"/>
                    <a:pt x="3085" y="766"/>
                  </a:cubicBezTo>
                  <a:cubicBezTo>
                    <a:pt x="3188" y="770"/>
                    <a:pt x="3291" y="782"/>
                    <a:pt x="3392" y="800"/>
                  </a:cubicBezTo>
                  <a:cubicBezTo>
                    <a:pt x="3333" y="928"/>
                    <a:pt x="3317" y="1072"/>
                    <a:pt x="3343" y="1211"/>
                  </a:cubicBezTo>
                  <a:cubicBezTo>
                    <a:pt x="3391" y="1445"/>
                    <a:pt x="3668" y="1736"/>
                    <a:pt x="3922" y="1736"/>
                  </a:cubicBezTo>
                  <a:cubicBezTo>
                    <a:pt x="4018" y="1736"/>
                    <a:pt x="4111" y="1694"/>
                    <a:pt x="4187" y="1591"/>
                  </a:cubicBezTo>
                  <a:cubicBezTo>
                    <a:pt x="4474" y="1198"/>
                    <a:pt x="4040" y="866"/>
                    <a:pt x="3701" y="732"/>
                  </a:cubicBezTo>
                  <a:cubicBezTo>
                    <a:pt x="3815" y="594"/>
                    <a:pt x="3972" y="479"/>
                    <a:pt x="4103" y="402"/>
                  </a:cubicBezTo>
                  <a:cubicBezTo>
                    <a:pt x="4312" y="280"/>
                    <a:pt x="4581" y="173"/>
                    <a:pt x="4838" y="173"/>
                  </a:cubicBezTo>
                  <a:cubicBezTo>
                    <a:pt x="4915" y="173"/>
                    <a:pt x="4991" y="183"/>
                    <a:pt x="5064" y="204"/>
                  </a:cubicBezTo>
                  <a:cubicBezTo>
                    <a:pt x="5071" y="206"/>
                    <a:pt x="5077" y="207"/>
                    <a:pt x="5083" y="207"/>
                  </a:cubicBezTo>
                  <a:cubicBezTo>
                    <a:pt x="5146" y="207"/>
                    <a:pt x="5184" y="108"/>
                    <a:pt x="5118" y="75"/>
                  </a:cubicBezTo>
                  <a:cubicBezTo>
                    <a:pt x="5012" y="24"/>
                    <a:pt x="4887" y="1"/>
                    <a:pt x="47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6"/>
            <p:cNvSpPr/>
            <p:nvPr/>
          </p:nvSpPr>
          <p:spPr>
            <a:xfrm>
              <a:off x="-675450" y="1920254"/>
              <a:ext cx="112200" cy="146300"/>
            </a:xfrm>
            <a:custGeom>
              <a:avLst/>
              <a:gdLst/>
              <a:ahLst/>
              <a:cxnLst/>
              <a:rect l="l" t="t" r="r" b="b"/>
              <a:pathLst>
                <a:path w="4488" h="5852" extrusionOk="0">
                  <a:moveTo>
                    <a:pt x="2894" y="817"/>
                  </a:moveTo>
                  <a:cubicBezTo>
                    <a:pt x="3005" y="817"/>
                    <a:pt x="3126" y="878"/>
                    <a:pt x="3208" y="963"/>
                  </a:cubicBezTo>
                  <a:cubicBezTo>
                    <a:pt x="3364" y="1131"/>
                    <a:pt x="3397" y="1367"/>
                    <a:pt x="3389" y="1592"/>
                  </a:cubicBezTo>
                  <a:cubicBezTo>
                    <a:pt x="3313" y="1638"/>
                    <a:pt x="3231" y="1672"/>
                    <a:pt x="3146" y="1694"/>
                  </a:cubicBezTo>
                  <a:cubicBezTo>
                    <a:pt x="3112" y="1703"/>
                    <a:pt x="3079" y="1707"/>
                    <a:pt x="3047" y="1707"/>
                  </a:cubicBezTo>
                  <a:cubicBezTo>
                    <a:pt x="2720" y="1707"/>
                    <a:pt x="2528" y="1269"/>
                    <a:pt x="2660" y="974"/>
                  </a:cubicBezTo>
                  <a:cubicBezTo>
                    <a:pt x="2711" y="862"/>
                    <a:pt x="2799" y="817"/>
                    <a:pt x="2894" y="817"/>
                  </a:cubicBezTo>
                  <a:close/>
                  <a:moveTo>
                    <a:pt x="1337" y="3383"/>
                  </a:moveTo>
                  <a:cubicBezTo>
                    <a:pt x="1524" y="3383"/>
                    <a:pt x="1751" y="3580"/>
                    <a:pt x="1822" y="3710"/>
                  </a:cubicBezTo>
                  <a:cubicBezTo>
                    <a:pt x="1862" y="3787"/>
                    <a:pt x="1887" y="3871"/>
                    <a:pt x="1895" y="3956"/>
                  </a:cubicBezTo>
                  <a:cubicBezTo>
                    <a:pt x="1778" y="3991"/>
                    <a:pt x="1656" y="4022"/>
                    <a:pt x="1535" y="4022"/>
                  </a:cubicBezTo>
                  <a:cubicBezTo>
                    <a:pt x="1516" y="4022"/>
                    <a:pt x="1497" y="4021"/>
                    <a:pt x="1478" y="4019"/>
                  </a:cubicBezTo>
                  <a:cubicBezTo>
                    <a:pt x="1251" y="4000"/>
                    <a:pt x="992" y="3713"/>
                    <a:pt x="1151" y="3483"/>
                  </a:cubicBezTo>
                  <a:cubicBezTo>
                    <a:pt x="1200" y="3411"/>
                    <a:pt x="1266" y="3383"/>
                    <a:pt x="1337" y="3383"/>
                  </a:cubicBezTo>
                  <a:close/>
                  <a:moveTo>
                    <a:pt x="4069" y="0"/>
                  </a:moveTo>
                  <a:cubicBezTo>
                    <a:pt x="4023" y="0"/>
                    <a:pt x="3981" y="39"/>
                    <a:pt x="3993" y="100"/>
                  </a:cubicBezTo>
                  <a:cubicBezTo>
                    <a:pt x="4075" y="543"/>
                    <a:pt x="3928" y="1117"/>
                    <a:pt x="3578" y="1449"/>
                  </a:cubicBezTo>
                  <a:cubicBezTo>
                    <a:pt x="3535" y="1072"/>
                    <a:pt x="3328" y="621"/>
                    <a:pt x="2943" y="621"/>
                  </a:cubicBezTo>
                  <a:cubicBezTo>
                    <a:pt x="2886" y="621"/>
                    <a:pt x="2825" y="630"/>
                    <a:pt x="2760" y="652"/>
                  </a:cubicBezTo>
                  <a:cubicBezTo>
                    <a:pt x="2306" y="801"/>
                    <a:pt x="2418" y="1496"/>
                    <a:pt x="2693" y="1765"/>
                  </a:cubicBezTo>
                  <a:cubicBezTo>
                    <a:pt x="2800" y="1870"/>
                    <a:pt x="2926" y="1912"/>
                    <a:pt x="3056" y="1912"/>
                  </a:cubicBezTo>
                  <a:cubicBezTo>
                    <a:pt x="3158" y="1912"/>
                    <a:pt x="3263" y="1886"/>
                    <a:pt x="3364" y="1845"/>
                  </a:cubicBezTo>
                  <a:lnTo>
                    <a:pt x="3364" y="1845"/>
                  </a:lnTo>
                  <a:cubicBezTo>
                    <a:pt x="3306" y="2272"/>
                    <a:pt x="3166" y="2730"/>
                    <a:pt x="2993" y="3119"/>
                  </a:cubicBezTo>
                  <a:cubicBezTo>
                    <a:pt x="2811" y="3522"/>
                    <a:pt x="2521" y="3749"/>
                    <a:pt x="2125" y="3886"/>
                  </a:cubicBezTo>
                  <a:cubicBezTo>
                    <a:pt x="2097" y="3757"/>
                    <a:pt x="2039" y="3635"/>
                    <a:pt x="1957" y="3532"/>
                  </a:cubicBezTo>
                  <a:cubicBezTo>
                    <a:pt x="1833" y="3377"/>
                    <a:pt x="1588" y="3223"/>
                    <a:pt x="1365" y="3223"/>
                  </a:cubicBezTo>
                  <a:cubicBezTo>
                    <a:pt x="1263" y="3223"/>
                    <a:pt x="1166" y="3256"/>
                    <a:pt x="1087" y="3334"/>
                  </a:cubicBezTo>
                  <a:cubicBezTo>
                    <a:pt x="794" y="3625"/>
                    <a:pt x="1142" y="4099"/>
                    <a:pt x="1478" y="4133"/>
                  </a:cubicBezTo>
                  <a:cubicBezTo>
                    <a:pt x="1526" y="4138"/>
                    <a:pt x="1574" y="4140"/>
                    <a:pt x="1622" y="4140"/>
                  </a:cubicBezTo>
                  <a:cubicBezTo>
                    <a:pt x="1715" y="4140"/>
                    <a:pt x="1808" y="4132"/>
                    <a:pt x="1899" y="4115"/>
                  </a:cubicBezTo>
                  <a:lnTo>
                    <a:pt x="1899" y="4115"/>
                  </a:lnTo>
                  <a:cubicBezTo>
                    <a:pt x="1871" y="4453"/>
                    <a:pt x="1634" y="4784"/>
                    <a:pt x="1402" y="5006"/>
                  </a:cubicBezTo>
                  <a:cubicBezTo>
                    <a:pt x="1026" y="5367"/>
                    <a:pt x="518" y="5609"/>
                    <a:pt x="34" y="5783"/>
                  </a:cubicBezTo>
                  <a:cubicBezTo>
                    <a:pt x="1" y="5796"/>
                    <a:pt x="8" y="5845"/>
                    <a:pt x="42" y="5849"/>
                  </a:cubicBezTo>
                  <a:cubicBezTo>
                    <a:pt x="70" y="5851"/>
                    <a:pt x="99" y="5852"/>
                    <a:pt x="128" y="5852"/>
                  </a:cubicBezTo>
                  <a:cubicBezTo>
                    <a:pt x="738" y="5852"/>
                    <a:pt x="1359" y="5481"/>
                    <a:pt x="1755" y="5034"/>
                  </a:cubicBezTo>
                  <a:cubicBezTo>
                    <a:pt x="1987" y="4770"/>
                    <a:pt x="2157" y="4406"/>
                    <a:pt x="2145" y="4055"/>
                  </a:cubicBezTo>
                  <a:cubicBezTo>
                    <a:pt x="2461" y="3956"/>
                    <a:pt x="2756" y="3776"/>
                    <a:pt x="2943" y="3537"/>
                  </a:cubicBezTo>
                  <a:cubicBezTo>
                    <a:pt x="3132" y="3292"/>
                    <a:pt x="3238" y="2992"/>
                    <a:pt x="3334" y="2701"/>
                  </a:cubicBezTo>
                  <a:cubicBezTo>
                    <a:pt x="3437" y="2386"/>
                    <a:pt x="3541" y="2063"/>
                    <a:pt x="3576" y="1731"/>
                  </a:cubicBezTo>
                  <a:cubicBezTo>
                    <a:pt x="3668" y="1670"/>
                    <a:pt x="3753" y="1600"/>
                    <a:pt x="3830" y="1522"/>
                  </a:cubicBezTo>
                  <a:cubicBezTo>
                    <a:pt x="4186" y="1158"/>
                    <a:pt x="4487" y="498"/>
                    <a:pt x="4140" y="37"/>
                  </a:cubicBezTo>
                  <a:cubicBezTo>
                    <a:pt x="4120" y="12"/>
                    <a:pt x="4094" y="0"/>
                    <a:pt x="4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6"/>
            <p:cNvSpPr/>
            <p:nvPr/>
          </p:nvSpPr>
          <p:spPr>
            <a:xfrm>
              <a:off x="-754375" y="1529929"/>
              <a:ext cx="101000" cy="55100"/>
            </a:xfrm>
            <a:custGeom>
              <a:avLst/>
              <a:gdLst/>
              <a:ahLst/>
              <a:cxnLst/>
              <a:rect l="l" t="t" r="r" b="b"/>
              <a:pathLst>
                <a:path w="4040" h="2204" extrusionOk="0">
                  <a:moveTo>
                    <a:pt x="2259" y="1040"/>
                  </a:moveTo>
                  <a:cubicBezTo>
                    <a:pt x="2281" y="1108"/>
                    <a:pt x="2292" y="1179"/>
                    <a:pt x="2293" y="1251"/>
                  </a:cubicBezTo>
                  <a:cubicBezTo>
                    <a:pt x="2293" y="1425"/>
                    <a:pt x="2199" y="1480"/>
                    <a:pt x="2078" y="1480"/>
                  </a:cubicBezTo>
                  <a:cubicBezTo>
                    <a:pt x="2044" y="1480"/>
                    <a:pt x="2008" y="1476"/>
                    <a:pt x="1972" y="1469"/>
                  </a:cubicBezTo>
                  <a:cubicBezTo>
                    <a:pt x="2013" y="1271"/>
                    <a:pt x="2116" y="1127"/>
                    <a:pt x="2259" y="1040"/>
                  </a:cubicBezTo>
                  <a:close/>
                  <a:moveTo>
                    <a:pt x="1250" y="1"/>
                  </a:moveTo>
                  <a:cubicBezTo>
                    <a:pt x="1120" y="1"/>
                    <a:pt x="985" y="22"/>
                    <a:pt x="850" y="69"/>
                  </a:cubicBezTo>
                  <a:cubicBezTo>
                    <a:pt x="455" y="204"/>
                    <a:pt x="0" y="590"/>
                    <a:pt x="46" y="1045"/>
                  </a:cubicBezTo>
                  <a:cubicBezTo>
                    <a:pt x="46" y="1070"/>
                    <a:pt x="67" y="1086"/>
                    <a:pt x="88" y="1086"/>
                  </a:cubicBezTo>
                  <a:cubicBezTo>
                    <a:pt x="101" y="1086"/>
                    <a:pt x="114" y="1080"/>
                    <a:pt x="123" y="1067"/>
                  </a:cubicBezTo>
                  <a:cubicBezTo>
                    <a:pt x="253" y="896"/>
                    <a:pt x="346" y="697"/>
                    <a:pt x="500" y="548"/>
                  </a:cubicBezTo>
                  <a:cubicBezTo>
                    <a:pt x="650" y="402"/>
                    <a:pt x="839" y="303"/>
                    <a:pt x="1045" y="261"/>
                  </a:cubicBezTo>
                  <a:cubicBezTo>
                    <a:pt x="1116" y="247"/>
                    <a:pt x="1186" y="239"/>
                    <a:pt x="1255" y="239"/>
                  </a:cubicBezTo>
                  <a:cubicBezTo>
                    <a:pt x="1525" y="239"/>
                    <a:pt x="1778" y="348"/>
                    <a:pt x="1969" y="553"/>
                  </a:cubicBezTo>
                  <a:cubicBezTo>
                    <a:pt x="2031" y="619"/>
                    <a:pt x="2086" y="692"/>
                    <a:pt x="2134" y="769"/>
                  </a:cubicBezTo>
                  <a:cubicBezTo>
                    <a:pt x="2106" y="781"/>
                    <a:pt x="2080" y="795"/>
                    <a:pt x="2054" y="810"/>
                  </a:cubicBezTo>
                  <a:cubicBezTo>
                    <a:pt x="1795" y="984"/>
                    <a:pt x="1692" y="1270"/>
                    <a:pt x="1674" y="1570"/>
                  </a:cubicBezTo>
                  <a:cubicBezTo>
                    <a:pt x="1671" y="1632"/>
                    <a:pt x="1719" y="1688"/>
                    <a:pt x="1775" y="1705"/>
                  </a:cubicBezTo>
                  <a:cubicBezTo>
                    <a:pt x="1868" y="1732"/>
                    <a:pt x="1972" y="1751"/>
                    <a:pt x="2073" y="1751"/>
                  </a:cubicBezTo>
                  <a:cubicBezTo>
                    <a:pt x="2232" y="1751"/>
                    <a:pt x="2384" y="1702"/>
                    <a:pt x="2474" y="1554"/>
                  </a:cubicBezTo>
                  <a:cubicBezTo>
                    <a:pt x="2583" y="1375"/>
                    <a:pt x="2552" y="1148"/>
                    <a:pt x="2486" y="954"/>
                  </a:cubicBezTo>
                  <a:cubicBezTo>
                    <a:pt x="2541" y="944"/>
                    <a:pt x="2597" y="939"/>
                    <a:pt x="2652" y="939"/>
                  </a:cubicBezTo>
                  <a:cubicBezTo>
                    <a:pt x="2753" y="939"/>
                    <a:pt x="2853" y="956"/>
                    <a:pt x="2949" y="988"/>
                  </a:cubicBezTo>
                  <a:cubicBezTo>
                    <a:pt x="3169" y="1061"/>
                    <a:pt x="3375" y="1202"/>
                    <a:pt x="3494" y="1403"/>
                  </a:cubicBezTo>
                  <a:cubicBezTo>
                    <a:pt x="3637" y="1646"/>
                    <a:pt x="3576" y="1881"/>
                    <a:pt x="3563" y="2141"/>
                  </a:cubicBezTo>
                  <a:cubicBezTo>
                    <a:pt x="3561" y="2178"/>
                    <a:pt x="3595" y="2204"/>
                    <a:pt x="3628" y="2204"/>
                  </a:cubicBezTo>
                  <a:cubicBezTo>
                    <a:pt x="3643" y="2204"/>
                    <a:pt x="3658" y="2198"/>
                    <a:pt x="3670" y="2185"/>
                  </a:cubicBezTo>
                  <a:cubicBezTo>
                    <a:pt x="4039" y="1796"/>
                    <a:pt x="3737" y="1191"/>
                    <a:pt x="3373" y="924"/>
                  </a:cubicBezTo>
                  <a:cubicBezTo>
                    <a:pt x="3154" y="764"/>
                    <a:pt x="2865" y="661"/>
                    <a:pt x="2583" y="661"/>
                  </a:cubicBezTo>
                  <a:cubicBezTo>
                    <a:pt x="2509" y="661"/>
                    <a:pt x="2435" y="668"/>
                    <a:pt x="2363" y="684"/>
                  </a:cubicBezTo>
                  <a:cubicBezTo>
                    <a:pt x="2126" y="272"/>
                    <a:pt x="1713" y="1"/>
                    <a:pt x="1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6"/>
            <p:cNvSpPr/>
            <p:nvPr/>
          </p:nvSpPr>
          <p:spPr>
            <a:xfrm>
              <a:off x="-1417000" y="1794479"/>
              <a:ext cx="139500" cy="81100"/>
            </a:xfrm>
            <a:custGeom>
              <a:avLst/>
              <a:gdLst/>
              <a:ahLst/>
              <a:cxnLst/>
              <a:rect l="l" t="t" r="r" b="b"/>
              <a:pathLst>
                <a:path w="5580" h="3244" extrusionOk="0">
                  <a:moveTo>
                    <a:pt x="3084" y="1"/>
                  </a:moveTo>
                  <a:cubicBezTo>
                    <a:pt x="2597" y="1"/>
                    <a:pt x="2209" y="399"/>
                    <a:pt x="2046" y="853"/>
                  </a:cubicBezTo>
                  <a:cubicBezTo>
                    <a:pt x="1968" y="800"/>
                    <a:pt x="1873" y="768"/>
                    <a:pt x="1763" y="768"/>
                  </a:cubicBezTo>
                  <a:cubicBezTo>
                    <a:pt x="1731" y="768"/>
                    <a:pt x="1698" y="771"/>
                    <a:pt x="1663" y="776"/>
                  </a:cubicBezTo>
                  <a:cubicBezTo>
                    <a:pt x="1412" y="818"/>
                    <a:pt x="1227" y="981"/>
                    <a:pt x="1119" y="1190"/>
                  </a:cubicBezTo>
                  <a:cubicBezTo>
                    <a:pt x="1042" y="1110"/>
                    <a:pt x="948" y="1058"/>
                    <a:pt x="846" y="1058"/>
                  </a:cubicBezTo>
                  <a:cubicBezTo>
                    <a:pt x="768" y="1058"/>
                    <a:pt x="686" y="1088"/>
                    <a:pt x="603" y="1161"/>
                  </a:cubicBezTo>
                  <a:cubicBezTo>
                    <a:pt x="458" y="1289"/>
                    <a:pt x="384" y="1482"/>
                    <a:pt x="385" y="1673"/>
                  </a:cubicBezTo>
                  <a:cubicBezTo>
                    <a:pt x="156" y="1687"/>
                    <a:pt x="1" y="1960"/>
                    <a:pt x="108" y="2211"/>
                  </a:cubicBezTo>
                  <a:cubicBezTo>
                    <a:pt x="199" y="2424"/>
                    <a:pt x="382" y="2486"/>
                    <a:pt x="581" y="2486"/>
                  </a:cubicBezTo>
                  <a:cubicBezTo>
                    <a:pt x="691" y="2486"/>
                    <a:pt x="807" y="2467"/>
                    <a:pt x="915" y="2444"/>
                  </a:cubicBezTo>
                  <a:cubicBezTo>
                    <a:pt x="980" y="2794"/>
                    <a:pt x="1333" y="2952"/>
                    <a:pt x="1700" y="2952"/>
                  </a:cubicBezTo>
                  <a:cubicBezTo>
                    <a:pt x="1933" y="2952"/>
                    <a:pt x="2172" y="2888"/>
                    <a:pt x="2345" y="2768"/>
                  </a:cubicBezTo>
                  <a:cubicBezTo>
                    <a:pt x="2549" y="3086"/>
                    <a:pt x="2907" y="3244"/>
                    <a:pt x="3261" y="3244"/>
                  </a:cubicBezTo>
                  <a:cubicBezTo>
                    <a:pt x="3680" y="3244"/>
                    <a:pt x="4091" y="3024"/>
                    <a:pt x="4232" y="2587"/>
                  </a:cubicBezTo>
                  <a:cubicBezTo>
                    <a:pt x="4347" y="2620"/>
                    <a:pt x="4476" y="2638"/>
                    <a:pt x="4606" y="2638"/>
                  </a:cubicBezTo>
                  <a:cubicBezTo>
                    <a:pt x="4942" y="2638"/>
                    <a:pt x="5285" y="2517"/>
                    <a:pt x="5412" y="2218"/>
                  </a:cubicBezTo>
                  <a:cubicBezTo>
                    <a:pt x="5580" y="1817"/>
                    <a:pt x="5215" y="1516"/>
                    <a:pt x="4840" y="1449"/>
                  </a:cubicBezTo>
                  <a:cubicBezTo>
                    <a:pt x="4897" y="1283"/>
                    <a:pt x="4856" y="1094"/>
                    <a:pt x="4697" y="945"/>
                  </a:cubicBezTo>
                  <a:cubicBezTo>
                    <a:pt x="4573" y="828"/>
                    <a:pt x="4441" y="782"/>
                    <a:pt x="4307" y="782"/>
                  </a:cubicBezTo>
                  <a:cubicBezTo>
                    <a:pt x="4127" y="782"/>
                    <a:pt x="3944" y="866"/>
                    <a:pt x="3777" y="971"/>
                  </a:cubicBezTo>
                  <a:cubicBezTo>
                    <a:pt x="3768" y="516"/>
                    <a:pt x="3643" y="6"/>
                    <a:pt x="3096" y="1"/>
                  </a:cubicBezTo>
                  <a:cubicBezTo>
                    <a:pt x="3092" y="1"/>
                    <a:pt x="3088" y="1"/>
                    <a:pt x="3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6"/>
            <p:cNvSpPr/>
            <p:nvPr/>
          </p:nvSpPr>
          <p:spPr>
            <a:xfrm>
              <a:off x="-714425" y="1747054"/>
              <a:ext cx="139500" cy="81125"/>
            </a:xfrm>
            <a:custGeom>
              <a:avLst/>
              <a:gdLst/>
              <a:ahLst/>
              <a:cxnLst/>
              <a:rect l="l" t="t" r="r" b="b"/>
              <a:pathLst>
                <a:path w="5580" h="3245" extrusionOk="0">
                  <a:moveTo>
                    <a:pt x="3085" y="1"/>
                  </a:moveTo>
                  <a:cubicBezTo>
                    <a:pt x="2598" y="1"/>
                    <a:pt x="2208" y="399"/>
                    <a:pt x="2044" y="853"/>
                  </a:cubicBezTo>
                  <a:cubicBezTo>
                    <a:pt x="1967" y="801"/>
                    <a:pt x="1873" y="768"/>
                    <a:pt x="1765" y="768"/>
                  </a:cubicBezTo>
                  <a:cubicBezTo>
                    <a:pt x="1732" y="768"/>
                    <a:pt x="1697" y="771"/>
                    <a:pt x="1661" y="778"/>
                  </a:cubicBezTo>
                  <a:cubicBezTo>
                    <a:pt x="1410" y="819"/>
                    <a:pt x="1226" y="981"/>
                    <a:pt x="1118" y="1191"/>
                  </a:cubicBezTo>
                  <a:cubicBezTo>
                    <a:pt x="1041" y="1111"/>
                    <a:pt x="947" y="1059"/>
                    <a:pt x="846" y="1059"/>
                  </a:cubicBezTo>
                  <a:cubicBezTo>
                    <a:pt x="768" y="1059"/>
                    <a:pt x="685" y="1089"/>
                    <a:pt x="602" y="1162"/>
                  </a:cubicBezTo>
                  <a:cubicBezTo>
                    <a:pt x="456" y="1290"/>
                    <a:pt x="383" y="1482"/>
                    <a:pt x="383" y="1673"/>
                  </a:cubicBezTo>
                  <a:cubicBezTo>
                    <a:pt x="154" y="1688"/>
                    <a:pt x="0" y="1961"/>
                    <a:pt x="107" y="2211"/>
                  </a:cubicBezTo>
                  <a:cubicBezTo>
                    <a:pt x="199" y="2424"/>
                    <a:pt x="381" y="2486"/>
                    <a:pt x="580" y="2486"/>
                  </a:cubicBezTo>
                  <a:cubicBezTo>
                    <a:pt x="690" y="2486"/>
                    <a:pt x="805" y="2467"/>
                    <a:pt x="913" y="2444"/>
                  </a:cubicBezTo>
                  <a:cubicBezTo>
                    <a:pt x="978" y="2794"/>
                    <a:pt x="1332" y="2953"/>
                    <a:pt x="1700" y="2953"/>
                  </a:cubicBezTo>
                  <a:cubicBezTo>
                    <a:pt x="1933" y="2953"/>
                    <a:pt x="2171" y="2889"/>
                    <a:pt x="2344" y="2770"/>
                  </a:cubicBezTo>
                  <a:cubicBezTo>
                    <a:pt x="2547" y="3087"/>
                    <a:pt x="2905" y="3245"/>
                    <a:pt x="3259" y="3245"/>
                  </a:cubicBezTo>
                  <a:cubicBezTo>
                    <a:pt x="3677" y="3245"/>
                    <a:pt x="4089" y="3024"/>
                    <a:pt x="4230" y="2587"/>
                  </a:cubicBezTo>
                  <a:cubicBezTo>
                    <a:pt x="4345" y="2620"/>
                    <a:pt x="4474" y="2639"/>
                    <a:pt x="4605" y="2639"/>
                  </a:cubicBezTo>
                  <a:cubicBezTo>
                    <a:pt x="4941" y="2639"/>
                    <a:pt x="5285" y="2517"/>
                    <a:pt x="5410" y="2218"/>
                  </a:cubicBezTo>
                  <a:cubicBezTo>
                    <a:pt x="5579" y="1818"/>
                    <a:pt x="5213" y="1516"/>
                    <a:pt x="4838" y="1449"/>
                  </a:cubicBezTo>
                  <a:cubicBezTo>
                    <a:pt x="4896" y="1284"/>
                    <a:pt x="4855" y="1095"/>
                    <a:pt x="4697" y="945"/>
                  </a:cubicBezTo>
                  <a:cubicBezTo>
                    <a:pt x="4572" y="828"/>
                    <a:pt x="4440" y="782"/>
                    <a:pt x="4306" y="782"/>
                  </a:cubicBezTo>
                  <a:cubicBezTo>
                    <a:pt x="4125" y="782"/>
                    <a:pt x="3943" y="866"/>
                    <a:pt x="3777" y="971"/>
                  </a:cubicBezTo>
                  <a:cubicBezTo>
                    <a:pt x="3766" y="517"/>
                    <a:pt x="3642" y="7"/>
                    <a:pt x="3095" y="1"/>
                  </a:cubicBezTo>
                  <a:cubicBezTo>
                    <a:pt x="3091"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6"/>
            <p:cNvSpPr/>
            <p:nvPr/>
          </p:nvSpPr>
          <p:spPr>
            <a:xfrm>
              <a:off x="-948450" y="2097554"/>
              <a:ext cx="139500" cy="81125"/>
            </a:xfrm>
            <a:custGeom>
              <a:avLst/>
              <a:gdLst/>
              <a:ahLst/>
              <a:cxnLst/>
              <a:rect l="l" t="t" r="r" b="b"/>
              <a:pathLst>
                <a:path w="5580" h="3245" extrusionOk="0">
                  <a:moveTo>
                    <a:pt x="2496" y="1"/>
                  </a:moveTo>
                  <a:cubicBezTo>
                    <a:pt x="2492" y="1"/>
                    <a:pt x="2488" y="1"/>
                    <a:pt x="2484" y="1"/>
                  </a:cubicBezTo>
                  <a:cubicBezTo>
                    <a:pt x="1937" y="7"/>
                    <a:pt x="1812" y="516"/>
                    <a:pt x="1803" y="972"/>
                  </a:cubicBezTo>
                  <a:cubicBezTo>
                    <a:pt x="1636" y="866"/>
                    <a:pt x="1453" y="781"/>
                    <a:pt x="1273" y="781"/>
                  </a:cubicBezTo>
                  <a:cubicBezTo>
                    <a:pt x="1139" y="781"/>
                    <a:pt x="1007" y="828"/>
                    <a:pt x="883" y="946"/>
                  </a:cubicBezTo>
                  <a:cubicBezTo>
                    <a:pt x="725" y="1094"/>
                    <a:pt x="682" y="1283"/>
                    <a:pt x="740" y="1449"/>
                  </a:cubicBezTo>
                  <a:cubicBezTo>
                    <a:pt x="365" y="1517"/>
                    <a:pt x="0" y="1817"/>
                    <a:pt x="169" y="2218"/>
                  </a:cubicBezTo>
                  <a:cubicBezTo>
                    <a:pt x="295" y="2517"/>
                    <a:pt x="638" y="2638"/>
                    <a:pt x="975" y="2638"/>
                  </a:cubicBezTo>
                  <a:cubicBezTo>
                    <a:pt x="1105" y="2638"/>
                    <a:pt x="1234" y="2620"/>
                    <a:pt x="1350" y="2587"/>
                  </a:cubicBezTo>
                  <a:cubicBezTo>
                    <a:pt x="1489" y="3024"/>
                    <a:pt x="1901" y="3244"/>
                    <a:pt x="2319" y="3244"/>
                  </a:cubicBezTo>
                  <a:cubicBezTo>
                    <a:pt x="2673" y="3244"/>
                    <a:pt x="3032" y="3086"/>
                    <a:pt x="3234" y="2769"/>
                  </a:cubicBezTo>
                  <a:cubicBezTo>
                    <a:pt x="3408" y="2889"/>
                    <a:pt x="3646" y="2953"/>
                    <a:pt x="3879" y="2953"/>
                  </a:cubicBezTo>
                  <a:cubicBezTo>
                    <a:pt x="4247" y="2953"/>
                    <a:pt x="4600" y="2794"/>
                    <a:pt x="4665" y="2445"/>
                  </a:cubicBezTo>
                  <a:cubicBezTo>
                    <a:pt x="4773" y="2468"/>
                    <a:pt x="4889" y="2487"/>
                    <a:pt x="5000" y="2487"/>
                  </a:cubicBezTo>
                  <a:cubicBezTo>
                    <a:pt x="5198" y="2487"/>
                    <a:pt x="5380" y="2425"/>
                    <a:pt x="5472" y="2211"/>
                  </a:cubicBezTo>
                  <a:cubicBezTo>
                    <a:pt x="5579" y="1961"/>
                    <a:pt x="5425" y="1687"/>
                    <a:pt x="5195" y="1673"/>
                  </a:cubicBezTo>
                  <a:cubicBezTo>
                    <a:pt x="5196" y="1482"/>
                    <a:pt x="5122" y="1289"/>
                    <a:pt x="4977" y="1161"/>
                  </a:cubicBezTo>
                  <a:cubicBezTo>
                    <a:pt x="4894" y="1089"/>
                    <a:pt x="4812" y="1058"/>
                    <a:pt x="4734" y="1058"/>
                  </a:cubicBezTo>
                  <a:cubicBezTo>
                    <a:pt x="4632" y="1058"/>
                    <a:pt x="4538" y="1111"/>
                    <a:pt x="4460" y="1191"/>
                  </a:cubicBezTo>
                  <a:cubicBezTo>
                    <a:pt x="4353" y="981"/>
                    <a:pt x="4168" y="819"/>
                    <a:pt x="3918" y="777"/>
                  </a:cubicBezTo>
                  <a:cubicBezTo>
                    <a:pt x="3883" y="771"/>
                    <a:pt x="3850" y="768"/>
                    <a:pt x="3818" y="768"/>
                  </a:cubicBezTo>
                  <a:cubicBezTo>
                    <a:pt x="3708" y="768"/>
                    <a:pt x="3613" y="799"/>
                    <a:pt x="3535" y="854"/>
                  </a:cubicBezTo>
                  <a:cubicBezTo>
                    <a:pt x="3372" y="399"/>
                    <a:pt x="2983" y="1"/>
                    <a:pt x="24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6"/>
            <p:cNvSpPr/>
            <p:nvPr/>
          </p:nvSpPr>
          <p:spPr>
            <a:xfrm>
              <a:off x="-1096100" y="1523554"/>
              <a:ext cx="101650" cy="59150"/>
            </a:xfrm>
            <a:custGeom>
              <a:avLst/>
              <a:gdLst/>
              <a:ahLst/>
              <a:cxnLst/>
              <a:rect l="l" t="t" r="r" b="b"/>
              <a:pathLst>
                <a:path w="4066" h="2366" extrusionOk="0">
                  <a:moveTo>
                    <a:pt x="1817" y="1"/>
                  </a:moveTo>
                  <a:cubicBezTo>
                    <a:pt x="1815" y="1"/>
                    <a:pt x="1812" y="1"/>
                    <a:pt x="1810" y="1"/>
                  </a:cubicBezTo>
                  <a:cubicBezTo>
                    <a:pt x="1412" y="5"/>
                    <a:pt x="1321" y="377"/>
                    <a:pt x="1314" y="708"/>
                  </a:cubicBezTo>
                  <a:cubicBezTo>
                    <a:pt x="1193" y="631"/>
                    <a:pt x="1060" y="570"/>
                    <a:pt x="928" y="570"/>
                  </a:cubicBezTo>
                  <a:cubicBezTo>
                    <a:pt x="830" y="570"/>
                    <a:pt x="734" y="604"/>
                    <a:pt x="643" y="689"/>
                  </a:cubicBezTo>
                  <a:cubicBezTo>
                    <a:pt x="529" y="799"/>
                    <a:pt x="499" y="937"/>
                    <a:pt x="540" y="1057"/>
                  </a:cubicBezTo>
                  <a:cubicBezTo>
                    <a:pt x="267" y="1106"/>
                    <a:pt x="0" y="1326"/>
                    <a:pt x="123" y="1617"/>
                  </a:cubicBezTo>
                  <a:cubicBezTo>
                    <a:pt x="215" y="1835"/>
                    <a:pt x="466" y="1923"/>
                    <a:pt x="711" y="1923"/>
                  </a:cubicBezTo>
                  <a:cubicBezTo>
                    <a:pt x="806" y="1923"/>
                    <a:pt x="900" y="1909"/>
                    <a:pt x="983" y="1886"/>
                  </a:cubicBezTo>
                  <a:cubicBezTo>
                    <a:pt x="1085" y="2204"/>
                    <a:pt x="1386" y="2365"/>
                    <a:pt x="1691" y="2365"/>
                  </a:cubicBezTo>
                  <a:cubicBezTo>
                    <a:pt x="1949" y="2365"/>
                    <a:pt x="2210" y="2250"/>
                    <a:pt x="2357" y="2019"/>
                  </a:cubicBezTo>
                  <a:cubicBezTo>
                    <a:pt x="2484" y="2106"/>
                    <a:pt x="2657" y="2152"/>
                    <a:pt x="2826" y="2152"/>
                  </a:cubicBezTo>
                  <a:cubicBezTo>
                    <a:pt x="3094" y="2152"/>
                    <a:pt x="3352" y="2036"/>
                    <a:pt x="3399" y="1781"/>
                  </a:cubicBezTo>
                  <a:cubicBezTo>
                    <a:pt x="3479" y="1798"/>
                    <a:pt x="3563" y="1812"/>
                    <a:pt x="3644" y="1812"/>
                  </a:cubicBezTo>
                  <a:cubicBezTo>
                    <a:pt x="3789" y="1812"/>
                    <a:pt x="3921" y="1767"/>
                    <a:pt x="3987" y="1611"/>
                  </a:cubicBezTo>
                  <a:cubicBezTo>
                    <a:pt x="4065" y="1429"/>
                    <a:pt x="3953" y="1230"/>
                    <a:pt x="3785" y="1220"/>
                  </a:cubicBezTo>
                  <a:cubicBezTo>
                    <a:pt x="3787" y="1080"/>
                    <a:pt x="3733" y="940"/>
                    <a:pt x="3627" y="847"/>
                  </a:cubicBezTo>
                  <a:cubicBezTo>
                    <a:pt x="3567" y="794"/>
                    <a:pt x="3507" y="772"/>
                    <a:pt x="3450" y="772"/>
                  </a:cubicBezTo>
                  <a:cubicBezTo>
                    <a:pt x="3376" y="772"/>
                    <a:pt x="3307" y="810"/>
                    <a:pt x="3251" y="869"/>
                  </a:cubicBezTo>
                  <a:cubicBezTo>
                    <a:pt x="3173" y="715"/>
                    <a:pt x="3037" y="597"/>
                    <a:pt x="2854" y="567"/>
                  </a:cubicBezTo>
                  <a:cubicBezTo>
                    <a:pt x="2831" y="562"/>
                    <a:pt x="2807" y="559"/>
                    <a:pt x="2783" y="559"/>
                  </a:cubicBezTo>
                  <a:cubicBezTo>
                    <a:pt x="2710" y="559"/>
                    <a:pt x="2638" y="581"/>
                    <a:pt x="2576" y="623"/>
                  </a:cubicBezTo>
                  <a:cubicBezTo>
                    <a:pt x="2457" y="292"/>
                    <a:pt x="2173"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6"/>
            <p:cNvSpPr/>
            <p:nvPr/>
          </p:nvSpPr>
          <p:spPr>
            <a:xfrm>
              <a:off x="-1379700" y="2057079"/>
              <a:ext cx="93225" cy="99850"/>
            </a:xfrm>
            <a:custGeom>
              <a:avLst/>
              <a:gdLst/>
              <a:ahLst/>
              <a:cxnLst/>
              <a:rect l="l" t="t" r="r" b="b"/>
              <a:pathLst>
                <a:path w="3729" h="3994" extrusionOk="0">
                  <a:moveTo>
                    <a:pt x="2000" y="2124"/>
                  </a:moveTo>
                  <a:cubicBezTo>
                    <a:pt x="2032" y="2124"/>
                    <a:pt x="2056" y="2143"/>
                    <a:pt x="2066" y="2193"/>
                  </a:cubicBezTo>
                  <a:cubicBezTo>
                    <a:pt x="2093" y="2333"/>
                    <a:pt x="2001" y="2519"/>
                    <a:pt x="1858" y="2552"/>
                  </a:cubicBezTo>
                  <a:cubicBezTo>
                    <a:pt x="1835" y="2557"/>
                    <a:pt x="1810" y="2560"/>
                    <a:pt x="1786" y="2560"/>
                  </a:cubicBezTo>
                  <a:cubicBezTo>
                    <a:pt x="1732" y="2560"/>
                    <a:pt x="1677" y="2549"/>
                    <a:pt x="1624" y="2532"/>
                  </a:cubicBezTo>
                  <a:cubicBezTo>
                    <a:pt x="1640" y="2468"/>
                    <a:pt x="1667" y="2408"/>
                    <a:pt x="1705" y="2353"/>
                  </a:cubicBezTo>
                  <a:cubicBezTo>
                    <a:pt x="1743" y="2297"/>
                    <a:pt x="1905" y="2124"/>
                    <a:pt x="2000" y="2124"/>
                  </a:cubicBezTo>
                  <a:close/>
                  <a:moveTo>
                    <a:pt x="634" y="0"/>
                  </a:moveTo>
                  <a:cubicBezTo>
                    <a:pt x="629" y="0"/>
                    <a:pt x="622" y="2"/>
                    <a:pt x="616" y="4"/>
                  </a:cubicBezTo>
                  <a:cubicBezTo>
                    <a:pt x="30" y="239"/>
                    <a:pt x="1" y="949"/>
                    <a:pt x="215" y="1451"/>
                  </a:cubicBezTo>
                  <a:cubicBezTo>
                    <a:pt x="428" y="1947"/>
                    <a:pt x="848" y="2426"/>
                    <a:pt x="1339" y="2673"/>
                  </a:cubicBezTo>
                  <a:cubicBezTo>
                    <a:pt x="1334" y="2761"/>
                    <a:pt x="1341" y="2850"/>
                    <a:pt x="1360" y="2937"/>
                  </a:cubicBezTo>
                  <a:cubicBezTo>
                    <a:pt x="1517" y="3656"/>
                    <a:pt x="2251" y="3994"/>
                    <a:pt x="2953" y="3994"/>
                  </a:cubicBezTo>
                  <a:cubicBezTo>
                    <a:pt x="3202" y="3994"/>
                    <a:pt x="3446" y="3951"/>
                    <a:pt x="3659" y="3869"/>
                  </a:cubicBezTo>
                  <a:cubicBezTo>
                    <a:pt x="3729" y="3842"/>
                    <a:pt x="3727" y="3729"/>
                    <a:pt x="3643" y="3729"/>
                  </a:cubicBezTo>
                  <a:cubicBezTo>
                    <a:pt x="3642" y="3729"/>
                    <a:pt x="3641" y="3729"/>
                    <a:pt x="3640" y="3729"/>
                  </a:cubicBezTo>
                  <a:cubicBezTo>
                    <a:pt x="3491" y="3734"/>
                    <a:pt x="3329" y="3742"/>
                    <a:pt x="3163" y="3742"/>
                  </a:cubicBezTo>
                  <a:cubicBezTo>
                    <a:pt x="2660" y="3742"/>
                    <a:pt x="2123" y="3674"/>
                    <a:pt x="1798" y="3284"/>
                  </a:cubicBezTo>
                  <a:cubicBezTo>
                    <a:pt x="1678" y="3140"/>
                    <a:pt x="1608" y="2963"/>
                    <a:pt x="1596" y="2776"/>
                  </a:cubicBezTo>
                  <a:lnTo>
                    <a:pt x="1596" y="2776"/>
                  </a:lnTo>
                  <a:cubicBezTo>
                    <a:pt x="1664" y="2794"/>
                    <a:pt x="1734" y="2806"/>
                    <a:pt x="1804" y="2806"/>
                  </a:cubicBezTo>
                  <a:cubicBezTo>
                    <a:pt x="1885" y="2806"/>
                    <a:pt x="1964" y="2790"/>
                    <a:pt x="2038" y="2751"/>
                  </a:cubicBezTo>
                  <a:cubicBezTo>
                    <a:pt x="2251" y="2639"/>
                    <a:pt x="2361" y="2345"/>
                    <a:pt x="2315" y="2116"/>
                  </a:cubicBezTo>
                  <a:cubicBezTo>
                    <a:pt x="2280" y="1939"/>
                    <a:pt x="2157" y="1870"/>
                    <a:pt x="2020" y="1870"/>
                  </a:cubicBezTo>
                  <a:cubicBezTo>
                    <a:pt x="1913" y="1870"/>
                    <a:pt x="1797" y="1912"/>
                    <a:pt x="1706" y="1978"/>
                  </a:cubicBezTo>
                  <a:cubicBezTo>
                    <a:pt x="1555" y="2090"/>
                    <a:pt x="1442" y="2246"/>
                    <a:pt x="1386" y="2425"/>
                  </a:cubicBezTo>
                  <a:cubicBezTo>
                    <a:pt x="999" y="2210"/>
                    <a:pt x="672" y="1853"/>
                    <a:pt x="468" y="1465"/>
                  </a:cubicBezTo>
                  <a:cubicBezTo>
                    <a:pt x="354" y="1251"/>
                    <a:pt x="270" y="1005"/>
                    <a:pt x="288" y="759"/>
                  </a:cubicBezTo>
                  <a:cubicBezTo>
                    <a:pt x="308" y="474"/>
                    <a:pt x="483" y="293"/>
                    <a:pt x="669" y="96"/>
                  </a:cubicBezTo>
                  <a:cubicBezTo>
                    <a:pt x="700" y="64"/>
                    <a:pt x="677"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6"/>
            <p:cNvSpPr/>
            <p:nvPr/>
          </p:nvSpPr>
          <p:spPr>
            <a:xfrm>
              <a:off x="-948975" y="1602354"/>
              <a:ext cx="125" cy="625"/>
            </a:xfrm>
            <a:custGeom>
              <a:avLst/>
              <a:gdLst/>
              <a:ahLst/>
              <a:cxnLst/>
              <a:rect l="l" t="t" r="r" b="b"/>
              <a:pathLst>
                <a:path w="5" h="25" extrusionOk="0">
                  <a:moveTo>
                    <a:pt x="1" y="1"/>
                  </a:moveTo>
                  <a:cubicBezTo>
                    <a:pt x="1" y="9"/>
                    <a:pt x="3" y="17"/>
                    <a:pt x="5" y="24"/>
                  </a:cubicBezTo>
                  <a:cubicBezTo>
                    <a:pt x="3" y="17"/>
                    <a:pt x="2" y="9"/>
                    <a:pt x="1"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6"/>
            <p:cNvSpPr/>
            <p:nvPr/>
          </p:nvSpPr>
          <p:spPr>
            <a:xfrm>
              <a:off x="-960700" y="1598429"/>
              <a:ext cx="12025" cy="12000"/>
            </a:xfrm>
            <a:custGeom>
              <a:avLst/>
              <a:gdLst/>
              <a:ahLst/>
              <a:cxnLst/>
              <a:rect l="l" t="t" r="r" b="b"/>
              <a:pathLst>
                <a:path w="481" h="480" extrusionOk="0">
                  <a:moveTo>
                    <a:pt x="227" y="1"/>
                  </a:moveTo>
                  <a:cubicBezTo>
                    <a:pt x="199" y="1"/>
                    <a:pt x="172" y="9"/>
                    <a:pt x="147" y="22"/>
                  </a:cubicBezTo>
                  <a:cubicBezTo>
                    <a:pt x="109" y="37"/>
                    <a:pt x="76" y="63"/>
                    <a:pt x="51" y="95"/>
                  </a:cubicBezTo>
                  <a:cubicBezTo>
                    <a:pt x="30" y="118"/>
                    <a:pt x="15" y="146"/>
                    <a:pt x="8" y="177"/>
                  </a:cubicBezTo>
                  <a:cubicBezTo>
                    <a:pt x="6" y="198"/>
                    <a:pt x="3" y="220"/>
                    <a:pt x="0" y="240"/>
                  </a:cubicBezTo>
                  <a:cubicBezTo>
                    <a:pt x="3" y="261"/>
                    <a:pt x="6" y="283"/>
                    <a:pt x="8" y="303"/>
                  </a:cubicBezTo>
                  <a:cubicBezTo>
                    <a:pt x="15" y="334"/>
                    <a:pt x="30" y="362"/>
                    <a:pt x="51" y="386"/>
                  </a:cubicBezTo>
                  <a:cubicBezTo>
                    <a:pt x="62" y="404"/>
                    <a:pt x="76" y="417"/>
                    <a:pt x="93" y="428"/>
                  </a:cubicBezTo>
                  <a:cubicBezTo>
                    <a:pt x="109" y="443"/>
                    <a:pt x="126" y="453"/>
                    <a:pt x="147" y="459"/>
                  </a:cubicBezTo>
                  <a:cubicBezTo>
                    <a:pt x="173" y="472"/>
                    <a:pt x="202" y="479"/>
                    <a:pt x="231" y="479"/>
                  </a:cubicBezTo>
                  <a:cubicBezTo>
                    <a:pt x="234" y="479"/>
                    <a:pt x="236" y="479"/>
                    <a:pt x="239" y="479"/>
                  </a:cubicBezTo>
                  <a:lnTo>
                    <a:pt x="303" y="471"/>
                  </a:lnTo>
                  <a:lnTo>
                    <a:pt x="360" y="448"/>
                  </a:lnTo>
                  <a:lnTo>
                    <a:pt x="409" y="409"/>
                  </a:lnTo>
                  <a:cubicBezTo>
                    <a:pt x="431" y="389"/>
                    <a:pt x="449" y="362"/>
                    <a:pt x="459" y="332"/>
                  </a:cubicBezTo>
                  <a:cubicBezTo>
                    <a:pt x="472" y="303"/>
                    <a:pt x="481" y="272"/>
                    <a:pt x="479" y="240"/>
                  </a:cubicBezTo>
                  <a:cubicBezTo>
                    <a:pt x="479" y="236"/>
                    <a:pt x="479" y="231"/>
                    <a:pt x="479" y="227"/>
                  </a:cubicBezTo>
                  <a:cubicBezTo>
                    <a:pt x="478" y="211"/>
                    <a:pt x="475" y="196"/>
                    <a:pt x="472" y="181"/>
                  </a:cubicBezTo>
                  <a:cubicBezTo>
                    <a:pt x="470" y="137"/>
                    <a:pt x="452" y="95"/>
                    <a:pt x="422" y="63"/>
                  </a:cubicBezTo>
                  <a:lnTo>
                    <a:pt x="384" y="34"/>
                  </a:lnTo>
                  <a:cubicBezTo>
                    <a:pt x="365" y="24"/>
                    <a:pt x="343" y="18"/>
                    <a:pt x="321" y="15"/>
                  </a:cubicBezTo>
                  <a:lnTo>
                    <a:pt x="321" y="15"/>
                  </a:lnTo>
                  <a:cubicBezTo>
                    <a:pt x="315" y="14"/>
                    <a:pt x="308" y="12"/>
                    <a:pt x="303" y="10"/>
                  </a:cubicBezTo>
                  <a:lnTo>
                    <a:pt x="239" y="1"/>
                  </a:lnTo>
                  <a:cubicBezTo>
                    <a:pt x="235" y="1"/>
                    <a:pt x="231" y="1"/>
                    <a:pt x="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6"/>
            <p:cNvSpPr/>
            <p:nvPr/>
          </p:nvSpPr>
          <p:spPr>
            <a:xfrm>
              <a:off x="-948900" y="1602954"/>
              <a:ext cx="125" cy="775"/>
            </a:xfrm>
            <a:custGeom>
              <a:avLst/>
              <a:gdLst/>
              <a:ahLst/>
              <a:cxnLst/>
              <a:rect l="l" t="t" r="r" b="b"/>
              <a:pathLst>
                <a:path w="5" h="31" extrusionOk="0">
                  <a:moveTo>
                    <a:pt x="0" y="0"/>
                  </a:moveTo>
                  <a:cubicBezTo>
                    <a:pt x="0" y="1"/>
                    <a:pt x="0" y="2"/>
                    <a:pt x="1" y="2"/>
                  </a:cubicBezTo>
                  <a:lnTo>
                    <a:pt x="1" y="2"/>
                  </a:lnTo>
                  <a:cubicBezTo>
                    <a:pt x="0" y="2"/>
                    <a:pt x="0" y="1"/>
                    <a:pt x="0" y="0"/>
                  </a:cubicBezTo>
                  <a:close/>
                  <a:moveTo>
                    <a:pt x="1" y="2"/>
                  </a:moveTo>
                  <a:cubicBezTo>
                    <a:pt x="2" y="12"/>
                    <a:pt x="3" y="21"/>
                    <a:pt x="4" y="30"/>
                  </a:cubicBezTo>
                  <a:cubicBezTo>
                    <a:pt x="4" y="24"/>
                    <a:pt x="3" y="17"/>
                    <a:pt x="3" y="8"/>
                  </a:cubicBezTo>
                  <a:cubicBezTo>
                    <a:pt x="3" y="6"/>
                    <a:pt x="1" y="5"/>
                    <a:pt x="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6"/>
            <p:cNvSpPr/>
            <p:nvPr/>
          </p:nvSpPr>
          <p:spPr>
            <a:xfrm>
              <a:off x="-1200775" y="1534029"/>
              <a:ext cx="8225" cy="6825"/>
            </a:xfrm>
            <a:custGeom>
              <a:avLst/>
              <a:gdLst/>
              <a:ahLst/>
              <a:cxnLst/>
              <a:rect l="l" t="t" r="r" b="b"/>
              <a:pathLst>
                <a:path w="329" h="273" extrusionOk="0">
                  <a:moveTo>
                    <a:pt x="6" y="172"/>
                  </a:moveTo>
                  <a:lnTo>
                    <a:pt x="6" y="172"/>
                  </a:lnTo>
                  <a:cubicBezTo>
                    <a:pt x="6" y="172"/>
                    <a:pt x="6" y="173"/>
                    <a:pt x="7" y="174"/>
                  </a:cubicBezTo>
                  <a:cubicBezTo>
                    <a:pt x="7" y="173"/>
                    <a:pt x="7" y="172"/>
                    <a:pt x="6" y="172"/>
                  </a:cubicBezTo>
                  <a:close/>
                  <a:moveTo>
                    <a:pt x="209" y="1"/>
                  </a:moveTo>
                  <a:lnTo>
                    <a:pt x="179" y="5"/>
                  </a:lnTo>
                  <a:cubicBezTo>
                    <a:pt x="165" y="9"/>
                    <a:pt x="153" y="14"/>
                    <a:pt x="142" y="25"/>
                  </a:cubicBezTo>
                  <a:cubicBezTo>
                    <a:pt x="140" y="25"/>
                    <a:pt x="140" y="27"/>
                    <a:pt x="139" y="28"/>
                  </a:cubicBezTo>
                  <a:lnTo>
                    <a:pt x="127" y="28"/>
                  </a:lnTo>
                  <a:cubicBezTo>
                    <a:pt x="121" y="28"/>
                    <a:pt x="114" y="28"/>
                    <a:pt x="109" y="29"/>
                  </a:cubicBezTo>
                  <a:cubicBezTo>
                    <a:pt x="98" y="29"/>
                    <a:pt x="88" y="34"/>
                    <a:pt x="79" y="39"/>
                  </a:cubicBezTo>
                  <a:cubicBezTo>
                    <a:pt x="63" y="43"/>
                    <a:pt x="50" y="53"/>
                    <a:pt x="39" y="64"/>
                  </a:cubicBezTo>
                  <a:lnTo>
                    <a:pt x="20" y="88"/>
                  </a:lnTo>
                  <a:cubicBezTo>
                    <a:pt x="15" y="97"/>
                    <a:pt x="11" y="106"/>
                    <a:pt x="10" y="116"/>
                  </a:cubicBezTo>
                  <a:cubicBezTo>
                    <a:pt x="10" y="116"/>
                    <a:pt x="10" y="117"/>
                    <a:pt x="9" y="117"/>
                  </a:cubicBezTo>
                  <a:cubicBezTo>
                    <a:pt x="7" y="121"/>
                    <a:pt x="7" y="124"/>
                    <a:pt x="6" y="128"/>
                  </a:cubicBezTo>
                  <a:cubicBezTo>
                    <a:pt x="3" y="135"/>
                    <a:pt x="0" y="143"/>
                    <a:pt x="0" y="150"/>
                  </a:cubicBezTo>
                  <a:cubicBezTo>
                    <a:pt x="0" y="158"/>
                    <a:pt x="3" y="164"/>
                    <a:pt x="6" y="172"/>
                  </a:cubicBezTo>
                  <a:lnTo>
                    <a:pt x="6" y="172"/>
                  </a:lnTo>
                  <a:cubicBezTo>
                    <a:pt x="6" y="172"/>
                    <a:pt x="7" y="171"/>
                    <a:pt x="7" y="171"/>
                  </a:cubicBezTo>
                  <a:lnTo>
                    <a:pt x="9" y="183"/>
                  </a:lnTo>
                  <a:cubicBezTo>
                    <a:pt x="11" y="198"/>
                    <a:pt x="20" y="212"/>
                    <a:pt x="31" y="224"/>
                  </a:cubicBezTo>
                  <a:cubicBezTo>
                    <a:pt x="39" y="237"/>
                    <a:pt x="50" y="249"/>
                    <a:pt x="65" y="256"/>
                  </a:cubicBezTo>
                  <a:lnTo>
                    <a:pt x="79" y="261"/>
                  </a:lnTo>
                  <a:cubicBezTo>
                    <a:pt x="92" y="269"/>
                    <a:pt x="106" y="273"/>
                    <a:pt x="120" y="273"/>
                  </a:cubicBezTo>
                  <a:cubicBezTo>
                    <a:pt x="122" y="273"/>
                    <a:pt x="125" y="273"/>
                    <a:pt x="127" y="272"/>
                  </a:cubicBezTo>
                  <a:cubicBezTo>
                    <a:pt x="133" y="272"/>
                    <a:pt x="149" y="270"/>
                    <a:pt x="161" y="268"/>
                  </a:cubicBezTo>
                  <a:lnTo>
                    <a:pt x="171" y="267"/>
                  </a:lnTo>
                  <a:lnTo>
                    <a:pt x="187" y="264"/>
                  </a:lnTo>
                  <a:cubicBezTo>
                    <a:pt x="198" y="261"/>
                    <a:pt x="208" y="259"/>
                    <a:pt x="217" y="256"/>
                  </a:cubicBezTo>
                  <a:cubicBezTo>
                    <a:pt x="230" y="252"/>
                    <a:pt x="243" y="246"/>
                    <a:pt x="256" y="240"/>
                  </a:cubicBezTo>
                  <a:cubicBezTo>
                    <a:pt x="258" y="240"/>
                    <a:pt x="261" y="237"/>
                    <a:pt x="264" y="235"/>
                  </a:cubicBezTo>
                  <a:cubicBezTo>
                    <a:pt x="279" y="227"/>
                    <a:pt x="291" y="215"/>
                    <a:pt x="301" y="201"/>
                  </a:cubicBezTo>
                  <a:cubicBezTo>
                    <a:pt x="312" y="189"/>
                    <a:pt x="320" y="174"/>
                    <a:pt x="324" y="157"/>
                  </a:cubicBezTo>
                  <a:cubicBezTo>
                    <a:pt x="324" y="156"/>
                    <a:pt x="328" y="128"/>
                    <a:pt x="328" y="127"/>
                  </a:cubicBezTo>
                  <a:lnTo>
                    <a:pt x="328" y="126"/>
                  </a:lnTo>
                  <a:cubicBezTo>
                    <a:pt x="327" y="120"/>
                    <a:pt x="326" y="115"/>
                    <a:pt x="323" y="109"/>
                  </a:cubicBezTo>
                  <a:cubicBezTo>
                    <a:pt x="323" y="102"/>
                    <a:pt x="322" y="97"/>
                    <a:pt x="320" y="90"/>
                  </a:cubicBezTo>
                  <a:cubicBezTo>
                    <a:pt x="319" y="86"/>
                    <a:pt x="311" y="67"/>
                    <a:pt x="308" y="64"/>
                  </a:cubicBezTo>
                  <a:lnTo>
                    <a:pt x="308" y="62"/>
                  </a:lnTo>
                  <a:lnTo>
                    <a:pt x="308" y="60"/>
                  </a:lnTo>
                  <a:cubicBezTo>
                    <a:pt x="301" y="50"/>
                    <a:pt x="294" y="42"/>
                    <a:pt x="287" y="34"/>
                  </a:cubicBezTo>
                  <a:cubicBezTo>
                    <a:pt x="265" y="14"/>
                    <a:pt x="238" y="2"/>
                    <a:pt x="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6"/>
            <p:cNvSpPr/>
            <p:nvPr/>
          </p:nvSpPr>
          <p:spPr>
            <a:xfrm>
              <a:off x="-1396275" y="1675254"/>
              <a:ext cx="7725" cy="7750"/>
            </a:xfrm>
            <a:custGeom>
              <a:avLst/>
              <a:gdLst/>
              <a:ahLst/>
              <a:cxnLst/>
              <a:rect l="l" t="t" r="r" b="b"/>
              <a:pathLst>
                <a:path w="309" h="310" extrusionOk="0">
                  <a:moveTo>
                    <a:pt x="155" y="1"/>
                  </a:moveTo>
                  <a:cubicBezTo>
                    <a:pt x="134" y="1"/>
                    <a:pt x="113" y="5"/>
                    <a:pt x="94" y="14"/>
                  </a:cubicBezTo>
                  <a:cubicBezTo>
                    <a:pt x="76" y="21"/>
                    <a:pt x="58" y="32"/>
                    <a:pt x="45" y="46"/>
                  </a:cubicBezTo>
                  <a:cubicBezTo>
                    <a:pt x="17" y="76"/>
                    <a:pt x="2" y="115"/>
                    <a:pt x="1" y="156"/>
                  </a:cubicBezTo>
                  <a:cubicBezTo>
                    <a:pt x="2" y="168"/>
                    <a:pt x="4" y="182"/>
                    <a:pt x="6" y="196"/>
                  </a:cubicBezTo>
                  <a:cubicBezTo>
                    <a:pt x="13" y="222"/>
                    <a:pt x="27" y="246"/>
                    <a:pt x="45" y="264"/>
                  </a:cubicBezTo>
                  <a:lnTo>
                    <a:pt x="76" y="289"/>
                  </a:lnTo>
                  <a:cubicBezTo>
                    <a:pt x="100" y="303"/>
                    <a:pt x="127" y="310"/>
                    <a:pt x="155" y="310"/>
                  </a:cubicBezTo>
                  <a:cubicBezTo>
                    <a:pt x="194" y="308"/>
                    <a:pt x="233" y="292"/>
                    <a:pt x="263" y="264"/>
                  </a:cubicBezTo>
                  <a:cubicBezTo>
                    <a:pt x="278" y="252"/>
                    <a:pt x="289" y="234"/>
                    <a:pt x="295" y="215"/>
                  </a:cubicBezTo>
                  <a:cubicBezTo>
                    <a:pt x="304" y="197"/>
                    <a:pt x="308" y="176"/>
                    <a:pt x="308" y="156"/>
                  </a:cubicBezTo>
                  <a:cubicBezTo>
                    <a:pt x="306" y="142"/>
                    <a:pt x="304" y="128"/>
                    <a:pt x="303" y="115"/>
                  </a:cubicBezTo>
                  <a:cubicBezTo>
                    <a:pt x="296" y="89"/>
                    <a:pt x="282" y="65"/>
                    <a:pt x="263" y="46"/>
                  </a:cubicBezTo>
                  <a:lnTo>
                    <a:pt x="231" y="23"/>
                  </a:lnTo>
                  <a:cubicBezTo>
                    <a:pt x="208" y="9"/>
                    <a:pt x="182" y="1"/>
                    <a:pt x="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6"/>
            <p:cNvSpPr/>
            <p:nvPr/>
          </p:nvSpPr>
          <p:spPr>
            <a:xfrm>
              <a:off x="-1261875" y="2113504"/>
              <a:ext cx="15550" cy="12050"/>
            </a:xfrm>
            <a:custGeom>
              <a:avLst/>
              <a:gdLst/>
              <a:ahLst/>
              <a:cxnLst/>
              <a:rect l="l" t="t" r="r" b="b"/>
              <a:pathLst>
                <a:path w="622" h="482" extrusionOk="0">
                  <a:moveTo>
                    <a:pt x="311" y="0"/>
                  </a:moveTo>
                  <a:cubicBezTo>
                    <a:pt x="1" y="0"/>
                    <a:pt x="1" y="482"/>
                    <a:pt x="311" y="482"/>
                  </a:cubicBezTo>
                  <a:cubicBezTo>
                    <a:pt x="621" y="482"/>
                    <a:pt x="621" y="0"/>
                    <a:pt x="3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6"/>
            <p:cNvSpPr/>
            <p:nvPr/>
          </p:nvSpPr>
          <p:spPr>
            <a:xfrm>
              <a:off x="-969350" y="2208704"/>
              <a:ext cx="6125" cy="4750"/>
            </a:xfrm>
            <a:custGeom>
              <a:avLst/>
              <a:gdLst/>
              <a:ahLst/>
              <a:cxnLst/>
              <a:rect l="l" t="t" r="r" b="b"/>
              <a:pathLst>
                <a:path w="245" h="190" extrusionOk="0">
                  <a:moveTo>
                    <a:pt x="99" y="0"/>
                  </a:moveTo>
                  <a:cubicBezTo>
                    <a:pt x="89" y="0"/>
                    <a:pt x="81" y="2"/>
                    <a:pt x="71" y="3"/>
                  </a:cubicBezTo>
                  <a:lnTo>
                    <a:pt x="50" y="13"/>
                  </a:lnTo>
                  <a:cubicBezTo>
                    <a:pt x="40" y="18"/>
                    <a:pt x="33" y="25"/>
                    <a:pt x="25" y="32"/>
                  </a:cubicBezTo>
                  <a:cubicBezTo>
                    <a:pt x="17" y="40"/>
                    <a:pt x="11" y="50"/>
                    <a:pt x="8" y="61"/>
                  </a:cubicBezTo>
                  <a:cubicBezTo>
                    <a:pt x="3" y="72"/>
                    <a:pt x="0" y="83"/>
                    <a:pt x="0" y="95"/>
                  </a:cubicBezTo>
                  <a:lnTo>
                    <a:pt x="4" y="118"/>
                  </a:lnTo>
                  <a:cubicBezTo>
                    <a:pt x="8" y="132"/>
                    <a:pt x="15" y="146"/>
                    <a:pt x="26" y="157"/>
                  </a:cubicBezTo>
                  <a:cubicBezTo>
                    <a:pt x="30" y="161"/>
                    <a:pt x="36" y="165"/>
                    <a:pt x="41" y="169"/>
                  </a:cubicBezTo>
                  <a:cubicBezTo>
                    <a:pt x="50" y="177"/>
                    <a:pt x="61" y="183"/>
                    <a:pt x="73" y="186"/>
                  </a:cubicBezTo>
                  <a:cubicBezTo>
                    <a:pt x="81" y="188"/>
                    <a:pt x="91" y="190"/>
                    <a:pt x="99" y="190"/>
                  </a:cubicBezTo>
                  <a:lnTo>
                    <a:pt x="125" y="187"/>
                  </a:lnTo>
                  <a:lnTo>
                    <a:pt x="128" y="187"/>
                  </a:lnTo>
                  <a:lnTo>
                    <a:pt x="147" y="181"/>
                  </a:lnTo>
                  <a:lnTo>
                    <a:pt x="185" y="172"/>
                  </a:lnTo>
                  <a:lnTo>
                    <a:pt x="205" y="164"/>
                  </a:lnTo>
                  <a:cubicBezTo>
                    <a:pt x="213" y="159"/>
                    <a:pt x="221" y="153"/>
                    <a:pt x="227" y="144"/>
                  </a:cubicBezTo>
                  <a:cubicBezTo>
                    <a:pt x="231" y="139"/>
                    <a:pt x="235" y="133"/>
                    <a:pt x="236" y="126"/>
                  </a:cubicBezTo>
                  <a:cubicBezTo>
                    <a:pt x="242" y="117"/>
                    <a:pt x="244" y="107"/>
                    <a:pt x="243" y="96"/>
                  </a:cubicBezTo>
                  <a:cubicBezTo>
                    <a:pt x="242" y="87"/>
                    <a:pt x="240" y="80"/>
                    <a:pt x="240" y="73"/>
                  </a:cubicBezTo>
                  <a:cubicBezTo>
                    <a:pt x="238" y="67"/>
                    <a:pt x="235" y="61"/>
                    <a:pt x="232" y="54"/>
                  </a:cubicBezTo>
                  <a:cubicBezTo>
                    <a:pt x="227" y="45"/>
                    <a:pt x="220" y="37"/>
                    <a:pt x="212" y="32"/>
                  </a:cubicBezTo>
                  <a:cubicBezTo>
                    <a:pt x="203" y="25"/>
                    <a:pt x="195" y="21"/>
                    <a:pt x="184" y="18"/>
                  </a:cubicBezTo>
                  <a:lnTo>
                    <a:pt x="146" y="8"/>
                  </a:lnTo>
                  <a:lnTo>
                    <a:pt x="126" y="4"/>
                  </a:lnTo>
                  <a:cubicBezTo>
                    <a:pt x="117" y="2"/>
                    <a:pt x="109" y="0"/>
                    <a:pt x="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6"/>
            <p:cNvSpPr/>
            <p:nvPr/>
          </p:nvSpPr>
          <p:spPr>
            <a:xfrm>
              <a:off x="-616175" y="2086779"/>
              <a:ext cx="15275" cy="13550"/>
            </a:xfrm>
            <a:custGeom>
              <a:avLst/>
              <a:gdLst/>
              <a:ahLst/>
              <a:cxnLst/>
              <a:rect l="l" t="t" r="r" b="b"/>
              <a:pathLst>
                <a:path w="611" h="542" extrusionOk="0">
                  <a:moveTo>
                    <a:pt x="350" y="1"/>
                  </a:moveTo>
                  <a:cubicBezTo>
                    <a:pt x="308" y="1"/>
                    <a:pt x="266" y="13"/>
                    <a:pt x="229" y="35"/>
                  </a:cubicBezTo>
                  <a:lnTo>
                    <a:pt x="163" y="75"/>
                  </a:lnTo>
                  <a:cubicBezTo>
                    <a:pt x="157" y="78"/>
                    <a:pt x="153" y="81"/>
                    <a:pt x="148" y="85"/>
                  </a:cubicBezTo>
                  <a:cubicBezTo>
                    <a:pt x="143" y="87"/>
                    <a:pt x="101" y="119"/>
                    <a:pt x="97" y="123"/>
                  </a:cubicBezTo>
                  <a:cubicBezTo>
                    <a:pt x="97" y="125"/>
                    <a:pt x="95" y="126"/>
                    <a:pt x="94" y="126"/>
                  </a:cubicBezTo>
                  <a:lnTo>
                    <a:pt x="88" y="134"/>
                  </a:lnTo>
                  <a:lnTo>
                    <a:pt x="76" y="148"/>
                  </a:lnTo>
                  <a:lnTo>
                    <a:pt x="71" y="155"/>
                  </a:lnTo>
                  <a:cubicBezTo>
                    <a:pt x="71" y="156"/>
                    <a:pt x="69" y="156"/>
                    <a:pt x="68" y="157"/>
                  </a:cubicBezTo>
                  <a:lnTo>
                    <a:pt x="32" y="204"/>
                  </a:lnTo>
                  <a:lnTo>
                    <a:pt x="10" y="258"/>
                  </a:lnTo>
                  <a:cubicBezTo>
                    <a:pt x="7" y="267"/>
                    <a:pt x="6" y="278"/>
                    <a:pt x="6" y="289"/>
                  </a:cubicBezTo>
                  <a:cubicBezTo>
                    <a:pt x="2" y="315"/>
                    <a:pt x="1" y="308"/>
                    <a:pt x="2" y="319"/>
                  </a:cubicBezTo>
                  <a:lnTo>
                    <a:pt x="2" y="324"/>
                  </a:lnTo>
                  <a:lnTo>
                    <a:pt x="2" y="333"/>
                  </a:lnTo>
                  <a:cubicBezTo>
                    <a:pt x="1" y="359"/>
                    <a:pt x="6" y="385"/>
                    <a:pt x="18" y="407"/>
                  </a:cubicBezTo>
                  <a:lnTo>
                    <a:pt x="28" y="431"/>
                  </a:lnTo>
                  <a:lnTo>
                    <a:pt x="58" y="469"/>
                  </a:lnTo>
                  <a:lnTo>
                    <a:pt x="61" y="472"/>
                  </a:lnTo>
                  <a:lnTo>
                    <a:pt x="65" y="476"/>
                  </a:lnTo>
                  <a:lnTo>
                    <a:pt x="67" y="476"/>
                  </a:lnTo>
                  <a:lnTo>
                    <a:pt x="90" y="494"/>
                  </a:lnTo>
                  <a:cubicBezTo>
                    <a:pt x="104" y="508"/>
                    <a:pt x="120" y="517"/>
                    <a:pt x="138" y="523"/>
                  </a:cubicBezTo>
                  <a:cubicBezTo>
                    <a:pt x="148" y="527"/>
                    <a:pt x="157" y="531"/>
                    <a:pt x="167" y="535"/>
                  </a:cubicBezTo>
                  <a:cubicBezTo>
                    <a:pt x="174" y="536"/>
                    <a:pt x="223" y="542"/>
                    <a:pt x="229" y="542"/>
                  </a:cubicBezTo>
                  <a:lnTo>
                    <a:pt x="263" y="542"/>
                  </a:lnTo>
                  <a:cubicBezTo>
                    <a:pt x="277" y="542"/>
                    <a:pt x="288" y="539"/>
                    <a:pt x="303" y="536"/>
                  </a:cubicBezTo>
                  <a:cubicBezTo>
                    <a:pt x="316" y="536"/>
                    <a:pt x="330" y="534"/>
                    <a:pt x="342" y="530"/>
                  </a:cubicBezTo>
                  <a:lnTo>
                    <a:pt x="423" y="497"/>
                  </a:lnTo>
                  <a:cubicBezTo>
                    <a:pt x="466" y="486"/>
                    <a:pt x="504" y="462"/>
                    <a:pt x="535" y="432"/>
                  </a:cubicBezTo>
                  <a:lnTo>
                    <a:pt x="574" y="380"/>
                  </a:lnTo>
                  <a:cubicBezTo>
                    <a:pt x="596" y="341"/>
                    <a:pt x="609" y="298"/>
                    <a:pt x="609" y="254"/>
                  </a:cubicBezTo>
                  <a:cubicBezTo>
                    <a:pt x="610" y="219"/>
                    <a:pt x="603" y="185"/>
                    <a:pt x="588" y="155"/>
                  </a:cubicBezTo>
                  <a:cubicBezTo>
                    <a:pt x="547" y="63"/>
                    <a:pt x="456" y="2"/>
                    <a:pt x="356" y="1"/>
                  </a:cubicBezTo>
                  <a:cubicBezTo>
                    <a:pt x="354" y="1"/>
                    <a:pt x="352" y="1"/>
                    <a:pt x="3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6"/>
            <p:cNvSpPr/>
            <p:nvPr/>
          </p:nvSpPr>
          <p:spPr>
            <a:xfrm>
              <a:off x="-615275" y="1682304"/>
              <a:ext cx="11975" cy="11950"/>
            </a:xfrm>
            <a:custGeom>
              <a:avLst/>
              <a:gdLst/>
              <a:ahLst/>
              <a:cxnLst/>
              <a:rect l="l" t="t" r="r" b="b"/>
              <a:pathLst>
                <a:path w="479" h="478" extrusionOk="0">
                  <a:moveTo>
                    <a:pt x="239" y="0"/>
                  </a:moveTo>
                  <a:cubicBezTo>
                    <a:pt x="109" y="4"/>
                    <a:pt x="4" y="109"/>
                    <a:pt x="0" y="239"/>
                  </a:cubicBezTo>
                  <a:cubicBezTo>
                    <a:pt x="4" y="260"/>
                    <a:pt x="7" y="282"/>
                    <a:pt x="10" y="302"/>
                  </a:cubicBezTo>
                  <a:cubicBezTo>
                    <a:pt x="21" y="342"/>
                    <a:pt x="41" y="379"/>
                    <a:pt x="70" y="408"/>
                  </a:cubicBezTo>
                  <a:lnTo>
                    <a:pt x="120" y="445"/>
                  </a:lnTo>
                  <a:cubicBezTo>
                    <a:pt x="155" y="467"/>
                    <a:pt x="197" y="478"/>
                    <a:pt x="239" y="478"/>
                  </a:cubicBezTo>
                  <a:cubicBezTo>
                    <a:pt x="370" y="474"/>
                    <a:pt x="474" y="369"/>
                    <a:pt x="478" y="239"/>
                  </a:cubicBezTo>
                  <a:cubicBezTo>
                    <a:pt x="475" y="218"/>
                    <a:pt x="473" y="198"/>
                    <a:pt x="470" y="176"/>
                  </a:cubicBezTo>
                  <a:cubicBezTo>
                    <a:pt x="459" y="136"/>
                    <a:pt x="437" y="99"/>
                    <a:pt x="408" y="70"/>
                  </a:cubicBezTo>
                  <a:lnTo>
                    <a:pt x="360" y="33"/>
                  </a:lnTo>
                  <a:cubicBezTo>
                    <a:pt x="323" y="11"/>
                    <a:pt x="282"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6"/>
            <p:cNvSpPr/>
            <p:nvPr/>
          </p:nvSpPr>
          <p:spPr>
            <a:xfrm>
              <a:off x="-587950" y="1553004"/>
              <a:ext cx="6150" cy="7525"/>
            </a:xfrm>
            <a:custGeom>
              <a:avLst/>
              <a:gdLst/>
              <a:ahLst/>
              <a:cxnLst/>
              <a:rect l="l" t="t" r="r" b="b"/>
              <a:pathLst>
                <a:path w="246" h="301" extrusionOk="0">
                  <a:moveTo>
                    <a:pt x="122" y="1"/>
                  </a:moveTo>
                  <a:lnTo>
                    <a:pt x="91" y="5"/>
                  </a:lnTo>
                  <a:cubicBezTo>
                    <a:pt x="70" y="10"/>
                    <a:pt x="51" y="21"/>
                    <a:pt x="36" y="36"/>
                  </a:cubicBezTo>
                  <a:lnTo>
                    <a:pt x="17" y="61"/>
                  </a:lnTo>
                  <a:cubicBezTo>
                    <a:pt x="6" y="79"/>
                    <a:pt x="0" y="101"/>
                    <a:pt x="0" y="123"/>
                  </a:cubicBezTo>
                  <a:lnTo>
                    <a:pt x="3" y="159"/>
                  </a:lnTo>
                  <a:cubicBezTo>
                    <a:pt x="3" y="166"/>
                    <a:pt x="3" y="171"/>
                    <a:pt x="4" y="177"/>
                  </a:cubicBezTo>
                  <a:cubicBezTo>
                    <a:pt x="4" y="187"/>
                    <a:pt x="6" y="198"/>
                    <a:pt x="8" y="209"/>
                  </a:cubicBezTo>
                  <a:lnTo>
                    <a:pt x="21" y="237"/>
                  </a:lnTo>
                  <a:cubicBezTo>
                    <a:pt x="22" y="242"/>
                    <a:pt x="26" y="247"/>
                    <a:pt x="30" y="251"/>
                  </a:cubicBezTo>
                  <a:cubicBezTo>
                    <a:pt x="32" y="255"/>
                    <a:pt x="36" y="259"/>
                    <a:pt x="40" y="263"/>
                  </a:cubicBezTo>
                  <a:lnTo>
                    <a:pt x="45" y="267"/>
                  </a:lnTo>
                  <a:cubicBezTo>
                    <a:pt x="55" y="278"/>
                    <a:pt x="67" y="286"/>
                    <a:pt x="80" y="290"/>
                  </a:cubicBezTo>
                  <a:cubicBezTo>
                    <a:pt x="93" y="297"/>
                    <a:pt x="107" y="300"/>
                    <a:pt x="122" y="300"/>
                  </a:cubicBezTo>
                  <a:lnTo>
                    <a:pt x="151" y="296"/>
                  </a:lnTo>
                  <a:cubicBezTo>
                    <a:pt x="169" y="290"/>
                    <a:pt x="185" y="281"/>
                    <a:pt x="199" y="267"/>
                  </a:cubicBezTo>
                  <a:lnTo>
                    <a:pt x="205" y="263"/>
                  </a:lnTo>
                  <a:cubicBezTo>
                    <a:pt x="213" y="256"/>
                    <a:pt x="220" y="247"/>
                    <a:pt x="224" y="237"/>
                  </a:cubicBezTo>
                  <a:cubicBezTo>
                    <a:pt x="228" y="229"/>
                    <a:pt x="232" y="219"/>
                    <a:pt x="236" y="208"/>
                  </a:cubicBezTo>
                  <a:cubicBezTo>
                    <a:pt x="240" y="198"/>
                    <a:pt x="239" y="187"/>
                    <a:pt x="240" y="177"/>
                  </a:cubicBezTo>
                  <a:cubicBezTo>
                    <a:pt x="240" y="171"/>
                    <a:pt x="240" y="164"/>
                    <a:pt x="242" y="159"/>
                  </a:cubicBezTo>
                  <a:cubicBezTo>
                    <a:pt x="242" y="146"/>
                    <a:pt x="243" y="134"/>
                    <a:pt x="244" y="122"/>
                  </a:cubicBezTo>
                  <a:cubicBezTo>
                    <a:pt x="246" y="107"/>
                    <a:pt x="242" y="90"/>
                    <a:pt x="235" y="76"/>
                  </a:cubicBezTo>
                  <a:cubicBezTo>
                    <a:pt x="216" y="31"/>
                    <a:pt x="172" y="2"/>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6"/>
            <p:cNvSpPr/>
            <p:nvPr/>
          </p:nvSpPr>
          <p:spPr>
            <a:xfrm>
              <a:off x="-1440150" y="1815075"/>
              <a:ext cx="10025" cy="7825"/>
            </a:xfrm>
            <a:custGeom>
              <a:avLst/>
              <a:gdLst/>
              <a:ahLst/>
              <a:cxnLst/>
              <a:rect l="l" t="t" r="r" b="b"/>
              <a:pathLst>
                <a:path w="401" h="313" extrusionOk="0">
                  <a:moveTo>
                    <a:pt x="200" y="1"/>
                  </a:moveTo>
                  <a:cubicBezTo>
                    <a:pt x="0" y="1"/>
                    <a:pt x="0" y="312"/>
                    <a:pt x="200" y="312"/>
                  </a:cubicBezTo>
                  <a:cubicBezTo>
                    <a:pt x="401" y="312"/>
                    <a:pt x="401"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0" name="Google Shape;3180;p46"/>
          <p:cNvGrpSpPr/>
          <p:nvPr/>
        </p:nvGrpSpPr>
        <p:grpSpPr>
          <a:xfrm>
            <a:off x="333971" y="1968578"/>
            <a:ext cx="1533091" cy="1533091"/>
            <a:chOff x="-2752725" y="893900"/>
            <a:chExt cx="1658292" cy="1658292"/>
          </a:xfrm>
        </p:grpSpPr>
        <p:sp>
          <p:nvSpPr>
            <p:cNvPr id="3181" name="Google Shape;3181;p46"/>
            <p:cNvSpPr/>
            <p:nvPr/>
          </p:nvSpPr>
          <p:spPr>
            <a:xfrm>
              <a:off x="-2752725" y="893900"/>
              <a:ext cx="1658292" cy="1658292"/>
            </a:xfrm>
            <a:custGeom>
              <a:avLst/>
              <a:gdLst/>
              <a:ahLst/>
              <a:cxnLst/>
              <a:rect l="l" t="t" r="r" b="b"/>
              <a:pathLst>
                <a:path w="43645" h="43645" extrusionOk="0">
                  <a:moveTo>
                    <a:pt x="21823" y="0"/>
                  </a:moveTo>
                  <a:cubicBezTo>
                    <a:pt x="16035" y="0"/>
                    <a:pt x="10485" y="2300"/>
                    <a:pt x="6392" y="6392"/>
                  </a:cubicBezTo>
                  <a:cubicBezTo>
                    <a:pt x="2300" y="10484"/>
                    <a:pt x="1" y="16035"/>
                    <a:pt x="1" y="21822"/>
                  </a:cubicBezTo>
                  <a:cubicBezTo>
                    <a:pt x="1" y="27610"/>
                    <a:pt x="2300" y="33160"/>
                    <a:pt x="6392" y="37253"/>
                  </a:cubicBezTo>
                  <a:cubicBezTo>
                    <a:pt x="10485" y="41345"/>
                    <a:pt x="16035" y="43645"/>
                    <a:pt x="21823" y="43645"/>
                  </a:cubicBezTo>
                  <a:cubicBezTo>
                    <a:pt x="27610" y="43645"/>
                    <a:pt x="33161" y="41345"/>
                    <a:pt x="37253" y="37253"/>
                  </a:cubicBezTo>
                  <a:cubicBezTo>
                    <a:pt x="41345" y="33160"/>
                    <a:pt x="43645" y="27610"/>
                    <a:pt x="43645" y="21822"/>
                  </a:cubicBezTo>
                  <a:cubicBezTo>
                    <a:pt x="43645" y="16035"/>
                    <a:pt x="41345" y="10484"/>
                    <a:pt x="37253" y="6392"/>
                  </a:cubicBezTo>
                  <a:cubicBezTo>
                    <a:pt x="33161" y="2300"/>
                    <a:pt x="27610"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6"/>
            <p:cNvSpPr/>
            <p:nvPr/>
          </p:nvSpPr>
          <p:spPr>
            <a:xfrm>
              <a:off x="-2655197" y="991428"/>
              <a:ext cx="1463187" cy="1463225"/>
            </a:xfrm>
            <a:custGeom>
              <a:avLst/>
              <a:gdLst/>
              <a:ahLst/>
              <a:cxnLst/>
              <a:rect l="l" t="t" r="r" b="b"/>
              <a:pathLst>
                <a:path w="38510" h="38511" extrusionOk="0">
                  <a:moveTo>
                    <a:pt x="19256" y="1"/>
                  </a:moveTo>
                  <a:cubicBezTo>
                    <a:pt x="14149" y="1"/>
                    <a:pt x="9251" y="2030"/>
                    <a:pt x="5640" y="5640"/>
                  </a:cubicBezTo>
                  <a:cubicBezTo>
                    <a:pt x="2030" y="9252"/>
                    <a:pt x="1" y="14149"/>
                    <a:pt x="1" y="19255"/>
                  </a:cubicBezTo>
                  <a:cubicBezTo>
                    <a:pt x="1" y="24362"/>
                    <a:pt x="2030" y="29259"/>
                    <a:pt x="5640" y="32871"/>
                  </a:cubicBezTo>
                  <a:cubicBezTo>
                    <a:pt x="9251" y="36481"/>
                    <a:pt x="14149" y="38510"/>
                    <a:pt x="19256" y="38510"/>
                  </a:cubicBezTo>
                  <a:cubicBezTo>
                    <a:pt x="24363" y="38510"/>
                    <a:pt x="29259" y="36481"/>
                    <a:pt x="32870" y="32871"/>
                  </a:cubicBezTo>
                  <a:cubicBezTo>
                    <a:pt x="36482" y="29259"/>
                    <a:pt x="38509" y="24362"/>
                    <a:pt x="38509" y="19255"/>
                  </a:cubicBezTo>
                  <a:cubicBezTo>
                    <a:pt x="38509" y="14149"/>
                    <a:pt x="36482" y="9252"/>
                    <a:pt x="32870" y="5640"/>
                  </a:cubicBezTo>
                  <a:cubicBezTo>
                    <a:pt x="29259" y="2030"/>
                    <a:pt x="24363" y="1"/>
                    <a:pt x="19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6"/>
            <p:cNvSpPr/>
            <p:nvPr/>
          </p:nvSpPr>
          <p:spPr>
            <a:xfrm>
              <a:off x="-2528187" y="1948506"/>
              <a:ext cx="1209153" cy="506093"/>
            </a:xfrm>
            <a:custGeom>
              <a:avLst/>
              <a:gdLst/>
              <a:ahLst/>
              <a:cxnLst/>
              <a:rect l="l" t="t" r="r" b="b"/>
              <a:pathLst>
                <a:path w="31824" h="13320" extrusionOk="0">
                  <a:moveTo>
                    <a:pt x="15913" y="0"/>
                  </a:moveTo>
                  <a:cubicBezTo>
                    <a:pt x="10011" y="0"/>
                    <a:pt x="4532" y="1811"/>
                    <a:pt x="1" y="4907"/>
                  </a:cubicBezTo>
                  <a:cubicBezTo>
                    <a:pt x="3467" y="9985"/>
                    <a:pt x="9300" y="13319"/>
                    <a:pt x="15913" y="13319"/>
                  </a:cubicBezTo>
                  <a:cubicBezTo>
                    <a:pt x="22526" y="13319"/>
                    <a:pt x="28357" y="9985"/>
                    <a:pt x="31824" y="4907"/>
                  </a:cubicBezTo>
                  <a:cubicBezTo>
                    <a:pt x="27293" y="1811"/>
                    <a:pt x="21814" y="0"/>
                    <a:pt x="15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6"/>
            <p:cNvSpPr/>
            <p:nvPr/>
          </p:nvSpPr>
          <p:spPr>
            <a:xfrm>
              <a:off x="-1524074" y="1297004"/>
              <a:ext cx="212012" cy="123332"/>
            </a:xfrm>
            <a:custGeom>
              <a:avLst/>
              <a:gdLst/>
              <a:ahLst/>
              <a:cxnLst/>
              <a:rect l="l" t="t" r="r" b="b"/>
              <a:pathLst>
                <a:path w="5580" h="3246" extrusionOk="0">
                  <a:moveTo>
                    <a:pt x="3085" y="1"/>
                  </a:moveTo>
                  <a:cubicBezTo>
                    <a:pt x="2598" y="1"/>
                    <a:pt x="2208" y="399"/>
                    <a:pt x="2045" y="853"/>
                  </a:cubicBezTo>
                  <a:cubicBezTo>
                    <a:pt x="1966" y="800"/>
                    <a:pt x="1871" y="768"/>
                    <a:pt x="1761" y="768"/>
                  </a:cubicBezTo>
                  <a:cubicBezTo>
                    <a:pt x="1729" y="768"/>
                    <a:pt x="1696" y="771"/>
                    <a:pt x="1662" y="776"/>
                  </a:cubicBezTo>
                  <a:cubicBezTo>
                    <a:pt x="1411" y="819"/>
                    <a:pt x="1227" y="981"/>
                    <a:pt x="1118" y="1191"/>
                  </a:cubicBezTo>
                  <a:cubicBezTo>
                    <a:pt x="1041" y="1111"/>
                    <a:pt x="948" y="1059"/>
                    <a:pt x="846" y="1059"/>
                  </a:cubicBezTo>
                  <a:cubicBezTo>
                    <a:pt x="768" y="1059"/>
                    <a:pt x="685" y="1089"/>
                    <a:pt x="602" y="1162"/>
                  </a:cubicBezTo>
                  <a:cubicBezTo>
                    <a:pt x="457" y="1290"/>
                    <a:pt x="384" y="1482"/>
                    <a:pt x="384" y="1673"/>
                  </a:cubicBezTo>
                  <a:cubicBezTo>
                    <a:pt x="155" y="1688"/>
                    <a:pt x="1" y="1961"/>
                    <a:pt x="108" y="2211"/>
                  </a:cubicBezTo>
                  <a:cubicBezTo>
                    <a:pt x="200" y="2424"/>
                    <a:pt x="382" y="2487"/>
                    <a:pt x="580" y="2487"/>
                  </a:cubicBezTo>
                  <a:cubicBezTo>
                    <a:pt x="690" y="2487"/>
                    <a:pt x="806" y="2467"/>
                    <a:pt x="914" y="2444"/>
                  </a:cubicBezTo>
                  <a:cubicBezTo>
                    <a:pt x="979" y="2794"/>
                    <a:pt x="1333" y="2953"/>
                    <a:pt x="1701" y="2953"/>
                  </a:cubicBezTo>
                  <a:cubicBezTo>
                    <a:pt x="1933" y="2953"/>
                    <a:pt x="2171" y="2889"/>
                    <a:pt x="2344" y="2770"/>
                  </a:cubicBezTo>
                  <a:cubicBezTo>
                    <a:pt x="2547" y="3087"/>
                    <a:pt x="2906" y="3245"/>
                    <a:pt x="3260" y="3245"/>
                  </a:cubicBezTo>
                  <a:cubicBezTo>
                    <a:pt x="3679" y="3245"/>
                    <a:pt x="4091" y="3024"/>
                    <a:pt x="4230" y="2587"/>
                  </a:cubicBezTo>
                  <a:cubicBezTo>
                    <a:pt x="4346" y="2620"/>
                    <a:pt x="4475" y="2639"/>
                    <a:pt x="4605" y="2639"/>
                  </a:cubicBezTo>
                  <a:cubicBezTo>
                    <a:pt x="4942" y="2639"/>
                    <a:pt x="5285" y="2517"/>
                    <a:pt x="5411" y="2218"/>
                  </a:cubicBezTo>
                  <a:cubicBezTo>
                    <a:pt x="5580" y="1818"/>
                    <a:pt x="5213" y="1518"/>
                    <a:pt x="4839" y="1449"/>
                  </a:cubicBezTo>
                  <a:cubicBezTo>
                    <a:pt x="4896" y="1284"/>
                    <a:pt x="4855" y="1095"/>
                    <a:pt x="4697" y="945"/>
                  </a:cubicBezTo>
                  <a:cubicBezTo>
                    <a:pt x="4573" y="828"/>
                    <a:pt x="4440" y="782"/>
                    <a:pt x="4306" y="782"/>
                  </a:cubicBezTo>
                  <a:cubicBezTo>
                    <a:pt x="4126" y="782"/>
                    <a:pt x="3944" y="866"/>
                    <a:pt x="3777" y="971"/>
                  </a:cubicBezTo>
                  <a:cubicBezTo>
                    <a:pt x="3766" y="517"/>
                    <a:pt x="3641" y="8"/>
                    <a:pt x="3095" y="1"/>
                  </a:cubicBezTo>
                  <a:cubicBezTo>
                    <a:pt x="3092"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6"/>
            <p:cNvSpPr/>
            <p:nvPr/>
          </p:nvSpPr>
          <p:spPr>
            <a:xfrm>
              <a:off x="-2609644" y="1646463"/>
              <a:ext cx="271474" cy="157869"/>
            </a:xfrm>
            <a:custGeom>
              <a:avLst/>
              <a:gdLst/>
              <a:ahLst/>
              <a:cxnLst/>
              <a:rect l="l" t="t" r="r" b="b"/>
              <a:pathLst>
                <a:path w="7145" h="4155" extrusionOk="0">
                  <a:moveTo>
                    <a:pt x="3194" y="0"/>
                  </a:moveTo>
                  <a:cubicBezTo>
                    <a:pt x="3189" y="0"/>
                    <a:pt x="3185" y="0"/>
                    <a:pt x="3181" y="1"/>
                  </a:cubicBezTo>
                  <a:cubicBezTo>
                    <a:pt x="2481" y="9"/>
                    <a:pt x="2322" y="661"/>
                    <a:pt x="2309" y="1244"/>
                  </a:cubicBezTo>
                  <a:cubicBezTo>
                    <a:pt x="2096" y="1108"/>
                    <a:pt x="1862" y="1000"/>
                    <a:pt x="1632" y="1000"/>
                  </a:cubicBezTo>
                  <a:cubicBezTo>
                    <a:pt x="1461" y="1000"/>
                    <a:pt x="1291" y="1059"/>
                    <a:pt x="1131" y="1210"/>
                  </a:cubicBezTo>
                  <a:cubicBezTo>
                    <a:pt x="930" y="1401"/>
                    <a:pt x="876" y="1642"/>
                    <a:pt x="949" y="1855"/>
                  </a:cubicBezTo>
                  <a:cubicBezTo>
                    <a:pt x="470" y="1940"/>
                    <a:pt x="0" y="2327"/>
                    <a:pt x="217" y="2839"/>
                  </a:cubicBezTo>
                  <a:cubicBezTo>
                    <a:pt x="379" y="3222"/>
                    <a:pt x="818" y="3378"/>
                    <a:pt x="1248" y="3378"/>
                  </a:cubicBezTo>
                  <a:cubicBezTo>
                    <a:pt x="1415" y="3378"/>
                    <a:pt x="1581" y="3354"/>
                    <a:pt x="1729" y="3312"/>
                  </a:cubicBezTo>
                  <a:cubicBezTo>
                    <a:pt x="1908" y="3872"/>
                    <a:pt x="2435" y="4154"/>
                    <a:pt x="2971" y="4154"/>
                  </a:cubicBezTo>
                  <a:cubicBezTo>
                    <a:pt x="3424" y="4154"/>
                    <a:pt x="3884" y="3952"/>
                    <a:pt x="4143" y="3545"/>
                  </a:cubicBezTo>
                  <a:cubicBezTo>
                    <a:pt x="4365" y="3698"/>
                    <a:pt x="4670" y="3780"/>
                    <a:pt x="4968" y="3780"/>
                  </a:cubicBezTo>
                  <a:cubicBezTo>
                    <a:pt x="5438" y="3780"/>
                    <a:pt x="5892" y="3577"/>
                    <a:pt x="5975" y="3129"/>
                  </a:cubicBezTo>
                  <a:cubicBezTo>
                    <a:pt x="6114" y="3159"/>
                    <a:pt x="6262" y="3183"/>
                    <a:pt x="6404" y="3183"/>
                  </a:cubicBezTo>
                  <a:cubicBezTo>
                    <a:pt x="6658" y="3183"/>
                    <a:pt x="6890" y="3104"/>
                    <a:pt x="7007" y="2831"/>
                  </a:cubicBezTo>
                  <a:cubicBezTo>
                    <a:pt x="7144" y="2510"/>
                    <a:pt x="6947" y="2160"/>
                    <a:pt x="6653" y="2142"/>
                  </a:cubicBezTo>
                  <a:cubicBezTo>
                    <a:pt x="6654" y="1896"/>
                    <a:pt x="6560" y="1651"/>
                    <a:pt x="6374" y="1487"/>
                  </a:cubicBezTo>
                  <a:cubicBezTo>
                    <a:pt x="6268" y="1394"/>
                    <a:pt x="6162" y="1355"/>
                    <a:pt x="6063" y="1355"/>
                  </a:cubicBezTo>
                  <a:cubicBezTo>
                    <a:pt x="5932" y="1355"/>
                    <a:pt x="5811" y="1422"/>
                    <a:pt x="5712" y="1524"/>
                  </a:cubicBezTo>
                  <a:cubicBezTo>
                    <a:pt x="5575" y="1255"/>
                    <a:pt x="5338" y="1048"/>
                    <a:pt x="5016" y="994"/>
                  </a:cubicBezTo>
                  <a:cubicBezTo>
                    <a:pt x="4972" y="987"/>
                    <a:pt x="4929" y="983"/>
                    <a:pt x="4888" y="983"/>
                  </a:cubicBezTo>
                  <a:cubicBezTo>
                    <a:pt x="4748" y="983"/>
                    <a:pt x="4627" y="1024"/>
                    <a:pt x="4526" y="1093"/>
                  </a:cubicBezTo>
                  <a:cubicBezTo>
                    <a:pt x="4318" y="510"/>
                    <a:pt x="3819" y="0"/>
                    <a:pt x="3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6"/>
            <p:cNvSpPr/>
            <p:nvPr/>
          </p:nvSpPr>
          <p:spPr>
            <a:xfrm>
              <a:off x="-2051301" y="2101047"/>
              <a:ext cx="275426" cy="97647"/>
            </a:xfrm>
            <a:custGeom>
              <a:avLst/>
              <a:gdLst/>
              <a:ahLst/>
              <a:cxnLst/>
              <a:rect l="l" t="t" r="r" b="b"/>
              <a:pathLst>
                <a:path w="7249" h="2570" extrusionOk="0">
                  <a:moveTo>
                    <a:pt x="3624" y="1"/>
                  </a:moveTo>
                  <a:cubicBezTo>
                    <a:pt x="1623" y="1"/>
                    <a:pt x="0" y="576"/>
                    <a:pt x="0" y="1286"/>
                  </a:cubicBezTo>
                  <a:cubicBezTo>
                    <a:pt x="0" y="1996"/>
                    <a:pt x="1623" y="2569"/>
                    <a:pt x="3624" y="2569"/>
                  </a:cubicBezTo>
                  <a:cubicBezTo>
                    <a:pt x="5626" y="2569"/>
                    <a:pt x="7249" y="1996"/>
                    <a:pt x="7249" y="1286"/>
                  </a:cubicBezTo>
                  <a:cubicBezTo>
                    <a:pt x="7249" y="576"/>
                    <a:pt x="5626" y="1"/>
                    <a:pt x="3624"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p:nvPr/>
          </p:nvSpPr>
          <p:spPr>
            <a:xfrm>
              <a:off x="-2341300" y="1506877"/>
              <a:ext cx="827759" cy="653362"/>
            </a:xfrm>
            <a:custGeom>
              <a:avLst/>
              <a:gdLst/>
              <a:ahLst/>
              <a:cxnLst/>
              <a:rect l="l" t="t" r="r" b="b"/>
              <a:pathLst>
                <a:path w="21786" h="17196" extrusionOk="0">
                  <a:moveTo>
                    <a:pt x="11300" y="1"/>
                  </a:moveTo>
                  <a:cubicBezTo>
                    <a:pt x="11235" y="1"/>
                    <a:pt x="11183" y="53"/>
                    <a:pt x="11183" y="118"/>
                  </a:cubicBezTo>
                  <a:cubicBezTo>
                    <a:pt x="11182" y="135"/>
                    <a:pt x="11182" y="152"/>
                    <a:pt x="11179" y="170"/>
                  </a:cubicBezTo>
                  <a:cubicBezTo>
                    <a:pt x="11128" y="204"/>
                    <a:pt x="11098" y="262"/>
                    <a:pt x="11101" y="324"/>
                  </a:cubicBezTo>
                  <a:cubicBezTo>
                    <a:pt x="11084" y="1672"/>
                    <a:pt x="11075" y="3020"/>
                    <a:pt x="11073" y="4368"/>
                  </a:cubicBezTo>
                  <a:cubicBezTo>
                    <a:pt x="11061" y="5253"/>
                    <a:pt x="11046" y="6139"/>
                    <a:pt x="11031" y="7024"/>
                  </a:cubicBezTo>
                  <a:cubicBezTo>
                    <a:pt x="10996" y="9100"/>
                    <a:pt x="11035" y="11177"/>
                    <a:pt x="11053" y="13254"/>
                  </a:cubicBezTo>
                  <a:cubicBezTo>
                    <a:pt x="11049" y="13426"/>
                    <a:pt x="11049" y="13599"/>
                    <a:pt x="11046" y="13772"/>
                  </a:cubicBezTo>
                  <a:cubicBezTo>
                    <a:pt x="10840" y="13463"/>
                    <a:pt x="10582" y="13178"/>
                    <a:pt x="10375" y="12923"/>
                  </a:cubicBezTo>
                  <a:cubicBezTo>
                    <a:pt x="9725" y="12124"/>
                    <a:pt x="9121" y="11327"/>
                    <a:pt x="8340" y="10648"/>
                  </a:cubicBezTo>
                  <a:cubicBezTo>
                    <a:pt x="6761" y="9276"/>
                    <a:pt x="4877" y="7932"/>
                    <a:pt x="2834" y="7381"/>
                  </a:cubicBezTo>
                  <a:cubicBezTo>
                    <a:pt x="2477" y="7286"/>
                    <a:pt x="2051" y="7188"/>
                    <a:pt x="1640" y="7188"/>
                  </a:cubicBezTo>
                  <a:cubicBezTo>
                    <a:pt x="1248" y="7188"/>
                    <a:pt x="870" y="7277"/>
                    <a:pt x="580" y="7540"/>
                  </a:cubicBezTo>
                  <a:cubicBezTo>
                    <a:pt x="0" y="8068"/>
                    <a:pt x="136" y="8920"/>
                    <a:pt x="408" y="9568"/>
                  </a:cubicBezTo>
                  <a:cubicBezTo>
                    <a:pt x="1088" y="11181"/>
                    <a:pt x="2697" y="12065"/>
                    <a:pt x="4222" y="12741"/>
                  </a:cubicBezTo>
                  <a:cubicBezTo>
                    <a:pt x="6454" y="13730"/>
                    <a:pt x="8733" y="14628"/>
                    <a:pt x="11029" y="15459"/>
                  </a:cubicBezTo>
                  <a:cubicBezTo>
                    <a:pt x="11029" y="15953"/>
                    <a:pt x="11029" y="16447"/>
                    <a:pt x="11036" y="16941"/>
                  </a:cubicBezTo>
                  <a:cubicBezTo>
                    <a:pt x="11034" y="17110"/>
                    <a:pt x="11163" y="17195"/>
                    <a:pt x="11294" y="17195"/>
                  </a:cubicBezTo>
                  <a:cubicBezTo>
                    <a:pt x="11296" y="17195"/>
                    <a:pt x="11298" y="17195"/>
                    <a:pt x="11300" y="17195"/>
                  </a:cubicBezTo>
                  <a:cubicBezTo>
                    <a:pt x="11302" y="17195"/>
                    <a:pt x="11304" y="17195"/>
                    <a:pt x="11306" y="17195"/>
                  </a:cubicBezTo>
                  <a:cubicBezTo>
                    <a:pt x="11437" y="17195"/>
                    <a:pt x="11568" y="17110"/>
                    <a:pt x="11565" y="16941"/>
                  </a:cubicBezTo>
                  <a:cubicBezTo>
                    <a:pt x="11568" y="16729"/>
                    <a:pt x="11565" y="16516"/>
                    <a:pt x="11566" y="16303"/>
                  </a:cubicBezTo>
                  <a:cubicBezTo>
                    <a:pt x="11599" y="16280"/>
                    <a:pt x="11622" y="16245"/>
                    <a:pt x="11632" y="16207"/>
                  </a:cubicBezTo>
                  <a:cubicBezTo>
                    <a:pt x="11798" y="16085"/>
                    <a:pt x="12003" y="15979"/>
                    <a:pt x="12152" y="15872"/>
                  </a:cubicBezTo>
                  <a:cubicBezTo>
                    <a:pt x="12384" y="15707"/>
                    <a:pt x="12615" y="15541"/>
                    <a:pt x="12843" y="15371"/>
                  </a:cubicBezTo>
                  <a:cubicBezTo>
                    <a:pt x="13301" y="15034"/>
                    <a:pt x="13756" y="14693"/>
                    <a:pt x="14216" y="14358"/>
                  </a:cubicBezTo>
                  <a:cubicBezTo>
                    <a:pt x="15137" y="13684"/>
                    <a:pt x="16103" y="13088"/>
                    <a:pt x="17044" y="12443"/>
                  </a:cubicBezTo>
                  <a:cubicBezTo>
                    <a:pt x="17899" y="11855"/>
                    <a:pt x="18714" y="11203"/>
                    <a:pt x="19461" y="10481"/>
                  </a:cubicBezTo>
                  <a:cubicBezTo>
                    <a:pt x="20105" y="9858"/>
                    <a:pt x="20752" y="9168"/>
                    <a:pt x="21201" y="8386"/>
                  </a:cubicBezTo>
                  <a:cubicBezTo>
                    <a:pt x="21516" y="7833"/>
                    <a:pt x="21785" y="7015"/>
                    <a:pt x="21131" y="6588"/>
                  </a:cubicBezTo>
                  <a:cubicBezTo>
                    <a:pt x="20887" y="6430"/>
                    <a:pt x="20598" y="6371"/>
                    <a:pt x="20299" y="6371"/>
                  </a:cubicBezTo>
                  <a:cubicBezTo>
                    <a:pt x="19840" y="6371"/>
                    <a:pt x="19355" y="6510"/>
                    <a:pt x="18967" y="6643"/>
                  </a:cubicBezTo>
                  <a:cubicBezTo>
                    <a:pt x="17178" y="7258"/>
                    <a:pt x="15576" y="8619"/>
                    <a:pt x="14375" y="10051"/>
                  </a:cubicBezTo>
                  <a:cubicBezTo>
                    <a:pt x="13613" y="10959"/>
                    <a:pt x="13020" y="11996"/>
                    <a:pt x="12454" y="13034"/>
                  </a:cubicBezTo>
                  <a:cubicBezTo>
                    <a:pt x="12188" y="13524"/>
                    <a:pt x="11887" y="13998"/>
                    <a:pt x="11631" y="14492"/>
                  </a:cubicBezTo>
                  <a:cubicBezTo>
                    <a:pt x="11607" y="14538"/>
                    <a:pt x="11585" y="14583"/>
                    <a:pt x="11562" y="14628"/>
                  </a:cubicBezTo>
                  <a:cubicBezTo>
                    <a:pt x="11558" y="14215"/>
                    <a:pt x="11552" y="13800"/>
                    <a:pt x="11546" y="13386"/>
                  </a:cubicBezTo>
                  <a:cubicBezTo>
                    <a:pt x="11563" y="11265"/>
                    <a:pt x="11603" y="9144"/>
                    <a:pt x="11569" y="7024"/>
                  </a:cubicBezTo>
                  <a:cubicBezTo>
                    <a:pt x="11555" y="6139"/>
                    <a:pt x="11540" y="5253"/>
                    <a:pt x="11526" y="4368"/>
                  </a:cubicBezTo>
                  <a:cubicBezTo>
                    <a:pt x="11522" y="3020"/>
                    <a:pt x="11514" y="1672"/>
                    <a:pt x="11499" y="324"/>
                  </a:cubicBezTo>
                  <a:cubicBezTo>
                    <a:pt x="11502" y="262"/>
                    <a:pt x="11471" y="204"/>
                    <a:pt x="11421" y="170"/>
                  </a:cubicBezTo>
                  <a:cubicBezTo>
                    <a:pt x="11419" y="152"/>
                    <a:pt x="11418" y="135"/>
                    <a:pt x="11417" y="118"/>
                  </a:cubicBezTo>
                  <a:cubicBezTo>
                    <a:pt x="11417" y="53"/>
                    <a:pt x="11364" y="1"/>
                    <a:pt x="11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6"/>
            <p:cNvSpPr/>
            <p:nvPr/>
          </p:nvSpPr>
          <p:spPr>
            <a:xfrm>
              <a:off x="-1959244" y="1100543"/>
              <a:ext cx="217179" cy="340853"/>
            </a:xfrm>
            <a:custGeom>
              <a:avLst/>
              <a:gdLst/>
              <a:ahLst/>
              <a:cxnLst/>
              <a:rect l="l" t="t" r="r" b="b"/>
              <a:pathLst>
                <a:path w="5716" h="8971" extrusionOk="0">
                  <a:moveTo>
                    <a:pt x="4336" y="0"/>
                  </a:moveTo>
                  <a:cubicBezTo>
                    <a:pt x="3316" y="0"/>
                    <a:pt x="1906" y="1540"/>
                    <a:pt x="1006" y="3722"/>
                  </a:cubicBezTo>
                  <a:cubicBezTo>
                    <a:pt x="0" y="6163"/>
                    <a:pt x="14" y="8483"/>
                    <a:pt x="1035" y="8904"/>
                  </a:cubicBezTo>
                  <a:cubicBezTo>
                    <a:pt x="1143" y="8949"/>
                    <a:pt x="1259" y="8971"/>
                    <a:pt x="1379" y="8971"/>
                  </a:cubicBezTo>
                  <a:cubicBezTo>
                    <a:pt x="2399" y="8971"/>
                    <a:pt x="3809" y="7431"/>
                    <a:pt x="4709" y="5249"/>
                  </a:cubicBezTo>
                  <a:cubicBezTo>
                    <a:pt x="5715" y="2808"/>
                    <a:pt x="5703" y="488"/>
                    <a:pt x="4680" y="66"/>
                  </a:cubicBezTo>
                  <a:cubicBezTo>
                    <a:pt x="4572" y="22"/>
                    <a:pt x="4457" y="0"/>
                    <a:pt x="4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6"/>
            <p:cNvSpPr/>
            <p:nvPr/>
          </p:nvSpPr>
          <p:spPr>
            <a:xfrm>
              <a:off x="-2104833" y="1454827"/>
              <a:ext cx="217179" cy="340891"/>
            </a:xfrm>
            <a:custGeom>
              <a:avLst/>
              <a:gdLst/>
              <a:ahLst/>
              <a:cxnLst/>
              <a:rect l="l" t="t" r="r" b="b"/>
              <a:pathLst>
                <a:path w="5716" h="8972" extrusionOk="0">
                  <a:moveTo>
                    <a:pt x="4336" y="1"/>
                  </a:moveTo>
                  <a:cubicBezTo>
                    <a:pt x="3317" y="1"/>
                    <a:pt x="1907" y="1540"/>
                    <a:pt x="1007" y="3723"/>
                  </a:cubicBezTo>
                  <a:cubicBezTo>
                    <a:pt x="1" y="6163"/>
                    <a:pt x="13" y="8483"/>
                    <a:pt x="1036" y="8905"/>
                  </a:cubicBezTo>
                  <a:cubicBezTo>
                    <a:pt x="1144" y="8949"/>
                    <a:pt x="1259" y="8971"/>
                    <a:pt x="1380" y="8971"/>
                  </a:cubicBezTo>
                  <a:cubicBezTo>
                    <a:pt x="2399" y="8971"/>
                    <a:pt x="3810" y="7432"/>
                    <a:pt x="4709" y="5249"/>
                  </a:cubicBezTo>
                  <a:cubicBezTo>
                    <a:pt x="5716" y="2808"/>
                    <a:pt x="5703" y="488"/>
                    <a:pt x="4680" y="67"/>
                  </a:cubicBezTo>
                  <a:cubicBezTo>
                    <a:pt x="4572" y="22"/>
                    <a:pt x="4457" y="1"/>
                    <a:pt x="4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6"/>
            <p:cNvSpPr/>
            <p:nvPr/>
          </p:nvSpPr>
          <p:spPr>
            <a:xfrm>
              <a:off x="-1930711" y="1275842"/>
              <a:ext cx="367678" cy="198068"/>
            </a:xfrm>
            <a:custGeom>
              <a:avLst/>
              <a:gdLst/>
              <a:ahLst/>
              <a:cxnLst/>
              <a:rect l="l" t="t" r="r" b="b"/>
              <a:pathLst>
                <a:path w="9677" h="5213" extrusionOk="0">
                  <a:moveTo>
                    <a:pt x="7403" y="1"/>
                  </a:moveTo>
                  <a:cubicBezTo>
                    <a:pt x="6467" y="1"/>
                    <a:pt x="5283" y="253"/>
                    <a:pt x="4069" y="758"/>
                  </a:cubicBezTo>
                  <a:cubicBezTo>
                    <a:pt x="1632" y="1771"/>
                    <a:pt x="0" y="3421"/>
                    <a:pt x="426" y="4443"/>
                  </a:cubicBezTo>
                  <a:cubicBezTo>
                    <a:pt x="639" y="4956"/>
                    <a:pt x="1330" y="5212"/>
                    <a:pt x="2274" y="5212"/>
                  </a:cubicBezTo>
                  <a:cubicBezTo>
                    <a:pt x="3210" y="5212"/>
                    <a:pt x="4394" y="4960"/>
                    <a:pt x="5608" y="4455"/>
                  </a:cubicBezTo>
                  <a:cubicBezTo>
                    <a:pt x="8046" y="3442"/>
                    <a:pt x="9677" y="1792"/>
                    <a:pt x="9253" y="771"/>
                  </a:cubicBezTo>
                  <a:cubicBezTo>
                    <a:pt x="9039" y="258"/>
                    <a:pt x="8348" y="1"/>
                    <a:pt x="7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6"/>
            <p:cNvSpPr/>
            <p:nvPr/>
          </p:nvSpPr>
          <p:spPr>
            <a:xfrm>
              <a:off x="-2284197" y="1422951"/>
              <a:ext cx="367716" cy="198030"/>
            </a:xfrm>
            <a:custGeom>
              <a:avLst/>
              <a:gdLst/>
              <a:ahLst/>
              <a:cxnLst/>
              <a:rect l="l" t="t" r="r" b="b"/>
              <a:pathLst>
                <a:path w="9678" h="5212" extrusionOk="0">
                  <a:moveTo>
                    <a:pt x="7403" y="0"/>
                  </a:moveTo>
                  <a:cubicBezTo>
                    <a:pt x="6467" y="0"/>
                    <a:pt x="5283" y="252"/>
                    <a:pt x="4070" y="757"/>
                  </a:cubicBezTo>
                  <a:cubicBezTo>
                    <a:pt x="1631" y="1771"/>
                    <a:pt x="1" y="3421"/>
                    <a:pt x="425" y="4442"/>
                  </a:cubicBezTo>
                  <a:cubicBezTo>
                    <a:pt x="638" y="4955"/>
                    <a:pt x="1330" y="5212"/>
                    <a:pt x="2274" y="5212"/>
                  </a:cubicBezTo>
                  <a:cubicBezTo>
                    <a:pt x="3210" y="5212"/>
                    <a:pt x="4394" y="4959"/>
                    <a:pt x="5607" y="4454"/>
                  </a:cubicBezTo>
                  <a:cubicBezTo>
                    <a:pt x="8045" y="3441"/>
                    <a:pt x="9677" y="1791"/>
                    <a:pt x="9252" y="770"/>
                  </a:cubicBezTo>
                  <a:cubicBezTo>
                    <a:pt x="9039" y="257"/>
                    <a:pt x="8347" y="0"/>
                    <a:pt x="7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6"/>
            <p:cNvSpPr/>
            <p:nvPr/>
          </p:nvSpPr>
          <p:spPr>
            <a:xfrm>
              <a:off x="-1930559" y="1422191"/>
              <a:ext cx="367868" cy="197422"/>
            </a:xfrm>
            <a:custGeom>
              <a:avLst/>
              <a:gdLst/>
              <a:ahLst/>
              <a:cxnLst/>
              <a:rect l="l" t="t" r="r" b="b"/>
              <a:pathLst>
                <a:path w="9682" h="5196" extrusionOk="0">
                  <a:moveTo>
                    <a:pt x="2286" y="0"/>
                  </a:moveTo>
                  <a:cubicBezTo>
                    <a:pt x="1333" y="0"/>
                    <a:pt x="635" y="259"/>
                    <a:pt x="422" y="776"/>
                  </a:cubicBezTo>
                  <a:cubicBezTo>
                    <a:pt x="0" y="1797"/>
                    <a:pt x="1637" y="3443"/>
                    <a:pt x="4077" y="4450"/>
                  </a:cubicBezTo>
                  <a:cubicBezTo>
                    <a:pt x="5285" y="4947"/>
                    <a:pt x="6463" y="5195"/>
                    <a:pt x="7396" y="5195"/>
                  </a:cubicBezTo>
                  <a:cubicBezTo>
                    <a:pt x="8349" y="5195"/>
                    <a:pt x="9047" y="4936"/>
                    <a:pt x="9260" y="4420"/>
                  </a:cubicBezTo>
                  <a:cubicBezTo>
                    <a:pt x="9681" y="3397"/>
                    <a:pt x="8043" y="1752"/>
                    <a:pt x="5604" y="746"/>
                  </a:cubicBezTo>
                  <a:cubicBezTo>
                    <a:pt x="4397" y="248"/>
                    <a:pt x="3219" y="0"/>
                    <a:pt x="2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6"/>
            <p:cNvSpPr/>
            <p:nvPr/>
          </p:nvSpPr>
          <p:spPr>
            <a:xfrm>
              <a:off x="-2284197" y="1276564"/>
              <a:ext cx="367906" cy="197460"/>
            </a:xfrm>
            <a:custGeom>
              <a:avLst/>
              <a:gdLst/>
              <a:ahLst/>
              <a:cxnLst/>
              <a:rect l="l" t="t" r="r" b="b"/>
              <a:pathLst>
                <a:path w="9683" h="5197" extrusionOk="0">
                  <a:moveTo>
                    <a:pt x="2285" y="1"/>
                  </a:moveTo>
                  <a:cubicBezTo>
                    <a:pt x="1332" y="1"/>
                    <a:pt x="635" y="260"/>
                    <a:pt x="422" y="776"/>
                  </a:cubicBezTo>
                  <a:cubicBezTo>
                    <a:pt x="1" y="1799"/>
                    <a:pt x="1637" y="3444"/>
                    <a:pt x="4078" y="4450"/>
                  </a:cubicBezTo>
                  <a:cubicBezTo>
                    <a:pt x="5286" y="4948"/>
                    <a:pt x="6464" y="5196"/>
                    <a:pt x="7398" y="5196"/>
                  </a:cubicBezTo>
                  <a:cubicBezTo>
                    <a:pt x="8350" y="5196"/>
                    <a:pt x="9047" y="4938"/>
                    <a:pt x="9260" y="4421"/>
                  </a:cubicBezTo>
                  <a:cubicBezTo>
                    <a:pt x="9683" y="3398"/>
                    <a:pt x="8045" y="1754"/>
                    <a:pt x="5604" y="747"/>
                  </a:cubicBezTo>
                  <a:cubicBezTo>
                    <a:pt x="4397" y="249"/>
                    <a:pt x="3219" y="1"/>
                    <a:pt x="2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6"/>
            <p:cNvSpPr/>
            <p:nvPr/>
          </p:nvSpPr>
          <p:spPr>
            <a:xfrm>
              <a:off x="-1958902" y="1454903"/>
              <a:ext cx="217597" cy="340549"/>
            </a:xfrm>
            <a:custGeom>
              <a:avLst/>
              <a:gdLst/>
              <a:ahLst/>
              <a:cxnLst/>
              <a:rect l="l" t="t" r="r" b="b"/>
              <a:pathLst>
                <a:path w="5727" h="8963" extrusionOk="0">
                  <a:moveTo>
                    <a:pt x="1374" y="0"/>
                  </a:moveTo>
                  <a:cubicBezTo>
                    <a:pt x="1253" y="0"/>
                    <a:pt x="1137" y="22"/>
                    <a:pt x="1028" y="68"/>
                  </a:cubicBezTo>
                  <a:cubicBezTo>
                    <a:pt x="6" y="493"/>
                    <a:pt x="1" y="2813"/>
                    <a:pt x="1015" y="5251"/>
                  </a:cubicBezTo>
                  <a:cubicBezTo>
                    <a:pt x="1921" y="7427"/>
                    <a:pt x="3334" y="8962"/>
                    <a:pt x="4353" y="8962"/>
                  </a:cubicBezTo>
                  <a:cubicBezTo>
                    <a:pt x="4475" y="8962"/>
                    <a:pt x="4591" y="8940"/>
                    <a:pt x="4700" y="8895"/>
                  </a:cubicBezTo>
                  <a:cubicBezTo>
                    <a:pt x="5721" y="8470"/>
                    <a:pt x="5727" y="6149"/>
                    <a:pt x="4714" y="3712"/>
                  </a:cubicBezTo>
                  <a:cubicBezTo>
                    <a:pt x="3807" y="1534"/>
                    <a:pt x="2394" y="0"/>
                    <a:pt x="13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6"/>
            <p:cNvSpPr/>
            <p:nvPr/>
          </p:nvSpPr>
          <p:spPr>
            <a:xfrm>
              <a:off x="-2105972" y="1101417"/>
              <a:ext cx="217597" cy="340549"/>
            </a:xfrm>
            <a:custGeom>
              <a:avLst/>
              <a:gdLst/>
              <a:ahLst/>
              <a:cxnLst/>
              <a:rect l="l" t="t" r="r" b="b"/>
              <a:pathLst>
                <a:path w="5727" h="8963" extrusionOk="0">
                  <a:moveTo>
                    <a:pt x="1375" y="1"/>
                  </a:moveTo>
                  <a:cubicBezTo>
                    <a:pt x="1253" y="1"/>
                    <a:pt x="1136" y="23"/>
                    <a:pt x="1027" y="68"/>
                  </a:cubicBezTo>
                  <a:cubicBezTo>
                    <a:pt x="6" y="492"/>
                    <a:pt x="0" y="2812"/>
                    <a:pt x="1015" y="5250"/>
                  </a:cubicBezTo>
                  <a:cubicBezTo>
                    <a:pt x="1921" y="7428"/>
                    <a:pt x="3335" y="8962"/>
                    <a:pt x="4353" y="8962"/>
                  </a:cubicBezTo>
                  <a:cubicBezTo>
                    <a:pt x="4475" y="8962"/>
                    <a:pt x="4591" y="8940"/>
                    <a:pt x="4700" y="8895"/>
                  </a:cubicBezTo>
                  <a:cubicBezTo>
                    <a:pt x="5721" y="8470"/>
                    <a:pt x="5726" y="6150"/>
                    <a:pt x="4713" y="3711"/>
                  </a:cubicBezTo>
                  <a:cubicBezTo>
                    <a:pt x="3807" y="1535"/>
                    <a:pt x="2394" y="1"/>
                    <a:pt x="1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6"/>
            <p:cNvSpPr/>
            <p:nvPr/>
          </p:nvSpPr>
          <p:spPr>
            <a:xfrm>
              <a:off x="-2005633" y="1045872"/>
              <a:ext cx="164024" cy="391500"/>
            </a:xfrm>
            <a:custGeom>
              <a:avLst/>
              <a:gdLst/>
              <a:ahLst/>
              <a:cxnLst/>
              <a:rect l="l" t="t" r="r" b="b"/>
              <a:pathLst>
                <a:path w="4317" h="10304" extrusionOk="0">
                  <a:moveTo>
                    <a:pt x="2159" y="1"/>
                  </a:moveTo>
                  <a:cubicBezTo>
                    <a:pt x="967" y="1"/>
                    <a:pt x="1" y="2307"/>
                    <a:pt x="1" y="5153"/>
                  </a:cubicBezTo>
                  <a:cubicBezTo>
                    <a:pt x="1" y="7997"/>
                    <a:pt x="967" y="10304"/>
                    <a:pt x="2159" y="10304"/>
                  </a:cubicBezTo>
                  <a:cubicBezTo>
                    <a:pt x="3350" y="10304"/>
                    <a:pt x="4317" y="7997"/>
                    <a:pt x="4317" y="5153"/>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6"/>
            <p:cNvSpPr/>
            <p:nvPr/>
          </p:nvSpPr>
          <p:spPr>
            <a:xfrm>
              <a:off x="-2005633" y="1458474"/>
              <a:ext cx="164024" cy="391500"/>
            </a:xfrm>
            <a:custGeom>
              <a:avLst/>
              <a:gdLst/>
              <a:ahLst/>
              <a:cxnLst/>
              <a:rect l="l" t="t" r="r" b="b"/>
              <a:pathLst>
                <a:path w="4317" h="10304" extrusionOk="0">
                  <a:moveTo>
                    <a:pt x="2159" y="1"/>
                  </a:moveTo>
                  <a:cubicBezTo>
                    <a:pt x="967" y="1"/>
                    <a:pt x="1" y="2307"/>
                    <a:pt x="1" y="5152"/>
                  </a:cubicBezTo>
                  <a:cubicBezTo>
                    <a:pt x="1" y="7998"/>
                    <a:pt x="967" y="10304"/>
                    <a:pt x="2159" y="10304"/>
                  </a:cubicBezTo>
                  <a:cubicBezTo>
                    <a:pt x="3350" y="10304"/>
                    <a:pt x="4317" y="7998"/>
                    <a:pt x="4317" y="5152"/>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6"/>
            <p:cNvSpPr/>
            <p:nvPr/>
          </p:nvSpPr>
          <p:spPr>
            <a:xfrm>
              <a:off x="-1948188" y="1151948"/>
              <a:ext cx="340891" cy="300198"/>
            </a:xfrm>
            <a:custGeom>
              <a:avLst/>
              <a:gdLst/>
              <a:ahLst/>
              <a:cxnLst/>
              <a:rect l="l" t="t" r="r" b="b"/>
              <a:pathLst>
                <a:path w="8972" h="7901" extrusionOk="0">
                  <a:moveTo>
                    <a:pt x="7257" y="1"/>
                  </a:moveTo>
                  <a:cubicBezTo>
                    <a:pt x="6157" y="1"/>
                    <a:pt x="4473" y="911"/>
                    <a:pt x="2960" y="2424"/>
                  </a:cubicBezTo>
                  <a:cubicBezTo>
                    <a:pt x="947" y="4437"/>
                    <a:pt x="0" y="6751"/>
                    <a:pt x="843" y="7593"/>
                  </a:cubicBezTo>
                  <a:cubicBezTo>
                    <a:pt x="1052" y="7802"/>
                    <a:pt x="1351" y="7900"/>
                    <a:pt x="1714" y="7900"/>
                  </a:cubicBezTo>
                  <a:cubicBezTo>
                    <a:pt x="2815" y="7900"/>
                    <a:pt x="4499" y="6990"/>
                    <a:pt x="6012" y="5477"/>
                  </a:cubicBezTo>
                  <a:cubicBezTo>
                    <a:pt x="8024" y="3465"/>
                    <a:pt x="8971" y="1151"/>
                    <a:pt x="8129" y="309"/>
                  </a:cubicBezTo>
                  <a:cubicBezTo>
                    <a:pt x="7920" y="100"/>
                    <a:pt x="7620"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6"/>
            <p:cNvSpPr/>
            <p:nvPr/>
          </p:nvSpPr>
          <p:spPr>
            <a:xfrm>
              <a:off x="-2239897" y="1443657"/>
              <a:ext cx="340815" cy="300236"/>
            </a:xfrm>
            <a:custGeom>
              <a:avLst/>
              <a:gdLst/>
              <a:ahLst/>
              <a:cxnLst/>
              <a:rect l="l" t="t" r="r" b="b"/>
              <a:pathLst>
                <a:path w="8970" h="7902" extrusionOk="0">
                  <a:moveTo>
                    <a:pt x="7257" y="1"/>
                  </a:moveTo>
                  <a:cubicBezTo>
                    <a:pt x="6156" y="1"/>
                    <a:pt x="4472" y="913"/>
                    <a:pt x="2958" y="2425"/>
                  </a:cubicBezTo>
                  <a:cubicBezTo>
                    <a:pt x="947" y="4437"/>
                    <a:pt x="0" y="6751"/>
                    <a:pt x="842" y="7594"/>
                  </a:cubicBezTo>
                  <a:cubicBezTo>
                    <a:pt x="1051" y="7803"/>
                    <a:pt x="1350" y="7902"/>
                    <a:pt x="1713" y="7902"/>
                  </a:cubicBezTo>
                  <a:cubicBezTo>
                    <a:pt x="2813" y="7902"/>
                    <a:pt x="4498" y="6991"/>
                    <a:pt x="6010" y="5477"/>
                  </a:cubicBezTo>
                  <a:cubicBezTo>
                    <a:pt x="8023" y="3466"/>
                    <a:pt x="8970" y="1151"/>
                    <a:pt x="8127" y="309"/>
                  </a:cubicBezTo>
                  <a:cubicBezTo>
                    <a:pt x="7918" y="100"/>
                    <a:pt x="7619"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6"/>
            <p:cNvSpPr/>
            <p:nvPr/>
          </p:nvSpPr>
          <p:spPr>
            <a:xfrm>
              <a:off x="-1913045" y="1365923"/>
              <a:ext cx="391500" cy="164024"/>
            </a:xfrm>
            <a:custGeom>
              <a:avLst/>
              <a:gdLst/>
              <a:ahLst/>
              <a:cxnLst/>
              <a:rect l="l" t="t" r="r" b="b"/>
              <a:pathLst>
                <a:path w="10304" h="4317" extrusionOk="0">
                  <a:moveTo>
                    <a:pt x="5151" y="0"/>
                  </a:moveTo>
                  <a:cubicBezTo>
                    <a:pt x="2307" y="0"/>
                    <a:pt x="0" y="967"/>
                    <a:pt x="0" y="2158"/>
                  </a:cubicBezTo>
                  <a:cubicBezTo>
                    <a:pt x="0" y="3350"/>
                    <a:pt x="2307" y="4316"/>
                    <a:pt x="5151" y="4316"/>
                  </a:cubicBezTo>
                  <a:cubicBezTo>
                    <a:pt x="7996" y="4316"/>
                    <a:pt x="10303" y="3350"/>
                    <a:pt x="10303" y="2158"/>
                  </a:cubicBezTo>
                  <a:cubicBezTo>
                    <a:pt x="10303" y="967"/>
                    <a:pt x="7996"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6"/>
            <p:cNvSpPr/>
            <p:nvPr/>
          </p:nvSpPr>
          <p:spPr>
            <a:xfrm>
              <a:off x="-2325647" y="1365923"/>
              <a:ext cx="391500" cy="164024"/>
            </a:xfrm>
            <a:custGeom>
              <a:avLst/>
              <a:gdLst/>
              <a:ahLst/>
              <a:cxnLst/>
              <a:rect l="l" t="t" r="r" b="b"/>
              <a:pathLst>
                <a:path w="10304" h="4317" extrusionOk="0">
                  <a:moveTo>
                    <a:pt x="5151" y="0"/>
                  </a:moveTo>
                  <a:cubicBezTo>
                    <a:pt x="2306" y="0"/>
                    <a:pt x="0" y="967"/>
                    <a:pt x="0" y="2158"/>
                  </a:cubicBezTo>
                  <a:cubicBezTo>
                    <a:pt x="0" y="3350"/>
                    <a:pt x="2306" y="4316"/>
                    <a:pt x="5151" y="4316"/>
                  </a:cubicBezTo>
                  <a:cubicBezTo>
                    <a:pt x="7997" y="4316"/>
                    <a:pt x="10303" y="3350"/>
                    <a:pt x="10303" y="2158"/>
                  </a:cubicBezTo>
                  <a:cubicBezTo>
                    <a:pt x="10303" y="967"/>
                    <a:pt x="7997"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6"/>
            <p:cNvSpPr/>
            <p:nvPr/>
          </p:nvSpPr>
          <p:spPr>
            <a:xfrm>
              <a:off x="-1948188" y="1443657"/>
              <a:ext cx="340891" cy="300236"/>
            </a:xfrm>
            <a:custGeom>
              <a:avLst/>
              <a:gdLst/>
              <a:ahLst/>
              <a:cxnLst/>
              <a:rect l="l" t="t" r="r" b="b"/>
              <a:pathLst>
                <a:path w="8972" h="7902" extrusionOk="0">
                  <a:moveTo>
                    <a:pt x="1713" y="1"/>
                  </a:moveTo>
                  <a:cubicBezTo>
                    <a:pt x="1351" y="1"/>
                    <a:pt x="1052" y="100"/>
                    <a:pt x="843" y="309"/>
                  </a:cubicBezTo>
                  <a:cubicBezTo>
                    <a:pt x="0" y="1151"/>
                    <a:pt x="949" y="3466"/>
                    <a:pt x="2960" y="5477"/>
                  </a:cubicBezTo>
                  <a:cubicBezTo>
                    <a:pt x="4473" y="6991"/>
                    <a:pt x="6157" y="7902"/>
                    <a:pt x="7258" y="7902"/>
                  </a:cubicBezTo>
                  <a:cubicBezTo>
                    <a:pt x="7620" y="7902"/>
                    <a:pt x="7920" y="7803"/>
                    <a:pt x="8129" y="7594"/>
                  </a:cubicBezTo>
                  <a:cubicBezTo>
                    <a:pt x="8971" y="6751"/>
                    <a:pt x="8024" y="4437"/>
                    <a:pt x="6012" y="2425"/>
                  </a:cubicBezTo>
                  <a:cubicBezTo>
                    <a:pt x="4499" y="913"/>
                    <a:pt x="2814"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6"/>
            <p:cNvSpPr/>
            <p:nvPr/>
          </p:nvSpPr>
          <p:spPr>
            <a:xfrm>
              <a:off x="-2239897" y="1151948"/>
              <a:ext cx="340815" cy="300236"/>
            </a:xfrm>
            <a:custGeom>
              <a:avLst/>
              <a:gdLst/>
              <a:ahLst/>
              <a:cxnLst/>
              <a:rect l="l" t="t" r="r" b="b"/>
              <a:pathLst>
                <a:path w="8970" h="7902" extrusionOk="0">
                  <a:moveTo>
                    <a:pt x="1713" y="1"/>
                  </a:moveTo>
                  <a:cubicBezTo>
                    <a:pt x="1351" y="1"/>
                    <a:pt x="1052" y="100"/>
                    <a:pt x="843" y="309"/>
                  </a:cubicBezTo>
                  <a:cubicBezTo>
                    <a:pt x="0" y="1151"/>
                    <a:pt x="947" y="3465"/>
                    <a:pt x="2958" y="5477"/>
                  </a:cubicBezTo>
                  <a:cubicBezTo>
                    <a:pt x="4473" y="6990"/>
                    <a:pt x="6157" y="7901"/>
                    <a:pt x="7257" y="7901"/>
                  </a:cubicBezTo>
                  <a:cubicBezTo>
                    <a:pt x="7619" y="7901"/>
                    <a:pt x="7918" y="7802"/>
                    <a:pt x="8127" y="7594"/>
                  </a:cubicBezTo>
                  <a:cubicBezTo>
                    <a:pt x="8970" y="6751"/>
                    <a:pt x="8023" y="4437"/>
                    <a:pt x="6012" y="2425"/>
                  </a:cubicBezTo>
                  <a:cubicBezTo>
                    <a:pt x="4498" y="912"/>
                    <a:pt x="2813"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6"/>
            <p:cNvSpPr/>
            <p:nvPr/>
          </p:nvSpPr>
          <p:spPr>
            <a:xfrm>
              <a:off x="-2163152" y="1208405"/>
              <a:ext cx="479079" cy="479079"/>
            </a:xfrm>
            <a:custGeom>
              <a:avLst/>
              <a:gdLst/>
              <a:ahLst/>
              <a:cxnLst/>
              <a:rect l="l" t="t" r="r" b="b"/>
              <a:pathLst>
                <a:path w="12609" h="12609" extrusionOk="0">
                  <a:moveTo>
                    <a:pt x="6305" y="0"/>
                  </a:moveTo>
                  <a:cubicBezTo>
                    <a:pt x="2823" y="0"/>
                    <a:pt x="1" y="2823"/>
                    <a:pt x="1" y="6304"/>
                  </a:cubicBezTo>
                  <a:cubicBezTo>
                    <a:pt x="1" y="7976"/>
                    <a:pt x="664" y="9580"/>
                    <a:pt x="1847" y="10762"/>
                  </a:cubicBezTo>
                  <a:cubicBezTo>
                    <a:pt x="3029" y="11944"/>
                    <a:pt x="4633" y="12608"/>
                    <a:pt x="6305" y="12608"/>
                  </a:cubicBezTo>
                  <a:cubicBezTo>
                    <a:pt x="7977" y="12608"/>
                    <a:pt x="9580" y="11944"/>
                    <a:pt x="10762" y="10762"/>
                  </a:cubicBezTo>
                  <a:cubicBezTo>
                    <a:pt x="11944" y="9580"/>
                    <a:pt x="12609" y="7976"/>
                    <a:pt x="12609" y="6304"/>
                  </a:cubicBezTo>
                  <a:cubicBezTo>
                    <a:pt x="12609" y="4632"/>
                    <a:pt x="11944" y="3029"/>
                    <a:pt x="10762" y="1847"/>
                  </a:cubicBezTo>
                  <a:cubicBezTo>
                    <a:pt x="9580" y="663"/>
                    <a:pt x="7977" y="0"/>
                    <a:pt x="63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6"/>
            <p:cNvSpPr/>
            <p:nvPr/>
          </p:nvSpPr>
          <p:spPr>
            <a:xfrm>
              <a:off x="-2163152" y="1417594"/>
              <a:ext cx="479079" cy="269878"/>
            </a:xfrm>
            <a:custGeom>
              <a:avLst/>
              <a:gdLst/>
              <a:ahLst/>
              <a:cxnLst/>
              <a:rect l="l" t="t" r="r" b="b"/>
              <a:pathLst>
                <a:path w="12609" h="7103" extrusionOk="0">
                  <a:moveTo>
                    <a:pt x="52" y="1"/>
                  </a:moveTo>
                  <a:cubicBezTo>
                    <a:pt x="19" y="266"/>
                    <a:pt x="1" y="532"/>
                    <a:pt x="1" y="798"/>
                  </a:cubicBezTo>
                  <a:cubicBezTo>
                    <a:pt x="1" y="4280"/>
                    <a:pt x="2823" y="7102"/>
                    <a:pt x="6305" y="7102"/>
                  </a:cubicBezTo>
                  <a:cubicBezTo>
                    <a:pt x="9786" y="7102"/>
                    <a:pt x="12609" y="4280"/>
                    <a:pt x="12609" y="798"/>
                  </a:cubicBezTo>
                  <a:cubicBezTo>
                    <a:pt x="12609" y="532"/>
                    <a:pt x="12592" y="266"/>
                    <a:pt x="12558" y="1"/>
                  </a:cubicBezTo>
                  <a:cubicBezTo>
                    <a:pt x="12165" y="3106"/>
                    <a:pt x="9516" y="5508"/>
                    <a:pt x="6305" y="5508"/>
                  </a:cubicBezTo>
                  <a:cubicBezTo>
                    <a:pt x="3092" y="5508"/>
                    <a:pt x="444" y="3106"/>
                    <a:pt x="52"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6"/>
            <p:cNvSpPr/>
            <p:nvPr/>
          </p:nvSpPr>
          <p:spPr>
            <a:xfrm>
              <a:off x="-2163228" y="1208405"/>
              <a:ext cx="479155" cy="454382"/>
            </a:xfrm>
            <a:custGeom>
              <a:avLst/>
              <a:gdLst/>
              <a:ahLst/>
              <a:cxnLst/>
              <a:rect l="l" t="t" r="r" b="b"/>
              <a:pathLst>
                <a:path w="12611" h="11959" extrusionOk="0">
                  <a:moveTo>
                    <a:pt x="6305" y="0"/>
                  </a:moveTo>
                  <a:cubicBezTo>
                    <a:pt x="6241" y="0"/>
                    <a:pt x="6175" y="3"/>
                    <a:pt x="6110" y="4"/>
                  </a:cubicBezTo>
                  <a:cubicBezTo>
                    <a:pt x="5920" y="665"/>
                    <a:pt x="6200" y="1486"/>
                    <a:pt x="6845" y="1719"/>
                  </a:cubicBezTo>
                  <a:cubicBezTo>
                    <a:pt x="7020" y="1782"/>
                    <a:pt x="7204" y="1799"/>
                    <a:pt x="7390" y="1799"/>
                  </a:cubicBezTo>
                  <a:cubicBezTo>
                    <a:pt x="7610" y="1799"/>
                    <a:pt x="7834" y="1775"/>
                    <a:pt x="8055" y="1775"/>
                  </a:cubicBezTo>
                  <a:cubicBezTo>
                    <a:pt x="8084" y="1775"/>
                    <a:pt x="8112" y="1776"/>
                    <a:pt x="8141" y="1777"/>
                  </a:cubicBezTo>
                  <a:cubicBezTo>
                    <a:pt x="9015" y="1803"/>
                    <a:pt x="9854" y="2352"/>
                    <a:pt x="10227" y="3144"/>
                  </a:cubicBezTo>
                  <a:cubicBezTo>
                    <a:pt x="10356" y="3416"/>
                    <a:pt x="10450" y="3733"/>
                    <a:pt x="10704" y="3894"/>
                  </a:cubicBezTo>
                  <a:cubicBezTo>
                    <a:pt x="10816" y="3965"/>
                    <a:pt x="10935" y="3993"/>
                    <a:pt x="11058" y="3993"/>
                  </a:cubicBezTo>
                  <a:cubicBezTo>
                    <a:pt x="11368" y="3993"/>
                    <a:pt x="11705" y="3814"/>
                    <a:pt x="12037" y="3678"/>
                  </a:cubicBezTo>
                  <a:cubicBezTo>
                    <a:pt x="11042" y="1508"/>
                    <a:pt x="8851" y="0"/>
                    <a:pt x="6305" y="0"/>
                  </a:cubicBezTo>
                  <a:close/>
                  <a:moveTo>
                    <a:pt x="12521" y="5253"/>
                  </a:moveTo>
                  <a:cubicBezTo>
                    <a:pt x="12048" y="5472"/>
                    <a:pt x="11496" y="5525"/>
                    <a:pt x="11017" y="5748"/>
                  </a:cubicBezTo>
                  <a:cubicBezTo>
                    <a:pt x="10122" y="6166"/>
                    <a:pt x="9603" y="7419"/>
                    <a:pt x="10212" y="8196"/>
                  </a:cubicBezTo>
                  <a:cubicBezTo>
                    <a:pt x="10346" y="8368"/>
                    <a:pt x="10538" y="8560"/>
                    <a:pt x="10465" y="8766"/>
                  </a:cubicBezTo>
                  <a:cubicBezTo>
                    <a:pt x="10422" y="8885"/>
                    <a:pt x="10306" y="8955"/>
                    <a:pt x="10208" y="9036"/>
                  </a:cubicBezTo>
                  <a:cubicBezTo>
                    <a:pt x="9802" y="9374"/>
                    <a:pt x="9715" y="9983"/>
                    <a:pt x="9857" y="10493"/>
                  </a:cubicBezTo>
                  <a:cubicBezTo>
                    <a:pt x="9932" y="10763"/>
                    <a:pt x="10060" y="11013"/>
                    <a:pt x="10212" y="11250"/>
                  </a:cubicBezTo>
                  <a:cubicBezTo>
                    <a:pt x="11672" y="10096"/>
                    <a:pt x="12611" y="8310"/>
                    <a:pt x="12611" y="6304"/>
                  </a:cubicBezTo>
                  <a:cubicBezTo>
                    <a:pt x="12611" y="5951"/>
                    <a:pt x="12580" y="5600"/>
                    <a:pt x="12521" y="5253"/>
                  </a:cubicBezTo>
                  <a:close/>
                  <a:moveTo>
                    <a:pt x="4050" y="418"/>
                  </a:moveTo>
                  <a:cubicBezTo>
                    <a:pt x="1685" y="1325"/>
                    <a:pt x="3" y="3618"/>
                    <a:pt x="3" y="6304"/>
                  </a:cubicBezTo>
                  <a:cubicBezTo>
                    <a:pt x="0" y="8005"/>
                    <a:pt x="688" y="9635"/>
                    <a:pt x="1907" y="10819"/>
                  </a:cubicBezTo>
                  <a:cubicBezTo>
                    <a:pt x="2021" y="10701"/>
                    <a:pt x="2168" y="10623"/>
                    <a:pt x="2332" y="10616"/>
                  </a:cubicBezTo>
                  <a:cubicBezTo>
                    <a:pt x="2340" y="10616"/>
                    <a:pt x="2348" y="10616"/>
                    <a:pt x="2355" y="10616"/>
                  </a:cubicBezTo>
                  <a:cubicBezTo>
                    <a:pt x="2564" y="10616"/>
                    <a:pt x="2759" y="10723"/>
                    <a:pt x="2941" y="10825"/>
                  </a:cubicBezTo>
                  <a:lnTo>
                    <a:pt x="4570" y="11745"/>
                  </a:lnTo>
                  <a:cubicBezTo>
                    <a:pt x="4768" y="11857"/>
                    <a:pt x="5020" y="11959"/>
                    <a:pt x="5240" y="11959"/>
                  </a:cubicBezTo>
                  <a:cubicBezTo>
                    <a:pt x="5393" y="11959"/>
                    <a:pt x="5531" y="11909"/>
                    <a:pt x="5622" y="11778"/>
                  </a:cubicBezTo>
                  <a:cubicBezTo>
                    <a:pt x="5773" y="11559"/>
                    <a:pt x="5664" y="11245"/>
                    <a:pt x="5472" y="11061"/>
                  </a:cubicBezTo>
                  <a:cubicBezTo>
                    <a:pt x="5281" y="10877"/>
                    <a:pt x="5026" y="10777"/>
                    <a:pt x="4805" y="10629"/>
                  </a:cubicBezTo>
                  <a:cubicBezTo>
                    <a:pt x="4301" y="10292"/>
                    <a:pt x="4002" y="9735"/>
                    <a:pt x="3605" y="9279"/>
                  </a:cubicBezTo>
                  <a:cubicBezTo>
                    <a:pt x="3413" y="9058"/>
                    <a:pt x="3181" y="8865"/>
                    <a:pt x="2912" y="8746"/>
                  </a:cubicBezTo>
                  <a:cubicBezTo>
                    <a:pt x="2580" y="8602"/>
                    <a:pt x="1970" y="8790"/>
                    <a:pt x="2096" y="8222"/>
                  </a:cubicBezTo>
                  <a:cubicBezTo>
                    <a:pt x="2173" y="7873"/>
                    <a:pt x="2448" y="7600"/>
                    <a:pt x="2580" y="7276"/>
                  </a:cubicBezTo>
                  <a:cubicBezTo>
                    <a:pt x="2615" y="7187"/>
                    <a:pt x="2652" y="7092"/>
                    <a:pt x="2637" y="6998"/>
                  </a:cubicBezTo>
                  <a:cubicBezTo>
                    <a:pt x="2591" y="6696"/>
                    <a:pt x="2120" y="6678"/>
                    <a:pt x="1970" y="6411"/>
                  </a:cubicBezTo>
                  <a:cubicBezTo>
                    <a:pt x="1827" y="6155"/>
                    <a:pt x="2050" y="5861"/>
                    <a:pt x="2202" y="5611"/>
                  </a:cubicBezTo>
                  <a:cubicBezTo>
                    <a:pt x="2354" y="5360"/>
                    <a:pt x="2349" y="4916"/>
                    <a:pt x="2057" y="4897"/>
                  </a:cubicBezTo>
                  <a:cubicBezTo>
                    <a:pt x="2102" y="4179"/>
                    <a:pt x="3258" y="3899"/>
                    <a:pt x="3241" y="3180"/>
                  </a:cubicBezTo>
                  <a:cubicBezTo>
                    <a:pt x="3230" y="2743"/>
                    <a:pt x="2773" y="2278"/>
                    <a:pt x="3052" y="1943"/>
                  </a:cubicBezTo>
                  <a:cubicBezTo>
                    <a:pt x="3164" y="1806"/>
                    <a:pt x="3354" y="1771"/>
                    <a:pt x="3516" y="1700"/>
                  </a:cubicBezTo>
                  <a:cubicBezTo>
                    <a:pt x="3985" y="1495"/>
                    <a:pt x="4198" y="895"/>
                    <a:pt x="4050" y="4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6"/>
            <p:cNvSpPr/>
            <p:nvPr/>
          </p:nvSpPr>
          <p:spPr>
            <a:xfrm>
              <a:off x="-1791315" y="1417594"/>
              <a:ext cx="107222" cy="218281"/>
            </a:xfrm>
            <a:custGeom>
              <a:avLst/>
              <a:gdLst/>
              <a:ahLst/>
              <a:cxnLst/>
              <a:rect l="l" t="t" r="r" b="b"/>
              <a:pathLst>
                <a:path w="2822" h="5745" extrusionOk="0">
                  <a:moveTo>
                    <a:pt x="2769" y="1"/>
                  </a:moveTo>
                  <a:cubicBezTo>
                    <a:pt x="2535" y="1857"/>
                    <a:pt x="1494" y="3462"/>
                    <a:pt x="9" y="4453"/>
                  </a:cubicBezTo>
                  <a:cubicBezTo>
                    <a:pt x="1" y="4633"/>
                    <a:pt x="20" y="4812"/>
                    <a:pt x="68" y="4987"/>
                  </a:cubicBezTo>
                  <a:cubicBezTo>
                    <a:pt x="143" y="5257"/>
                    <a:pt x="272" y="5507"/>
                    <a:pt x="423" y="5744"/>
                  </a:cubicBezTo>
                  <a:cubicBezTo>
                    <a:pt x="878" y="5386"/>
                    <a:pt x="1281" y="4965"/>
                    <a:pt x="1622" y="4497"/>
                  </a:cubicBezTo>
                  <a:cubicBezTo>
                    <a:pt x="1626" y="4491"/>
                    <a:pt x="1630" y="4484"/>
                    <a:pt x="1634" y="4479"/>
                  </a:cubicBezTo>
                  <a:cubicBezTo>
                    <a:pt x="1695" y="4395"/>
                    <a:pt x="1754" y="4309"/>
                    <a:pt x="1810" y="4221"/>
                  </a:cubicBezTo>
                  <a:lnTo>
                    <a:pt x="1836" y="4179"/>
                  </a:lnTo>
                  <a:cubicBezTo>
                    <a:pt x="1888" y="4099"/>
                    <a:pt x="1939" y="4015"/>
                    <a:pt x="1987" y="3931"/>
                  </a:cubicBezTo>
                  <a:cubicBezTo>
                    <a:pt x="1997" y="3915"/>
                    <a:pt x="2006" y="3898"/>
                    <a:pt x="2014" y="3883"/>
                  </a:cubicBezTo>
                  <a:cubicBezTo>
                    <a:pt x="2064" y="3796"/>
                    <a:pt x="2111" y="3709"/>
                    <a:pt x="2154" y="3619"/>
                  </a:cubicBezTo>
                  <a:cubicBezTo>
                    <a:pt x="2161" y="3607"/>
                    <a:pt x="2168" y="3595"/>
                    <a:pt x="2174" y="3581"/>
                  </a:cubicBezTo>
                  <a:cubicBezTo>
                    <a:pt x="2277" y="3374"/>
                    <a:pt x="2367" y="3161"/>
                    <a:pt x="2447" y="2943"/>
                  </a:cubicBezTo>
                  <a:cubicBezTo>
                    <a:pt x="2448" y="2938"/>
                    <a:pt x="2450" y="2933"/>
                    <a:pt x="2452" y="2928"/>
                  </a:cubicBezTo>
                  <a:cubicBezTo>
                    <a:pt x="2487" y="2829"/>
                    <a:pt x="2521" y="2728"/>
                    <a:pt x="2551" y="2627"/>
                  </a:cubicBezTo>
                  <a:cubicBezTo>
                    <a:pt x="2561" y="2597"/>
                    <a:pt x="2569" y="2566"/>
                    <a:pt x="2577" y="2536"/>
                  </a:cubicBezTo>
                  <a:cubicBezTo>
                    <a:pt x="2599" y="2458"/>
                    <a:pt x="2620" y="2380"/>
                    <a:pt x="2639" y="2302"/>
                  </a:cubicBezTo>
                  <a:cubicBezTo>
                    <a:pt x="2649" y="2263"/>
                    <a:pt x="2657" y="2225"/>
                    <a:pt x="2667" y="2186"/>
                  </a:cubicBezTo>
                  <a:cubicBezTo>
                    <a:pt x="2683" y="2113"/>
                    <a:pt x="2698" y="2041"/>
                    <a:pt x="2712" y="1968"/>
                  </a:cubicBezTo>
                  <a:cubicBezTo>
                    <a:pt x="2719" y="1927"/>
                    <a:pt x="2727" y="1884"/>
                    <a:pt x="2734" y="1843"/>
                  </a:cubicBezTo>
                  <a:cubicBezTo>
                    <a:pt x="2746" y="1770"/>
                    <a:pt x="2756" y="1697"/>
                    <a:pt x="2765" y="1623"/>
                  </a:cubicBezTo>
                  <a:cubicBezTo>
                    <a:pt x="2771" y="1582"/>
                    <a:pt x="2778" y="1540"/>
                    <a:pt x="2782" y="1497"/>
                  </a:cubicBezTo>
                  <a:cubicBezTo>
                    <a:pt x="2790" y="1419"/>
                    <a:pt x="2797" y="1341"/>
                    <a:pt x="2802" y="1261"/>
                  </a:cubicBezTo>
                  <a:cubicBezTo>
                    <a:pt x="2805" y="1224"/>
                    <a:pt x="2809" y="1187"/>
                    <a:pt x="2811" y="1150"/>
                  </a:cubicBezTo>
                  <a:cubicBezTo>
                    <a:pt x="2818" y="1033"/>
                    <a:pt x="2822" y="916"/>
                    <a:pt x="2822" y="798"/>
                  </a:cubicBezTo>
                  <a:cubicBezTo>
                    <a:pt x="2822" y="673"/>
                    <a:pt x="2816" y="550"/>
                    <a:pt x="2809" y="426"/>
                  </a:cubicBezTo>
                  <a:cubicBezTo>
                    <a:pt x="2808" y="407"/>
                    <a:pt x="2807" y="386"/>
                    <a:pt x="2805" y="367"/>
                  </a:cubicBezTo>
                  <a:cubicBezTo>
                    <a:pt x="2797" y="244"/>
                    <a:pt x="2785" y="121"/>
                    <a:pt x="2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6"/>
            <p:cNvSpPr/>
            <p:nvPr/>
          </p:nvSpPr>
          <p:spPr>
            <a:xfrm>
              <a:off x="-2163190" y="1417594"/>
              <a:ext cx="219307" cy="245144"/>
            </a:xfrm>
            <a:custGeom>
              <a:avLst/>
              <a:gdLst/>
              <a:ahLst/>
              <a:cxnLst/>
              <a:rect l="l" t="t" r="r" b="b"/>
              <a:pathLst>
                <a:path w="5772" h="6452" extrusionOk="0">
                  <a:moveTo>
                    <a:pt x="51" y="1"/>
                  </a:moveTo>
                  <a:cubicBezTo>
                    <a:pt x="36" y="130"/>
                    <a:pt x="22" y="260"/>
                    <a:pt x="14" y="391"/>
                  </a:cubicBezTo>
                  <a:lnTo>
                    <a:pt x="14" y="403"/>
                  </a:lnTo>
                  <a:cubicBezTo>
                    <a:pt x="6" y="533"/>
                    <a:pt x="0" y="665"/>
                    <a:pt x="0" y="798"/>
                  </a:cubicBezTo>
                  <a:cubicBezTo>
                    <a:pt x="0" y="908"/>
                    <a:pt x="3" y="1017"/>
                    <a:pt x="9" y="1125"/>
                  </a:cubicBezTo>
                  <a:cubicBezTo>
                    <a:pt x="11" y="1157"/>
                    <a:pt x="14" y="1187"/>
                    <a:pt x="17" y="1216"/>
                  </a:cubicBezTo>
                  <a:cubicBezTo>
                    <a:pt x="21" y="1294"/>
                    <a:pt x="27" y="1372"/>
                    <a:pt x="33" y="1449"/>
                  </a:cubicBezTo>
                  <a:cubicBezTo>
                    <a:pt x="38" y="1482"/>
                    <a:pt x="42" y="1514"/>
                    <a:pt x="46" y="1546"/>
                  </a:cubicBezTo>
                  <a:cubicBezTo>
                    <a:pt x="55" y="1621"/>
                    <a:pt x="64" y="1695"/>
                    <a:pt x="75" y="1769"/>
                  </a:cubicBezTo>
                  <a:cubicBezTo>
                    <a:pt x="79" y="1799"/>
                    <a:pt x="86" y="1829"/>
                    <a:pt x="91" y="1859"/>
                  </a:cubicBezTo>
                  <a:cubicBezTo>
                    <a:pt x="103" y="1935"/>
                    <a:pt x="116" y="2009"/>
                    <a:pt x="132" y="2083"/>
                  </a:cubicBezTo>
                  <a:cubicBezTo>
                    <a:pt x="138" y="2111"/>
                    <a:pt x="145" y="2137"/>
                    <a:pt x="150" y="2163"/>
                  </a:cubicBezTo>
                  <a:cubicBezTo>
                    <a:pt x="167" y="2240"/>
                    <a:pt x="184" y="2318"/>
                    <a:pt x="204" y="2393"/>
                  </a:cubicBezTo>
                  <a:cubicBezTo>
                    <a:pt x="210" y="2415"/>
                    <a:pt x="217" y="2437"/>
                    <a:pt x="223" y="2461"/>
                  </a:cubicBezTo>
                  <a:cubicBezTo>
                    <a:pt x="245" y="2540"/>
                    <a:pt x="267" y="2619"/>
                    <a:pt x="291" y="2697"/>
                  </a:cubicBezTo>
                  <a:cubicBezTo>
                    <a:pt x="298" y="2715"/>
                    <a:pt x="304" y="2733"/>
                    <a:pt x="311" y="2752"/>
                  </a:cubicBezTo>
                  <a:cubicBezTo>
                    <a:pt x="337" y="2833"/>
                    <a:pt x="364" y="2914"/>
                    <a:pt x="394" y="2995"/>
                  </a:cubicBezTo>
                  <a:cubicBezTo>
                    <a:pt x="400" y="3008"/>
                    <a:pt x="405" y="3024"/>
                    <a:pt x="411" y="3037"/>
                  </a:cubicBezTo>
                  <a:cubicBezTo>
                    <a:pt x="442" y="3121"/>
                    <a:pt x="475" y="3203"/>
                    <a:pt x="511" y="3286"/>
                  </a:cubicBezTo>
                  <a:cubicBezTo>
                    <a:pt x="515" y="3297"/>
                    <a:pt x="521" y="3306"/>
                    <a:pt x="525" y="3317"/>
                  </a:cubicBezTo>
                  <a:cubicBezTo>
                    <a:pt x="562" y="3402"/>
                    <a:pt x="600" y="3486"/>
                    <a:pt x="642" y="3570"/>
                  </a:cubicBezTo>
                  <a:lnTo>
                    <a:pt x="653" y="3592"/>
                  </a:lnTo>
                  <a:cubicBezTo>
                    <a:pt x="695" y="3677"/>
                    <a:pt x="739" y="3762"/>
                    <a:pt x="786" y="3846"/>
                  </a:cubicBezTo>
                  <a:lnTo>
                    <a:pt x="793" y="3858"/>
                  </a:lnTo>
                  <a:cubicBezTo>
                    <a:pt x="841" y="3945"/>
                    <a:pt x="891" y="4030"/>
                    <a:pt x="944" y="4114"/>
                  </a:cubicBezTo>
                  <a:lnTo>
                    <a:pt x="946" y="4119"/>
                  </a:lnTo>
                  <a:cubicBezTo>
                    <a:pt x="1000" y="4206"/>
                    <a:pt x="1056" y="4291"/>
                    <a:pt x="1112" y="4373"/>
                  </a:cubicBezTo>
                  <a:cubicBezTo>
                    <a:pt x="1346" y="4711"/>
                    <a:pt x="1612" y="5025"/>
                    <a:pt x="1906" y="5312"/>
                  </a:cubicBezTo>
                  <a:cubicBezTo>
                    <a:pt x="2018" y="5194"/>
                    <a:pt x="2165" y="5116"/>
                    <a:pt x="2331" y="5109"/>
                  </a:cubicBezTo>
                  <a:cubicBezTo>
                    <a:pt x="2338" y="5109"/>
                    <a:pt x="2344" y="5109"/>
                    <a:pt x="2351" y="5109"/>
                  </a:cubicBezTo>
                  <a:cubicBezTo>
                    <a:pt x="2560" y="5109"/>
                    <a:pt x="2756" y="5215"/>
                    <a:pt x="2940" y="5319"/>
                  </a:cubicBezTo>
                  <a:lnTo>
                    <a:pt x="4568" y="6237"/>
                  </a:lnTo>
                  <a:cubicBezTo>
                    <a:pt x="4766" y="6350"/>
                    <a:pt x="5018" y="6451"/>
                    <a:pt x="5237" y="6451"/>
                  </a:cubicBezTo>
                  <a:cubicBezTo>
                    <a:pt x="5391" y="6451"/>
                    <a:pt x="5528" y="6401"/>
                    <a:pt x="5619" y="6270"/>
                  </a:cubicBezTo>
                  <a:cubicBezTo>
                    <a:pt x="5772" y="6052"/>
                    <a:pt x="5662" y="5739"/>
                    <a:pt x="5470" y="5554"/>
                  </a:cubicBezTo>
                  <a:cubicBezTo>
                    <a:pt x="5422" y="5508"/>
                    <a:pt x="5371" y="5466"/>
                    <a:pt x="5316" y="5429"/>
                  </a:cubicBezTo>
                  <a:cubicBezTo>
                    <a:pt x="2563" y="4995"/>
                    <a:pt x="403" y="278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6"/>
            <p:cNvSpPr/>
            <p:nvPr/>
          </p:nvSpPr>
          <p:spPr>
            <a:xfrm>
              <a:off x="-2051567" y="1387085"/>
              <a:ext cx="47038" cy="31650"/>
            </a:xfrm>
            <a:custGeom>
              <a:avLst/>
              <a:gdLst/>
              <a:ahLst/>
              <a:cxnLst/>
              <a:rect l="l" t="t" r="r" b="b"/>
              <a:pathLst>
                <a:path w="1238" h="833" extrusionOk="0">
                  <a:moveTo>
                    <a:pt x="618" y="1"/>
                  </a:moveTo>
                  <a:cubicBezTo>
                    <a:pt x="276" y="1"/>
                    <a:pt x="0" y="187"/>
                    <a:pt x="0" y="417"/>
                  </a:cubicBezTo>
                  <a:cubicBezTo>
                    <a:pt x="0" y="647"/>
                    <a:pt x="276" y="833"/>
                    <a:pt x="618" y="833"/>
                  </a:cubicBezTo>
                  <a:cubicBezTo>
                    <a:pt x="960" y="833"/>
                    <a:pt x="1237" y="647"/>
                    <a:pt x="1237" y="417"/>
                  </a:cubicBezTo>
                  <a:cubicBezTo>
                    <a:pt x="1237" y="187"/>
                    <a:pt x="960" y="1"/>
                    <a:pt x="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6"/>
            <p:cNvSpPr/>
            <p:nvPr/>
          </p:nvSpPr>
          <p:spPr>
            <a:xfrm>
              <a:off x="-1836223" y="1387085"/>
              <a:ext cx="47076" cy="31650"/>
            </a:xfrm>
            <a:custGeom>
              <a:avLst/>
              <a:gdLst/>
              <a:ahLst/>
              <a:cxnLst/>
              <a:rect l="l" t="t" r="r" b="b"/>
              <a:pathLst>
                <a:path w="1239" h="833" extrusionOk="0">
                  <a:moveTo>
                    <a:pt x="620" y="1"/>
                  </a:moveTo>
                  <a:cubicBezTo>
                    <a:pt x="278" y="1"/>
                    <a:pt x="1" y="187"/>
                    <a:pt x="1" y="417"/>
                  </a:cubicBezTo>
                  <a:cubicBezTo>
                    <a:pt x="1" y="647"/>
                    <a:pt x="278" y="833"/>
                    <a:pt x="620" y="833"/>
                  </a:cubicBezTo>
                  <a:cubicBezTo>
                    <a:pt x="962" y="833"/>
                    <a:pt x="1239" y="647"/>
                    <a:pt x="1239" y="417"/>
                  </a:cubicBezTo>
                  <a:cubicBezTo>
                    <a:pt x="1239" y="187"/>
                    <a:pt x="962"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6"/>
            <p:cNvSpPr/>
            <p:nvPr/>
          </p:nvSpPr>
          <p:spPr>
            <a:xfrm>
              <a:off x="-1999250" y="1341950"/>
              <a:ext cx="41529" cy="56841"/>
            </a:xfrm>
            <a:custGeom>
              <a:avLst/>
              <a:gdLst/>
              <a:ahLst/>
              <a:cxnLst/>
              <a:rect l="l" t="t" r="r" b="b"/>
              <a:pathLst>
                <a:path w="1093" h="1496" extrusionOk="0">
                  <a:moveTo>
                    <a:pt x="620" y="1"/>
                  </a:moveTo>
                  <a:cubicBezTo>
                    <a:pt x="601" y="1"/>
                    <a:pt x="582" y="4"/>
                    <a:pt x="563" y="9"/>
                  </a:cubicBezTo>
                  <a:cubicBezTo>
                    <a:pt x="556" y="9"/>
                    <a:pt x="549" y="9"/>
                    <a:pt x="543" y="9"/>
                  </a:cubicBezTo>
                  <a:cubicBezTo>
                    <a:pt x="506" y="9"/>
                    <a:pt x="469" y="12"/>
                    <a:pt x="433" y="22"/>
                  </a:cubicBezTo>
                  <a:cubicBezTo>
                    <a:pt x="304" y="52"/>
                    <a:pt x="196" y="144"/>
                    <a:pt x="132" y="258"/>
                  </a:cubicBezTo>
                  <a:cubicBezTo>
                    <a:pt x="6" y="479"/>
                    <a:pt x="0" y="767"/>
                    <a:pt x="62" y="1007"/>
                  </a:cubicBezTo>
                  <a:cubicBezTo>
                    <a:pt x="118" y="1228"/>
                    <a:pt x="272" y="1463"/>
                    <a:pt x="516" y="1492"/>
                  </a:cubicBezTo>
                  <a:cubicBezTo>
                    <a:pt x="537" y="1494"/>
                    <a:pt x="557" y="1496"/>
                    <a:pt x="577" y="1496"/>
                  </a:cubicBezTo>
                  <a:cubicBezTo>
                    <a:pt x="899" y="1496"/>
                    <a:pt x="1044" y="1163"/>
                    <a:pt x="1071" y="878"/>
                  </a:cubicBezTo>
                  <a:cubicBezTo>
                    <a:pt x="1093" y="650"/>
                    <a:pt x="1054" y="381"/>
                    <a:pt x="920" y="192"/>
                  </a:cubicBezTo>
                  <a:cubicBezTo>
                    <a:pt x="882" y="133"/>
                    <a:pt x="829" y="82"/>
                    <a:pt x="769" y="46"/>
                  </a:cubicBezTo>
                  <a:cubicBezTo>
                    <a:pt x="730" y="23"/>
                    <a:pt x="689" y="9"/>
                    <a:pt x="647"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6"/>
            <p:cNvSpPr/>
            <p:nvPr/>
          </p:nvSpPr>
          <p:spPr>
            <a:xfrm>
              <a:off x="-1887247" y="1341950"/>
              <a:ext cx="41567" cy="56841"/>
            </a:xfrm>
            <a:custGeom>
              <a:avLst/>
              <a:gdLst/>
              <a:ahLst/>
              <a:cxnLst/>
              <a:rect l="l" t="t" r="r" b="b"/>
              <a:pathLst>
                <a:path w="1094" h="1496" extrusionOk="0">
                  <a:moveTo>
                    <a:pt x="620" y="1"/>
                  </a:moveTo>
                  <a:cubicBezTo>
                    <a:pt x="601" y="1"/>
                    <a:pt x="582" y="4"/>
                    <a:pt x="564" y="9"/>
                  </a:cubicBezTo>
                  <a:cubicBezTo>
                    <a:pt x="557" y="9"/>
                    <a:pt x="550" y="9"/>
                    <a:pt x="543" y="9"/>
                  </a:cubicBezTo>
                  <a:cubicBezTo>
                    <a:pt x="506" y="9"/>
                    <a:pt x="469" y="12"/>
                    <a:pt x="433" y="22"/>
                  </a:cubicBezTo>
                  <a:cubicBezTo>
                    <a:pt x="304" y="52"/>
                    <a:pt x="197" y="144"/>
                    <a:pt x="133" y="258"/>
                  </a:cubicBezTo>
                  <a:cubicBezTo>
                    <a:pt x="6" y="479"/>
                    <a:pt x="1" y="767"/>
                    <a:pt x="63" y="1007"/>
                  </a:cubicBezTo>
                  <a:cubicBezTo>
                    <a:pt x="119" y="1228"/>
                    <a:pt x="273" y="1463"/>
                    <a:pt x="517" y="1492"/>
                  </a:cubicBezTo>
                  <a:cubicBezTo>
                    <a:pt x="538" y="1494"/>
                    <a:pt x="558" y="1496"/>
                    <a:pt x="577" y="1496"/>
                  </a:cubicBezTo>
                  <a:cubicBezTo>
                    <a:pt x="900" y="1496"/>
                    <a:pt x="1045" y="1163"/>
                    <a:pt x="1072" y="878"/>
                  </a:cubicBezTo>
                  <a:cubicBezTo>
                    <a:pt x="1094" y="650"/>
                    <a:pt x="1055" y="381"/>
                    <a:pt x="921" y="192"/>
                  </a:cubicBezTo>
                  <a:cubicBezTo>
                    <a:pt x="882" y="133"/>
                    <a:pt x="830" y="82"/>
                    <a:pt x="770" y="46"/>
                  </a:cubicBezTo>
                  <a:cubicBezTo>
                    <a:pt x="731" y="23"/>
                    <a:pt x="690" y="9"/>
                    <a:pt x="646"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6"/>
            <p:cNvSpPr/>
            <p:nvPr/>
          </p:nvSpPr>
          <p:spPr>
            <a:xfrm>
              <a:off x="-1987511" y="1403232"/>
              <a:ext cx="144913" cy="52357"/>
            </a:xfrm>
            <a:custGeom>
              <a:avLst/>
              <a:gdLst/>
              <a:ahLst/>
              <a:cxnLst/>
              <a:rect l="l" t="t" r="r" b="b"/>
              <a:pathLst>
                <a:path w="3814" h="1378" extrusionOk="0">
                  <a:moveTo>
                    <a:pt x="456" y="1"/>
                  </a:moveTo>
                  <a:cubicBezTo>
                    <a:pt x="428" y="1"/>
                    <a:pt x="400" y="5"/>
                    <a:pt x="373" y="14"/>
                  </a:cubicBezTo>
                  <a:cubicBezTo>
                    <a:pt x="321" y="25"/>
                    <a:pt x="272" y="45"/>
                    <a:pt x="227" y="75"/>
                  </a:cubicBezTo>
                  <a:cubicBezTo>
                    <a:pt x="183" y="104"/>
                    <a:pt x="141" y="138"/>
                    <a:pt x="106" y="177"/>
                  </a:cubicBezTo>
                  <a:cubicBezTo>
                    <a:pt x="84" y="197"/>
                    <a:pt x="65" y="221"/>
                    <a:pt x="48" y="247"/>
                  </a:cubicBezTo>
                  <a:cubicBezTo>
                    <a:pt x="37" y="269"/>
                    <a:pt x="28" y="292"/>
                    <a:pt x="17" y="316"/>
                  </a:cubicBezTo>
                  <a:cubicBezTo>
                    <a:pt x="3" y="350"/>
                    <a:pt x="0" y="394"/>
                    <a:pt x="32" y="423"/>
                  </a:cubicBezTo>
                  <a:cubicBezTo>
                    <a:pt x="48" y="439"/>
                    <a:pt x="71" y="448"/>
                    <a:pt x="93" y="448"/>
                  </a:cubicBezTo>
                  <a:cubicBezTo>
                    <a:pt x="109" y="448"/>
                    <a:pt x="124" y="444"/>
                    <a:pt x="137" y="436"/>
                  </a:cubicBezTo>
                  <a:cubicBezTo>
                    <a:pt x="155" y="424"/>
                    <a:pt x="173" y="413"/>
                    <a:pt x="192" y="403"/>
                  </a:cubicBezTo>
                  <a:cubicBezTo>
                    <a:pt x="216" y="387"/>
                    <a:pt x="239" y="369"/>
                    <a:pt x="261" y="350"/>
                  </a:cubicBezTo>
                  <a:lnTo>
                    <a:pt x="262" y="348"/>
                  </a:lnTo>
                  <a:lnTo>
                    <a:pt x="266" y="346"/>
                  </a:lnTo>
                  <a:lnTo>
                    <a:pt x="272" y="342"/>
                  </a:lnTo>
                  <a:cubicBezTo>
                    <a:pt x="305" y="817"/>
                    <a:pt x="792" y="1161"/>
                    <a:pt x="1215" y="1286"/>
                  </a:cubicBezTo>
                  <a:cubicBezTo>
                    <a:pt x="1422" y="1347"/>
                    <a:pt x="1640" y="1377"/>
                    <a:pt x="1859" y="1377"/>
                  </a:cubicBezTo>
                  <a:cubicBezTo>
                    <a:pt x="2201" y="1377"/>
                    <a:pt x="2543" y="1303"/>
                    <a:pt x="2844" y="1154"/>
                  </a:cubicBezTo>
                  <a:cubicBezTo>
                    <a:pt x="3112" y="1023"/>
                    <a:pt x="3354" y="815"/>
                    <a:pt x="3475" y="539"/>
                  </a:cubicBezTo>
                  <a:cubicBezTo>
                    <a:pt x="3488" y="509"/>
                    <a:pt x="3492" y="475"/>
                    <a:pt x="3487" y="443"/>
                  </a:cubicBezTo>
                  <a:lnTo>
                    <a:pt x="3487" y="443"/>
                  </a:lnTo>
                  <a:cubicBezTo>
                    <a:pt x="3510" y="465"/>
                    <a:pt x="3532" y="490"/>
                    <a:pt x="3556" y="513"/>
                  </a:cubicBezTo>
                  <a:cubicBezTo>
                    <a:pt x="3565" y="524"/>
                    <a:pt x="3575" y="537"/>
                    <a:pt x="3584" y="548"/>
                  </a:cubicBezTo>
                  <a:cubicBezTo>
                    <a:pt x="3589" y="552"/>
                    <a:pt x="3607" y="575"/>
                    <a:pt x="3608" y="577"/>
                  </a:cubicBezTo>
                  <a:lnTo>
                    <a:pt x="3608" y="577"/>
                  </a:lnTo>
                  <a:cubicBezTo>
                    <a:pt x="3608" y="576"/>
                    <a:pt x="3607" y="576"/>
                    <a:pt x="3606" y="575"/>
                  </a:cubicBezTo>
                  <a:lnTo>
                    <a:pt x="3606" y="575"/>
                  </a:lnTo>
                  <a:cubicBezTo>
                    <a:pt x="3608" y="577"/>
                    <a:pt x="3608" y="577"/>
                    <a:pt x="3608" y="577"/>
                  </a:cubicBezTo>
                  <a:cubicBezTo>
                    <a:pt x="3609" y="577"/>
                    <a:pt x="3609" y="577"/>
                    <a:pt x="3608" y="577"/>
                  </a:cubicBezTo>
                  <a:lnTo>
                    <a:pt x="3608" y="577"/>
                  </a:lnTo>
                  <a:cubicBezTo>
                    <a:pt x="3614" y="583"/>
                    <a:pt x="3619" y="589"/>
                    <a:pt x="3626" y="596"/>
                  </a:cubicBezTo>
                  <a:cubicBezTo>
                    <a:pt x="3639" y="613"/>
                    <a:pt x="3656" y="630"/>
                    <a:pt x="3674" y="642"/>
                  </a:cubicBezTo>
                  <a:cubicBezTo>
                    <a:pt x="3687" y="651"/>
                    <a:pt x="3702" y="656"/>
                    <a:pt x="3716" y="663"/>
                  </a:cubicBezTo>
                  <a:cubicBezTo>
                    <a:pt x="3725" y="668"/>
                    <a:pt x="3735" y="671"/>
                    <a:pt x="3744" y="671"/>
                  </a:cubicBezTo>
                  <a:cubicBezTo>
                    <a:pt x="3769" y="671"/>
                    <a:pt x="3793" y="654"/>
                    <a:pt x="3800" y="629"/>
                  </a:cubicBezTo>
                  <a:cubicBezTo>
                    <a:pt x="3807" y="608"/>
                    <a:pt x="3812" y="585"/>
                    <a:pt x="3814" y="563"/>
                  </a:cubicBezTo>
                  <a:cubicBezTo>
                    <a:pt x="3812" y="539"/>
                    <a:pt x="3807" y="516"/>
                    <a:pt x="3799" y="494"/>
                  </a:cubicBezTo>
                  <a:cubicBezTo>
                    <a:pt x="3783" y="451"/>
                    <a:pt x="3762" y="410"/>
                    <a:pt x="3735" y="373"/>
                  </a:cubicBezTo>
                  <a:cubicBezTo>
                    <a:pt x="3682" y="299"/>
                    <a:pt x="3615" y="237"/>
                    <a:pt x="3538" y="189"/>
                  </a:cubicBezTo>
                  <a:cubicBezTo>
                    <a:pt x="3461" y="140"/>
                    <a:pt x="3374" y="107"/>
                    <a:pt x="3285" y="95"/>
                  </a:cubicBezTo>
                  <a:cubicBezTo>
                    <a:pt x="3255" y="90"/>
                    <a:pt x="3224" y="89"/>
                    <a:pt x="3194" y="89"/>
                  </a:cubicBezTo>
                  <a:cubicBezTo>
                    <a:pt x="3185" y="89"/>
                    <a:pt x="3175" y="89"/>
                    <a:pt x="3166" y="89"/>
                  </a:cubicBezTo>
                  <a:cubicBezTo>
                    <a:pt x="3107" y="90"/>
                    <a:pt x="3052" y="118"/>
                    <a:pt x="3017" y="166"/>
                  </a:cubicBezTo>
                  <a:cubicBezTo>
                    <a:pt x="3001" y="193"/>
                    <a:pt x="3006" y="228"/>
                    <a:pt x="3028" y="250"/>
                  </a:cubicBezTo>
                  <a:cubicBezTo>
                    <a:pt x="3067" y="281"/>
                    <a:pt x="3115" y="299"/>
                    <a:pt x="3166" y="302"/>
                  </a:cubicBezTo>
                  <a:lnTo>
                    <a:pt x="3182" y="303"/>
                  </a:lnTo>
                  <a:lnTo>
                    <a:pt x="3201" y="306"/>
                  </a:lnTo>
                  <a:cubicBezTo>
                    <a:pt x="3212" y="309"/>
                    <a:pt x="3223" y="311"/>
                    <a:pt x="3234" y="314"/>
                  </a:cubicBezTo>
                  <a:cubicBezTo>
                    <a:pt x="3215" y="329"/>
                    <a:pt x="3200" y="348"/>
                    <a:pt x="3189" y="370"/>
                  </a:cubicBezTo>
                  <a:cubicBezTo>
                    <a:pt x="2917" y="866"/>
                    <a:pt x="2353" y="1069"/>
                    <a:pt x="1812" y="1069"/>
                  </a:cubicBezTo>
                  <a:cubicBezTo>
                    <a:pt x="1780" y="1069"/>
                    <a:pt x="1749" y="1068"/>
                    <a:pt x="1717" y="1066"/>
                  </a:cubicBezTo>
                  <a:cubicBezTo>
                    <a:pt x="1431" y="1054"/>
                    <a:pt x="1135" y="979"/>
                    <a:pt x="886" y="834"/>
                  </a:cubicBezTo>
                  <a:cubicBezTo>
                    <a:pt x="659" y="701"/>
                    <a:pt x="518" y="501"/>
                    <a:pt x="397" y="277"/>
                  </a:cubicBezTo>
                  <a:lnTo>
                    <a:pt x="405" y="273"/>
                  </a:lnTo>
                  <a:cubicBezTo>
                    <a:pt x="413" y="270"/>
                    <a:pt x="423" y="269"/>
                    <a:pt x="432" y="266"/>
                  </a:cubicBezTo>
                  <a:cubicBezTo>
                    <a:pt x="437" y="265"/>
                    <a:pt x="441" y="265"/>
                    <a:pt x="445" y="263"/>
                  </a:cubicBezTo>
                  <a:lnTo>
                    <a:pt x="468" y="262"/>
                  </a:lnTo>
                  <a:cubicBezTo>
                    <a:pt x="500" y="257"/>
                    <a:pt x="531" y="248"/>
                    <a:pt x="562" y="239"/>
                  </a:cubicBezTo>
                  <a:cubicBezTo>
                    <a:pt x="599" y="228"/>
                    <a:pt x="629" y="199"/>
                    <a:pt x="638" y="160"/>
                  </a:cubicBezTo>
                  <a:cubicBezTo>
                    <a:pt x="641" y="151"/>
                    <a:pt x="643" y="141"/>
                    <a:pt x="643" y="132"/>
                  </a:cubicBezTo>
                  <a:cubicBezTo>
                    <a:pt x="641" y="96"/>
                    <a:pt x="623" y="52"/>
                    <a:pt x="588" y="37"/>
                  </a:cubicBezTo>
                  <a:cubicBezTo>
                    <a:pt x="556" y="19"/>
                    <a:pt x="520" y="8"/>
                    <a:pt x="485" y="3"/>
                  </a:cubicBezTo>
                  <a:cubicBezTo>
                    <a:pt x="475" y="1"/>
                    <a:pt x="466" y="1"/>
                    <a:pt x="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6"/>
            <p:cNvSpPr/>
            <p:nvPr/>
          </p:nvSpPr>
          <p:spPr>
            <a:xfrm>
              <a:off x="-1896328" y="1776436"/>
              <a:ext cx="355443" cy="317030"/>
            </a:xfrm>
            <a:custGeom>
              <a:avLst/>
              <a:gdLst/>
              <a:ahLst/>
              <a:cxnLst/>
              <a:rect l="l" t="t" r="r" b="b"/>
              <a:pathLst>
                <a:path w="9355" h="8344" extrusionOk="0">
                  <a:moveTo>
                    <a:pt x="9213" y="0"/>
                  </a:moveTo>
                  <a:cubicBezTo>
                    <a:pt x="9207" y="0"/>
                    <a:pt x="9200" y="1"/>
                    <a:pt x="9193" y="2"/>
                  </a:cubicBezTo>
                  <a:cubicBezTo>
                    <a:pt x="8235" y="168"/>
                    <a:pt x="7381" y="894"/>
                    <a:pt x="6615" y="1450"/>
                  </a:cubicBezTo>
                  <a:cubicBezTo>
                    <a:pt x="5708" y="2106"/>
                    <a:pt x="4821" y="2811"/>
                    <a:pt x="3988" y="3560"/>
                  </a:cubicBezTo>
                  <a:cubicBezTo>
                    <a:pt x="3197" y="4273"/>
                    <a:pt x="2502" y="5084"/>
                    <a:pt x="1832" y="5908"/>
                  </a:cubicBezTo>
                  <a:cubicBezTo>
                    <a:pt x="1496" y="6321"/>
                    <a:pt x="1162" y="6737"/>
                    <a:pt x="834" y="7157"/>
                  </a:cubicBezTo>
                  <a:cubicBezTo>
                    <a:pt x="567" y="7500"/>
                    <a:pt x="186" y="7864"/>
                    <a:pt x="18" y="8269"/>
                  </a:cubicBezTo>
                  <a:cubicBezTo>
                    <a:pt x="0" y="8308"/>
                    <a:pt x="40" y="8343"/>
                    <a:pt x="77" y="8343"/>
                  </a:cubicBezTo>
                  <a:cubicBezTo>
                    <a:pt x="87" y="8343"/>
                    <a:pt x="96" y="8341"/>
                    <a:pt x="104" y="8336"/>
                  </a:cubicBezTo>
                  <a:cubicBezTo>
                    <a:pt x="504" y="8099"/>
                    <a:pt x="810" y="7620"/>
                    <a:pt x="1103" y="7267"/>
                  </a:cubicBezTo>
                  <a:cubicBezTo>
                    <a:pt x="1421" y="6887"/>
                    <a:pt x="1725" y="6497"/>
                    <a:pt x="2040" y="6114"/>
                  </a:cubicBezTo>
                  <a:cubicBezTo>
                    <a:pt x="2677" y="5335"/>
                    <a:pt x="3336" y="4569"/>
                    <a:pt x="4078" y="3888"/>
                  </a:cubicBezTo>
                  <a:cubicBezTo>
                    <a:pt x="4895" y="3137"/>
                    <a:pt x="5796" y="2474"/>
                    <a:pt x="6685" y="1813"/>
                  </a:cubicBezTo>
                  <a:cubicBezTo>
                    <a:pt x="7502" y="1206"/>
                    <a:pt x="8254" y="495"/>
                    <a:pt x="9244" y="185"/>
                  </a:cubicBezTo>
                  <a:cubicBezTo>
                    <a:pt x="9354" y="150"/>
                    <a:pt x="9317" y="0"/>
                    <a:pt x="9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6"/>
            <p:cNvSpPr/>
            <p:nvPr/>
          </p:nvSpPr>
          <p:spPr>
            <a:xfrm>
              <a:off x="-2310184" y="1819672"/>
              <a:ext cx="392754" cy="249437"/>
            </a:xfrm>
            <a:custGeom>
              <a:avLst/>
              <a:gdLst/>
              <a:ahLst/>
              <a:cxnLst/>
              <a:rect l="l" t="t" r="r" b="b"/>
              <a:pathLst>
                <a:path w="10337" h="6565" extrusionOk="0">
                  <a:moveTo>
                    <a:pt x="45" y="1"/>
                  </a:moveTo>
                  <a:cubicBezTo>
                    <a:pt x="8" y="2"/>
                    <a:pt x="1" y="54"/>
                    <a:pt x="37" y="65"/>
                  </a:cubicBezTo>
                  <a:cubicBezTo>
                    <a:pt x="1028" y="348"/>
                    <a:pt x="1919" y="765"/>
                    <a:pt x="2760" y="1361"/>
                  </a:cubicBezTo>
                  <a:cubicBezTo>
                    <a:pt x="3594" y="1950"/>
                    <a:pt x="4504" y="2417"/>
                    <a:pt x="5363" y="2964"/>
                  </a:cubicBezTo>
                  <a:cubicBezTo>
                    <a:pt x="6144" y="3461"/>
                    <a:pt x="7001" y="3871"/>
                    <a:pt x="7709" y="4473"/>
                  </a:cubicBezTo>
                  <a:cubicBezTo>
                    <a:pt x="8109" y="4814"/>
                    <a:pt x="8475" y="5194"/>
                    <a:pt x="8857" y="5555"/>
                  </a:cubicBezTo>
                  <a:cubicBezTo>
                    <a:pt x="9204" y="5882"/>
                    <a:pt x="9565" y="6311"/>
                    <a:pt x="9985" y="6543"/>
                  </a:cubicBezTo>
                  <a:cubicBezTo>
                    <a:pt x="10011" y="6558"/>
                    <a:pt x="10039" y="6564"/>
                    <a:pt x="10068" y="6564"/>
                  </a:cubicBezTo>
                  <a:cubicBezTo>
                    <a:pt x="10201" y="6564"/>
                    <a:pt x="10336" y="6420"/>
                    <a:pt x="10238" y="6291"/>
                  </a:cubicBezTo>
                  <a:cubicBezTo>
                    <a:pt x="9919" y="5875"/>
                    <a:pt x="9439" y="5541"/>
                    <a:pt x="9056" y="5180"/>
                  </a:cubicBezTo>
                  <a:cubicBezTo>
                    <a:pt x="8678" y="4825"/>
                    <a:pt x="8315" y="4444"/>
                    <a:pt x="7914" y="4114"/>
                  </a:cubicBezTo>
                  <a:cubicBezTo>
                    <a:pt x="7181" y="3505"/>
                    <a:pt x="6323" y="3084"/>
                    <a:pt x="5509" y="2599"/>
                  </a:cubicBezTo>
                  <a:cubicBezTo>
                    <a:pt x="4583" y="2050"/>
                    <a:pt x="3640" y="1542"/>
                    <a:pt x="2729" y="970"/>
                  </a:cubicBezTo>
                  <a:cubicBezTo>
                    <a:pt x="1924" y="465"/>
                    <a:pt x="1011" y="14"/>
                    <a:pt x="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6" name="Google Shape;3216;p46"/>
            <p:cNvGrpSpPr/>
            <p:nvPr/>
          </p:nvGrpSpPr>
          <p:grpSpPr>
            <a:xfrm>
              <a:off x="-2535710" y="1100923"/>
              <a:ext cx="1235035" cy="885539"/>
              <a:chOff x="-2535710" y="1100923"/>
              <a:chExt cx="1235035" cy="885539"/>
            </a:xfrm>
          </p:grpSpPr>
          <p:sp>
            <p:nvSpPr>
              <p:cNvPr id="3217" name="Google Shape;3217;p46"/>
              <p:cNvSpPr/>
              <p:nvPr/>
            </p:nvSpPr>
            <p:spPr>
              <a:xfrm>
                <a:off x="-2368465" y="1248336"/>
                <a:ext cx="18694" cy="14552"/>
              </a:xfrm>
              <a:custGeom>
                <a:avLst/>
                <a:gdLst/>
                <a:ahLst/>
                <a:cxnLst/>
                <a:rect l="l" t="t" r="r" b="b"/>
                <a:pathLst>
                  <a:path w="492" h="383" extrusionOk="0">
                    <a:moveTo>
                      <a:pt x="246" y="1"/>
                    </a:moveTo>
                    <a:cubicBezTo>
                      <a:pt x="0" y="1"/>
                      <a:pt x="0" y="383"/>
                      <a:pt x="246" y="383"/>
                    </a:cubicBezTo>
                    <a:cubicBezTo>
                      <a:pt x="492" y="383"/>
                      <a:pt x="492"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6"/>
              <p:cNvSpPr/>
              <p:nvPr/>
            </p:nvSpPr>
            <p:spPr>
              <a:xfrm>
                <a:off x="-2535710" y="1522986"/>
                <a:ext cx="18200" cy="15312"/>
              </a:xfrm>
              <a:custGeom>
                <a:avLst/>
                <a:gdLst/>
                <a:ahLst/>
                <a:cxnLst/>
                <a:rect l="l" t="t" r="r" b="b"/>
                <a:pathLst>
                  <a:path w="479" h="403" extrusionOk="0">
                    <a:moveTo>
                      <a:pt x="202" y="1"/>
                    </a:moveTo>
                    <a:cubicBezTo>
                      <a:pt x="150" y="1"/>
                      <a:pt x="99" y="21"/>
                      <a:pt x="60" y="59"/>
                    </a:cubicBezTo>
                    <a:lnTo>
                      <a:pt x="30" y="100"/>
                    </a:lnTo>
                    <a:cubicBezTo>
                      <a:pt x="11" y="132"/>
                      <a:pt x="1" y="166"/>
                      <a:pt x="1" y="202"/>
                    </a:cubicBezTo>
                    <a:cubicBezTo>
                      <a:pt x="4" y="255"/>
                      <a:pt x="24" y="305"/>
                      <a:pt x="60" y="344"/>
                    </a:cubicBezTo>
                    <a:cubicBezTo>
                      <a:pt x="85" y="369"/>
                      <a:pt x="116" y="387"/>
                      <a:pt x="149" y="395"/>
                    </a:cubicBezTo>
                    <a:cubicBezTo>
                      <a:pt x="167" y="400"/>
                      <a:pt x="185" y="402"/>
                      <a:pt x="203" y="402"/>
                    </a:cubicBezTo>
                    <a:cubicBezTo>
                      <a:pt x="221" y="402"/>
                      <a:pt x="238" y="400"/>
                      <a:pt x="256" y="395"/>
                    </a:cubicBezTo>
                    <a:lnTo>
                      <a:pt x="344" y="376"/>
                    </a:lnTo>
                    <a:lnTo>
                      <a:pt x="388" y="357"/>
                    </a:lnTo>
                    <a:cubicBezTo>
                      <a:pt x="409" y="347"/>
                      <a:pt x="426" y="331"/>
                      <a:pt x="439" y="311"/>
                    </a:cubicBezTo>
                    <a:cubicBezTo>
                      <a:pt x="450" y="300"/>
                      <a:pt x="458" y="287"/>
                      <a:pt x="462" y="272"/>
                    </a:cubicBezTo>
                    <a:cubicBezTo>
                      <a:pt x="473" y="250"/>
                      <a:pt x="479" y="225"/>
                      <a:pt x="477" y="202"/>
                    </a:cubicBezTo>
                    <a:lnTo>
                      <a:pt x="472" y="154"/>
                    </a:lnTo>
                    <a:cubicBezTo>
                      <a:pt x="465" y="140"/>
                      <a:pt x="459" y="125"/>
                      <a:pt x="453" y="111"/>
                    </a:cubicBezTo>
                    <a:cubicBezTo>
                      <a:pt x="428" y="71"/>
                      <a:pt x="389" y="42"/>
                      <a:pt x="344" y="27"/>
                    </a:cubicBezTo>
                    <a:lnTo>
                      <a:pt x="256" y="8"/>
                    </a:lnTo>
                    <a:cubicBezTo>
                      <a:pt x="238" y="3"/>
                      <a:pt x="220" y="1"/>
                      <a:pt x="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6"/>
              <p:cNvSpPr/>
              <p:nvPr/>
            </p:nvSpPr>
            <p:spPr>
              <a:xfrm>
                <a:off x="-2272913" y="1696005"/>
                <a:ext cx="10905" cy="13678"/>
              </a:xfrm>
              <a:custGeom>
                <a:avLst/>
                <a:gdLst/>
                <a:ahLst/>
                <a:cxnLst/>
                <a:rect l="l" t="t" r="r" b="b"/>
                <a:pathLst>
                  <a:path w="287" h="360" extrusionOk="0">
                    <a:moveTo>
                      <a:pt x="144" y="1"/>
                    </a:moveTo>
                    <a:cubicBezTo>
                      <a:pt x="128" y="2"/>
                      <a:pt x="111" y="6"/>
                      <a:pt x="98" y="13"/>
                    </a:cubicBezTo>
                    <a:cubicBezTo>
                      <a:pt x="87" y="19"/>
                      <a:pt x="78" y="27"/>
                      <a:pt x="71" y="38"/>
                    </a:cubicBezTo>
                    <a:cubicBezTo>
                      <a:pt x="63" y="46"/>
                      <a:pt x="56" y="57"/>
                      <a:pt x="54" y="68"/>
                    </a:cubicBezTo>
                    <a:cubicBezTo>
                      <a:pt x="49" y="86"/>
                      <a:pt x="45" y="105"/>
                      <a:pt x="40" y="123"/>
                    </a:cubicBezTo>
                    <a:lnTo>
                      <a:pt x="22" y="146"/>
                    </a:lnTo>
                    <a:cubicBezTo>
                      <a:pt x="17" y="157"/>
                      <a:pt x="12" y="170"/>
                      <a:pt x="7" y="181"/>
                    </a:cubicBezTo>
                    <a:cubicBezTo>
                      <a:pt x="1" y="198"/>
                      <a:pt x="0" y="219"/>
                      <a:pt x="4" y="237"/>
                    </a:cubicBezTo>
                    <a:cubicBezTo>
                      <a:pt x="4" y="249"/>
                      <a:pt x="8" y="262"/>
                      <a:pt x="14" y="273"/>
                    </a:cubicBezTo>
                    <a:cubicBezTo>
                      <a:pt x="18" y="285"/>
                      <a:pt x="23" y="294"/>
                      <a:pt x="33" y="304"/>
                    </a:cubicBezTo>
                    <a:cubicBezTo>
                      <a:pt x="39" y="314"/>
                      <a:pt x="47" y="323"/>
                      <a:pt x="58" y="329"/>
                    </a:cubicBezTo>
                    <a:cubicBezTo>
                      <a:pt x="66" y="337"/>
                      <a:pt x="77" y="344"/>
                      <a:pt x="89" y="347"/>
                    </a:cubicBezTo>
                    <a:cubicBezTo>
                      <a:pt x="104" y="355"/>
                      <a:pt x="120" y="359"/>
                      <a:pt x="136" y="359"/>
                    </a:cubicBezTo>
                    <a:cubicBezTo>
                      <a:pt x="138" y="359"/>
                      <a:pt x="141" y="359"/>
                      <a:pt x="143" y="359"/>
                    </a:cubicBezTo>
                    <a:lnTo>
                      <a:pt x="180" y="354"/>
                    </a:lnTo>
                    <a:lnTo>
                      <a:pt x="214" y="340"/>
                    </a:lnTo>
                    <a:lnTo>
                      <a:pt x="243" y="318"/>
                    </a:lnTo>
                    <a:lnTo>
                      <a:pt x="265" y="289"/>
                    </a:lnTo>
                    <a:lnTo>
                      <a:pt x="280" y="255"/>
                    </a:lnTo>
                    <a:cubicBezTo>
                      <a:pt x="286" y="237"/>
                      <a:pt x="287" y="218"/>
                      <a:pt x="281" y="198"/>
                    </a:cubicBezTo>
                    <a:cubicBezTo>
                      <a:pt x="283" y="186"/>
                      <a:pt x="279" y="174"/>
                      <a:pt x="272" y="164"/>
                    </a:cubicBezTo>
                    <a:cubicBezTo>
                      <a:pt x="268" y="149"/>
                      <a:pt x="258" y="135"/>
                      <a:pt x="247" y="124"/>
                    </a:cubicBezTo>
                    <a:lnTo>
                      <a:pt x="233" y="68"/>
                    </a:lnTo>
                    <a:lnTo>
                      <a:pt x="224" y="46"/>
                    </a:lnTo>
                    <a:cubicBezTo>
                      <a:pt x="218" y="36"/>
                      <a:pt x="210" y="27"/>
                      <a:pt x="199" y="21"/>
                    </a:cubicBezTo>
                    <a:cubicBezTo>
                      <a:pt x="194" y="14"/>
                      <a:pt x="187" y="10"/>
                      <a:pt x="180" y="9"/>
                    </a:cubicBezTo>
                    <a:cubicBezTo>
                      <a:pt x="169" y="3"/>
                      <a:pt x="157"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6"/>
              <p:cNvSpPr/>
              <p:nvPr/>
            </p:nvSpPr>
            <p:spPr>
              <a:xfrm>
                <a:off x="-2428874" y="1972366"/>
                <a:ext cx="14058" cy="14096"/>
              </a:xfrm>
              <a:custGeom>
                <a:avLst/>
                <a:gdLst/>
                <a:ahLst/>
                <a:cxnLst/>
                <a:rect l="l" t="t" r="r" b="b"/>
                <a:pathLst>
                  <a:path w="370" h="371" extrusionOk="0">
                    <a:moveTo>
                      <a:pt x="178" y="1"/>
                    </a:moveTo>
                    <a:cubicBezTo>
                      <a:pt x="164" y="1"/>
                      <a:pt x="150" y="3"/>
                      <a:pt x="136" y="7"/>
                    </a:cubicBezTo>
                    <a:cubicBezTo>
                      <a:pt x="109" y="15"/>
                      <a:pt x="84" y="29"/>
                      <a:pt x="62" y="48"/>
                    </a:cubicBezTo>
                    <a:cubicBezTo>
                      <a:pt x="61" y="47"/>
                      <a:pt x="59" y="47"/>
                      <a:pt x="58" y="47"/>
                    </a:cubicBezTo>
                    <a:cubicBezTo>
                      <a:pt x="50" y="47"/>
                      <a:pt x="44" y="55"/>
                      <a:pt x="47" y="63"/>
                    </a:cubicBezTo>
                    <a:cubicBezTo>
                      <a:pt x="29" y="84"/>
                      <a:pt x="15" y="110"/>
                      <a:pt x="7" y="136"/>
                    </a:cubicBezTo>
                    <a:cubicBezTo>
                      <a:pt x="5" y="152"/>
                      <a:pt x="2" y="169"/>
                      <a:pt x="0" y="185"/>
                    </a:cubicBezTo>
                    <a:cubicBezTo>
                      <a:pt x="3" y="285"/>
                      <a:pt x="84" y="368"/>
                      <a:pt x="184" y="370"/>
                    </a:cubicBezTo>
                    <a:cubicBezTo>
                      <a:pt x="209" y="370"/>
                      <a:pt x="234" y="365"/>
                      <a:pt x="256" y="354"/>
                    </a:cubicBezTo>
                    <a:cubicBezTo>
                      <a:pt x="279" y="347"/>
                      <a:pt x="300" y="333"/>
                      <a:pt x="316" y="316"/>
                    </a:cubicBezTo>
                    <a:cubicBezTo>
                      <a:pt x="326" y="303"/>
                      <a:pt x="335" y="291"/>
                      <a:pt x="345" y="278"/>
                    </a:cubicBezTo>
                    <a:cubicBezTo>
                      <a:pt x="361" y="250"/>
                      <a:pt x="370" y="218"/>
                      <a:pt x="370" y="185"/>
                    </a:cubicBezTo>
                    <a:lnTo>
                      <a:pt x="363" y="136"/>
                    </a:lnTo>
                    <a:cubicBezTo>
                      <a:pt x="355" y="106"/>
                      <a:pt x="338" y="77"/>
                      <a:pt x="315" y="55"/>
                    </a:cubicBezTo>
                    <a:lnTo>
                      <a:pt x="278" y="26"/>
                    </a:lnTo>
                    <a:cubicBezTo>
                      <a:pt x="257" y="12"/>
                      <a:pt x="234" y="5"/>
                      <a:pt x="209" y="4"/>
                    </a:cubicBezTo>
                    <a:cubicBezTo>
                      <a:pt x="199" y="2"/>
                      <a:pt x="188" y="1"/>
                      <a:pt x="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6"/>
              <p:cNvSpPr/>
              <p:nvPr/>
            </p:nvSpPr>
            <p:spPr>
              <a:xfrm>
                <a:off x="-1516019" y="1628302"/>
                <a:ext cx="21923" cy="17060"/>
              </a:xfrm>
              <a:custGeom>
                <a:avLst/>
                <a:gdLst/>
                <a:ahLst/>
                <a:cxnLst/>
                <a:rect l="l" t="t" r="r" b="b"/>
                <a:pathLst>
                  <a:path w="577" h="449" extrusionOk="0">
                    <a:moveTo>
                      <a:pt x="288" y="1"/>
                    </a:moveTo>
                    <a:cubicBezTo>
                      <a:pt x="0" y="1"/>
                      <a:pt x="0" y="448"/>
                      <a:pt x="288" y="448"/>
                    </a:cubicBezTo>
                    <a:cubicBezTo>
                      <a:pt x="577" y="448"/>
                      <a:pt x="57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6"/>
              <p:cNvSpPr/>
              <p:nvPr/>
            </p:nvSpPr>
            <p:spPr>
              <a:xfrm>
                <a:off x="-1335819" y="1919138"/>
                <a:ext cx="18542" cy="14400"/>
              </a:xfrm>
              <a:custGeom>
                <a:avLst/>
                <a:gdLst/>
                <a:ahLst/>
                <a:cxnLst/>
                <a:rect l="l" t="t" r="r" b="b"/>
                <a:pathLst>
                  <a:path w="488" h="379" extrusionOk="0">
                    <a:moveTo>
                      <a:pt x="245" y="1"/>
                    </a:moveTo>
                    <a:cubicBezTo>
                      <a:pt x="0" y="1"/>
                      <a:pt x="0" y="378"/>
                      <a:pt x="245" y="378"/>
                    </a:cubicBezTo>
                    <a:cubicBezTo>
                      <a:pt x="488" y="378"/>
                      <a:pt x="488"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6"/>
              <p:cNvSpPr/>
              <p:nvPr/>
            </p:nvSpPr>
            <p:spPr>
              <a:xfrm>
                <a:off x="-1313783" y="1525569"/>
                <a:ext cx="13108" cy="10221"/>
              </a:xfrm>
              <a:custGeom>
                <a:avLst/>
                <a:gdLst/>
                <a:ahLst/>
                <a:cxnLst/>
                <a:rect l="l" t="t" r="r" b="b"/>
                <a:pathLst>
                  <a:path w="345" h="269" extrusionOk="0">
                    <a:moveTo>
                      <a:pt x="173" y="0"/>
                    </a:moveTo>
                    <a:cubicBezTo>
                      <a:pt x="1" y="0"/>
                      <a:pt x="1" y="268"/>
                      <a:pt x="173" y="268"/>
                    </a:cubicBezTo>
                    <a:cubicBezTo>
                      <a:pt x="344" y="268"/>
                      <a:pt x="344"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6"/>
              <p:cNvSpPr/>
              <p:nvPr/>
            </p:nvSpPr>
            <p:spPr>
              <a:xfrm>
                <a:off x="-1686797" y="1100923"/>
                <a:ext cx="16490" cy="16604"/>
              </a:xfrm>
              <a:custGeom>
                <a:avLst/>
                <a:gdLst/>
                <a:ahLst/>
                <a:cxnLst/>
                <a:rect l="l" t="t" r="r" b="b"/>
                <a:pathLst>
                  <a:path w="434" h="437" extrusionOk="0">
                    <a:moveTo>
                      <a:pt x="211" y="0"/>
                    </a:moveTo>
                    <a:cubicBezTo>
                      <a:pt x="193" y="1"/>
                      <a:pt x="175" y="7"/>
                      <a:pt x="158" y="15"/>
                    </a:cubicBezTo>
                    <a:lnTo>
                      <a:pt x="154" y="15"/>
                    </a:lnTo>
                    <a:cubicBezTo>
                      <a:pt x="150" y="17"/>
                      <a:pt x="146" y="17"/>
                      <a:pt x="142" y="18"/>
                    </a:cubicBezTo>
                    <a:cubicBezTo>
                      <a:pt x="139" y="21"/>
                      <a:pt x="137" y="25"/>
                      <a:pt x="134" y="27"/>
                    </a:cubicBezTo>
                    <a:cubicBezTo>
                      <a:pt x="108" y="36"/>
                      <a:pt x="84" y="49"/>
                      <a:pt x="64" y="67"/>
                    </a:cubicBezTo>
                    <a:cubicBezTo>
                      <a:pt x="38" y="93"/>
                      <a:pt x="20" y="125"/>
                      <a:pt x="10" y="159"/>
                    </a:cubicBezTo>
                    <a:lnTo>
                      <a:pt x="10" y="162"/>
                    </a:lnTo>
                    <a:cubicBezTo>
                      <a:pt x="1" y="198"/>
                      <a:pt x="1" y="236"/>
                      <a:pt x="10" y="273"/>
                    </a:cubicBezTo>
                    <a:cubicBezTo>
                      <a:pt x="20" y="308"/>
                      <a:pt x="39" y="339"/>
                      <a:pt x="64" y="365"/>
                    </a:cubicBezTo>
                    <a:lnTo>
                      <a:pt x="88" y="386"/>
                    </a:lnTo>
                    <a:cubicBezTo>
                      <a:pt x="121" y="417"/>
                      <a:pt x="165" y="435"/>
                      <a:pt x="212" y="437"/>
                    </a:cubicBezTo>
                    <a:lnTo>
                      <a:pt x="257" y="431"/>
                    </a:lnTo>
                    <a:cubicBezTo>
                      <a:pt x="288" y="423"/>
                      <a:pt x="314" y="408"/>
                      <a:pt x="336" y="386"/>
                    </a:cubicBezTo>
                    <a:lnTo>
                      <a:pt x="359" y="365"/>
                    </a:lnTo>
                    <a:cubicBezTo>
                      <a:pt x="412" y="312"/>
                      <a:pt x="433" y="235"/>
                      <a:pt x="412" y="162"/>
                    </a:cubicBezTo>
                    <a:cubicBezTo>
                      <a:pt x="412" y="161"/>
                      <a:pt x="412" y="161"/>
                      <a:pt x="411" y="159"/>
                    </a:cubicBezTo>
                    <a:cubicBezTo>
                      <a:pt x="396" y="96"/>
                      <a:pt x="349" y="47"/>
                      <a:pt x="289" y="27"/>
                    </a:cubicBezTo>
                    <a:cubicBezTo>
                      <a:pt x="285" y="25"/>
                      <a:pt x="283" y="21"/>
                      <a:pt x="279" y="18"/>
                    </a:cubicBezTo>
                    <a:cubicBezTo>
                      <a:pt x="275" y="15"/>
                      <a:pt x="271" y="17"/>
                      <a:pt x="267" y="15"/>
                    </a:cubicBezTo>
                    <a:lnTo>
                      <a:pt x="264" y="15"/>
                    </a:lnTo>
                    <a:cubicBezTo>
                      <a:pt x="248" y="7"/>
                      <a:pt x="230" y="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5" name="Google Shape;3225;p46"/>
          <p:cNvGrpSpPr/>
          <p:nvPr/>
        </p:nvGrpSpPr>
        <p:grpSpPr>
          <a:xfrm>
            <a:off x="713225" y="971231"/>
            <a:ext cx="1313343" cy="619998"/>
            <a:chOff x="713225" y="971231"/>
            <a:chExt cx="1313343" cy="619998"/>
          </a:xfrm>
        </p:grpSpPr>
        <p:sp>
          <p:nvSpPr>
            <p:cNvPr id="3226" name="Google Shape;3226;p46"/>
            <p:cNvSpPr/>
            <p:nvPr/>
          </p:nvSpPr>
          <p:spPr>
            <a:xfrm>
              <a:off x="1385888" y="1213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6"/>
            <p:cNvSpPr/>
            <p:nvPr/>
          </p:nvSpPr>
          <p:spPr>
            <a:xfrm>
              <a:off x="713225" y="9712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8" name="Google Shape;3228;p46"/>
          <p:cNvSpPr/>
          <p:nvPr/>
        </p:nvSpPr>
        <p:spPr>
          <a:xfrm>
            <a:off x="7790088" y="10283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76">
            <a:extLst>
              <a:ext uri="{FF2B5EF4-FFF2-40B4-BE49-F238E27FC236}">
                <a16:creationId xmlns:a16="http://schemas.microsoft.com/office/drawing/2014/main" id="{BBCCBBFB-1E2E-DFC2-A9CA-D40055D7E793}"/>
              </a:ext>
            </a:extLst>
          </p:cNvPr>
          <p:cNvSpPr txBox="1"/>
          <p:nvPr/>
        </p:nvSpPr>
        <p:spPr>
          <a:xfrm>
            <a:off x="1268326" y="182626"/>
            <a:ext cx="6805321" cy="187743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a:solidFill>
                  <a:srgbClr val="D8181D"/>
                </a:solidFill>
                <a:latin typeface="SVN-Caprica Script" pitchFamily="2" charset="0"/>
              </a:rPr>
              <a:t>NHÓM 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Vai trò của Môi trường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69">
          <a:extLst>
            <a:ext uri="{FF2B5EF4-FFF2-40B4-BE49-F238E27FC236}">
              <a16:creationId xmlns:a16="http://schemas.microsoft.com/office/drawing/2014/main" id="{CB489894-BD92-4BB1-2910-C9BA5A04ED7C}"/>
            </a:ext>
          </a:extLst>
        </p:cNvPr>
        <p:cNvGrpSpPr/>
        <p:nvPr/>
      </p:nvGrpSpPr>
      <p:grpSpPr>
        <a:xfrm>
          <a:off x="0" y="0"/>
          <a:ext cx="0" cy="0"/>
          <a:chOff x="0" y="0"/>
          <a:chExt cx="0" cy="0"/>
        </a:xfrm>
      </p:grpSpPr>
      <p:grpSp>
        <p:nvGrpSpPr>
          <p:cNvPr id="3020" name="Google Shape;3020;p40">
            <a:extLst>
              <a:ext uri="{FF2B5EF4-FFF2-40B4-BE49-F238E27FC236}">
                <a16:creationId xmlns:a16="http://schemas.microsoft.com/office/drawing/2014/main" id="{79BE187A-A59B-CDCD-4ECF-6A08A76E3BE9}"/>
              </a:ext>
            </a:extLst>
          </p:cNvPr>
          <p:cNvGrpSpPr/>
          <p:nvPr/>
        </p:nvGrpSpPr>
        <p:grpSpPr>
          <a:xfrm>
            <a:off x="6788700" y="1133256"/>
            <a:ext cx="1313343" cy="619998"/>
            <a:chOff x="7256800" y="979056"/>
            <a:chExt cx="1313343" cy="619998"/>
          </a:xfrm>
        </p:grpSpPr>
        <p:sp>
          <p:nvSpPr>
            <p:cNvPr id="3021" name="Google Shape;3021;p40">
              <a:extLst>
                <a:ext uri="{FF2B5EF4-FFF2-40B4-BE49-F238E27FC236}">
                  <a16:creationId xmlns:a16="http://schemas.microsoft.com/office/drawing/2014/main" id="{50634F5A-3585-35E4-4400-F953306222EC}"/>
                </a:ext>
              </a:extLst>
            </p:cNvPr>
            <p:cNvSpPr/>
            <p:nvPr/>
          </p:nvSpPr>
          <p:spPr>
            <a:xfrm>
              <a:off x="7929463" y="12208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2" name="Google Shape;3022;p40">
              <a:extLst>
                <a:ext uri="{FF2B5EF4-FFF2-40B4-BE49-F238E27FC236}">
                  <a16:creationId xmlns:a16="http://schemas.microsoft.com/office/drawing/2014/main" id="{909B9253-1D19-73DB-6AFB-D029DB787A3C}"/>
                </a:ext>
              </a:extLst>
            </p:cNvPr>
            <p:cNvSpPr/>
            <p:nvPr/>
          </p:nvSpPr>
          <p:spPr>
            <a:xfrm>
              <a:off x="7256800" y="97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23" name="Google Shape;3023;p40">
            <a:extLst>
              <a:ext uri="{FF2B5EF4-FFF2-40B4-BE49-F238E27FC236}">
                <a16:creationId xmlns:a16="http://schemas.microsoft.com/office/drawing/2014/main" id="{1E09CB9E-F1E8-823A-F08A-1298BC13875C}"/>
              </a:ext>
            </a:extLst>
          </p:cNvPr>
          <p:cNvSpPr/>
          <p:nvPr/>
        </p:nvSpPr>
        <p:spPr>
          <a:xfrm>
            <a:off x="392875" y="12875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 name="Google Shape;3883;p57">
            <a:extLst>
              <a:ext uri="{FF2B5EF4-FFF2-40B4-BE49-F238E27FC236}">
                <a16:creationId xmlns:a16="http://schemas.microsoft.com/office/drawing/2014/main" id="{E17A1253-28A8-2EE0-2F13-899609120891}"/>
              </a:ext>
            </a:extLst>
          </p:cNvPr>
          <p:cNvGrpSpPr/>
          <p:nvPr/>
        </p:nvGrpSpPr>
        <p:grpSpPr>
          <a:xfrm rot="638655">
            <a:off x="3346582" y="-35512"/>
            <a:ext cx="1640878" cy="1641111"/>
            <a:chOff x="-2916550" y="1285875"/>
            <a:chExt cx="1091125" cy="1091125"/>
          </a:xfrm>
        </p:grpSpPr>
        <p:sp>
          <p:nvSpPr>
            <p:cNvPr id="17" name="Google Shape;3884;p57">
              <a:extLst>
                <a:ext uri="{FF2B5EF4-FFF2-40B4-BE49-F238E27FC236}">
                  <a16:creationId xmlns:a16="http://schemas.microsoft.com/office/drawing/2014/main" id="{E386A005-1A0E-1E79-B33A-CA43DFAFD17A}"/>
                </a:ext>
              </a:extLst>
            </p:cNvPr>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885;p57">
              <a:extLst>
                <a:ext uri="{FF2B5EF4-FFF2-40B4-BE49-F238E27FC236}">
                  <a16:creationId xmlns:a16="http://schemas.microsoft.com/office/drawing/2014/main" id="{569C13BB-4BB8-5379-4032-807D78749F7B}"/>
                </a:ext>
              </a:extLst>
            </p:cNvPr>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886;p57">
              <a:extLst>
                <a:ext uri="{FF2B5EF4-FFF2-40B4-BE49-F238E27FC236}">
                  <a16:creationId xmlns:a16="http://schemas.microsoft.com/office/drawing/2014/main" id="{E5050052-EFF5-D844-3925-022556BAF088}"/>
                </a:ext>
              </a:extLst>
            </p:cNvPr>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887;p57">
              <a:extLst>
                <a:ext uri="{FF2B5EF4-FFF2-40B4-BE49-F238E27FC236}">
                  <a16:creationId xmlns:a16="http://schemas.microsoft.com/office/drawing/2014/main" id="{F7CF1D96-66E1-693D-1EB7-7B9EE13F07E3}"/>
                </a:ext>
              </a:extLst>
            </p:cNvPr>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888;p57">
              <a:extLst>
                <a:ext uri="{FF2B5EF4-FFF2-40B4-BE49-F238E27FC236}">
                  <a16:creationId xmlns:a16="http://schemas.microsoft.com/office/drawing/2014/main" id="{270E74F1-6DB5-C486-374F-C08E91A41F74}"/>
                </a:ext>
              </a:extLst>
            </p:cNvPr>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889;p57">
              <a:extLst>
                <a:ext uri="{FF2B5EF4-FFF2-40B4-BE49-F238E27FC236}">
                  <a16:creationId xmlns:a16="http://schemas.microsoft.com/office/drawing/2014/main" id="{9BA38E36-5DF4-B8D2-778B-EE257BDD3E35}"/>
                </a:ext>
              </a:extLst>
            </p:cNvPr>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90;p57">
              <a:extLst>
                <a:ext uri="{FF2B5EF4-FFF2-40B4-BE49-F238E27FC236}">
                  <a16:creationId xmlns:a16="http://schemas.microsoft.com/office/drawing/2014/main" id="{2B060316-7950-4078-FE0F-BEA340A71161}"/>
                </a:ext>
              </a:extLst>
            </p:cNvPr>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91;p57">
              <a:extLst>
                <a:ext uri="{FF2B5EF4-FFF2-40B4-BE49-F238E27FC236}">
                  <a16:creationId xmlns:a16="http://schemas.microsoft.com/office/drawing/2014/main" id="{0783B86C-2055-3950-C4E4-7EB10CF2B5E0}"/>
                </a:ext>
              </a:extLst>
            </p:cNvPr>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92;p57">
              <a:extLst>
                <a:ext uri="{FF2B5EF4-FFF2-40B4-BE49-F238E27FC236}">
                  <a16:creationId xmlns:a16="http://schemas.microsoft.com/office/drawing/2014/main" id="{0069608B-C982-8C8C-39A0-DE15951748D7}"/>
                </a:ext>
              </a:extLst>
            </p:cNvPr>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93;p57">
              <a:extLst>
                <a:ext uri="{FF2B5EF4-FFF2-40B4-BE49-F238E27FC236}">
                  <a16:creationId xmlns:a16="http://schemas.microsoft.com/office/drawing/2014/main" id="{ACBDEBF3-67F4-C0E8-7EE0-FD2CFCFF65AE}"/>
                </a:ext>
              </a:extLst>
            </p:cNvPr>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94;p57">
              <a:extLst>
                <a:ext uri="{FF2B5EF4-FFF2-40B4-BE49-F238E27FC236}">
                  <a16:creationId xmlns:a16="http://schemas.microsoft.com/office/drawing/2014/main" id="{A6A958E4-29A9-9BD1-C1DB-F8CB43AF7A50}"/>
                </a:ext>
              </a:extLst>
            </p:cNvPr>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95;p57">
              <a:extLst>
                <a:ext uri="{FF2B5EF4-FFF2-40B4-BE49-F238E27FC236}">
                  <a16:creationId xmlns:a16="http://schemas.microsoft.com/office/drawing/2014/main" id="{7A9F3E47-FA5E-B7B2-C531-1CEC4B87EE7A}"/>
                </a:ext>
              </a:extLst>
            </p:cNvPr>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96;p57">
              <a:extLst>
                <a:ext uri="{FF2B5EF4-FFF2-40B4-BE49-F238E27FC236}">
                  <a16:creationId xmlns:a16="http://schemas.microsoft.com/office/drawing/2014/main" id="{D3D52D55-B167-907D-EC60-F6BCD7A481A1}"/>
                </a:ext>
              </a:extLst>
            </p:cNvPr>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97;p57">
              <a:extLst>
                <a:ext uri="{FF2B5EF4-FFF2-40B4-BE49-F238E27FC236}">
                  <a16:creationId xmlns:a16="http://schemas.microsoft.com/office/drawing/2014/main" id="{37314144-6920-1EAB-769A-7CAAE210F421}"/>
                </a:ext>
              </a:extLst>
            </p:cNvPr>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98;p57">
              <a:extLst>
                <a:ext uri="{FF2B5EF4-FFF2-40B4-BE49-F238E27FC236}">
                  <a16:creationId xmlns:a16="http://schemas.microsoft.com/office/drawing/2014/main" id="{F8D21779-82EC-C86A-CE1C-848E1F40412A}"/>
                </a:ext>
              </a:extLst>
            </p:cNvPr>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4" name="Google Shape;3899;p57">
              <a:extLst>
                <a:ext uri="{FF2B5EF4-FFF2-40B4-BE49-F238E27FC236}">
                  <a16:creationId xmlns:a16="http://schemas.microsoft.com/office/drawing/2014/main" id="{43D47F01-2D44-7D8D-4BF9-3647B020B519}"/>
                </a:ext>
              </a:extLst>
            </p:cNvPr>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5" name="Google Shape;3900;p57">
              <a:extLst>
                <a:ext uri="{FF2B5EF4-FFF2-40B4-BE49-F238E27FC236}">
                  <a16:creationId xmlns:a16="http://schemas.microsoft.com/office/drawing/2014/main" id="{71440F19-A954-F636-4A92-8FF8EE08005B}"/>
                </a:ext>
              </a:extLst>
            </p:cNvPr>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6" name="Google Shape;3901;p57">
              <a:extLst>
                <a:ext uri="{FF2B5EF4-FFF2-40B4-BE49-F238E27FC236}">
                  <a16:creationId xmlns:a16="http://schemas.microsoft.com/office/drawing/2014/main" id="{4DE721B2-5D33-FA3A-2CAA-C6DDF49E34EC}"/>
                </a:ext>
              </a:extLst>
            </p:cNvPr>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7" name="Google Shape;3902;p57">
              <a:extLst>
                <a:ext uri="{FF2B5EF4-FFF2-40B4-BE49-F238E27FC236}">
                  <a16:creationId xmlns:a16="http://schemas.microsoft.com/office/drawing/2014/main" id="{B9FA9E63-5937-ED10-0431-33361A198BAE}"/>
                </a:ext>
              </a:extLst>
            </p:cNvPr>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8" name="Google Shape;3903;p57">
              <a:extLst>
                <a:ext uri="{FF2B5EF4-FFF2-40B4-BE49-F238E27FC236}">
                  <a16:creationId xmlns:a16="http://schemas.microsoft.com/office/drawing/2014/main" id="{4A499A4B-0B64-85C1-E738-B9BF068842B5}"/>
                </a:ext>
              </a:extLst>
            </p:cNvPr>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9" name="Google Shape;3904;p57">
              <a:extLst>
                <a:ext uri="{FF2B5EF4-FFF2-40B4-BE49-F238E27FC236}">
                  <a16:creationId xmlns:a16="http://schemas.microsoft.com/office/drawing/2014/main" id="{62B402CB-B4DE-3EE8-EC0B-0A0A954FF1FB}"/>
                </a:ext>
              </a:extLst>
            </p:cNvPr>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0" name="Google Shape;3905;p57">
              <a:extLst>
                <a:ext uri="{FF2B5EF4-FFF2-40B4-BE49-F238E27FC236}">
                  <a16:creationId xmlns:a16="http://schemas.microsoft.com/office/drawing/2014/main" id="{B70CC075-98FE-0598-FE0C-0FCCE501C734}"/>
                </a:ext>
              </a:extLst>
            </p:cNvPr>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1" name="Google Shape;3906;p57">
              <a:extLst>
                <a:ext uri="{FF2B5EF4-FFF2-40B4-BE49-F238E27FC236}">
                  <a16:creationId xmlns:a16="http://schemas.microsoft.com/office/drawing/2014/main" id="{DA6DEAF0-8284-C42E-386A-B3B64C876D20}"/>
                </a:ext>
              </a:extLst>
            </p:cNvPr>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2" name="Google Shape;3907;p57">
              <a:extLst>
                <a:ext uri="{FF2B5EF4-FFF2-40B4-BE49-F238E27FC236}">
                  <a16:creationId xmlns:a16="http://schemas.microsoft.com/office/drawing/2014/main" id="{09C5F79E-D19A-7857-CC0C-6CF962EF2048}"/>
                </a:ext>
              </a:extLst>
            </p:cNvPr>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3" name="Google Shape;3908;p57">
              <a:extLst>
                <a:ext uri="{FF2B5EF4-FFF2-40B4-BE49-F238E27FC236}">
                  <a16:creationId xmlns:a16="http://schemas.microsoft.com/office/drawing/2014/main" id="{0BCCF56A-EC08-768E-F06C-2BFF247DD740}"/>
                </a:ext>
              </a:extLst>
            </p:cNvPr>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4" name="Google Shape;3909;p57">
              <a:extLst>
                <a:ext uri="{FF2B5EF4-FFF2-40B4-BE49-F238E27FC236}">
                  <a16:creationId xmlns:a16="http://schemas.microsoft.com/office/drawing/2014/main" id="{A712EAE5-4F48-6639-2EFC-AAE2585B6A4D}"/>
                </a:ext>
              </a:extLst>
            </p:cNvPr>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5" name="Google Shape;3910;p57">
              <a:extLst>
                <a:ext uri="{FF2B5EF4-FFF2-40B4-BE49-F238E27FC236}">
                  <a16:creationId xmlns:a16="http://schemas.microsoft.com/office/drawing/2014/main" id="{12518292-6A13-88B0-F991-7512D4347679}"/>
                </a:ext>
              </a:extLst>
            </p:cNvPr>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6" name="Google Shape;3911;p57">
              <a:extLst>
                <a:ext uri="{FF2B5EF4-FFF2-40B4-BE49-F238E27FC236}">
                  <a16:creationId xmlns:a16="http://schemas.microsoft.com/office/drawing/2014/main" id="{DDE7AB90-6884-CBFD-29E8-F937AD4DFE72}"/>
                </a:ext>
              </a:extLst>
            </p:cNvPr>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7" name="Google Shape;3912;p57">
              <a:extLst>
                <a:ext uri="{FF2B5EF4-FFF2-40B4-BE49-F238E27FC236}">
                  <a16:creationId xmlns:a16="http://schemas.microsoft.com/office/drawing/2014/main" id="{FCAED328-4D24-5D8F-DE4F-A56E9693E3FA}"/>
                </a:ext>
              </a:extLst>
            </p:cNvPr>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8" name="Google Shape;3913;p57">
              <a:extLst>
                <a:ext uri="{FF2B5EF4-FFF2-40B4-BE49-F238E27FC236}">
                  <a16:creationId xmlns:a16="http://schemas.microsoft.com/office/drawing/2014/main" id="{E909F5DA-C241-7E0D-7327-5A9FAA0C31C2}"/>
                </a:ext>
              </a:extLst>
            </p:cNvPr>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9" name="Google Shape;3914;p57">
              <a:extLst>
                <a:ext uri="{FF2B5EF4-FFF2-40B4-BE49-F238E27FC236}">
                  <a16:creationId xmlns:a16="http://schemas.microsoft.com/office/drawing/2014/main" id="{3644B0DC-8839-3F83-A6F0-3C229A57940B}"/>
                </a:ext>
              </a:extLst>
            </p:cNvPr>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0" name="Google Shape;3915;p57">
              <a:extLst>
                <a:ext uri="{FF2B5EF4-FFF2-40B4-BE49-F238E27FC236}">
                  <a16:creationId xmlns:a16="http://schemas.microsoft.com/office/drawing/2014/main" id="{69D8E581-45C7-BFE7-17D9-CDB575D2D284}"/>
                </a:ext>
              </a:extLst>
            </p:cNvPr>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1" name="Google Shape;3916;p57">
              <a:extLst>
                <a:ext uri="{FF2B5EF4-FFF2-40B4-BE49-F238E27FC236}">
                  <a16:creationId xmlns:a16="http://schemas.microsoft.com/office/drawing/2014/main" id="{B6F020C9-5D3E-B23B-92E2-64F017419B76}"/>
                </a:ext>
              </a:extLst>
            </p:cNvPr>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2" name="Google Shape;3917;p57">
              <a:extLst>
                <a:ext uri="{FF2B5EF4-FFF2-40B4-BE49-F238E27FC236}">
                  <a16:creationId xmlns:a16="http://schemas.microsoft.com/office/drawing/2014/main" id="{5C17EB3C-C1A7-1892-AA4C-6EEDDA6A4A7B}"/>
                </a:ext>
              </a:extLst>
            </p:cNvPr>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3" name="Google Shape;3918;p57">
              <a:extLst>
                <a:ext uri="{FF2B5EF4-FFF2-40B4-BE49-F238E27FC236}">
                  <a16:creationId xmlns:a16="http://schemas.microsoft.com/office/drawing/2014/main" id="{4E50B49E-8314-CE9D-03FD-6F1EBAC34E4B}"/>
                </a:ext>
              </a:extLst>
            </p:cNvPr>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a:extLst>
              <a:ext uri="{FF2B5EF4-FFF2-40B4-BE49-F238E27FC236}">
                <a16:creationId xmlns:a16="http://schemas.microsoft.com/office/drawing/2014/main" id="{02F4D276-3FD1-E760-889B-04F012BB9C65}"/>
              </a:ext>
            </a:extLst>
          </p:cNvPr>
          <p:cNvSpPr txBox="1"/>
          <p:nvPr/>
        </p:nvSpPr>
        <p:spPr>
          <a:xfrm>
            <a:off x="210457" y="1684007"/>
            <a:ext cx="8679543"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D8181D"/>
                </a:solidFill>
                <a:effectLst/>
                <a:uLnTx/>
                <a:uFillTx/>
                <a:latin typeface="SVN-Caprica Script" pitchFamily="2" charset="0"/>
                <a:cs typeface="Arial"/>
                <a:sym typeface="Arial"/>
              </a:rPr>
              <a:t>NHÓM 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Arial"/>
                <a:sym typeface="Arial"/>
              </a:rPr>
              <a:t>Vai trò của Tài nguyên thiên nhiên</a:t>
            </a:r>
          </a:p>
        </p:txBody>
      </p:sp>
    </p:spTree>
    <p:extLst>
      <p:ext uri="{BB962C8B-B14F-4D97-AF65-F5344CB8AC3E}">
        <p14:creationId xmlns:p14="http://schemas.microsoft.com/office/powerpoint/2010/main" val="205224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0">
          <a:extLst>
            <a:ext uri="{FF2B5EF4-FFF2-40B4-BE49-F238E27FC236}">
              <a16:creationId xmlns:a16="http://schemas.microsoft.com/office/drawing/2014/main" id="{08989D54-767C-D699-CF2A-35ECF3D92675}"/>
            </a:ext>
          </a:extLst>
        </p:cNvPr>
        <p:cNvGrpSpPr/>
        <p:nvPr/>
      </p:nvGrpSpPr>
      <p:grpSpPr>
        <a:xfrm>
          <a:off x="0" y="0"/>
          <a:ext cx="0" cy="0"/>
          <a:chOff x="0" y="0"/>
          <a:chExt cx="0" cy="0"/>
        </a:xfrm>
      </p:grpSpPr>
      <p:grpSp>
        <p:nvGrpSpPr>
          <p:cNvPr id="3143" name="Google Shape;3143;p46">
            <a:extLst>
              <a:ext uri="{FF2B5EF4-FFF2-40B4-BE49-F238E27FC236}">
                <a16:creationId xmlns:a16="http://schemas.microsoft.com/office/drawing/2014/main" id="{172D89C3-147F-6F52-4E82-49BFE4499B17}"/>
              </a:ext>
            </a:extLst>
          </p:cNvPr>
          <p:cNvGrpSpPr/>
          <p:nvPr/>
        </p:nvGrpSpPr>
        <p:grpSpPr>
          <a:xfrm rot="469104">
            <a:off x="6998572" y="1603345"/>
            <a:ext cx="1444301" cy="1444440"/>
            <a:chOff x="-1522625" y="1307650"/>
            <a:chExt cx="1060300" cy="1060325"/>
          </a:xfrm>
        </p:grpSpPr>
        <p:sp>
          <p:nvSpPr>
            <p:cNvPr id="3144" name="Google Shape;3144;p46">
              <a:extLst>
                <a:ext uri="{FF2B5EF4-FFF2-40B4-BE49-F238E27FC236}">
                  <a16:creationId xmlns:a16="http://schemas.microsoft.com/office/drawing/2014/main" id="{D33F1818-92D5-3EDA-3744-F8650B302BD7}"/>
                </a:ext>
              </a:extLst>
            </p:cNvPr>
            <p:cNvSpPr/>
            <p:nvPr/>
          </p:nvSpPr>
          <p:spPr>
            <a:xfrm>
              <a:off x="-1522625" y="1307650"/>
              <a:ext cx="1060300" cy="1060325"/>
            </a:xfrm>
            <a:custGeom>
              <a:avLst/>
              <a:gdLst/>
              <a:ahLst/>
              <a:cxnLst/>
              <a:rect l="l" t="t" r="r" b="b"/>
              <a:pathLst>
                <a:path w="42412" h="42413" extrusionOk="0">
                  <a:moveTo>
                    <a:pt x="3348" y="1"/>
                  </a:moveTo>
                  <a:cubicBezTo>
                    <a:pt x="1499" y="1"/>
                    <a:pt x="0" y="1500"/>
                    <a:pt x="0" y="3349"/>
                  </a:cubicBezTo>
                  <a:lnTo>
                    <a:pt x="0" y="39064"/>
                  </a:lnTo>
                  <a:cubicBezTo>
                    <a:pt x="0" y="40913"/>
                    <a:pt x="1499" y="42412"/>
                    <a:pt x="3348" y="42412"/>
                  </a:cubicBezTo>
                  <a:lnTo>
                    <a:pt x="39063" y="42412"/>
                  </a:lnTo>
                  <a:cubicBezTo>
                    <a:pt x="40912" y="42412"/>
                    <a:pt x="42412" y="40913"/>
                    <a:pt x="42412" y="39064"/>
                  </a:cubicBezTo>
                  <a:lnTo>
                    <a:pt x="42412" y="3349"/>
                  </a:lnTo>
                  <a:cubicBezTo>
                    <a:pt x="42412" y="1500"/>
                    <a:pt x="40912" y="1"/>
                    <a:pt x="3906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3145;p46">
              <a:extLst>
                <a:ext uri="{FF2B5EF4-FFF2-40B4-BE49-F238E27FC236}">
                  <a16:creationId xmlns:a16="http://schemas.microsoft.com/office/drawing/2014/main" id="{ABC6BE50-2A19-3C73-BE66-27C59C9476DB}"/>
                </a:ext>
              </a:extLst>
            </p:cNvPr>
            <p:cNvSpPr/>
            <p:nvPr/>
          </p:nvSpPr>
          <p:spPr>
            <a:xfrm>
              <a:off x="-1472400" y="1357900"/>
              <a:ext cx="959825" cy="959825"/>
            </a:xfrm>
            <a:custGeom>
              <a:avLst/>
              <a:gdLst/>
              <a:ahLst/>
              <a:cxnLst/>
              <a:rect l="l" t="t" r="r" b="b"/>
              <a:pathLst>
                <a:path w="38393" h="38393" extrusionOk="0">
                  <a:moveTo>
                    <a:pt x="3032" y="1"/>
                  </a:moveTo>
                  <a:cubicBezTo>
                    <a:pt x="1353" y="1"/>
                    <a:pt x="1" y="1353"/>
                    <a:pt x="1" y="3032"/>
                  </a:cubicBezTo>
                  <a:lnTo>
                    <a:pt x="1" y="35361"/>
                  </a:lnTo>
                  <a:cubicBezTo>
                    <a:pt x="1" y="37040"/>
                    <a:pt x="1353" y="38392"/>
                    <a:pt x="3032" y="38392"/>
                  </a:cubicBezTo>
                  <a:lnTo>
                    <a:pt x="35362" y="38392"/>
                  </a:lnTo>
                  <a:cubicBezTo>
                    <a:pt x="37041" y="38392"/>
                    <a:pt x="38393" y="37040"/>
                    <a:pt x="38393" y="35361"/>
                  </a:cubicBezTo>
                  <a:lnTo>
                    <a:pt x="38393" y="3032"/>
                  </a:lnTo>
                  <a:cubicBezTo>
                    <a:pt x="38393" y="1353"/>
                    <a:pt x="37041" y="1"/>
                    <a:pt x="353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46">
              <a:extLst>
                <a:ext uri="{FF2B5EF4-FFF2-40B4-BE49-F238E27FC236}">
                  <a16:creationId xmlns:a16="http://schemas.microsoft.com/office/drawing/2014/main" id="{9CEF862A-6EDC-1F2C-1DE8-8C654FC2067F}"/>
                </a:ext>
              </a:extLst>
            </p:cNvPr>
            <p:cNvSpPr/>
            <p:nvPr/>
          </p:nvSpPr>
          <p:spPr>
            <a:xfrm>
              <a:off x="-1435125" y="1584779"/>
              <a:ext cx="832300" cy="562550"/>
            </a:xfrm>
            <a:custGeom>
              <a:avLst/>
              <a:gdLst/>
              <a:ahLst/>
              <a:cxnLst/>
              <a:rect l="l" t="t" r="r" b="b"/>
              <a:pathLst>
                <a:path w="33292" h="22502" extrusionOk="0">
                  <a:moveTo>
                    <a:pt x="24957" y="1"/>
                  </a:moveTo>
                  <a:cubicBezTo>
                    <a:pt x="21066" y="1"/>
                    <a:pt x="17695" y="4530"/>
                    <a:pt x="17695" y="4530"/>
                  </a:cubicBezTo>
                  <a:cubicBezTo>
                    <a:pt x="17695" y="4530"/>
                    <a:pt x="14440" y="936"/>
                    <a:pt x="10337" y="936"/>
                  </a:cubicBezTo>
                  <a:cubicBezTo>
                    <a:pt x="8930" y="936"/>
                    <a:pt x="7423" y="1358"/>
                    <a:pt x="5913" y="2493"/>
                  </a:cubicBezTo>
                  <a:cubicBezTo>
                    <a:pt x="1" y="6935"/>
                    <a:pt x="6890" y="21568"/>
                    <a:pt x="17847" y="22468"/>
                  </a:cubicBezTo>
                  <a:cubicBezTo>
                    <a:pt x="18117" y="22490"/>
                    <a:pt x="18382" y="22501"/>
                    <a:pt x="18644" y="22501"/>
                  </a:cubicBezTo>
                  <a:cubicBezTo>
                    <a:pt x="29026" y="22501"/>
                    <a:pt x="33291" y="5452"/>
                    <a:pt x="28337" y="1308"/>
                  </a:cubicBezTo>
                  <a:cubicBezTo>
                    <a:pt x="27212" y="367"/>
                    <a:pt x="26063" y="1"/>
                    <a:pt x="249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46">
              <a:extLst>
                <a:ext uri="{FF2B5EF4-FFF2-40B4-BE49-F238E27FC236}">
                  <a16:creationId xmlns:a16="http://schemas.microsoft.com/office/drawing/2014/main" id="{9CF8B7E2-0F94-EEE2-4CAD-5B6D3EB7306E}"/>
                </a:ext>
              </a:extLst>
            </p:cNvPr>
            <p:cNvSpPr/>
            <p:nvPr/>
          </p:nvSpPr>
          <p:spPr>
            <a:xfrm>
              <a:off x="-1389100" y="1701304"/>
              <a:ext cx="713475" cy="446025"/>
            </a:xfrm>
            <a:custGeom>
              <a:avLst/>
              <a:gdLst/>
              <a:ahLst/>
              <a:cxnLst/>
              <a:rect l="l" t="t" r="r" b="b"/>
              <a:pathLst>
                <a:path w="28539" h="17841" extrusionOk="0">
                  <a:moveTo>
                    <a:pt x="2410" y="1"/>
                  </a:moveTo>
                  <a:cubicBezTo>
                    <a:pt x="1" y="5810"/>
                    <a:pt x="6457" y="17023"/>
                    <a:pt x="16006" y="17807"/>
                  </a:cubicBezTo>
                  <a:cubicBezTo>
                    <a:pt x="16275" y="17829"/>
                    <a:pt x="16540" y="17840"/>
                    <a:pt x="16802" y="17840"/>
                  </a:cubicBezTo>
                  <a:cubicBezTo>
                    <a:pt x="23984" y="17840"/>
                    <a:pt x="28239" y="9681"/>
                    <a:pt x="28539" y="3279"/>
                  </a:cubicBezTo>
                  <a:lnTo>
                    <a:pt x="28539" y="3279"/>
                  </a:lnTo>
                  <a:cubicBezTo>
                    <a:pt x="27201" y="8854"/>
                    <a:pt x="23256" y="14484"/>
                    <a:pt x="17290" y="14484"/>
                  </a:cubicBezTo>
                  <a:cubicBezTo>
                    <a:pt x="17029" y="14484"/>
                    <a:pt x="16763" y="14473"/>
                    <a:pt x="16494" y="14451"/>
                  </a:cubicBezTo>
                  <a:cubicBezTo>
                    <a:pt x="8570" y="13800"/>
                    <a:pt x="2775" y="5968"/>
                    <a:pt x="2410"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46">
              <a:extLst>
                <a:ext uri="{FF2B5EF4-FFF2-40B4-BE49-F238E27FC236}">
                  <a16:creationId xmlns:a16="http://schemas.microsoft.com/office/drawing/2014/main" id="{1ABB7267-89CD-2EFC-13D1-E77AEE012E55}"/>
                </a:ext>
              </a:extLst>
            </p:cNvPr>
            <p:cNvSpPr/>
            <p:nvPr/>
          </p:nvSpPr>
          <p:spPr>
            <a:xfrm>
              <a:off x="-1423100" y="1584779"/>
              <a:ext cx="741975" cy="549700"/>
            </a:xfrm>
            <a:custGeom>
              <a:avLst/>
              <a:gdLst/>
              <a:ahLst/>
              <a:cxnLst/>
              <a:rect l="l" t="t" r="r" b="b"/>
              <a:pathLst>
                <a:path w="29679" h="21988" extrusionOk="0">
                  <a:moveTo>
                    <a:pt x="24476" y="1"/>
                  </a:moveTo>
                  <a:cubicBezTo>
                    <a:pt x="23499" y="1"/>
                    <a:pt x="22553" y="287"/>
                    <a:pt x="21686" y="716"/>
                  </a:cubicBezTo>
                  <a:cubicBezTo>
                    <a:pt x="21696" y="2646"/>
                    <a:pt x="23667" y="3948"/>
                    <a:pt x="25448" y="4729"/>
                  </a:cubicBezTo>
                  <a:lnTo>
                    <a:pt x="25448" y="4728"/>
                  </a:lnTo>
                  <a:cubicBezTo>
                    <a:pt x="25854" y="4905"/>
                    <a:pt x="26276" y="5079"/>
                    <a:pt x="26719" y="5084"/>
                  </a:cubicBezTo>
                  <a:cubicBezTo>
                    <a:pt x="26726" y="5085"/>
                    <a:pt x="26733" y="5085"/>
                    <a:pt x="26740" y="5085"/>
                  </a:cubicBezTo>
                  <a:cubicBezTo>
                    <a:pt x="27317" y="5085"/>
                    <a:pt x="27856" y="4803"/>
                    <a:pt x="28423" y="4695"/>
                  </a:cubicBezTo>
                  <a:cubicBezTo>
                    <a:pt x="28589" y="4663"/>
                    <a:pt x="28757" y="4647"/>
                    <a:pt x="28926" y="4647"/>
                  </a:cubicBezTo>
                  <a:cubicBezTo>
                    <a:pt x="29180" y="4647"/>
                    <a:pt x="29434" y="4683"/>
                    <a:pt x="29679" y="4755"/>
                  </a:cubicBezTo>
                  <a:cubicBezTo>
                    <a:pt x="29374" y="3289"/>
                    <a:pt x="28774" y="2077"/>
                    <a:pt x="27854" y="1308"/>
                  </a:cubicBezTo>
                  <a:cubicBezTo>
                    <a:pt x="26730" y="367"/>
                    <a:pt x="25582" y="1"/>
                    <a:pt x="24476" y="1"/>
                  </a:cubicBezTo>
                  <a:close/>
                  <a:moveTo>
                    <a:pt x="28656" y="13736"/>
                  </a:moveTo>
                  <a:lnTo>
                    <a:pt x="28656" y="13736"/>
                  </a:lnTo>
                  <a:cubicBezTo>
                    <a:pt x="27546" y="14380"/>
                    <a:pt x="26344" y="14884"/>
                    <a:pt x="25366" y="15711"/>
                  </a:cubicBezTo>
                  <a:cubicBezTo>
                    <a:pt x="24269" y="16638"/>
                    <a:pt x="23486" y="18171"/>
                    <a:pt x="24006" y="19511"/>
                  </a:cubicBezTo>
                  <a:cubicBezTo>
                    <a:pt x="24092" y="19734"/>
                    <a:pt x="24210" y="19941"/>
                    <a:pt x="24341" y="20140"/>
                  </a:cubicBezTo>
                  <a:cubicBezTo>
                    <a:pt x="26257" y="18512"/>
                    <a:pt x="27713" y="16203"/>
                    <a:pt x="28656" y="13736"/>
                  </a:cubicBezTo>
                  <a:close/>
                  <a:moveTo>
                    <a:pt x="9854" y="936"/>
                  </a:moveTo>
                  <a:cubicBezTo>
                    <a:pt x="8448" y="936"/>
                    <a:pt x="6942" y="1358"/>
                    <a:pt x="5432" y="2493"/>
                  </a:cubicBezTo>
                  <a:cubicBezTo>
                    <a:pt x="0" y="6574"/>
                    <a:pt x="5373" y="19255"/>
                    <a:pt x="14780" y="21988"/>
                  </a:cubicBezTo>
                  <a:cubicBezTo>
                    <a:pt x="14759" y="21900"/>
                    <a:pt x="14740" y="21811"/>
                    <a:pt x="14725" y="21720"/>
                  </a:cubicBezTo>
                  <a:cubicBezTo>
                    <a:pt x="14474" y="20210"/>
                    <a:pt x="14897" y="18258"/>
                    <a:pt x="13587" y="17464"/>
                  </a:cubicBezTo>
                  <a:cubicBezTo>
                    <a:pt x="12756" y="16962"/>
                    <a:pt x="11543" y="17234"/>
                    <a:pt x="10870" y="16532"/>
                  </a:cubicBezTo>
                  <a:cubicBezTo>
                    <a:pt x="10564" y="16214"/>
                    <a:pt x="10447" y="15759"/>
                    <a:pt x="10208" y="15387"/>
                  </a:cubicBezTo>
                  <a:cubicBezTo>
                    <a:pt x="9437" y="14183"/>
                    <a:pt x="7522" y="13990"/>
                    <a:pt x="6988" y="12662"/>
                  </a:cubicBezTo>
                  <a:cubicBezTo>
                    <a:pt x="6697" y="11939"/>
                    <a:pt x="6941" y="11095"/>
                    <a:pt x="7387" y="10455"/>
                  </a:cubicBezTo>
                  <a:cubicBezTo>
                    <a:pt x="7832" y="9815"/>
                    <a:pt x="8455" y="9325"/>
                    <a:pt x="9022" y="8791"/>
                  </a:cubicBezTo>
                  <a:cubicBezTo>
                    <a:pt x="9212" y="8611"/>
                    <a:pt x="9403" y="8415"/>
                    <a:pt x="9484" y="8166"/>
                  </a:cubicBezTo>
                  <a:cubicBezTo>
                    <a:pt x="9747" y="7341"/>
                    <a:pt x="8693" y="6610"/>
                    <a:pt x="8742" y="5745"/>
                  </a:cubicBezTo>
                  <a:cubicBezTo>
                    <a:pt x="8788" y="4949"/>
                    <a:pt x="9705" y="4527"/>
                    <a:pt x="10493" y="4401"/>
                  </a:cubicBezTo>
                  <a:cubicBezTo>
                    <a:pt x="11281" y="4275"/>
                    <a:pt x="12187" y="4213"/>
                    <a:pt x="12670" y="3580"/>
                  </a:cubicBezTo>
                  <a:cubicBezTo>
                    <a:pt x="13053" y="3077"/>
                    <a:pt x="13089" y="2313"/>
                    <a:pt x="13305" y="1736"/>
                  </a:cubicBezTo>
                  <a:cubicBezTo>
                    <a:pt x="12279" y="1271"/>
                    <a:pt x="11106" y="936"/>
                    <a:pt x="9854" y="93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46">
              <a:extLst>
                <a:ext uri="{FF2B5EF4-FFF2-40B4-BE49-F238E27FC236}">
                  <a16:creationId xmlns:a16="http://schemas.microsoft.com/office/drawing/2014/main" id="{0C5A6D75-EE40-C672-F3E0-D85703E24E49}"/>
                </a:ext>
              </a:extLst>
            </p:cNvPr>
            <p:cNvSpPr/>
            <p:nvPr/>
          </p:nvSpPr>
          <p:spPr>
            <a:xfrm>
              <a:off x="-1341525" y="1701304"/>
              <a:ext cx="287900" cy="433225"/>
            </a:xfrm>
            <a:custGeom>
              <a:avLst/>
              <a:gdLst/>
              <a:ahLst/>
              <a:cxnLst/>
              <a:rect l="l" t="t" r="r" b="b"/>
              <a:pathLst>
                <a:path w="11516" h="17329" extrusionOk="0">
                  <a:moveTo>
                    <a:pt x="507" y="1"/>
                  </a:moveTo>
                  <a:cubicBezTo>
                    <a:pt x="282" y="543"/>
                    <a:pt x="134" y="1133"/>
                    <a:pt x="59" y="1756"/>
                  </a:cubicBezTo>
                  <a:lnTo>
                    <a:pt x="58" y="1769"/>
                  </a:lnTo>
                  <a:cubicBezTo>
                    <a:pt x="46" y="1866"/>
                    <a:pt x="36" y="1967"/>
                    <a:pt x="28" y="2067"/>
                  </a:cubicBezTo>
                  <a:lnTo>
                    <a:pt x="27" y="2090"/>
                  </a:lnTo>
                  <a:cubicBezTo>
                    <a:pt x="18" y="2188"/>
                    <a:pt x="13" y="2286"/>
                    <a:pt x="9" y="2385"/>
                  </a:cubicBezTo>
                  <a:cubicBezTo>
                    <a:pt x="9" y="2395"/>
                    <a:pt x="9" y="2406"/>
                    <a:pt x="7" y="2415"/>
                  </a:cubicBezTo>
                  <a:cubicBezTo>
                    <a:pt x="3" y="2513"/>
                    <a:pt x="2" y="2612"/>
                    <a:pt x="0" y="2711"/>
                  </a:cubicBezTo>
                  <a:lnTo>
                    <a:pt x="0" y="2748"/>
                  </a:lnTo>
                  <a:cubicBezTo>
                    <a:pt x="0" y="2845"/>
                    <a:pt x="2" y="2944"/>
                    <a:pt x="5" y="3043"/>
                  </a:cubicBezTo>
                  <a:cubicBezTo>
                    <a:pt x="5" y="3055"/>
                    <a:pt x="5" y="3069"/>
                    <a:pt x="6" y="3081"/>
                  </a:cubicBezTo>
                  <a:cubicBezTo>
                    <a:pt x="10" y="3180"/>
                    <a:pt x="14" y="3280"/>
                    <a:pt x="21" y="3381"/>
                  </a:cubicBezTo>
                  <a:cubicBezTo>
                    <a:pt x="21" y="3393"/>
                    <a:pt x="22" y="3407"/>
                    <a:pt x="24" y="3419"/>
                  </a:cubicBezTo>
                  <a:cubicBezTo>
                    <a:pt x="31" y="3519"/>
                    <a:pt x="39" y="3621"/>
                    <a:pt x="48" y="3722"/>
                  </a:cubicBezTo>
                  <a:cubicBezTo>
                    <a:pt x="50" y="3735"/>
                    <a:pt x="51" y="3747"/>
                    <a:pt x="53" y="3759"/>
                  </a:cubicBezTo>
                  <a:cubicBezTo>
                    <a:pt x="62" y="3862"/>
                    <a:pt x="73" y="3965"/>
                    <a:pt x="87" y="4068"/>
                  </a:cubicBezTo>
                  <a:cubicBezTo>
                    <a:pt x="88" y="4079"/>
                    <a:pt x="90" y="4090"/>
                    <a:pt x="91" y="4101"/>
                  </a:cubicBezTo>
                  <a:cubicBezTo>
                    <a:pt x="106" y="4207"/>
                    <a:pt x="121" y="4313"/>
                    <a:pt x="138" y="4420"/>
                  </a:cubicBezTo>
                  <a:cubicBezTo>
                    <a:pt x="139" y="4425"/>
                    <a:pt x="140" y="4433"/>
                    <a:pt x="142" y="4440"/>
                  </a:cubicBezTo>
                  <a:cubicBezTo>
                    <a:pt x="160" y="4550"/>
                    <a:pt x="179" y="4661"/>
                    <a:pt x="200" y="4773"/>
                  </a:cubicBezTo>
                  <a:cubicBezTo>
                    <a:pt x="200" y="4773"/>
                    <a:pt x="200" y="4774"/>
                    <a:pt x="200" y="4774"/>
                  </a:cubicBezTo>
                  <a:cubicBezTo>
                    <a:pt x="337" y="5478"/>
                    <a:pt x="529" y="6171"/>
                    <a:pt x="775" y="6847"/>
                  </a:cubicBezTo>
                  <a:cubicBezTo>
                    <a:pt x="783" y="6869"/>
                    <a:pt x="790" y="6891"/>
                    <a:pt x="798" y="6913"/>
                  </a:cubicBezTo>
                  <a:cubicBezTo>
                    <a:pt x="828" y="6996"/>
                    <a:pt x="860" y="7079"/>
                    <a:pt x="891" y="7163"/>
                  </a:cubicBezTo>
                  <a:cubicBezTo>
                    <a:pt x="908" y="7202"/>
                    <a:pt x="923" y="7244"/>
                    <a:pt x="939" y="7285"/>
                  </a:cubicBezTo>
                  <a:cubicBezTo>
                    <a:pt x="968" y="7358"/>
                    <a:pt x="997" y="7430"/>
                    <a:pt x="1027" y="7503"/>
                  </a:cubicBezTo>
                  <a:cubicBezTo>
                    <a:pt x="1049" y="7554"/>
                    <a:pt x="1070" y="7606"/>
                    <a:pt x="1090" y="7657"/>
                  </a:cubicBezTo>
                  <a:cubicBezTo>
                    <a:pt x="1119" y="7724"/>
                    <a:pt x="1148" y="7790"/>
                    <a:pt x="1177" y="7856"/>
                  </a:cubicBezTo>
                  <a:cubicBezTo>
                    <a:pt x="1202" y="7914"/>
                    <a:pt x="1228" y="7971"/>
                    <a:pt x="1254" y="8029"/>
                  </a:cubicBezTo>
                  <a:cubicBezTo>
                    <a:pt x="1281" y="8091"/>
                    <a:pt x="1310" y="8152"/>
                    <a:pt x="1339" y="8213"/>
                  </a:cubicBezTo>
                  <a:cubicBezTo>
                    <a:pt x="1368" y="8275"/>
                    <a:pt x="1398" y="8338"/>
                    <a:pt x="1427" y="8399"/>
                  </a:cubicBezTo>
                  <a:cubicBezTo>
                    <a:pt x="1456" y="8457"/>
                    <a:pt x="1483" y="8515"/>
                    <a:pt x="1512" y="8571"/>
                  </a:cubicBezTo>
                  <a:cubicBezTo>
                    <a:pt x="1545" y="8638"/>
                    <a:pt x="1578" y="8704"/>
                    <a:pt x="1612" y="8770"/>
                  </a:cubicBezTo>
                  <a:cubicBezTo>
                    <a:pt x="1640" y="8824"/>
                    <a:pt x="1667" y="8877"/>
                    <a:pt x="1696" y="8931"/>
                  </a:cubicBezTo>
                  <a:cubicBezTo>
                    <a:pt x="1733" y="9001"/>
                    <a:pt x="1770" y="9071"/>
                    <a:pt x="1808" y="9141"/>
                  </a:cubicBezTo>
                  <a:cubicBezTo>
                    <a:pt x="1835" y="9190"/>
                    <a:pt x="1862" y="9240"/>
                    <a:pt x="1889" y="9289"/>
                  </a:cubicBezTo>
                  <a:cubicBezTo>
                    <a:pt x="1931" y="9363"/>
                    <a:pt x="1972" y="9437"/>
                    <a:pt x="2014" y="9510"/>
                  </a:cubicBezTo>
                  <a:cubicBezTo>
                    <a:pt x="2040" y="9557"/>
                    <a:pt x="2067" y="9602"/>
                    <a:pt x="2094" y="9647"/>
                  </a:cubicBezTo>
                  <a:cubicBezTo>
                    <a:pt x="2139" y="9724"/>
                    <a:pt x="2186" y="9802"/>
                    <a:pt x="2233" y="9879"/>
                  </a:cubicBezTo>
                  <a:cubicBezTo>
                    <a:pt x="2257" y="9921"/>
                    <a:pt x="2282" y="9962"/>
                    <a:pt x="2307" y="10002"/>
                  </a:cubicBezTo>
                  <a:cubicBezTo>
                    <a:pt x="2358" y="10084"/>
                    <a:pt x="2410" y="10166"/>
                    <a:pt x="2462" y="10249"/>
                  </a:cubicBezTo>
                  <a:cubicBezTo>
                    <a:pt x="2484" y="10284"/>
                    <a:pt x="2507" y="10320"/>
                    <a:pt x="2531" y="10354"/>
                  </a:cubicBezTo>
                  <a:cubicBezTo>
                    <a:pt x="2588" y="10442"/>
                    <a:pt x="2646" y="10529"/>
                    <a:pt x="2703" y="10615"/>
                  </a:cubicBezTo>
                  <a:cubicBezTo>
                    <a:pt x="2723" y="10645"/>
                    <a:pt x="2743" y="10676"/>
                    <a:pt x="2764" y="10706"/>
                  </a:cubicBezTo>
                  <a:cubicBezTo>
                    <a:pt x="2827" y="10799"/>
                    <a:pt x="2892" y="10891"/>
                    <a:pt x="2957" y="10983"/>
                  </a:cubicBezTo>
                  <a:cubicBezTo>
                    <a:pt x="2975" y="11006"/>
                    <a:pt x="2990" y="11030"/>
                    <a:pt x="3007" y="11052"/>
                  </a:cubicBezTo>
                  <a:cubicBezTo>
                    <a:pt x="3081" y="11155"/>
                    <a:pt x="3155" y="11256"/>
                    <a:pt x="3231" y="11356"/>
                  </a:cubicBezTo>
                  <a:lnTo>
                    <a:pt x="3258" y="11395"/>
                  </a:lnTo>
                  <a:cubicBezTo>
                    <a:pt x="4225" y="12679"/>
                    <a:pt x="5380" y="13865"/>
                    <a:pt x="6693" y="14861"/>
                  </a:cubicBezTo>
                  <a:lnTo>
                    <a:pt x="6698" y="14865"/>
                  </a:lnTo>
                  <a:cubicBezTo>
                    <a:pt x="6815" y="14955"/>
                    <a:pt x="6933" y="15041"/>
                    <a:pt x="7053" y="15128"/>
                  </a:cubicBezTo>
                  <a:lnTo>
                    <a:pt x="7064" y="15134"/>
                  </a:lnTo>
                  <a:cubicBezTo>
                    <a:pt x="7182" y="15220"/>
                    <a:pt x="7301" y="15302"/>
                    <a:pt x="7422" y="15384"/>
                  </a:cubicBezTo>
                  <a:lnTo>
                    <a:pt x="7434" y="15393"/>
                  </a:lnTo>
                  <a:cubicBezTo>
                    <a:pt x="7555" y="15474"/>
                    <a:pt x="7677" y="15555"/>
                    <a:pt x="7799" y="15633"/>
                  </a:cubicBezTo>
                  <a:lnTo>
                    <a:pt x="7810" y="15640"/>
                  </a:lnTo>
                  <a:cubicBezTo>
                    <a:pt x="7935" y="15718"/>
                    <a:pt x="8062" y="15796"/>
                    <a:pt x="8188" y="15872"/>
                  </a:cubicBezTo>
                  <a:lnTo>
                    <a:pt x="8192" y="15874"/>
                  </a:lnTo>
                  <a:cubicBezTo>
                    <a:pt x="9228" y="16489"/>
                    <a:pt x="10340" y="16986"/>
                    <a:pt x="11516" y="17328"/>
                  </a:cubicBezTo>
                  <a:cubicBezTo>
                    <a:pt x="11494" y="17239"/>
                    <a:pt x="11476" y="17150"/>
                    <a:pt x="11461" y="17060"/>
                  </a:cubicBezTo>
                  <a:cubicBezTo>
                    <a:pt x="11277" y="15951"/>
                    <a:pt x="11452" y="14606"/>
                    <a:pt x="11043" y="13655"/>
                  </a:cubicBezTo>
                  <a:cubicBezTo>
                    <a:pt x="10071" y="13292"/>
                    <a:pt x="9150" y="12821"/>
                    <a:pt x="8284" y="12271"/>
                  </a:cubicBezTo>
                  <a:cubicBezTo>
                    <a:pt x="8030" y="12188"/>
                    <a:pt x="7797" y="12069"/>
                    <a:pt x="7606" y="11871"/>
                  </a:cubicBezTo>
                  <a:cubicBezTo>
                    <a:pt x="7565" y="11827"/>
                    <a:pt x="7525" y="11779"/>
                    <a:pt x="7489" y="11730"/>
                  </a:cubicBezTo>
                  <a:cubicBezTo>
                    <a:pt x="6347" y="10903"/>
                    <a:pt x="5317" y="9934"/>
                    <a:pt x="4421" y="8877"/>
                  </a:cubicBezTo>
                  <a:cubicBezTo>
                    <a:pt x="4123" y="8642"/>
                    <a:pt x="3873" y="8368"/>
                    <a:pt x="3728" y="8010"/>
                  </a:cubicBezTo>
                  <a:cubicBezTo>
                    <a:pt x="1826" y="5474"/>
                    <a:pt x="664" y="2565"/>
                    <a:pt x="5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46">
              <a:extLst>
                <a:ext uri="{FF2B5EF4-FFF2-40B4-BE49-F238E27FC236}">
                  <a16:creationId xmlns:a16="http://schemas.microsoft.com/office/drawing/2014/main" id="{1E31B1F0-705C-C7C7-881C-2C767E1B8D2B}"/>
                </a:ext>
              </a:extLst>
            </p:cNvPr>
            <p:cNvSpPr/>
            <p:nvPr/>
          </p:nvSpPr>
          <p:spPr>
            <a:xfrm>
              <a:off x="-829875" y="1928204"/>
              <a:ext cx="123200" cy="159975"/>
            </a:xfrm>
            <a:custGeom>
              <a:avLst/>
              <a:gdLst/>
              <a:ahLst/>
              <a:cxnLst/>
              <a:rect l="l" t="t" r="r" b="b"/>
              <a:pathLst>
                <a:path w="4928" h="6399" extrusionOk="0">
                  <a:moveTo>
                    <a:pt x="4927" y="0"/>
                  </a:moveTo>
                  <a:lnTo>
                    <a:pt x="4927" y="0"/>
                  </a:lnTo>
                  <a:cubicBezTo>
                    <a:pt x="4283" y="371"/>
                    <a:pt x="3612" y="698"/>
                    <a:pt x="2970" y="1067"/>
                  </a:cubicBezTo>
                  <a:cubicBezTo>
                    <a:pt x="2221" y="2036"/>
                    <a:pt x="1366" y="2896"/>
                    <a:pt x="409" y="3589"/>
                  </a:cubicBezTo>
                  <a:cubicBezTo>
                    <a:pt x="95" y="4293"/>
                    <a:pt x="0" y="5062"/>
                    <a:pt x="277" y="5776"/>
                  </a:cubicBezTo>
                  <a:cubicBezTo>
                    <a:pt x="363" y="5995"/>
                    <a:pt x="479" y="6201"/>
                    <a:pt x="610" y="6399"/>
                  </a:cubicBezTo>
                  <a:cubicBezTo>
                    <a:pt x="681" y="6340"/>
                    <a:pt x="751" y="6281"/>
                    <a:pt x="821" y="6219"/>
                  </a:cubicBezTo>
                  <a:cubicBezTo>
                    <a:pt x="853" y="6190"/>
                    <a:pt x="886" y="6163"/>
                    <a:pt x="917" y="6134"/>
                  </a:cubicBezTo>
                  <a:cubicBezTo>
                    <a:pt x="1061" y="6001"/>
                    <a:pt x="1204" y="5865"/>
                    <a:pt x="1344" y="5726"/>
                  </a:cubicBezTo>
                  <a:cubicBezTo>
                    <a:pt x="1369" y="5700"/>
                    <a:pt x="1394" y="5674"/>
                    <a:pt x="1420" y="5648"/>
                  </a:cubicBezTo>
                  <a:cubicBezTo>
                    <a:pt x="1534" y="5531"/>
                    <a:pt x="1646" y="5410"/>
                    <a:pt x="1759" y="5290"/>
                  </a:cubicBezTo>
                  <a:cubicBezTo>
                    <a:pt x="1794" y="5248"/>
                    <a:pt x="1831" y="5209"/>
                    <a:pt x="1869" y="5167"/>
                  </a:cubicBezTo>
                  <a:cubicBezTo>
                    <a:pt x="1985" y="5034"/>
                    <a:pt x="2102" y="4898"/>
                    <a:pt x="2216" y="4761"/>
                  </a:cubicBezTo>
                  <a:cubicBezTo>
                    <a:pt x="2230" y="4743"/>
                    <a:pt x="2243" y="4727"/>
                    <a:pt x="2257" y="4710"/>
                  </a:cubicBezTo>
                  <a:cubicBezTo>
                    <a:pt x="2383" y="4555"/>
                    <a:pt x="2506" y="4397"/>
                    <a:pt x="2626" y="4237"/>
                  </a:cubicBezTo>
                  <a:cubicBezTo>
                    <a:pt x="2658" y="4193"/>
                    <a:pt x="2689" y="4149"/>
                    <a:pt x="2721" y="4106"/>
                  </a:cubicBezTo>
                  <a:cubicBezTo>
                    <a:pt x="2813" y="3981"/>
                    <a:pt x="2902" y="3855"/>
                    <a:pt x="2990" y="3727"/>
                  </a:cubicBezTo>
                  <a:cubicBezTo>
                    <a:pt x="3022" y="3681"/>
                    <a:pt x="3053" y="3635"/>
                    <a:pt x="3085" y="3590"/>
                  </a:cubicBezTo>
                  <a:cubicBezTo>
                    <a:pt x="3195" y="3424"/>
                    <a:pt x="3303" y="3257"/>
                    <a:pt x="3409" y="3086"/>
                  </a:cubicBezTo>
                  <a:cubicBezTo>
                    <a:pt x="3425" y="3059"/>
                    <a:pt x="3442" y="3031"/>
                    <a:pt x="3458" y="3004"/>
                  </a:cubicBezTo>
                  <a:cubicBezTo>
                    <a:pt x="3547" y="2858"/>
                    <a:pt x="3634" y="2712"/>
                    <a:pt x="3719" y="2562"/>
                  </a:cubicBezTo>
                  <a:cubicBezTo>
                    <a:pt x="3751" y="2506"/>
                    <a:pt x="3782" y="2449"/>
                    <a:pt x="3814" y="2393"/>
                  </a:cubicBezTo>
                  <a:cubicBezTo>
                    <a:pt x="3889" y="2257"/>
                    <a:pt x="3963" y="2120"/>
                    <a:pt x="4035" y="1981"/>
                  </a:cubicBezTo>
                  <a:cubicBezTo>
                    <a:pt x="4058" y="1936"/>
                    <a:pt x="4083" y="1892"/>
                    <a:pt x="4106" y="1847"/>
                  </a:cubicBezTo>
                  <a:cubicBezTo>
                    <a:pt x="4195" y="1671"/>
                    <a:pt x="4283" y="1493"/>
                    <a:pt x="4367" y="1314"/>
                  </a:cubicBezTo>
                  <a:cubicBezTo>
                    <a:pt x="4392" y="1261"/>
                    <a:pt x="4416" y="1206"/>
                    <a:pt x="4441" y="1152"/>
                  </a:cubicBezTo>
                  <a:cubicBezTo>
                    <a:pt x="4503" y="1018"/>
                    <a:pt x="4563" y="882"/>
                    <a:pt x="4622" y="744"/>
                  </a:cubicBezTo>
                  <a:cubicBezTo>
                    <a:pt x="4648" y="684"/>
                    <a:pt x="4675" y="622"/>
                    <a:pt x="4701" y="560"/>
                  </a:cubicBezTo>
                  <a:cubicBezTo>
                    <a:pt x="4772" y="390"/>
                    <a:pt x="4841" y="220"/>
                    <a:pt x="4908" y="47"/>
                  </a:cubicBezTo>
                  <a:cubicBezTo>
                    <a:pt x="4913" y="32"/>
                    <a:pt x="4920" y="15"/>
                    <a:pt x="49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46">
              <a:extLst>
                <a:ext uri="{FF2B5EF4-FFF2-40B4-BE49-F238E27FC236}">
                  <a16:creationId xmlns:a16="http://schemas.microsoft.com/office/drawing/2014/main" id="{807368BF-8FFD-1660-A88F-33B6E02E398D}"/>
                </a:ext>
              </a:extLst>
            </p:cNvPr>
            <p:cNvSpPr/>
            <p:nvPr/>
          </p:nvSpPr>
          <p:spPr>
            <a:xfrm>
              <a:off x="-1067800" y="1744004"/>
              <a:ext cx="46050" cy="67800"/>
            </a:xfrm>
            <a:custGeom>
              <a:avLst/>
              <a:gdLst/>
              <a:ahLst/>
              <a:cxnLst/>
              <a:rect l="l" t="t" r="r" b="b"/>
              <a:pathLst>
                <a:path w="1842" h="2712" extrusionOk="0">
                  <a:moveTo>
                    <a:pt x="887" y="1"/>
                  </a:moveTo>
                  <a:cubicBezTo>
                    <a:pt x="839" y="1"/>
                    <a:pt x="792" y="6"/>
                    <a:pt x="745" y="17"/>
                  </a:cubicBezTo>
                  <a:cubicBezTo>
                    <a:pt x="743" y="17"/>
                    <a:pt x="740" y="17"/>
                    <a:pt x="738" y="17"/>
                  </a:cubicBezTo>
                  <a:cubicBezTo>
                    <a:pt x="665" y="17"/>
                    <a:pt x="593" y="37"/>
                    <a:pt x="531" y="73"/>
                  </a:cubicBezTo>
                  <a:cubicBezTo>
                    <a:pt x="428" y="108"/>
                    <a:pt x="333" y="168"/>
                    <a:pt x="260" y="249"/>
                  </a:cubicBezTo>
                  <a:cubicBezTo>
                    <a:pt x="107" y="415"/>
                    <a:pt x="19" y="614"/>
                    <a:pt x="13" y="845"/>
                  </a:cubicBezTo>
                  <a:cubicBezTo>
                    <a:pt x="0" y="1389"/>
                    <a:pt x="221" y="2712"/>
                    <a:pt x="970" y="2712"/>
                  </a:cubicBezTo>
                  <a:cubicBezTo>
                    <a:pt x="1019" y="2712"/>
                    <a:pt x="1071" y="2706"/>
                    <a:pt x="1125" y="2694"/>
                  </a:cubicBezTo>
                  <a:cubicBezTo>
                    <a:pt x="1252" y="2677"/>
                    <a:pt x="1370" y="2628"/>
                    <a:pt x="1470" y="2551"/>
                  </a:cubicBezTo>
                  <a:cubicBezTo>
                    <a:pt x="1739" y="2342"/>
                    <a:pt x="1842" y="1959"/>
                    <a:pt x="1840" y="1556"/>
                  </a:cubicBezTo>
                  <a:cubicBezTo>
                    <a:pt x="1838" y="1099"/>
                    <a:pt x="1702" y="617"/>
                    <a:pt x="1519" y="334"/>
                  </a:cubicBezTo>
                  <a:cubicBezTo>
                    <a:pt x="1460" y="243"/>
                    <a:pt x="1378" y="168"/>
                    <a:pt x="1282" y="117"/>
                  </a:cubicBezTo>
                  <a:lnTo>
                    <a:pt x="1081" y="31"/>
                  </a:lnTo>
                  <a:cubicBezTo>
                    <a:pt x="1018" y="11"/>
                    <a:pt x="952" y="1"/>
                    <a:pt x="8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46">
              <a:extLst>
                <a:ext uri="{FF2B5EF4-FFF2-40B4-BE49-F238E27FC236}">
                  <a16:creationId xmlns:a16="http://schemas.microsoft.com/office/drawing/2014/main" id="{1CB00F21-3419-3BAA-4181-55FDFAE29D85}"/>
                </a:ext>
              </a:extLst>
            </p:cNvPr>
            <p:cNvSpPr/>
            <p:nvPr/>
          </p:nvSpPr>
          <p:spPr>
            <a:xfrm>
              <a:off x="-930525" y="1725704"/>
              <a:ext cx="46100" cy="67825"/>
            </a:xfrm>
            <a:custGeom>
              <a:avLst/>
              <a:gdLst/>
              <a:ahLst/>
              <a:cxnLst/>
              <a:rect l="l" t="t" r="r" b="b"/>
              <a:pathLst>
                <a:path w="1844" h="2713" extrusionOk="0">
                  <a:moveTo>
                    <a:pt x="885" y="1"/>
                  </a:moveTo>
                  <a:cubicBezTo>
                    <a:pt x="838" y="1"/>
                    <a:pt x="791" y="6"/>
                    <a:pt x="745" y="16"/>
                  </a:cubicBezTo>
                  <a:cubicBezTo>
                    <a:pt x="671" y="16"/>
                    <a:pt x="597" y="35"/>
                    <a:pt x="532" y="73"/>
                  </a:cubicBezTo>
                  <a:cubicBezTo>
                    <a:pt x="428" y="108"/>
                    <a:pt x="335" y="167"/>
                    <a:pt x="261" y="248"/>
                  </a:cubicBezTo>
                  <a:cubicBezTo>
                    <a:pt x="108" y="415"/>
                    <a:pt x="19" y="614"/>
                    <a:pt x="13" y="844"/>
                  </a:cubicBezTo>
                  <a:cubicBezTo>
                    <a:pt x="1" y="1388"/>
                    <a:pt x="222" y="2712"/>
                    <a:pt x="971" y="2712"/>
                  </a:cubicBezTo>
                  <a:cubicBezTo>
                    <a:pt x="1021" y="2712"/>
                    <a:pt x="1073" y="2706"/>
                    <a:pt x="1127" y="2694"/>
                  </a:cubicBezTo>
                  <a:cubicBezTo>
                    <a:pt x="1252" y="2678"/>
                    <a:pt x="1371" y="2628"/>
                    <a:pt x="1471" y="2550"/>
                  </a:cubicBezTo>
                  <a:cubicBezTo>
                    <a:pt x="1740" y="2343"/>
                    <a:pt x="1843" y="1958"/>
                    <a:pt x="1842" y="1555"/>
                  </a:cubicBezTo>
                  <a:cubicBezTo>
                    <a:pt x="1839" y="1098"/>
                    <a:pt x="1702" y="616"/>
                    <a:pt x="1519" y="334"/>
                  </a:cubicBezTo>
                  <a:cubicBezTo>
                    <a:pt x="1460" y="242"/>
                    <a:pt x="1379" y="168"/>
                    <a:pt x="1283" y="116"/>
                  </a:cubicBezTo>
                  <a:lnTo>
                    <a:pt x="1082" y="31"/>
                  </a:lnTo>
                  <a:cubicBezTo>
                    <a:pt x="1018" y="11"/>
                    <a:pt x="951" y="1"/>
                    <a:pt x="8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46">
              <a:extLst>
                <a:ext uri="{FF2B5EF4-FFF2-40B4-BE49-F238E27FC236}">
                  <a16:creationId xmlns:a16="http://schemas.microsoft.com/office/drawing/2014/main" id="{FD67876A-FB7E-B2D6-FD10-06C1BC1D75F6}"/>
                </a:ext>
              </a:extLst>
            </p:cNvPr>
            <p:cNvSpPr/>
            <p:nvPr/>
          </p:nvSpPr>
          <p:spPr>
            <a:xfrm>
              <a:off x="-1066200" y="1828304"/>
              <a:ext cx="204450" cy="113250"/>
            </a:xfrm>
            <a:custGeom>
              <a:avLst/>
              <a:gdLst/>
              <a:ahLst/>
              <a:cxnLst/>
              <a:rect l="l" t="t" r="r" b="b"/>
              <a:pathLst>
                <a:path w="8178" h="4530" extrusionOk="0">
                  <a:moveTo>
                    <a:pt x="7385" y="1"/>
                  </a:moveTo>
                  <a:cubicBezTo>
                    <a:pt x="5910" y="1"/>
                    <a:pt x="0" y="501"/>
                    <a:pt x="0" y="872"/>
                  </a:cubicBezTo>
                  <a:cubicBezTo>
                    <a:pt x="0" y="1382"/>
                    <a:pt x="1002" y="4529"/>
                    <a:pt x="3888" y="4529"/>
                  </a:cubicBezTo>
                  <a:cubicBezTo>
                    <a:pt x="4107" y="4529"/>
                    <a:pt x="4336" y="4511"/>
                    <a:pt x="4577" y="4473"/>
                  </a:cubicBezTo>
                  <a:cubicBezTo>
                    <a:pt x="7995" y="3924"/>
                    <a:pt x="8178" y="140"/>
                    <a:pt x="7689" y="18"/>
                  </a:cubicBezTo>
                  <a:cubicBezTo>
                    <a:pt x="7643" y="6"/>
                    <a:pt x="7538" y="1"/>
                    <a:pt x="73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46">
              <a:extLst>
                <a:ext uri="{FF2B5EF4-FFF2-40B4-BE49-F238E27FC236}">
                  <a16:creationId xmlns:a16="http://schemas.microsoft.com/office/drawing/2014/main" id="{5686D9C1-2F86-F193-6667-12296BE92720}"/>
                </a:ext>
              </a:extLst>
            </p:cNvPr>
            <p:cNvSpPr/>
            <p:nvPr/>
          </p:nvSpPr>
          <p:spPr>
            <a:xfrm>
              <a:off x="-1038900" y="1882029"/>
              <a:ext cx="151450" cy="59525"/>
            </a:xfrm>
            <a:custGeom>
              <a:avLst/>
              <a:gdLst/>
              <a:ahLst/>
              <a:cxnLst/>
              <a:rect l="l" t="t" r="r" b="b"/>
              <a:pathLst>
                <a:path w="6058" h="2381" extrusionOk="0">
                  <a:moveTo>
                    <a:pt x="3253" y="0"/>
                  </a:moveTo>
                  <a:cubicBezTo>
                    <a:pt x="2090" y="0"/>
                    <a:pt x="925" y="343"/>
                    <a:pt x="1" y="1037"/>
                  </a:cubicBezTo>
                  <a:cubicBezTo>
                    <a:pt x="616" y="1767"/>
                    <a:pt x="1523" y="2380"/>
                    <a:pt x="2797" y="2380"/>
                  </a:cubicBezTo>
                  <a:cubicBezTo>
                    <a:pt x="3015" y="2380"/>
                    <a:pt x="3245" y="2362"/>
                    <a:pt x="3485" y="2324"/>
                  </a:cubicBezTo>
                  <a:cubicBezTo>
                    <a:pt x="4733" y="2122"/>
                    <a:pt x="5548" y="1490"/>
                    <a:pt x="6058" y="764"/>
                  </a:cubicBezTo>
                  <a:cubicBezTo>
                    <a:pt x="5451" y="369"/>
                    <a:pt x="4733" y="142"/>
                    <a:pt x="4009" y="49"/>
                  </a:cubicBezTo>
                  <a:cubicBezTo>
                    <a:pt x="3759" y="16"/>
                    <a:pt x="3506" y="0"/>
                    <a:pt x="3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46">
              <a:extLst>
                <a:ext uri="{FF2B5EF4-FFF2-40B4-BE49-F238E27FC236}">
                  <a16:creationId xmlns:a16="http://schemas.microsoft.com/office/drawing/2014/main" id="{0D0DB61C-9772-E735-6B91-14D905642CB4}"/>
                </a:ext>
              </a:extLst>
            </p:cNvPr>
            <p:cNvSpPr/>
            <p:nvPr/>
          </p:nvSpPr>
          <p:spPr>
            <a:xfrm>
              <a:off x="-1138550" y="1794329"/>
              <a:ext cx="56175" cy="55400"/>
            </a:xfrm>
            <a:custGeom>
              <a:avLst/>
              <a:gdLst/>
              <a:ahLst/>
              <a:cxnLst/>
              <a:rect l="l" t="t" r="r" b="b"/>
              <a:pathLst>
                <a:path w="2247" h="2216" extrusionOk="0">
                  <a:moveTo>
                    <a:pt x="28" y="982"/>
                  </a:moveTo>
                  <a:lnTo>
                    <a:pt x="32" y="992"/>
                  </a:lnTo>
                  <a:lnTo>
                    <a:pt x="32" y="992"/>
                  </a:lnTo>
                  <a:cubicBezTo>
                    <a:pt x="31" y="989"/>
                    <a:pt x="29" y="985"/>
                    <a:pt x="28" y="982"/>
                  </a:cubicBezTo>
                  <a:close/>
                  <a:moveTo>
                    <a:pt x="1681" y="0"/>
                  </a:moveTo>
                  <a:cubicBezTo>
                    <a:pt x="1636" y="0"/>
                    <a:pt x="1593" y="7"/>
                    <a:pt x="1551" y="21"/>
                  </a:cubicBezTo>
                  <a:cubicBezTo>
                    <a:pt x="1406" y="69"/>
                    <a:pt x="1288" y="162"/>
                    <a:pt x="1174" y="264"/>
                  </a:cubicBezTo>
                  <a:cubicBezTo>
                    <a:pt x="1079" y="349"/>
                    <a:pt x="1027" y="467"/>
                    <a:pt x="980" y="585"/>
                  </a:cubicBezTo>
                  <a:cubicBezTo>
                    <a:pt x="847" y="492"/>
                    <a:pt x="694" y="414"/>
                    <a:pt x="535" y="414"/>
                  </a:cubicBezTo>
                  <a:cubicBezTo>
                    <a:pt x="531" y="414"/>
                    <a:pt x="527" y="414"/>
                    <a:pt x="523" y="415"/>
                  </a:cubicBezTo>
                  <a:cubicBezTo>
                    <a:pt x="493" y="409"/>
                    <a:pt x="462" y="406"/>
                    <a:pt x="431" y="406"/>
                  </a:cubicBezTo>
                  <a:cubicBezTo>
                    <a:pt x="384" y="406"/>
                    <a:pt x="338" y="412"/>
                    <a:pt x="293" y="426"/>
                  </a:cubicBezTo>
                  <a:cubicBezTo>
                    <a:pt x="151" y="467"/>
                    <a:pt x="72" y="545"/>
                    <a:pt x="17" y="680"/>
                  </a:cubicBezTo>
                  <a:cubicBezTo>
                    <a:pt x="0" y="723"/>
                    <a:pt x="0" y="771"/>
                    <a:pt x="0" y="817"/>
                  </a:cubicBezTo>
                  <a:cubicBezTo>
                    <a:pt x="0" y="877"/>
                    <a:pt x="13" y="938"/>
                    <a:pt x="36" y="993"/>
                  </a:cubicBezTo>
                  <a:lnTo>
                    <a:pt x="36" y="1001"/>
                  </a:lnTo>
                  <a:lnTo>
                    <a:pt x="32" y="992"/>
                  </a:lnTo>
                  <a:lnTo>
                    <a:pt x="32" y="992"/>
                  </a:lnTo>
                  <a:cubicBezTo>
                    <a:pt x="34" y="997"/>
                    <a:pt x="35" y="1002"/>
                    <a:pt x="36" y="1006"/>
                  </a:cubicBezTo>
                  <a:cubicBezTo>
                    <a:pt x="47" y="1078"/>
                    <a:pt x="69" y="1148"/>
                    <a:pt x="103" y="1211"/>
                  </a:cubicBezTo>
                  <a:cubicBezTo>
                    <a:pt x="122" y="1248"/>
                    <a:pt x="144" y="1282"/>
                    <a:pt x="164" y="1318"/>
                  </a:cubicBezTo>
                  <a:cubicBezTo>
                    <a:pt x="203" y="1393"/>
                    <a:pt x="249" y="1466"/>
                    <a:pt x="299" y="1535"/>
                  </a:cubicBezTo>
                  <a:cubicBezTo>
                    <a:pt x="427" y="1708"/>
                    <a:pt x="556" y="1889"/>
                    <a:pt x="724" y="2029"/>
                  </a:cubicBezTo>
                  <a:cubicBezTo>
                    <a:pt x="838" y="2125"/>
                    <a:pt x="949" y="2190"/>
                    <a:pt x="1100" y="2209"/>
                  </a:cubicBezTo>
                  <a:cubicBezTo>
                    <a:pt x="1133" y="2213"/>
                    <a:pt x="1168" y="2216"/>
                    <a:pt x="1202" y="2216"/>
                  </a:cubicBezTo>
                  <a:cubicBezTo>
                    <a:pt x="1312" y="2216"/>
                    <a:pt x="1424" y="2191"/>
                    <a:pt x="1517" y="2132"/>
                  </a:cubicBezTo>
                  <a:cubicBezTo>
                    <a:pt x="1693" y="2018"/>
                    <a:pt x="1855" y="1877"/>
                    <a:pt x="1965" y="1695"/>
                  </a:cubicBezTo>
                  <a:cubicBezTo>
                    <a:pt x="2047" y="1561"/>
                    <a:pt x="2103" y="1407"/>
                    <a:pt x="2151" y="1257"/>
                  </a:cubicBezTo>
                  <a:cubicBezTo>
                    <a:pt x="2184" y="1154"/>
                    <a:pt x="2197" y="1049"/>
                    <a:pt x="2216" y="943"/>
                  </a:cubicBezTo>
                  <a:cubicBezTo>
                    <a:pt x="2228" y="869"/>
                    <a:pt x="2246" y="791"/>
                    <a:pt x="2245" y="715"/>
                  </a:cubicBezTo>
                  <a:cubicBezTo>
                    <a:pt x="2241" y="638"/>
                    <a:pt x="2227" y="564"/>
                    <a:pt x="2206" y="491"/>
                  </a:cubicBezTo>
                  <a:cubicBezTo>
                    <a:pt x="2183" y="408"/>
                    <a:pt x="2164" y="331"/>
                    <a:pt x="2123" y="253"/>
                  </a:cubicBezTo>
                  <a:cubicBezTo>
                    <a:pt x="2042" y="102"/>
                    <a:pt x="1856"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46">
              <a:extLst>
                <a:ext uri="{FF2B5EF4-FFF2-40B4-BE49-F238E27FC236}">
                  <a16:creationId xmlns:a16="http://schemas.microsoft.com/office/drawing/2014/main" id="{C23D5373-D355-C484-0188-FCD815886BE5}"/>
                </a:ext>
              </a:extLst>
            </p:cNvPr>
            <p:cNvSpPr/>
            <p:nvPr/>
          </p:nvSpPr>
          <p:spPr>
            <a:xfrm>
              <a:off x="-865125" y="1764654"/>
              <a:ext cx="69475" cy="50825"/>
            </a:xfrm>
            <a:custGeom>
              <a:avLst/>
              <a:gdLst/>
              <a:ahLst/>
              <a:cxnLst/>
              <a:rect l="l" t="t" r="r" b="b"/>
              <a:pathLst>
                <a:path w="2779" h="2033" extrusionOk="0">
                  <a:moveTo>
                    <a:pt x="1995" y="1"/>
                  </a:moveTo>
                  <a:cubicBezTo>
                    <a:pt x="1944" y="1"/>
                    <a:pt x="1891" y="7"/>
                    <a:pt x="1840" y="19"/>
                  </a:cubicBezTo>
                  <a:cubicBezTo>
                    <a:pt x="1716" y="48"/>
                    <a:pt x="1622" y="130"/>
                    <a:pt x="1532" y="211"/>
                  </a:cubicBezTo>
                  <a:cubicBezTo>
                    <a:pt x="1453" y="288"/>
                    <a:pt x="1383" y="376"/>
                    <a:pt x="1326" y="472"/>
                  </a:cubicBezTo>
                  <a:cubicBezTo>
                    <a:pt x="1277" y="551"/>
                    <a:pt x="1226" y="631"/>
                    <a:pt x="1173" y="709"/>
                  </a:cubicBezTo>
                  <a:lnTo>
                    <a:pt x="1156" y="697"/>
                  </a:lnTo>
                  <a:cubicBezTo>
                    <a:pt x="1023" y="588"/>
                    <a:pt x="889" y="459"/>
                    <a:pt x="736" y="389"/>
                  </a:cubicBezTo>
                  <a:cubicBezTo>
                    <a:pt x="656" y="353"/>
                    <a:pt x="582" y="329"/>
                    <a:pt x="498" y="329"/>
                  </a:cubicBezTo>
                  <a:cubicBezTo>
                    <a:pt x="479" y="329"/>
                    <a:pt x="459" y="331"/>
                    <a:pt x="438" y="333"/>
                  </a:cubicBezTo>
                  <a:cubicBezTo>
                    <a:pt x="339" y="347"/>
                    <a:pt x="238" y="387"/>
                    <a:pt x="169" y="462"/>
                  </a:cubicBezTo>
                  <a:cubicBezTo>
                    <a:pt x="20" y="624"/>
                    <a:pt x="0" y="836"/>
                    <a:pt x="95" y="1030"/>
                  </a:cubicBezTo>
                  <a:cubicBezTo>
                    <a:pt x="176" y="1195"/>
                    <a:pt x="280" y="1349"/>
                    <a:pt x="386" y="1500"/>
                  </a:cubicBezTo>
                  <a:cubicBezTo>
                    <a:pt x="460" y="1607"/>
                    <a:pt x="537" y="1722"/>
                    <a:pt x="635" y="1812"/>
                  </a:cubicBezTo>
                  <a:cubicBezTo>
                    <a:pt x="798" y="1955"/>
                    <a:pt x="1008" y="2033"/>
                    <a:pt x="1224" y="2033"/>
                  </a:cubicBezTo>
                  <a:cubicBezTo>
                    <a:pt x="1242" y="2033"/>
                    <a:pt x="1259" y="2032"/>
                    <a:pt x="1277" y="2031"/>
                  </a:cubicBezTo>
                  <a:cubicBezTo>
                    <a:pt x="1703" y="2005"/>
                    <a:pt x="2028" y="1753"/>
                    <a:pt x="2252" y="1404"/>
                  </a:cubicBezTo>
                  <a:cubicBezTo>
                    <a:pt x="2480" y="1054"/>
                    <a:pt x="2779" y="532"/>
                    <a:pt x="2415" y="168"/>
                  </a:cubicBezTo>
                  <a:cubicBezTo>
                    <a:pt x="2301" y="54"/>
                    <a:pt x="2150" y="1"/>
                    <a:pt x="1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46">
              <a:extLst>
                <a:ext uri="{FF2B5EF4-FFF2-40B4-BE49-F238E27FC236}">
                  <a16:creationId xmlns:a16="http://schemas.microsoft.com/office/drawing/2014/main" id="{4E813E56-B28F-4DC5-BB05-3A8F60B94558}"/>
                </a:ext>
              </a:extLst>
            </p:cNvPr>
            <p:cNvSpPr/>
            <p:nvPr/>
          </p:nvSpPr>
          <p:spPr>
            <a:xfrm>
              <a:off x="-842725" y="1540654"/>
              <a:ext cx="89875" cy="70775"/>
            </a:xfrm>
            <a:custGeom>
              <a:avLst/>
              <a:gdLst/>
              <a:ahLst/>
              <a:cxnLst/>
              <a:rect l="l" t="t" r="r" b="b"/>
              <a:pathLst>
                <a:path w="3595" h="2831" extrusionOk="0">
                  <a:moveTo>
                    <a:pt x="1506" y="1"/>
                  </a:moveTo>
                  <a:cubicBezTo>
                    <a:pt x="1016" y="1"/>
                    <a:pt x="374" y="1025"/>
                    <a:pt x="240" y="1305"/>
                  </a:cubicBezTo>
                  <a:cubicBezTo>
                    <a:pt x="1" y="1806"/>
                    <a:pt x="7" y="2831"/>
                    <a:pt x="709" y="2831"/>
                  </a:cubicBezTo>
                  <a:cubicBezTo>
                    <a:pt x="732" y="2831"/>
                    <a:pt x="757" y="2830"/>
                    <a:pt x="782" y="2827"/>
                  </a:cubicBezTo>
                  <a:cubicBezTo>
                    <a:pt x="1687" y="2741"/>
                    <a:pt x="2586" y="2616"/>
                    <a:pt x="3479" y="2451"/>
                  </a:cubicBezTo>
                  <a:cubicBezTo>
                    <a:pt x="3588" y="2311"/>
                    <a:pt x="3595" y="2090"/>
                    <a:pt x="3468" y="1966"/>
                  </a:cubicBezTo>
                  <a:cubicBezTo>
                    <a:pt x="3418" y="1917"/>
                    <a:pt x="3347" y="1894"/>
                    <a:pt x="3277" y="1894"/>
                  </a:cubicBezTo>
                  <a:cubicBezTo>
                    <a:pt x="3171" y="1894"/>
                    <a:pt x="3065" y="1948"/>
                    <a:pt x="3031" y="2049"/>
                  </a:cubicBezTo>
                  <a:cubicBezTo>
                    <a:pt x="3085" y="1876"/>
                    <a:pt x="2917" y="1692"/>
                    <a:pt x="2737" y="1682"/>
                  </a:cubicBezTo>
                  <a:cubicBezTo>
                    <a:pt x="2730" y="1682"/>
                    <a:pt x="2723" y="1682"/>
                    <a:pt x="2716" y="1682"/>
                  </a:cubicBezTo>
                  <a:cubicBezTo>
                    <a:pt x="2543" y="1682"/>
                    <a:pt x="2387" y="1799"/>
                    <a:pt x="2288" y="1943"/>
                  </a:cubicBezTo>
                  <a:cubicBezTo>
                    <a:pt x="2343" y="1791"/>
                    <a:pt x="2363" y="1627"/>
                    <a:pt x="2348" y="1467"/>
                  </a:cubicBezTo>
                  <a:cubicBezTo>
                    <a:pt x="2343" y="1405"/>
                    <a:pt x="2328" y="1335"/>
                    <a:pt x="2273" y="1305"/>
                  </a:cubicBezTo>
                  <a:cubicBezTo>
                    <a:pt x="2255" y="1295"/>
                    <a:pt x="2236" y="1290"/>
                    <a:pt x="2216" y="1290"/>
                  </a:cubicBezTo>
                  <a:cubicBezTo>
                    <a:pt x="2168" y="1290"/>
                    <a:pt x="2118" y="1315"/>
                    <a:pt x="2075" y="1342"/>
                  </a:cubicBezTo>
                  <a:cubicBezTo>
                    <a:pt x="1909" y="1446"/>
                    <a:pt x="1763" y="1583"/>
                    <a:pt x="1649" y="1744"/>
                  </a:cubicBezTo>
                  <a:cubicBezTo>
                    <a:pt x="1820" y="1329"/>
                    <a:pt x="1895" y="881"/>
                    <a:pt x="1868" y="433"/>
                  </a:cubicBezTo>
                  <a:cubicBezTo>
                    <a:pt x="1861" y="330"/>
                    <a:pt x="1846" y="223"/>
                    <a:pt x="1781" y="143"/>
                  </a:cubicBezTo>
                  <a:cubicBezTo>
                    <a:pt x="1700" y="43"/>
                    <a:pt x="1606" y="1"/>
                    <a:pt x="15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46">
              <a:extLst>
                <a:ext uri="{FF2B5EF4-FFF2-40B4-BE49-F238E27FC236}">
                  <a16:creationId xmlns:a16="http://schemas.microsoft.com/office/drawing/2014/main" id="{9EC8BDA8-56A0-0CD8-1CB6-9A26C696B575}"/>
                </a:ext>
              </a:extLst>
            </p:cNvPr>
            <p:cNvSpPr/>
            <p:nvPr/>
          </p:nvSpPr>
          <p:spPr>
            <a:xfrm>
              <a:off x="-1304675" y="1951304"/>
              <a:ext cx="97050" cy="96475"/>
            </a:xfrm>
            <a:custGeom>
              <a:avLst/>
              <a:gdLst/>
              <a:ahLst/>
              <a:cxnLst/>
              <a:rect l="l" t="t" r="r" b="b"/>
              <a:pathLst>
                <a:path w="3882" h="3859" extrusionOk="0">
                  <a:moveTo>
                    <a:pt x="919" y="0"/>
                  </a:moveTo>
                  <a:cubicBezTo>
                    <a:pt x="713" y="7"/>
                    <a:pt x="510" y="164"/>
                    <a:pt x="492" y="368"/>
                  </a:cubicBezTo>
                  <a:cubicBezTo>
                    <a:pt x="478" y="543"/>
                    <a:pt x="638" y="714"/>
                    <a:pt x="805" y="714"/>
                  </a:cubicBezTo>
                  <a:cubicBezTo>
                    <a:pt x="833" y="714"/>
                    <a:pt x="861" y="709"/>
                    <a:pt x="889" y="699"/>
                  </a:cubicBezTo>
                  <a:lnTo>
                    <a:pt x="889" y="699"/>
                  </a:lnTo>
                  <a:cubicBezTo>
                    <a:pt x="695" y="777"/>
                    <a:pt x="654" y="1064"/>
                    <a:pt x="778" y="1233"/>
                  </a:cubicBezTo>
                  <a:cubicBezTo>
                    <a:pt x="889" y="1384"/>
                    <a:pt x="1085" y="1446"/>
                    <a:pt x="1274" y="1446"/>
                  </a:cubicBezTo>
                  <a:cubicBezTo>
                    <a:pt x="1297" y="1446"/>
                    <a:pt x="1319" y="1445"/>
                    <a:pt x="1342" y="1443"/>
                  </a:cubicBezTo>
                  <a:lnTo>
                    <a:pt x="1342" y="1443"/>
                  </a:lnTo>
                  <a:cubicBezTo>
                    <a:pt x="1165" y="1506"/>
                    <a:pt x="1004" y="1608"/>
                    <a:pt x="871" y="1740"/>
                  </a:cubicBezTo>
                  <a:cubicBezTo>
                    <a:pt x="819" y="1789"/>
                    <a:pt x="770" y="1855"/>
                    <a:pt x="782" y="1926"/>
                  </a:cubicBezTo>
                  <a:cubicBezTo>
                    <a:pt x="796" y="2007"/>
                    <a:pt x="882" y="2050"/>
                    <a:pt x="960" y="2076"/>
                  </a:cubicBezTo>
                  <a:cubicBezTo>
                    <a:pt x="1140" y="2136"/>
                    <a:pt x="1328" y="2166"/>
                    <a:pt x="1517" y="2166"/>
                  </a:cubicBezTo>
                  <a:cubicBezTo>
                    <a:pt x="1556" y="2166"/>
                    <a:pt x="1595" y="2165"/>
                    <a:pt x="1634" y="2162"/>
                  </a:cubicBezTo>
                  <a:lnTo>
                    <a:pt x="1634" y="2162"/>
                  </a:lnTo>
                  <a:cubicBezTo>
                    <a:pt x="1138" y="2315"/>
                    <a:pt x="680" y="2578"/>
                    <a:pt x="299" y="2934"/>
                  </a:cubicBezTo>
                  <a:cubicBezTo>
                    <a:pt x="212" y="3015"/>
                    <a:pt x="126" y="3107"/>
                    <a:pt x="102" y="3224"/>
                  </a:cubicBezTo>
                  <a:cubicBezTo>
                    <a:pt x="0" y="3728"/>
                    <a:pt x="612" y="3859"/>
                    <a:pt x="1224" y="3859"/>
                  </a:cubicBezTo>
                  <a:cubicBezTo>
                    <a:pt x="1664" y="3859"/>
                    <a:pt x="2104" y="3792"/>
                    <a:pt x="2280" y="3748"/>
                  </a:cubicBezTo>
                  <a:cubicBezTo>
                    <a:pt x="2926" y="3590"/>
                    <a:pt x="3882" y="2780"/>
                    <a:pt x="3245" y="2140"/>
                  </a:cubicBezTo>
                  <a:cubicBezTo>
                    <a:pt x="2501" y="1392"/>
                    <a:pt x="1725" y="680"/>
                    <a:pt x="9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3159;p46">
              <a:extLst>
                <a:ext uri="{FF2B5EF4-FFF2-40B4-BE49-F238E27FC236}">
                  <a16:creationId xmlns:a16="http://schemas.microsoft.com/office/drawing/2014/main" id="{83F95D4C-4B54-5B77-DF5A-301E422C369E}"/>
                </a:ext>
              </a:extLst>
            </p:cNvPr>
            <p:cNvSpPr/>
            <p:nvPr/>
          </p:nvSpPr>
          <p:spPr>
            <a:xfrm>
              <a:off x="-1235475" y="1568704"/>
              <a:ext cx="116825" cy="60775"/>
            </a:xfrm>
            <a:custGeom>
              <a:avLst/>
              <a:gdLst/>
              <a:ahLst/>
              <a:cxnLst/>
              <a:rect l="l" t="t" r="r" b="b"/>
              <a:pathLst>
                <a:path w="4673" h="2431" extrusionOk="0">
                  <a:moveTo>
                    <a:pt x="3535" y="0"/>
                  </a:moveTo>
                  <a:cubicBezTo>
                    <a:pt x="3506" y="0"/>
                    <a:pt x="3475" y="4"/>
                    <a:pt x="3445" y="13"/>
                  </a:cubicBezTo>
                  <a:cubicBezTo>
                    <a:pt x="3339" y="43"/>
                    <a:pt x="3253" y="121"/>
                    <a:pt x="3178" y="202"/>
                  </a:cubicBezTo>
                  <a:cubicBezTo>
                    <a:pt x="2929" y="471"/>
                    <a:pt x="2745" y="795"/>
                    <a:pt x="2640" y="1146"/>
                  </a:cubicBezTo>
                  <a:cubicBezTo>
                    <a:pt x="2654" y="877"/>
                    <a:pt x="2436" y="601"/>
                    <a:pt x="2165" y="599"/>
                  </a:cubicBezTo>
                  <a:cubicBezTo>
                    <a:pt x="2165" y="599"/>
                    <a:pt x="2164" y="599"/>
                    <a:pt x="2164" y="599"/>
                  </a:cubicBezTo>
                  <a:cubicBezTo>
                    <a:pt x="1897" y="599"/>
                    <a:pt x="1672" y="921"/>
                    <a:pt x="1797" y="1155"/>
                  </a:cubicBezTo>
                  <a:lnTo>
                    <a:pt x="1797" y="1155"/>
                  </a:lnTo>
                  <a:cubicBezTo>
                    <a:pt x="1635" y="861"/>
                    <a:pt x="1410" y="606"/>
                    <a:pt x="1136" y="411"/>
                  </a:cubicBezTo>
                  <a:cubicBezTo>
                    <a:pt x="1077" y="369"/>
                    <a:pt x="1011" y="328"/>
                    <a:pt x="942" y="328"/>
                  </a:cubicBezTo>
                  <a:cubicBezTo>
                    <a:pt x="930" y="328"/>
                    <a:pt x="917" y="330"/>
                    <a:pt x="905" y="332"/>
                  </a:cubicBezTo>
                  <a:cubicBezTo>
                    <a:pt x="839" y="346"/>
                    <a:pt x="788" y="398"/>
                    <a:pt x="750" y="453"/>
                  </a:cubicBezTo>
                  <a:cubicBezTo>
                    <a:pt x="573" y="711"/>
                    <a:pt x="589" y="1086"/>
                    <a:pt x="791" y="1326"/>
                  </a:cubicBezTo>
                  <a:cubicBezTo>
                    <a:pt x="700" y="1218"/>
                    <a:pt x="596" y="1173"/>
                    <a:pt x="497" y="1173"/>
                  </a:cubicBezTo>
                  <a:cubicBezTo>
                    <a:pt x="230" y="1173"/>
                    <a:pt x="0" y="1501"/>
                    <a:pt x="162" y="1812"/>
                  </a:cubicBezTo>
                  <a:cubicBezTo>
                    <a:pt x="359" y="2188"/>
                    <a:pt x="1011" y="2349"/>
                    <a:pt x="1390" y="2400"/>
                  </a:cubicBezTo>
                  <a:cubicBezTo>
                    <a:pt x="1554" y="2422"/>
                    <a:pt x="1720" y="2430"/>
                    <a:pt x="1887" y="2430"/>
                  </a:cubicBezTo>
                  <a:cubicBezTo>
                    <a:pt x="2158" y="2430"/>
                    <a:pt x="2430" y="2408"/>
                    <a:pt x="2701" y="2385"/>
                  </a:cubicBezTo>
                  <a:lnTo>
                    <a:pt x="4086" y="2269"/>
                  </a:lnTo>
                  <a:cubicBezTo>
                    <a:pt x="4185" y="2261"/>
                    <a:pt x="4289" y="2252"/>
                    <a:pt x="4371" y="2198"/>
                  </a:cubicBezTo>
                  <a:cubicBezTo>
                    <a:pt x="4444" y="2151"/>
                    <a:pt x="4495" y="2077"/>
                    <a:pt x="4533" y="2000"/>
                  </a:cubicBezTo>
                  <a:cubicBezTo>
                    <a:pt x="4634" y="1805"/>
                    <a:pt x="4672" y="1553"/>
                    <a:pt x="4540" y="1377"/>
                  </a:cubicBezTo>
                  <a:cubicBezTo>
                    <a:pt x="4479" y="1295"/>
                    <a:pt x="4373" y="1253"/>
                    <a:pt x="4271" y="1253"/>
                  </a:cubicBezTo>
                  <a:cubicBezTo>
                    <a:pt x="4155" y="1253"/>
                    <a:pt x="4044" y="1308"/>
                    <a:pt x="4013" y="1421"/>
                  </a:cubicBezTo>
                  <a:cubicBezTo>
                    <a:pt x="3975" y="1129"/>
                    <a:pt x="4063" y="829"/>
                    <a:pt x="4024" y="537"/>
                  </a:cubicBezTo>
                  <a:cubicBezTo>
                    <a:pt x="3990" y="275"/>
                    <a:pt x="3782" y="0"/>
                    <a:pt x="35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3160;p46">
              <a:extLst>
                <a:ext uri="{FF2B5EF4-FFF2-40B4-BE49-F238E27FC236}">
                  <a16:creationId xmlns:a16="http://schemas.microsoft.com/office/drawing/2014/main" id="{8D7B77AD-EE14-1EC8-D8EB-216902F25C0C}"/>
                </a:ext>
              </a:extLst>
            </p:cNvPr>
            <p:cNvSpPr/>
            <p:nvPr/>
          </p:nvSpPr>
          <p:spPr>
            <a:xfrm>
              <a:off x="-804200" y="1987104"/>
              <a:ext cx="90900" cy="98500"/>
            </a:xfrm>
            <a:custGeom>
              <a:avLst/>
              <a:gdLst/>
              <a:ahLst/>
              <a:cxnLst/>
              <a:rect l="l" t="t" r="r" b="b"/>
              <a:pathLst>
                <a:path w="3636" h="3940" extrusionOk="0">
                  <a:moveTo>
                    <a:pt x="2784" y="1"/>
                  </a:moveTo>
                  <a:cubicBezTo>
                    <a:pt x="2385" y="1"/>
                    <a:pt x="1922" y="373"/>
                    <a:pt x="1671" y="621"/>
                  </a:cubicBezTo>
                  <a:cubicBezTo>
                    <a:pt x="1360" y="929"/>
                    <a:pt x="1120" y="1300"/>
                    <a:pt x="881" y="1668"/>
                  </a:cubicBezTo>
                  <a:lnTo>
                    <a:pt x="126" y="2835"/>
                  </a:lnTo>
                  <a:cubicBezTo>
                    <a:pt x="73" y="2919"/>
                    <a:pt x="18" y="3005"/>
                    <a:pt x="8" y="3105"/>
                  </a:cubicBezTo>
                  <a:cubicBezTo>
                    <a:pt x="0" y="3190"/>
                    <a:pt x="29" y="3276"/>
                    <a:pt x="66" y="3354"/>
                  </a:cubicBezTo>
                  <a:cubicBezTo>
                    <a:pt x="159" y="3551"/>
                    <a:pt x="336" y="3737"/>
                    <a:pt x="556" y="3741"/>
                  </a:cubicBezTo>
                  <a:cubicBezTo>
                    <a:pt x="557" y="3741"/>
                    <a:pt x="558" y="3741"/>
                    <a:pt x="559" y="3741"/>
                  </a:cubicBezTo>
                  <a:cubicBezTo>
                    <a:pt x="776" y="3741"/>
                    <a:pt x="974" y="3471"/>
                    <a:pt x="843" y="3296"/>
                  </a:cubicBezTo>
                  <a:lnTo>
                    <a:pt x="843" y="3296"/>
                  </a:lnTo>
                  <a:cubicBezTo>
                    <a:pt x="1098" y="3444"/>
                    <a:pt x="1281" y="3697"/>
                    <a:pt x="1536" y="3845"/>
                  </a:cubicBezTo>
                  <a:cubicBezTo>
                    <a:pt x="1641" y="3906"/>
                    <a:pt x="1769" y="3940"/>
                    <a:pt x="1893" y="3940"/>
                  </a:cubicBezTo>
                  <a:cubicBezTo>
                    <a:pt x="2071" y="3940"/>
                    <a:pt x="2238" y="3869"/>
                    <a:pt x="2305" y="3707"/>
                  </a:cubicBezTo>
                  <a:cubicBezTo>
                    <a:pt x="2346" y="3605"/>
                    <a:pt x="2335" y="3490"/>
                    <a:pt x="2319" y="3381"/>
                  </a:cubicBezTo>
                  <a:cubicBezTo>
                    <a:pt x="2258" y="3019"/>
                    <a:pt x="2116" y="2674"/>
                    <a:pt x="1900" y="2378"/>
                  </a:cubicBezTo>
                  <a:lnTo>
                    <a:pt x="1900" y="2378"/>
                  </a:lnTo>
                  <a:cubicBezTo>
                    <a:pt x="1996" y="2460"/>
                    <a:pt x="2125" y="2503"/>
                    <a:pt x="2252" y="2503"/>
                  </a:cubicBezTo>
                  <a:cubicBezTo>
                    <a:pt x="2395" y="2503"/>
                    <a:pt x="2535" y="2449"/>
                    <a:pt x="2623" y="2337"/>
                  </a:cubicBezTo>
                  <a:cubicBezTo>
                    <a:pt x="2788" y="2127"/>
                    <a:pt x="2672" y="1749"/>
                    <a:pt x="2408" y="1705"/>
                  </a:cubicBezTo>
                  <a:lnTo>
                    <a:pt x="2408" y="1705"/>
                  </a:lnTo>
                  <a:cubicBezTo>
                    <a:pt x="2525" y="1723"/>
                    <a:pt x="2643" y="1732"/>
                    <a:pt x="2760" y="1732"/>
                  </a:cubicBezTo>
                  <a:cubicBezTo>
                    <a:pt x="2978" y="1732"/>
                    <a:pt x="3194" y="1701"/>
                    <a:pt x="3403" y="1638"/>
                  </a:cubicBezTo>
                  <a:cubicBezTo>
                    <a:pt x="3483" y="1613"/>
                    <a:pt x="3569" y="1577"/>
                    <a:pt x="3605" y="1503"/>
                  </a:cubicBezTo>
                  <a:cubicBezTo>
                    <a:pt x="3635" y="1443"/>
                    <a:pt x="3624" y="1370"/>
                    <a:pt x="3604" y="1307"/>
                  </a:cubicBezTo>
                  <a:cubicBezTo>
                    <a:pt x="3512" y="1016"/>
                    <a:pt x="3218" y="804"/>
                    <a:pt x="2914" y="804"/>
                  </a:cubicBezTo>
                  <a:cubicBezTo>
                    <a:pt x="2906" y="804"/>
                    <a:pt x="2897" y="804"/>
                    <a:pt x="2888" y="804"/>
                  </a:cubicBezTo>
                  <a:cubicBezTo>
                    <a:pt x="3410" y="782"/>
                    <a:pt x="3363" y="96"/>
                    <a:pt x="2887" y="10"/>
                  </a:cubicBezTo>
                  <a:cubicBezTo>
                    <a:pt x="2853" y="4"/>
                    <a:pt x="2819" y="1"/>
                    <a:pt x="27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46">
              <a:extLst>
                <a:ext uri="{FF2B5EF4-FFF2-40B4-BE49-F238E27FC236}">
                  <a16:creationId xmlns:a16="http://schemas.microsoft.com/office/drawing/2014/main" id="{8B3B1CF8-76ED-E173-5AB7-6A17BF48BE9A}"/>
                </a:ext>
              </a:extLst>
            </p:cNvPr>
            <p:cNvSpPr/>
            <p:nvPr/>
          </p:nvSpPr>
          <p:spPr>
            <a:xfrm>
              <a:off x="-1380125" y="1529279"/>
              <a:ext cx="129625" cy="100950"/>
            </a:xfrm>
            <a:custGeom>
              <a:avLst/>
              <a:gdLst/>
              <a:ahLst/>
              <a:cxnLst/>
              <a:rect l="l" t="t" r="r" b="b"/>
              <a:pathLst>
                <a:path w="5185" h="4038" extrusionOk="0">
                  <a:moveTo>
                    <a:pt x="3615" y="858"/>
                  </a:moveTo>
                  <a:cubicBezTo>
                    <a:pt x="3762" y="904"/>
                    <a:pt x="3896" y="973"/>
                    <a:pt x="3992" y="1077"/>
                  </a:cubicBezTo>
                  <a:cubicBezTo>
                    <a:pt x="4116" y="1213"/>
                    <a:pt x="4140" y="1541"/>
                    <a:pt x="3924" y="1541"/>
                  </a:cubicBezTo>
                  <a:cubicBezTo>
                    <a:pt x="3903" y="1541"/>
                    <a:pt x="3881" y="1538"/>
                    <a:pt x="3856" y="1532"/>
                  </a:cubicBezTo>
                  <a:cubicBezTo>
                    <a:pt x="3694" y="1492"/>
                    <a:pt x="3554" y="1286"/>
                    <a:pt x="3546" y="1123"/>
                  </a:cubicBezTo>
                  <a:cubicBezTo>
                    <a:pt x="3540" y="1029"/>
                    <a:pt x="3569" y="940"/>
                    <a:pt x="3615" y="858"/>
                  </a:cubicBezTo>
                  <a:close/>
                  <a:moveTo>
                    <a:pt x="1511" y="2218"/>
                  </a:moveTo>
                  <a:cubicBezTo>
                    <a:pt x="1613" y="2218"/>
                    <a:pt x="1716" y="2235"/>
                    <a:pt x="1801" y="2281"/>
                  </a:cubicBezTo>
                  <a:cubicBezTo>
                    <a:pt x="1977" y="2376"/>
                    <a:pt x="2019" y="2719"/>
                    <a:pt x="1849" y="2850"/>
                  </a:cubicBezTo>
                  <a:cubicBezTo>
                    <a:pt x="1826" y="2868"/>
                    <a:pt x="1802" y="2876"/>
                    <a:pt x="1778" y="2876"/>
                  </a:cubicBezTo>
                  <a:cubicBezTo>
                    <a:pt x="1671" y="2876"/>
                    <a:pt x="1568" y="2720"/>
                    <a:pt x="1521" y="2641"/>
                  </a:cubicBezTo>
                  <a:cubicBezTo>
                    <a:pt x="1444" y="2515"/>
                    <a:pt x="1400" y="2372"/>
                    <a:pt x="1395" y="2225"/>
                  </a:cubicBezTo>
                  <a:cubicBezTo>
                    <a:pt x="1432" y="2221"/>
                    <a:pt x="1472" y="2218"/>
                    <a:pt x="1511" y="2218"/>
                  </a:cubicBezTo>
                  <a:close/>
                  <a:moveTo>
                    <a:pt x="4752" y="1"/>
                  </a:moveTo>
                  <a:cubicBezTo>
                    <a:pt x="4291" y="1"/>
                    <a:pt x="3721" y="275"/>
                    <a:pt x="3465" y="663"/>
                  </a:cubicBezTo>
                  <a:cubicBezTo>
                    <a:pt x="3317" y="629"/>
                    <a:pt x="3165" y="613"/>
                    <a:pt x="3013" y="613"/>
                  </a:cubicBezTo>
                  <a:cubicBezTo>
                    <a:pt x="2182" y="613"/>
                    <a:pt x="1348" y="1102"/>
                    <a:pt x="1220" y="1990"/>
                  </a:cubicBezTo>
                  <a:cubicBezTo>
                    <a:pt x="1219" y="2003"/>
                    <a:pt x="1219" y="2016"/>
                    <a:pt x="1218" y="2029"/>
                  </a:cubicBezTo>
                  <a:cubicBezTo>
                    <a:pt x="995" y="2085"/>
                    <a:pt x="783" y="2195"/>
                    <a:pt x="638" y="2327"/>
                  </a:cubicBezTo>
                  <a:cubicBezTo>
                    <a:pt x="202" y="2732"/>
                    <a:pt x="0" y="3425"/>
                    <a:pt x="144" y="3996"/>
                  </a:cubicBezTo>
                  <a:cubicBezTo>
                    <a:pt x="152" y="4025"/>
                    <a:pt x="172" y="4037"/>
                    <a:pt x="194" y="4037"/>
                  </a:cubicBezTo>
                  <a:cubicBezTo>
                    <a:pt x="223" y="4037"/>
                    <a:pt x="253" y="4015"/>
                    <a:pt x="257" y="3981"/>
                  </a:cubicBezTo>
                  <a:cubicBezTo>
                    <a:pt x="325" y="3348"/>
                    <a:pt x="523" y="2457"/>
                    <a:pt x="1218" y="2258"/>
                  </a:cubicBezTo>
                  <a:cubicBezTo>
                    <a:pt x="1245" y="2601"/>
                    <a:pt x="1396" y="3008"/>
                    <a:pt x="1735" y="3067"/>
                  </a:cubicBezTo>
                  <a:cubicBezTo>
                    <a:pt x="1756" y="3070"/>
                    <a:pt x="1776" y="3072"/>
                    <a:pt x="1795" y="3072"/>
                  </a:cubicBezTo>
                  <a:cubicBezTo>
                    <a:pt x="2165" y="3072"/>
                    <a:pt x="2233" y="2406"/>
                    <a:pt x="2014" y="2185"/>
                  </a:cubicBezTo>
                  <a:cubicBezTo>
                    <a:pt x="1878" y="2047"/>
                    <a:pt x="1695" y="1993"/>
                    <a:pt x="1503" y="1993"/>
                  </a:cubicBezTo>
                  <a:cubicBezTo>
                    <a:pt x="1472" y="1993"/>
                    <a:pt x="1441" y="1995"/>
                    <a:pt x="1410" y="1997"/>
                  </a:cubicBezTo>
                  <a:cubicBezTo>
                    <a:pt x="1531" y="1242"/>
                    <a:pt x="2272" y="764"/>
                    <a:pt x="3014" y="764"/>
                  </a:cubicBezTo>
                  <a:cubicBezTo>
                    <a:pt x="3038" y="764"/>
                    <a:pt x="3061" y="765"/>
                    <a:pt x="3085" y="766"/>
                  </a:cubicBezTo>
                  <a:cubicBezTo>
                    <a:pt x="3188" y="770"/>
                    <a:pt x="3291" y="782"/>
                    <a:pt x="3392" y="800"/>
                  </a:cubicBezTo>
                  <a:cubicBezTo>
                    <a:pt x="3333" y="928"/>
                    <a:pt x="3317" y="1072"/>
                    <a:pt x="3343" y="1211"/>
                  </a:cubicBezTo>
                  <a:cubicBezTo>
                    <a:pt x="3391" y="1445"/>
                    <a:pt x="3668" y="1736"/>
                    <a:pt x="3922" y="1736"/>
                  </a:cubicBezTo>
                  <a:cubicBezTo>
                    <a:pt x="4018" y="1736"/>
                    <a:pt x="4111" y="1694"/>
                    <a:pt x="4187" y="1591"/>
                  </a:cubicBezTo>
                  <a:cubicBezTo>
                    <a:pt x="4474" y="1198"/>
                    <a:pt x="4040" y="866"/>
                    <a:pt x="3701" y="732"/>
                  </a:cubicBezTo>
                  <a:cubicBezTo>
                    <a:pt x="3815" y="594"/>
                    <a:pt x="3972" y="479"/>
                    <a:pt x="4103" y="402"/>
                  </a:cubicBezTo>
                  <a:cubicBezTo>
                    <a:pt x="4312" y="280"/>
                    <a:pt x="4581" y="173"/>
                    <a:pt x="4838" y="173"/>
                  </a:cubicBezTo>
                  <a:cubicBezTo>
                    <a:pt x="4915" y="173"/>
                    <a:pt x="4991" y="183"/>
                    <a:pt x="5064" y="204"/>
                  </a:cubicBezTo>
                  <a:cubicBezTo>
                    <a:pt x="5071" y="206"/>
                    <a:pt x="5077" y="207"/>
                    <a:pt x="5083" y="207"/>
                  </a:cubicBezTo>
                  <a:cubicBezTo>
                    <a:pt x="5146" y="207"/>
                    <a:pt x="5184" y="108"/>
                    <a:pt x="5118" y="75"/>
                  </a:cubicBezTo>
                  <a:cubicBezTo>
                    <a:pt x="5012" y="24"/>
                    <a:pt x="4887" y="1"/>
                    <a:pt x="47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46">
              <a:extLst>
                <a:ext uri="{FF2B5EF4-FFF2-40B4-BE49-F238E27FC236}">
                  <a16:creationId xmlns:a16="http://schemas.microsoft.com/office/drawing/2014/main" id="{36C2A332-5B52-A70C-6070-E1A153BF46D0}"/>
                </a:ext>
              </a:extLst>
            </p:cNvPr>
            <p:cNvSpPr/>
            <p:nvPr/>
          </p:nvSpPr>
          <p:spPr>
            <a:xfrm>
              <a:off x="-675450" y="1920254"/>
              <a:ext cx="112200" cy="146300"/>
            </a:xfrm>
            <a:custGeom>
              <a:avLst/>
              <a:gdLst/>
              <a:ahLst/>
              <a:cxnLst/>
              <a:rect l="l" t="t" r="r" b="b"/>
              <a:pathLst>
                <a:path w="4488" h="5852" extrusionOk="0">
                  <a:moveTo>
                    <a:pt x="2894" y="817"/>
                  </a:moveTo>
                  <a:cubicBezTo>
                    <a:pt x="3005" y="817"/>
                    <a:pt x="3126" y="878"/>
                    <a:pt x="3208" y="963"/>
                  </a:cubicBezTo>
                  <a:cubicBezTo>
                    <a:pt x="3364" y="1131"/>
                    <a:pt x="3397" y="1367"/>
                    <a:pt x="3389" y="1592"/>
                  </a:cubicBezTo>
                  <a:cubicBezTo>
                    <a:pt x="3313" y="1638"/>
                    <a:pt x="3231" y="1672"/>
                    <a:pt x="3146" y="1694"/>
                  </a:cubicBezTo>
                  <a:cubicBezTo>
                    <a:pt x="3112" y="1703"/>
                    <a:pt x="3079" y="1707"/>
                    <a:pt x="3047" y="1707"/>
                  </a:cubicBezTo>
                  <a:cubicBezTo>
                    <a:pt x="2720" y="1707"/>
                    <a:pt x="2528" y="1269"/>
                    <a:pt x="2660" y="974"/>
                  </a:cubicBezTo>
                  <a:cubicBezTo>
                    <a:pt x="2711" y="862"/>
                    <a:pt x="2799" y="817"/>
                    <a:pt x="2894" y="817"/>
                  </a:cubicBezTo>
                  <a:close/>
                  <a:moveTo>
                    <a:pt x="1337" y="3383"/>
                  </a:moveTo>
                  <a:cubicBezTo>
                    <a:pt x="1524" y="3383"/>
                    <a:pt x="1751" y="3580"/>
                    <a:pt x="1822" y="3710"/>
                  </a:cubicBezTo>
                  <a:cubicBezTo>
                    <a:pt x="1862" y="3787"/>
                    <a:pt x="1887" y="3871"/>
                    <a:pt x="1895" y="3956"/>
                  </a:cubicBezTo>
                  <a:cubicBezTo>
                    <a:pt x="1778" y="3991"/>
                    <a:pt x="1656" y="4022"/>
                    <a:pt x="1535" y="4022"/>
                  </a:cubicBezTo>
                  <a:cubicBezTo>
                    <a:pt x="1516" y="4022"/>
                    <a:pt x="1497" y="4021"/>
                    <a:pt x="1478" y="4019"/>
                  </a:cubicBezTo>
                  <a:cubicBezTo>
                    <a:pt x="1251" y="4000"/>
                    <a:pt x="992" y="3713"/>
                    <a:pt x="1151" y="3483"/>
                  </a:cubicBezTo>
                  <a:cubicBezTo>
                    <a:pt x="1200" y="3411"/>
                    <a:pt x="1266" y="3383"/>
                    <a:pt x="1337" y="3383"/>
                  </a:cubicBezTo>
                  <a:close/>
                  <a:moveTo>
                    <a:pt x="4069" y="0"/>
                  </a:moveTo>
                  <a:cubicBezTo>
                    <a:pt x="4023" y="0"/>
                    <a:pt x="3981" y="39"/>
                    <a:pt x="3993" y="100"/>
                  </a:cubicBezTo>
                  <a:cubicBezTo>
                    <a:pt x="4075" y="543"/>
                    <a:pt x="3928" y="1117"/>
                    <a:pt x="3578" y="1449"/>
                  </a:cubicBezTo>
                  <a:cubicBezTo>
                    <a:pt x="3535" y="1072"/>
                    <a:pt x="3328" y="621"/>
                    <a:pt x="2943" y="621"/>
                  </a:cubicBezTo>
                  <a:cubicBezTo>
                    <a:pt x="2886" y="621"/>
                    <a:pt x="2825" y="630"/>
                    <a:pt x="2760" y="652"/>
                  </a:cubicBezTo>
                  <a:cubicBezTo>
                    <a:pt x="2306" y="801"/>
                    <a:pt x="2418" y="1496"/>
                    <a:pt x="2693" y="1765"/>
                  </a:cubicBezTo>
                  <a:cubicBezTo>
                    <a:pt x="2800" y="1870"/>
                    <a:pt x="2926" y="1912"/>
                    <a:pt x="3056" y="1912"/>
                  </a:cubicBezTo>
                  <a:cubicBezTo>
                    <a:pt x="3158" y="1912"/>
                    <a:pt x="3263" y="1886"/>
                    <a:pt x="3364" y="1845"/>
                  </a:cubicBezTo>
                  <a:lnTo>
                    <a:pt x="3364" y="1845"/>
                  </a:lnTo>
                  <a:cubicBezTo>
                    <a:pt x="3306" y="2272"/>
                    <a:pt x="3166" y="2730"/>
                    <a:pt x="2993" y="3119"/>
                  </a:cubicBezTo>
                  <a:cubicBezTo>
                    <a:pt x="2811" y="3522"/>
                    <a:pt x="2521" y="3749"/>
                    <a:pt x="2125" y="3886"/>
                  </a:cubicBezTo>
                  <a:cubicBezTo>
                    <a:pt x="2097" y="3757"/>
                    <a:pt x="2039" y="3635"/>
                    <a:pt x="1957" y="3532"/>
                  </a:cubicBezTo>
                  <a:cubicBezTo>
                    <a:pt x="1833" y="3377"/>
                    <a:pt x="1588" y="3223"/>
                    <a:pt x="1365" y="3223"/>
                  </a:cubicBezTo>
                  <a:cubicBezTo>
                    <a:pt x="1263" y="3223"/>
                    <a:pt x="1166" y="3256"/>
                    <a:pt x="1087" y="3334"/>
                  </a:cubicBezTo>
                  <a:cubicBezTo>
                    <a:pt x="794" y="3625"/>
                    <a:pt x="1142" y="4099"/>
                    <a:pt x="1478" y="4133"/>
                  </a:cubicBezTo>
                  <a:cubicBezTo>
                    <a:pt x="1526" y="4138"/>
                    <a:pt x="1574" y="4140"/>
                    <a:pt x="1622" y="4140"/>
                  </a:cubicBezTo>
                  <a:cubicBezTo>
                    <a:pt x="1715" y="4140"/>
                    <a:pt x="1808" y="4132"/>
                    <a:pt x="1899" y="4115"/>
                  </a:cubicBezTo>
                  <a:lnTo>
                    <a:pt x="1899" y="4115"/>
                  </a:lnTo>
                  <a:cubicBezTo>
                    <a:pt x="1871" y="4453"/>
                    <a:pt x="1634" y="4784"/>
                    <a:pt x="1402" y="5006"/>
                  </a:cubicBezTo>
                  <a:cubicBezTo>
                    <a:pt x="1026" y="5367"/>
                    <a:pt x="518" y="5609"/>
                    <a:pt x="34" y="5783"/>
                  </a:cubicBezTo>
                  <a:cubicBezTo>
                    <a:pt x="1" y="5796"/>
                    <a:pt x="8" y="5845"/>
                    <a:pt x="42" y="5849"/>
                  </a:cubicBezTo>
                  <a:cubicBezTo>
                    <a:pt x="70" y="5851"/>
                    <a:pt x="99" y="5852"/>
                    <a:pt x="128" y="5852"/>
                  </a:cubicBezTo>
                  <a:cubicBezTo>
                    <a:pt x="738" y="5852"/>
                    <a:pt x="1359" y="5481"/>
                    <a:pt x="1755" y="5034"/>
                  </a:cubicBezTo>
                  <a:cubicBezTo>
                    <a:pt x="1987" y="4770"/>
                    <a:pt x="2157" y="4406"/>
                    <a:pt x="2145" y="4055"/>
                  </a:cubicBezTo>
                  <a:cubicBezTo>
                    <a:pt x="2461" y="3956"/>
                    <a:pt x="2756" y="3776"/>
                    <a:pt x="2943" y="3537"/>
                  </a:cubicBezTo>
                  <a:cubicBezTo>
                    <a:pt x="3132" y="3292"/>
                    <a:pt x="3238" y="2992"/>
                    <a:pt x="3334" y="2701"/>
                  </a:cubicBezTo>
                  <a:cubicBezTo>
                    <a:pt x="3437" y="2386"/>
                    <a:pt x="3541" y="2063"/>
                    <a:pt x="3576" y="1731"/>
                  </a:cubicBezTo>
                  <a:cubicBezTo>
                    <a:pt x="3668" y="1670"/>
                    <a:pt x="3753" y="1600"/>
                    <a:pt x="3830" y="1522"/>
                  </a:cubicBezTo>
                  <a:cubicBezTo>
                    <a:pt x="4186" y="1158"/>
                    <a:pt x="4487" y="498"/>
                    <a:pt x="4140" y="37"/>
                  </a:cubicBezTo>
                  <a:cubicBezTo>
                    <a:pt x="4120" y="12"/>
                    <a:pt x="4094" y="0"/>
                    <a:pt x="40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3163;p46">
              <a:extLst>
                <a:ext uri="{FF2B5EF4-FFF2-40B4-BE49-F238E27FC236}">
                  <a16:creationId xmlns:a16="http://schemas.microsoft.com/office/drawing/2014/main" id="{678596E7-452C-729D-D93E-D308234AAF85}"/>
                </a:ext>
              </a:extLst>
            </p:cNvPr>
            <p:cNvSpPr/>
            <p:nvPr/>
          </p:nvSpPr>
          <p:spPr>
            <a:xfrm>
              <a:off x="-754375" y="1529929"/>
              <a:ext cx="101000" cy="55100"/>
            </a:xfrm>
            <a:custGeom>
              <a:avLst/>
              <a:gdLst/>
              <a:ahLst/>
              <a:cxnLst/>
              <a:rect l="l" t="t" r="r" b="b"/>
              <a:pathLst>
                <a:path w="4040" h="2204" extrusionOk="0">
                  <a:moveTo>
                    <a:pt x="2259" y="1040"/>
                  </a:moveTo>
                  <a:cubicBezTo>
                    <a:pt x="2281" y="1108"/>
                    <a:pt x="2292" y="1179"/>
                    <a:pt x="2293" y="1251"/>
                  </a:cubicBezTo>
                  <a:cubicBezTo>
                    <a:pt x="2293" y="1425"/>
                    <a:pt x="2199" y="1480"/>
                    <a:pt x="2078" y="1480"/>
                  </a:cubicBezTo>
                  <a:cubicBezTo>
                    <a:pt x="2044" y="1480"/>
                    <a:pt x="2008" y="1476"/>
                    <a:pt x="1972" y="1469"/>
                  </a:cubicBezTo>
                  <a:cubicBezTo>
                    <a:pt x="2013" y="1271"/>
                    <a:pt x="2116" y="1127"/>
                    <a:pt x="2259" y="1040"/>
                  </a:cubicBezTo>
                  <a:close/>
                  <a:moveTo>
                    <a:pt x="1250" y="1"/>
                  </a:moveTo>
                  <a:cubicBezTo>
                    <a:pt x="1120" y="1"/>
                    <a:pt x="985" y="22"/>
                    <a:pt x="850" y="69"/>
                  </a:cubicBezTo>
                  <a:cubicBezTo>
                    <a:pt x="455" y="204"/>
                    <a:pt x="0" y="590"/>
                    <a:pt x="46" y="1045"/>
                  </a:cubicBezTo>
                  <a:cubicBezTo>
                    <a:pt x="46" y="1070"/>
                    <a:pt x="67" y="1086"/>
                    <a:pt x="88" y="1086"/>
                  </a:cubicBezTo>
                  <a:cubicBezTo>
                    <a:pt x="101" y="1086"/>
                    <a:pt x="114" y="1080"/>
                    <a:pt x="123" y="1067"/>
                  </a:cubicBezTo>
                  <a:cubicBezTo>
                    <a:pt x="253" y="896"/>
                    <a:pt x="346" y="697"/>
                    <a:pt x="500" y="548"/>
                  </a:cubicBezTo>
                  <a:cubicBezTo>
                    <a:pt x="650" y="402"/>
                    <a:pt x="839" y="303"/>
                    <a:pt x="1045" y="261"/>
                  </a:cubicBezTo>
                  <a:cubicBezTo>
                    <a:pt x="1116" y="247"/>
                    <a:pt x="1186" y="239"/>
                    <a:pt x="1255" y="239"/>
                  </a:cubicBezTo>
                  <a:cubicBezTo>
                    <a:pt x="1525" y="239"/>
                    <a:pt x="1778" y="348"/>
                    <a:pt x="1969" y="553"/>
                  </a:cubicBezTo>
                  <a:cubicBezTo>
                    <a:pt x="2031" y="619"/>
                    <a:pt x="2086" y="692"/>
                    <a:pt x="2134" y="769"/>
                  </a:cubicBezTo>
                  <a:cubicBezTo>
                    <a:pt x="2106" y="781"/>
                    <a:pt x="2080" y="795"/>
                    <a:pt x="2054" y="810"/>
                  </a:cubicBezTo>
                  <a:cubicBezTo>
                    <a:pt x="1795" y="984"/>
                    <a:pt x="1692" y="1270"/>
                    <a:pt x="1674" y="1570"/>
                  </a:cubicBezTo>
                  <a:cubicBezTo>
                    <a:pt x="1671" y="1632"/>
                    <a:pt x="1719" y="1688"/>
                    <a:pt x="1775" y="1705"/>
                  </a:cubicBezTo>
                  <a:cubicBezTo>
                    <a:pt x="1868" y="1732"/>
                    <a:pt x="1972" y="1751"/>
                    <a:pt x="2073" y="1751"/>
                  </a:cubicBezTo>
                  <a:cubicBezTo>
                    <a:pt x="2232" y="1751"/>
                    <a:pt x="2384" y="1702"/>
                    <a:pt x="2474" y="1554"/>
                  </a:cubicBezTo>
                  <a:cubicBezTo>
                    <a:pt x="2583" y="1375"/>
                    <a:pt x="2552" y="1148"/>
                    <a:pt x="2486" y="954"/>
                  </a:cubicBezTo>
                  <a:cubicBezTo>
                    <a:pt x="2541" y="944"/>
                    <a:pt x="2597" y="939"/>
                    <a:pt x="2652" y="939"/>
                  </a:cubicBezTo>
                  <a:cubicBezTo>
                    <a:pt x="2753" y="939"/>
                    <a:pt x="2853" y="956"/>
                    <a:pt x="2949" y="988"/>
                  </a:cubicBezTo>
                  <a:cubicBezTo>
                    <a:pt x="3169" y="1061"/>
                    <a:pt x="3375" y="1202"/>
                    <a:pt x="3494" y="1403"/>
                  </a:cubicBezTo>
                  <a:cubicBezTo>
                    <a:pt x="3637" y="1646"/>
                    <a:pt x="3576" y="1881"/>
                    <a:pt x="3563" y="2141"/>
                  </a:cubicBezTo>
                  <a:cubicBezTo>
                    <a:pt x="3561" y="2178"/>
                    <a:pt x="3595" y="2204"/>
                    <a:pt x="3628" y="2204"/>
                  </a:cubicBezTo>
                  <a:cubicBezTo>
                    <a:pt x="3643" y="2204"/>
                    <a:pt x="3658" y="2198"/>
                    <a:pt x="3670" y="2185"/>
                  </a:cubicBezTo>
                  <a:cubicBezTo>
                    <a:pt x="4039" y="1796"/>
                    <a:pt x="3737" y="1191"/>
                    <a:pt x="3373" y="924"/>
                  </a:cubicBezTo>
                  <a:cubicBezTo>
                    <a:pt x="3154" y="764"/>
                    <a:pt x="2865" y="661"/>
                    <a:pt x="2583" y="661"/>
                  </a:cubicBezTo>
                  <a:cubicBezTo>
                    <a:pt x="2509" y="661"/>
                    <a:pt x="2435" y="668"/>
                    <a:pt x="2363" y="684"/>
                  </a:cubicBezTo>
                  <a:cubicBezTo>
                    <a:pt x="2126" y="272"/>
                    <a:pt x="1713" y="1"/>
                    <a:pt x="12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3164;p46">
              <a:extLst>
                <a:ext uri="{FF2B5EF4-FFF2-40B4-BE49-F238E27FC236}">
                  <a16:creationId xmlns:a16="http://schemas.microsoft.com/office/drawing/2014/main" id="{A5DBEBCF-2E6E-5BAF-63B2-DAA60553A87E}"/>
                </a:ext>
              </a:extLst>
            </p:cNvPr>
            <p:cNvSpPr/>
            <p:nvPr/>
          </p:nvSpPr>
          <p:spPr>
            <a:xfrm>
              <a:off x="-1417000" y="1794479"/>
              <a:ext cx="139500" cy="81100"/>
            </a:xfrm>
            <a:custGeom>
              <a:avLst/>
              <a:gdLst/>
              <a:ahLst/>
              <a:cxnLst/>
              <a:rect l="l" t="t" r="r" b="b"/>
              <a:pathLst>
                <a:path w="5580" h="3244" extrusionOk="0">
                  <a:moveTo>
                    <a:pt x="3084" y="1"/>
                  </a:moveTo>
                  <a:cubicBezTo>
                    <a:pt x="2597" y="1"/>
                    <a:pt x="2209" y="399"/>
                    <a:pt x="2046" y="853"/>
                  </a:cubicBezTo>
                  <a:cubicBezTo>
                    <a:pt x="1968" y="800"/>
                    <a:pt x="1873" y="768"/>
                    <a:pt x="1763" y="768"/>
                  </a:cubicBezTo>
                  <a:cubicBezTo>
                    <a:pt x="1731" y="768"/>
                    <a:pt x="1698" y="771"/>
                    <a:pt x="1663" y="776"/>
                  </a:cubicBezTo>
                  <a:cubicBezTo>
                    <a:pt x="1412" y="818"/>
                    <a:pt x="1227" y="981"/>
                    <a:pt x="1119" y="1190"/>
                  </a:cubicBezTo>
                  <a:cubicBezTo>
                    <a:pt x="1042" y="1110"/>
                    <a:pt x="948" y="1058"/>
                    <a:pt x="846" y="1058"/>
                  </a:cubicBezTo>
                  <a:cubicBezTo>
                    <a:pt x="768" y="1058"/>
                    <a:pt x="686" y="1088"/>
                    <a:pt x="603" y="1161"/>
                  </a:cubicBezTo>
                  <a:cubicBezTo>
                    <a:pt x="458" y="1289"/>
                    <a:pt x="384" y="1482"/>
                    <a:pt x="385" y="1673"/>
                  </a:cubicBezTo>
                  <a:cubicBezTo>
                    <a:pt x="156" y="1687"/>
                    <a:pt x="1" y="1960"/>
                    <a:pt x="108" y="2211"/>
                  </a:cubicBezTo>
                  <a:cubicBezTo>
                    <a:pt x="199" y="2424"/>
                    <a:pt x="382" y="2486"/>
                    <a:pt x="581" y="2486"/>
                  </a:cubicBezTo>
                  <a:cubicBezTo>
                    <a:pt x="691" y="2486"/>
                    <a:pt x="807" y="2467"/>
                    <a:pt x="915" y="2444"/>
                  </a:cubicBezTo>
                  <a:cubicBezTo>
                    <a:pt x="980" y="2794"/>
                    <a:pt x="1333" y="2952"/>
                    <a:pt x="1700" y="2952"/>
                  </a:cubicBezTo>
                  <a:cubicBezTo>
                    <a:pt x="1933" y="2952"/>
                    <a:pt x="2172" y="2888"/>
                    <a:pt x="2345" y="2768"/>
                  </a:cubicBezTo>
                  <a:cubicBezTo>
                    <a:pt x="2549" y="3086"/>
                    <a:pt x="2907" y="3244"/>
                    <a:pt x="3261" y="3244"/>
                  </a:cubicBezTo>
                  <a:cubicBezTo>
                    <a:pt x="3680" y="3244"/>
                    <a:pt x="4091" y="3024"/>
                    <a:pt x="4232" y="2587"/>
                  </a:cubicBezTo>
                  <a:cubicBezTo>
                    <a:pt x="4347" y="2620"/>
                    <a:pt x="4476" y="2638"/>
                    <a:pt x="4606" y="2638"/>
                  </a:cubicBezTo>
                  <a:cubicBezTo>
                    <a:pt x="4942" y="2638"/>
                    <a:pt x="5285" y="2517"/>
                    <a:pt x="5412" y="2218"/>
                  </a:cubicBezTo>
                  <a:cubicBezTo>
                    <a:pt x="5580" y="1817"/>
                    <a:pt x="5215" y="1516"/>
                    <a:pt x="4840" y="1449"/>
                  </a:cubicBezTo>
                  <a:cubicBezTo>
                    <a:pt x="4897" y="1283"/>
                    <a:pt x="4856" y="1094"/>
                    <a:pt x="4697" y="945"/>
                  </a:cubicBezTo>
                  <a:cubicBezTo>
                    <a:pt x="4573" y="828"/>
                    <a:pt x="4441" y="782"/>
                    <a:pt x="4307" y="782"/>
                  </a:cubicBezTo>
                  <a:cubicBezTo>
                    <a:pt x="4127" y="782"/>
                    <a:pt x="3944" y="866"/>
                    <a:pt x="3777" y="971"/>
                  </a:cubicBezTo>
                  <a:cubicBezTo>
                    <a:pt x="3768" y="516"/>
                    <a:pt x="3643" y="6"/>
                    <a:pt x="3096" y="1"/>
                  </a:cubicBezTo>
                  <a:cubicBezTo>
                    <a:pt x="3092" y="1"/>
                    <a:pt x="3088" y="1"/>
                    <a:pt x="30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5" name="Google Shape;3165;p46">
              <a:extLst>
                <a:ext uri="{FF2B5EF4-FFF2-40B4-BE49-F238E27FC236}">
                  <a16:creationId xmlns:a16="http://schemas.microsoft.com/office/drawing/2014/main" id="{FDC5031E-55B2-2C7E-36D3-A58DD82F5339}"/>
                </a:ext>
              </a:extLst>
            </p:cNvPr>
            <p:cNvSpPr/>
            <p:nvPr/>
          </p:nvSpPr>
          <p:spPr>
            <a:xfrm>
              <a:off x="-714425" y="1747054"/>
              <a:ext cx="139500" cy="81125"/>
            </a:xfrm>
            <a:custGeom>
              <a:avLst/>
              <a:gdLst/>
              <a:ahLst/>
              <a:cxnLst/>
              <a:rect l="l" t="t" r="r" b="b"/>
              <a:pathLst>
                <a:path w="5580" h="3245" extrusionOk="0">
                  <a:moveTo>
                    <a:pt x="3085" y="1"/>
                  </a:moveTo>
                  <a:cubicBezTo>
                    <a:pt x="2598" y="1"/>
                    <a:pt x="2208" y="399"/>
                    <a:pt x="2044" y="853"/>
                  </a:cubicBezTo>
                  <a:cubicBezTo>
                    <a:pt x="1967" y="801"/>
                    <a:pt x="1873" y="768"/>
                    <a:pt x="1765" y="768"/>
                  </a:cubicBezTo>
                  <a:cubicBezTo>
                    <a:pt x="1732" y="768"/>
                    <a:pt x="1697" y="771"/>
                    <a:pt x="1661" y="778"/>
                  </a:cubicBezTo>
                  <a:cubicBezTo>
                    <a:pt x="1410" y="819"/>
                    <a:pt x="1226" y="981"/>
                    <a:pt x="1118" y="1191"/>
                  </a:cubicBezTo>
                  <a:cubicBezTo>
                    <a:pt x="1041" y="1111"/>
                    <a:pt x="947" y="1059"/>
                    <a:pt x="846" y="1059"/>
                  </a:cubicBezTo>
                  <a:cubicBezTo>
                    <a:pt x="768" y="1059"/>
                    <a:pt x="685" y="1089"/>
                    <a:pt x="602" y="1162"/>
                  </a:cubicBezTo>
                  <a:cubicBezTo>
                    <a:pt x="456" y="1290"/>
                    <a:pt x="383" y="1482"/>
                    <a:pt x="383" y="1673"/>
                  </a:cubicBezTo>
                  <a:cubicBezTo>
                    <a:pt x="154" y="1688"/>
                    <a:pt x="0" y="1961"/>
                    <a:pt x="107" y="2211"/>
                  </a:cubicBezTo>
                  <a:cubicBezTo>
                    <a:pt x="199" y="2424"/>
                    <a:pt x="381" y="2486"/>
                    <a:pt x="580" y="2486"/>
                  </a:cubicBezTo>
                  <a:cubicBezTo>
                    <a:pt x="690" y="2486"/>
                    <a:pt x="805" y="2467"/>
                    <a:pt x="913" y="2444"/>
                  </a:cubicBezTo>
                  <a:cubicBezTo>
                    <a:pt x="978" y="2794"/>
                    <a:pt x="1332" y="2953"/>
                    <a:pt x="1700" y="2953"/>
                  </a:cubicBezTo>
                  <a:cubicBezTo>
                    <a:pt x="1933" y="2953"/>
                    <a:pt x="2171" y="2889"/>
                    <a:pt x="2344" y="2770"/>
                  </a:cubicBezTo>
                  <a:cubicBezTo>
                    <a:pt x="2547" y="3087"/>
                    <a:pt x="2905" y="3245"/>
                    <a:pt x="3259" y="3245"/>
                  </a:cubicBezTo>
                  <a:cubicBezTo>
                    <a:pt x="3677" y="3245"/>
                    <a:pt x="4089" y="3024"/>
                    <a:pt x="4230" y="2587"/>
                  </a:cubicBezTo>
                  <a:cubicBezTo>
                    <a:pt x="4345" y="2620"/>
                    <a:pt x="4474" y="2639"/>
                    <a:pt x="4605" y="2639"/>
                  </a:cubicBezTo>
                  <a:cubicBezTo>
                    <a:pt x="4941" y="2639"/>
                    <a:pt x="5285" y="2517"/>
                    <a:pt x="5410" y="2218"/>
                  </a:cubicBezTo>
                  <a:cubicBezTo>
                    <a:pt x="5579" y="1818"/>
                    <a:pt x="5213" y="1516"/>
                    <a:pt x="4838" y="1449"/>
                  </a:cubicBezTo>
                  <a:cubicBezTo>
                    <a:pt x="4896" y="1284"/>
                    <a:pt x="4855" y="1095"/>
                    <a:pt x="4697" y="945"/>
                  </a:cubicBezTo>
                  <a:cubicBezTo>
                    <a:pt x="4572" y="828"/>
                    <a:pt x="4440" y="782"/>
                    <a:pt x="4306" y="782"/>
                  </a:cubicBezTo>
                  <a:cubicBezTo>
                    <a:pt x="4125" y="782"/>
                    <a:pt x="3943" y="866"/>
                    <a:pt x="3777" y="971"/>
                  </a:cubicBezTo>
                  <a:cubicBezTo>
                    <a:pt x="3766" y="517"/>
                    <a:pt x="3642" y="7"/>
                    <a:pt x="3095" y="1"/>
                  </a:cubicBezTo>
                  <a:cubicBezTo>
                    <a:pt x="3091"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6" name="Google Shape;3166;p46">
              <a:extLst>
                <a:ext uri="{FF2B5EF4-FFF2-40B4-BE49-F238E27FC236}">
                  <a16:creationId xmlns:a16="http://schemas.microsoft.com/office/drawing/2014/main" id="{D458AF30-65AD-256B-6411-1C57FD0CAD69}"/>
                </a:ext>
              </a:extLst>
            </p:cNvPr>
            <p:cNvSpPr/>
            <p:nvPr/>
          </p:nvSpPr>
          <p:spPr>
            <a:xfrm>
              <a:off x="-948450" y="2097554"/>
              <a:ext cx="139500" cy="81125"/>
            </a:xfrm>
            <a:custGeom>
              <a:avLst/>
              <a:gdLst/>
              <a:ahLst/>
              <a:cxnLst/>
              <a:rect l="l" t="t" r="r" b="b"/>
              <a:pathLst>
                <a:path w="5580" h="3245" extrusionOk="0">
                  <a:moveTo>
                    <a:pt x="2496" y="1"/>
                  </a:moveTo>
                  <a:cubicBezTo>
                    <a:pt x="2492" y="1"/>
                    <a:pt x="2488" y="1"/>
                    <a:pt x="2484" y="1"/>
                  </a:cubicBezTo>
                  <a:cubicBezTo>
                    <a:pt x="1937" y="7"/>
                    <a:pt x="1812" y="516"/>
                    <a:pt x="1803" y="972"/>
                  </a:cubicBezTo>
                  <a:cubicBezTo>
                    <a:pt x="1636" y="866"/>
                    <a:pt x="1453" y="781"/>
                    <a:pt x="1273" y="781"/>
                  </a:cubicBezTo>
                  <a:cubicBezTo>
                    <a:pt x="1139" y="781"/>
                    <a:pt x="1007" y="828"/>
                    <a:pt x="883" y="946"/>
                  </a:cubicBezTo>
                  <a:cubicBezTo>
                    <a:pt x="725" y="1094"/>
                    <a:pt x="682" y="1283"/>
                    <a:pt x="740" y="1449"/>
                  </a:cubicBezTo>
                  <a:cubicBezTo>
                    <a:pt x="365" y="1517"/>
                    <a:pt x="0" y="1817"/>
                    <a:pt x="169" y="2218"/>
                  </a:cubicBezTo>
                  <a:cubicBezTo>
                    <a:pt x="295" y="2517"/>
                    <a:pt x="638" y="2638"/>
                    <a:pt x="975" y="2638"/>
                  </a:cubicBezTo>
                  <a:cubicBezTo>
                    <a:pt x="1105" y="2638"/>
                    <a:pt x="1234" y="2620"/>
                    <a:pt x="1350" y="2587"/>
                  </a:cubicBezTo>
                  <a:cubicBezTo>
                    <a:pt x="1489" y="3024"/>
                    <a:pt x="1901" y="3244"/>
                    <a:pt x="2319" y="3244"/>
                  </a:cubicBezTo>
                  <a:cubicBezTo>
                    <a:pt x="2673" y="3244"/>
                    <a:pt x="3032" y="3086"/>
                    <a:pt x="3234" y="2769"/>
                  </a:cubicBezTo>
                  <a:cubicBezTo>
                    <a:pt x="3408" y="2889"/>
                    <a:pt x="3646" y="2953"/>
                    <a:pt x="3879" y="2953"/>
                  </a:cubicBezTo>
                  <a:cubicBezTo>
                    <a:pt x="4247" y="2953"/>
                    <a:pt x="4600" y="2794"/>
                    <a:pt x="4665" y="2445"/>
                  </a:cubicBezTo>
                  <a:cubicBezTo>
                    <a:pt x="4773" y="2468"/>
                    <a:pt x="4889" y="2487"/>
                    <a:pt x="5000" y="2487"/>
                  </a:cubicBezTo>
                  <a:cubicBezTo>
                    <a:pt x="5198" y="2487"/>
                    <a:pt x="5380" y="2425"/>
                    <a:pt x="5472" y="2211"/>
                  </a:cubicBezTo>
                  <a:cubicBezTo>
                    <a:pt x="5579" y="1961"/>
                    <a:pt x="5425" y="1687"/>
                    <a:pt x="5195" y="1673"/>
                  </a:cubicBezTo>
                  <a:cubicBezTo>
                    <a:pt x="5196" y="1482"/>
                    <a:pt x="5122" y="1289"/>
                    <a:pt x="4977" y="1161"/>
                  </a:cubicBezTo>
                  <a:cubicBezTo>
                    <a:pt x="4894" y="1089"/>
                    <a:pt x="4812" y="1058"/>
                    <a:pt x="4734" y="1058"/>
                  </a:cubicBezTo>
                  <a:cubicBezTo>
                    <a:pt x="4632" y="1058"/>
                    <a:pt x="4538" y="1111"/>
                    <a:pt x="4460" y="1191"/>
                  </a:cubicBezTo>
                  <a:cubicBezTo>
                    <a:pt x="4353" y="981"/>
                    <a:pt x="4168" y="819"/>
                    <a:pt x="3918" y="777"/>
                  </a:cubicBezTo>
                  <a:cubicBezTo>
                    <a:pt x="3883" y="771"/>
                    <a:pt x="3850" y="768"/>
                    <a:pt x="3818" y="768"/>
                  </a:cubicBezTo>
                  <a:cubicBezTo>
                    <a:pt x="3708" y="768"/>
                    <a:pt x="3613" y="799"/>
                    <a:pt x="3535" y="854"/>
                  </a:cubicBezTo>
                  <a:cubicBezTo>
                    <a:pt x="3372" y="399"/>
                    <a:pt x="2983" y="1"/>
                    <a:pt x="24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7" name="Google Shape;3167;p46">
              <a:extLst>
                <a:ext uri="{FF2B5EF4-FFF2-40B4-BE49-F238E27FC236}">
                  <a16:creationId xmlns:a16="http://schemas.microsoft.com/office/drawing/2014/main" id="{D07BA5CB-3CCD-C575-D861-3B763DD59362}"/>
                </a:ext>
              </a:extLst>
            </p:cNvPr>
            <p:cNvSpPr/>
            <p:nvPr/>
          </p:nvSpPr>
          <p:spPr>
            <a:xfrm>
              <a:off x="-1096100" y="1523554"/>
              <a:ext cx="101650" cy="59150"/>
            </a:xfrm>
            <a:custGeom>
              <a:avLst/>
              <a:gdLst/>
              <a:ahLst/>
              <a:cxnLst/>
              <a:rect l="l" t="t" r="r" b="b"/>
              <a:pathLst>
                <a:path w="4066" h="2366" extrusionOk="0">
                  <a:moveTo>
                    <a:pt x="1817" y="1"/>
                  </a:moveTo>
                  <a:cubicBezTo>
                    <a:pt x="1815" y="1"/>
                    <a:pt x="1812" y="1"/>
                    <a:pt x="1810" y="1"/>
                  </a:cubicBezTo>
                  <a:cubicBezTo>
                    <a:pt x="1412" y="5"/>
                    <a:pt x="1321" y="377"/>
                    <a:pt x="1314" y="708"/>
                  </a:cubicBezTo>
                  <a:cubicBezTo>
                    <a:pt x="1193" y="631"/>
                    <a:pt x="1060" y="570"/>
                    <a:pt x="928" y="570"/>
                  </a:cubicBezTo>
                  <a:cubicBezTo>
                    <a:pt x="830" y="570"/>
                    <a:pt x="734" y="604"/>
                    <a:pt x="643" y="689"/>
                  </a:cubicBezTo>
                  <a:cubicBezTo>
                    <a:pt x="529" y="799"/>
                    <a:pt x="499" y="937"/>
                    <a:pt x="540" y="1057"/>
                  </a:cubicBezTo>
                  <a:cubicBezTo>
                    <a:pt x="267" y="1106"/>
                    <a:pt x="0" y="1326"/>
                    <a:pt x="123" y="1617"/>
                  </a:cubicBezTo>
                  <a:cubicBezTo>
                    <a:pt x="215" y="1835"/>
                    <a:pt x="466" y="1923"/>
                    <a:pt x="711" y="1923"/>
                  </a:cubicBezTo>
                  <a:cubicBezTo>
                    <a:pt x="806" y="1923"/>
                    <a:pt x="900" y="1909"/>
                    <a:pt x="983" y="1886"/>
                  </a:cubicBezTo>
                  <a:cubicBezTo>
                    <a:pt x="1085" y="2204"/>
                    <a:pt x="1386" y="2365"/>
                    <a:pt x="1691" y="2365"/>
                  </a:cubicBezTo>
                  <a:cubicBezTo>
                    <a:pt x="1949" y="2365"/>
                    <a:pt x="2210" y="2250"/>
                    <a:pt x="2357" y="2019"/>
                  </a:cubicBezTo>
                  <a:cubicBezTo>
                    <a:pt x="2484" y="2106"/>
                    <a:pt x="2657" y="2152"/>
                    <a:pt x="2826" y="2152"/>
                  </a:cubicBezTo>
                  <a:cubicBezTo>
                    <a:pt x="3094" y="2152"/>
                    <a:pt x="3352" y="2036"/>
                    <a:pt x="3399" y="1781"/>
                  </a:cubicBezTo>
                  <a:cubicBezTo>
                    <a:pt x="3479" y="1798"/>
                    <a:pt x="3563" y="1812"/>
                    <a:pt x="3644" y="1812"/>
                  </a:cubicBezTo>
                  <a:cubicBezTo>
                    <a:pt x="3789" y="1812"/>
                    <a:pt x="3921" y="1767"/>
                    <a:pt x="3987" y="1611"/>
                  </a:cubicBezTo>
                  <a:cubicBezTo>
                    <a:pt x="4065" y="1429"/>
                    <a:pt x="3953" y="1230"/>
                    <a:pt x="3785" y="1220"/>
                  </a:cubicBezTo>
                  <a:cubicBezTo>
                    <a:pt x="3787" y="1080"/>
                    <a:pt x="3733" y="940"/>
                    <a:pt x="3627" y="847"/>
                  </a:cubicBezTo>
                  <a:cubicBezTo>
                    <a:pt x="3567" y="794"/>
                    <a:pt x="3507" y="772"/>
                    <a:pt x="3450" y="772"/>
                  </a:cubicBezTo>
                  <a:cubicBezTo>
                    <a:pt x="3376" y="772"/>
                    <a:pt x="3307" y="810"/>
                    <a:pt x="3251" y="869"/>
                  </a:cubicBezTo>
                  <a:cubicBezTo>
                    <a:pt x="3173" y="715"/>
                    <a:pt x="3037" y="597"/>
                    <a:pt x="2854" y="567"/>
                  </a:cubicBezTo>
                  <a:cubicBezTo>
                    <a:pt x="2831" y="562"/>
                    <a:pt x="2807" y="559"/>
                    <a:pt x="2783" y="559"/>
                  </a:cubicBezTo>
                  <a:cubicBezTo>
                    <a:pt x="2710" y="559"/>
                    <a:pt x="2638" y="581"/>
                    <a:pt x="2576" y="623"/>
                  </a:cubicBezTo>
                  <a:cubicBezTo>
                    <a:pt x="2457" y="292"/>
                    <a:pt x="2173" y="1"/>
                    <a:pt x="18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8" name="Google Shape;3168;p46">
              <a:extLst>
                <a:ext uri="{FF2B5EF4-FFF2-40B4-BE49-F238E27FC236}">
                  <a16:creationId xmlns:a16="http://schemas.microsoft.com/office/drawing/2014/main" id="{EA52F40D-EDE5-DEDD-95AE-CC6DC6F58F3C}"/>
                </a:ext>
              </a:extLst>
            </p:cNvPr>
            <p:cNvSpPr/>
            <p:nvPr/>
          </p:nvSpPr>
          <p:spPr>
            <a:xfrm>
              <a:off x="-1379700" y="2057079"/>
              <a:ext cx="93225" cy="99850"/>
            </a:xfrm>
            <a:custGeom>
              <a:avLst/>
              <a:gdLst/>
              <a:ahLst/>
              <a:cxnLst/>
              <a:rect l="l" t="t" r="r" b="b"/>
              <a:pathLst>
                <a:path w="3729" h="3994" extrusionOk="0">
                  <a:moveTo>
                    <a:pt x="2000" y="2124"/>
                  </a:moveTo>
                  <a:cubicBezTo>
                    <a:pt x="2032" y="2124"/>
                    <a:pt x="2056" y="2143"/>
                    <a:pt x="2066" y="2193"/>
                  </a:cubicBezTo>
                  <a:cubicBezTo>
                    <a:pt x="2093" y="2333"/>
                    <a:pt x="2001" y="2519"/>
                    <a:pt x="1858" y="2552"/>
                  </a:cubicBezTo>
                  <a:cubicBezTo>
                    <a:pt x="1835" y="2557"/>
                    <a:pt x="1810" y="2560"/>
                    <a:pt x="1786" y="2560"/>
                  </a:cubicBezTo>
                  <a:cubicBezTo>
                    <a:pt x="1732" y="2560"/>
                    <a:pt x="1677" y="2549"/>
                    <a:pt x="1624" y="2532"/>
                  </a:cubicBezTo>
                  <a:cubicBezTo>
                    <a:pt x="1640" y="2468"/>
                    <a:pt x="1667" y="2408"/>
                    <a:pt x="1705" y="2353"/>
                  </a:cubicBezTo>
                  <a:cubicBezTo>
                    <a:pt x="1743" y="2297"/>
                    <a:pt x="1905" y="2124"/>
                    <a:pt x="2000" y="2124"/>
                  </a:cubicBezTo>
                  <a:close/>
                  <a:moveTo>
                    <a:pt x="634" y="0"/>
                  </a:moveTo>
                  <a:cubicBezTo>
                    <a:pt x="629" y="0"/>
                    <a:pt x="622" y="2"/>
                    <a:pt x="616" y="4"/>
                  </a:cubicBezTo>
                  <a:cubicBezTo>
                    <a:pt x="30" y="239"/>
                    <a:pt x="1" y="949"/>
                    <a:pt x="215" y="1451"/>
                  </a:cubicBezTo>
                  <a:cubicBezTo>
                    <a:pt x="428" y="1947"/>
                    <a:pt x="848" y="2426"/>
                    <a:pt x="1339" y="2673"/>
                  </a:cubicBezTo>
                  <a:cubicBezTo>
                    <a:pt x="1334" y="2761"/>
                    <a:pt x="1341" y="2850"/>
                    <a:pt x="1360" y="2937"/>
                  </a:cubicBezTo>
                  <a:cubicBezTo>
                    <a:pt x="1517" y="3656"/>
                    <a:pt x="2251" y="3994"/>
                    <a:pt x="2953" y="3994"/>
                  </a:cubicBezTo>
                  <a:cubicBezTo>
                    <a:pt x="3202" y="3994"/>
                    <a:pt x="3446" y="3951"/>
                    <a:pt x="3659" y="3869"/>
                  </a:cubicBezTo>
                  <a:cubicBezTo>
                    <a:pt x="3729" y="3842"/>
                    <a:pt x="3727" y="3729"/>
                    <a:pt x="3643" y="3729"/>
                  </a:cubicBezTo>
                  <a:cubicBezTo>
                    <a:pt x="3642" y="3729"/>
                    <a:pt x="3641" y="3729"/>
                    <a:pt x="3640" y="3729"/>
                  </a:cubicBezTo>
                  <a:cubicBezTo>
                    <a:pt x="3491" y="3734"/>
                    <a:pt x="3329" y="3742"/>
                    <a:pt x="3163" y="3742"/>
                  </a:cubicBezTo>
                  <a:cubicBezTo>
                    <a:pt x="2660" y="3742"/>
                    <a:pt x="2123" y="3674"/>
                    <a:pt x="1798" y="3284"/>
                  </a:cubicBezTo>
                  <a:cubicBezTo>
                    <a:pt x="1678" y="3140"/>
                    <a:pt x="1608" y="2963"/>
                    <a:pt x="1596" y="2776"/>
                  </a:cubicBezTo>
                  <a:lnTo>
                    <a:pt x="1596" y="2776"/>
                  </a:lnTo>
                  <a:cubicBezTo>
                    <a:pt x="1664" y="2794"/>
                    <a:pt x="1734" y="2806"/>
                    <a:pt x="1804" y="2806"/>
                  </a:cubicBezTo>
                  <a:cubicBezTo>
                    <a:pt x="1885" y="2806"/>
                    <a:pt x="1964" y="2790"/>
                    <a:pt x="2038" y="2751"/>
                  </a:cubicBezTo>
                  <a:cubicBezTo>
                    <a:pt x="2251" y="2639"/>
                    <a:pt x="2361" y="2345"/>
                    <a:pt x="2315" y="2116"/>
                  </a:cubicBezTo>
                  <a:cubicBezTo>
                    <a:pt x="2280" y="1939"/>
                    <a:pt x="2157" y="1870"/>
                    <a:pt x="2020" y="1870"/>
                  </a:cubicBezTo>
                  <a:cubicBezTo>
                    <a:pt x="1913" y="1870"/>
                    <a:pt x="1797" y="1912"/>
                    <a:pt x="1706" y="1978"/>
                  </a:cubicBezTo>
                  <a:cubicBezTo>
                    <a:pt x="1555" y="2090"/>
                    <a:pt x="1442" y="2246"/>
                    <a:pt x="1386" y="2425"/>
                  </a:cubicBezTo>
                  <a:cubicBezTo>
                    <a:pt x="999" y="2210"/>
                    <a:pt x="672" y="1853"/>
                    <a:pt x="468" y="1465"/>
                  </a:cubicBezTo>
                  <a:cubicBezTo>
                    <a:pt x="354" y="1251"/>
                    <a:pt x="270" y="1005"/>
                    <a:pt x="288" y="759"/>
                  </a:cubicBezTo>
                  <a:cubicBezTo>
                    <a:pt x="308" y="474"/>
                    <a:pt x="483" y="293"/>
                    <a:pt x="669" y="96"/>
                  </a:cubicBezTo>
                  <a:cubicBezTo>
                    <a:pt x="700" y="64"/>
                    <a:pt x="677" y="0"/>
                    <a:pt x="6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9" name="Google Shape;3169;p46">
              <a:extLst>
                <a:ext uri="{FF2B5EF4-FFF2-40B4-BE49-F238E27FC236}">
                  <a16:creationId xmlns:a16="http://schemas.microsoft.com/office/drawing/2014/main" id="{AB8E778E-F777-1D3F-7ED9-5B6C1086A730}"/>
                </a:ext>
              </a:extLst>
            </p:cNvPr>
            <p:cNvSpPr/>
            <p:nvPr/>
          </p:nvSpPr>
          <p:spPr>
            <a:xfrm>
              <a:off x="-948975" y="1602354"/>
              <a:ext cx="125" cy="625"/>
            </a:xfrm>
            <a:custGeom>
              <a:avLst/>
              <a:gdLst/>
              <a:ahLst/>
              <a:cxnLst/>
              <a:rect l="l" t="t" r="r" b="b"/>
              <a:pathLst>
                <a:path w="5" h="25" extrusionOk="0">
                  <a:moveTo>
                    <a:pt x="1" y="1"/>
                  </a:moveTo>
                  <a:cubicBezTo>
                    <a:pt x="1" y="9"/>
                    <a:pt x="3" y="17"/>
                    <a:pt x="5" y="24"/>
                  </a:cubicBezTo>
                  <a:cubicBezTo>
                    <a:pt x="3" y="17"/>
                    <a:pt x="2" y="9"/>
                    <a:pt x="1" y="1"/>
                  </a:cubicBezTo>
                  <a:close/>
                </a:path>
              </a:pathLst>
            </a:custGeom>
            <a:solidFill>
              <a:srgbClr val="FDD7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0" name="Google Shape;3170;p46">
              <a:extLst>
                <a:ext uri="{FF2B5EF4-FFF2-40B4-BE49-F238E27FC236}">
                  <a16:creationId xmlns:a16="http://schemas.microsoft.com/office/drawing/2014/main" id="{E37FFE1B-8F4E-3252-2540-0BA3125EBB33}"/>
                </a:ext>
              </a:extLst>
            </p:cNvPr>
            <p:cNvSpPr/>
            <p:nvPr/>
          </p:nvSpPr>
          <p:spPr>
            <a:xfrm>
              <a:off x="-960700" y="1598429"/>
              <a:ext cx="12025" cy="12000"/>
            </a:xfrm>
            <a:custGeom>
              <a:avLst/>
              <a:gdLst/>
              <a:ahLst/>
              <a:cxnLst/>
              <a:rect l="l" t="t" r="r" b="b"/>
              <a:pathLst>
                <a:path w="481" h="480" extrusionOk="0">
                  <a:moveTo>
                    <a:pt x="227" y="1"/>
                  </a:moveTo>
                  <a:cubicBezTo>
                    <a:pt x="199" y="1"/>
                    <a:pt x="172" y="9"/>
                    <a:pt x="147" y="22"/>
                  </a:cubicBezTo>
                  <a:cubicBezTo>
                    <a:pt x="109" y="37"/>
                    <a:pt x="76" y="63"/>
                    <a:pt x="51" y="95"/>
                  </a:cubicBezTo>
                  <a:cubicBezTo>
                    <a:pt x="30" y="118"/>
                    <a:pt x="15" y="146"/>
                    <a:pt x="8" y="177"/>
                  </a:cubicBezTo>
                  <a:cubicBezTo>
                    <a:pt x="6" y="198"/>
                    <a:pt x="3" y="220"/>
                    <a:pt x="0" y="240"/>
                  </a:cubicBezTo>
                  <a:cubicBezTo>
                    <a:pt x="3" y="261"/>
                    <a:pt x="6" y="283"/>
                    <a:pt x="8" y="303"/>
                  </a:cubicBezTo>
                  <a:cubicBezTo>
                    <a:pt x="15" y="334"/>
                    <a:pt x="30" y="362"/>
                    <a:pt x="51" y="386"/>
                  </a:cubicBezTo>
                  <a:cubicBezTo>
                    <a:pt x="62" y="404"/>
                    <a:pt x="76" y="417"/>
                    <a:pt x="93" y="428"/>
                  </a:cubicBezTo>
                  <a:cubicBezTo>
                    <a:pt x="109" y="443"/>
                    <a:pt x="126" y="453"/>
                    <a:pt x="147" y="459"/>
                  </a:cubicBezTo>
                  <a:cubicBezTo>
                    <a:pt x="173" y="472"/>
                    <a:pt x="202" y="479"/>
                    <a:pt x="231" y="479"/>
                  </a:cubicBezTo>
                  <a:cubicBezTo>
                    <a:pt x="234" y="479"/>
                    <a:pt x="236" y="479"/>
                    <a:pt x="239" y="479"/>
                  </a:cubicBezTo>
                  <a:lnTo>
                    <a:pt x="303" y="471"/>
                  </a:lnTo>
                  <a:lnTo>
                    <a:pt x="360" y="448"/>
                  </a:lnTo>
                  <a:lnTo>
                    <a:pt x="409" y="409"/>
                  </a:lnTo>
                  <a:cubicBezTo>
                    <a:pt x="431" y="389"/>
                    <a:pt x="449" y="362"/>
                    <a:pt x="459" y="332"/>
                  </a:cubicBezTo>
                  <a:cubicBezTo>
                    <a:pt x="472" y="303"/>
                    <a:pt x="481" y="272"/>
                    <a:pt x="479" y="240"/>
                  </a:cubicBezTo>
                  <a:cubicBezTo>
                    <a:pt x="479" y="236"/>
                    <a:pt x="479" y="231"/>
                    <a:pt x="479" y="227"/>
                  </a:cubicBezTo>
                  <a:cubicBezTo>
                    <a:pt x="478" y="211"/>
                    <a:pt x="475" y="196"/>
                    <a:pt x="472" y="181"/>
                  </a:cubicBezTo>
                  <a:cubicBezTo>
                    <a:pt x="470" y="137"/>
                    <a:pt x="452" y="95"/>
                    <a:pt x="422" y="63"/>
                  </a:cubicBezTo>
                  <a:lnTo>
                    <a:pt x="384" y="34"/>
                  </a:lnTo>
                  <a:cubicBezTo>
                    <a:pt x="365" y="24"/>
                    <a:pt x="343" y="18"/>
                    <a:pt x="321" y="15"/>
                  </a:cubicBezTo>
                  <a:lnTo>
                    <a:pt x="321" y="15"/>
                  </a:lnTo>
                  <a:cubicBezTo>
                    <a:pt x="315" y="14"/>
                    <a:pt x="308" y="12"/>
                    <a:pt x="303" y="10"/>
                  </a:cubicBezTo>
                  <a:lnTo>
                    <a:pt x="239" y="1"/>
                  </a:lnTo>
                  <a:cubicBezTo>
                    <a:pt x="235" y="1"/>
                    <a:pt x="231" y="1"/>
                    <a:pt x="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1" name="Google Shape;3171;p46">
              <a:extLst>
                <a:ext uri="{FF2B5EF4-FFF2-40B4-BE49-F238E27FC236}">
                  <a16:creationId xmlns:a16="http://schemas.microsoft.com/office/drawing/2014/main" id="{2E290E86-1929-048B-C811-2227E2521699}"/>
                </a:ext>
              </a:extLst>
            </p:cNvPr>
            <p:cNvSpPr/>
            <p:nvPr/>
          </p:nvSpPr>
          <p:spPr>
            <a:xfrm>
              <a:off x="-948900" y="1602954"/>
              <a:ext cx="125" cy="775"/>
            </a:xfrm>
            <a:custGeom>
              <a:avLst/>
              <a:gdLst/>
              <a:ahLst/>
              <a:cxnLst/>
              <a:rect l="l" t="t" r="r" b="b"/>
              <a:pathLst>
                <a:path w="5" h="31" extrusionOk="0">
                  <a:moveTo>
                    <a:pt x="0" y="0"/>
                  </a:moveTo>
                  <a:cubicBezTo>
                    <a:pt x="0" y="1"/>
                    <a:pt x="0" y="2"/>
                    <a:pt x="1" y="2"/>
                  </a:cubicBezTo>
                  <a:lnTo>
                    <a:pt x="1" y="2"/>
                  </a:lnTo>
                  <a:cubicBezTo>
                    <a:pt x="0" y="2"/>
                    <a:pt x="0" y="1"/>
                    <a:pt x="0" y="0"/>
                  </a:cubicBezTo>
                  <a:close/>
                  <a:moveTo>
                    <a:pt x="1" y="2"/>
                  </a:moveTo>
                  <a:cubicBezTo>
                    <a:pt x="2" y="12"/>
                    <a:pt x="3" y="21"/>
                    <a:pt x="4" y="30"/>
                  </a:cubicBezTo>
                  <a:cubicBezTo>
                    <a:pt x="4" y="24"/>
                    <a:pt x="3" y="17"/>
                    <a:pt x="3" y="8"/>
                  </a:cubicBezTo>
                  <a:cubicBezTo>
                    <a:pt x="3" y="6"/>
                    <a:pt x="1" y="5"/>
                    <a:pt x="1" y="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2" name="Google Shape;3172;p46">
              <a:extLst>
                <a:ext uri="{FF2B5EF4-FFF2-40B4-BE49-F238E27FC236}">
                  <a16:creationId xmlns:a16="http://schemas.microsoft.com/office/drawing/2014/main" id="{A0E161DD-26A9-A7C5-2414-651DC7DCF67D}"/>
                </a:ext>
              </a:extLst>
            </p:cNvPr>
            <p:cNvSpPr/>
            <p:nvPr/>
          </p:nvSpPr>
          <p:spPr>
            <a:xfrm>
              <a:off x="-1200775" y="1534029"/>
              <a:ext cx="8225" cy="6825"/>
            </a:xfrm>
            <a:custGeom>
              <a:avLst/>
              <a:gdLst/>
              <a:ahLst/>
              <a:cxnLst/>
              <a:rect l="l" t="t" r="r" b="b"/>
              <a:pathLst>
                <a:path w="329" h="273" extrusionOk="0">
                  <a:moveTo>
                    <a:pt x="6" y="172"/>
                  </a:moveTo>
                  <a:lnTo>
                    <a:pt x="6" y="172"/>
                  </a:lnTo>
                  <a:cubicBezTo>
                    <a:pt x="6" y="172"/>
                    <a:pt x="6" y="173"/>
                    <a:pt x="7" y="174"/>
                  </a:cubicBezTo>
                  <a:cubicBezTo>
                    <a:pt x="7" y="173"/>
                    <a:pt x="7" y="172"/>
                    <a:pt x="6" y="172"/>
                  </a:cubicBezTo>
                  <a:close/>
                  <a:moveTo>
                    <a:pt x="209" y="1"/>
                  </a:moveTo>
                  <a:lnTo>
                    <a:pt x="179" y="5"/>
                  </a:lnTo>
                  <a:cubicBezTo>
                    <a:pt x="165" y="9"/>
                    <a:pt x="153" y="14"/>
                    <a:pt x="142" y="25"/>
                  </a:cubicBezTo>
                  <a:cubicBezTo>
                    <a:pt x="140" y="25"/>
                    <a:pt x="140" y="27"/>
                    <a:pt x="139" y="28"/>
                  </a:cubicBezTo>
                  <a:lnTo>
                    <a:pt x="127" y="28"/>
                  </a:lnTo>
                  <a:cubicBezTo>
                    <a:pt x="121" y="28"/>
                    <a:pt x="114" y="28"/>
                    <a:pt x="109" y="29"/>
                  </a:cubicBezTo>
                  <a:cubicBezTo>
                    <a:pt x="98" y="29"/>
                    <a:pt x="88" y="34"/>
                    <a:pt x="79" y="39"/>
                  </a:cubicBezTo>
                  <a:cubicBezTo>
                    <a:pt x="63" y="43"/>
                    <a:pt x="50" y="53"/>
                    <a:pt x="39" y="64"/>
                  </a:cubicBezTo>
                  <a:lnTo>
                    <a:pt x="20" y="88"/>
                  </a:lnTo>
                  <a:cubicBezTo>
                    <a:pt x="15" y="97"/>
                    <a:pt x="11" y="106"/>
                    <a:pt x="10" y="116"/>
                  </a:cubicBezTo>
                  <a:cubicBezTo>
                    <a:pt x="10" y="116"/>
                    <a:pt x="10" y="117"/>
                    <a:pt x="9" y="117"/>
                  </a:cubicBezTo>
                  <a:cubicBezTo>
                    <a:pt x="7" y="121"/>
                    <a:pt x="7" y="124"/>
                    <a:pt x="6" y="128"/>
                  </a:cubicBezTo>
                  <a:cubicBezTo>
                    <a:pt x="3" y="135"/>
                    <a:pt x="0" y="143"/>
                    <a:pt x="0" y="150"/>
                  </a:cubicBezTo>
                  <a:cubicBezTo>
                    <a:pt x="0" y="158"/>
                    <a:pt x="3" y="164"/>
                    <a:pt x="6" y="172"/>
                  </a:cubicBezTo>
                  <a:lnTo>
                    <a:pt x="6" y="172"/>
                  </a:lnTo>
                  <a:cubicBezTo>
                    <a:pt x="6" y="172"/>
                    <a:pt x="7" y="171"/>
                    <a:pt x="7" y="171"/>
                  </a:cubicBezTo>
                  <a:lnTo>
                    <a:pt x="9" y="183"/>
                  </a:lnTo>
                  <a:cubicBezTo>
                    <a:pt x="11" y="198"/>
                    <a:pt x="20" y="212"/>
                    <a:pt x="31" y="224"/>
                  </a:cubicBezTo>
                  <a:cubicBezTo>
                    <a:pt x="39" y="237"/>
                    <a:pt x="50" y="249"/>
                    <a:pt x="65" y="256"/>
                  </a:cubicBezTo>
                  <a:lnTo>
                    <a:pt x="79" y="261"/>
                  </a:lnTo>
                  <a:cubicBezTo>
                    <a:pt x="92" y="269"/>
                    <a:pt x="106" y="273"/>
                    <a:pt x="120" y="273"/>
                  </a:cubicBezTo>
                  <a:cubicBezTo>
                    <a:pt x="122" y="273"/>
                    <a:pt x="125" y="273"/>
                    <a:pt x="127" y="272"/>
                  </a:cubicBezTo>
                  <a:cubicBezTo>
                    <a:pt x="133" y="272"/>
                    <a:pt x="149" y="270"/>
                    <a:pt x="161" y="268"/>
                  </a:cubicBezTo>
                  <a:lnTo>
                    <a:pt x="171" y="267"/>
                  </a:lnTo>
                  <a:lnTo>
                    <a:pt x="187" y="264"/>
                  </a:lnTo>
                  <a:cubicBezTo>
                    <a:pt x="198" y="261"/>
                    <a:pt x="208" y="259"/>
                    <a:pt x="217" y="256"/>
                  </a:cubicBezTo>
                  <a:cubicBezTo>
                    <a:pt x="230" y="252"/>
                    <a:pt x="243" y="246"/>
                    <a:pt x="256" y="240"/>
                  </a:cubicBezTo>
                  <a:cubicBezTo>
                    <a:pt x="258" y="240"/>
                    <a:pt x="261" y="237"/>
                    <a:pt x="264" y="235"/>
                  </a:cubicBezTo>
                  <a:cubicBezTo>
                    <a:pt x="279" y="227"/>
                    <a:pt x="291" y="215"/>
                    <a:pt x="301" y="201"/>
                  </a:cubicBezTo>
                  <a:cubicBezTo>
                    <a:pt x="312" y="189"/>
                    <a:pt x="320" y="174"/>
                    <a:pt x="324" y="157"/>
                  </a:cubicBezTo>
                  <a:cubicBezTo>
                    <a:pt x="324" y="156"/>
                    <a:pt x="328" y="128"/>
                    <a:pt x="328" y="127"/>
                  </a:cubicBezTo>
                  <a:lnTo>
                    <a:pt x="328" y="126"/>
                  </a:lnTo>
                  <a:cubicBezTo>
                    <a:pt x="327" y="120"/>
                    <a:pt x="326" y="115"/>
                    <a:pt x="323" y="109"/>
                  </a:cubicBezTo>
                  <a:cubicBezTo>
                    <a:pt x="323" y="102"/>
                    <a:pt x="322" y="97"/>
                    <a:pt x="320" y="90"/>
                  </a:cubicBezTo>
                  <a:cubicBezTo>
                    <a:pt x="319" y="86"/>
                    <a:pt x="311" y="67"/>
                    <a:pt x="308" y="64"/>
                  </a:cubicBezTo>
                  <a:lnTo>
                    <a:pt x="308" y="62"/>
                  </a:lnTo>
                  <a:lnTo>
                    <a:pt x="308" y="60"/>
                  </a:lnTo>
                  <a:cubicBezTo>
                    <a:pt x="301" y="50"/>
                    <a:pt x="294" y="42"/>
                    <a:pt x="287" y="34"/>
                  </a:cubicBezTo>
                  <a:cubicBezTo>
                    <a:pt x="265" y="14"/>
                    <a:pt x="238" y="2"/>
                    <a:pt x="2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3" name="Google Shape;3173;p46">
              <a:extLst>
                <a:ext uri="{FF2B5EF4-FFF2-40B4-BE49-F238E27FC236}">
                  <a16:creationId xmlns:a16="http://schemas.microsoft.com/office/drawing/2014/main" id="{86E57D7E-54EE-75E0-8618-F1BA9CF9CABD}"/>
                </a:ext>
              </a:extLst>
            </p:cNvPr>
            <p:cNvSpPr/>
            <p:nvPr/>
          </p:nvSpPr>
          <p:spPr>
            <a:xfrm>
              <a:off x="-1396275" y="1675254"/>
              <a:ext cx="7725" cy="7750"/>
            </a:xfrm>
            <a:custGeom>
              <a:avLst/>
              <a:gdLst/>
              <a:ahLst/>
              <a:cxnLst/>
              <a:rect l="l" t="t" r="r" b="b"/>
              <a:pathLst>
                <a:path w="309" h="310" extrusionOk="0">
                  <a:moveTo>
                    <a:pt x="155" y="1"/>
                  </a:moveTo>
                  <a:cubicBezTo>
                    <a:pt x="134" y="1"/>
                    <a:pt x="113" y="5"/>
                    <a:pt x="94" y="14"/>
                  </a:cubicBezTo>
                  <a:cubicBezTo>
                    <a:pt x="76" y="21"/>
                    <a:pt x="58" y="32"/>
                    <a:pt x="45" y="46"/>
                  </a:cubicBezTo>
                  <a:cubicBezTo>
                    <a:pt x="17" y="76"/>
                    <a:pt x="2" y="115"/>
                    <a:pt x="1" y="156"/>
                  </a:cubicBezTo>
                  <a:cubicBezTo>
                    <a:pt x="2" y="168"/>
                    <a:pt x="4" y="182"/>
                    <a:pt x="6" y="196"/>
                  </a:cubicBezTo>
                  <a:cubicBezTo>
                    <a:pt x="13" y="222"/>
                    <a:pt x="27" y="246"/>
                    <a:pt x="45" y="264"/>
                  </a:cubicBezTo>
                  <a:lnTo>
                    <a:pt x="76" y="289"/>
                  </a:lnTo>
                  <a:cubicBezTo>
                    <a:pt x="100" y="303"/>
                    <a:pt x="127" y="310"/>
                    <a:pt x="155" y="310"/>
                  </a:cubicBezTo>
                  <a:cubicBezTo>
                    <a:pt x="194" y="308"/>
                    <a:pt x="233" y="292"/>
                    <a:pt x="263" y="264"/>
                  </a:cubicBezTo>
                  <a:cubicBezTo>
                    <a:pt x="278" y="252"/>
                    <a:pt x="289" y="234"/>
                    <a:pt x="295" y="215"/>
                  </a:cubicBezTo>
                  <a:cubicBezTo>
                    <a:pt x="304" y="197"/>
                    <a:pt x="308" y="176"/>
                    <a:pt x="308" y="156"/>
                  </a:cubicBezTo>
                  <a:cubicBezTo>
                    <a:pt x="306" y="142"/>
                    <a:pt x="304" y="128"/>
                    <a:pt x="303" y="115"/>
                  </a:cubicBezTo>
                  <a:cubicBezTo>
                    <a:pt x="296" y="89"/>
                    <a:pt x="282" y="65"/>
                    <a:pt x="263" y="46"/>
                  </a:cubicBezTo>
                  <a:lnTo>
                    <a:pt x="231" y="23"/>
                  </a:lnTo>
                  <a:cubicBezTo>
                    <a:pt x="208" y="9"/>
                    <a:pt x="182"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4" name="Google Shape;3174;p46">
              <a:extLst>
                <a:ext uri="{FF2B5EF4-FFF2-40B4-BE49-F238E27FC236}">
                  <a16:creationId xmlns:a16="http://schemas.microsoft.com/office/drawing/2014/main" id="{090DF9F3-CA57-8D34-C475-35A89F591D85}"/>
                </a:ext>
              </a:extLst>
            </p:cNvPr>
            <p:cNvSpPr/>
            <p:nvPr/>
          </p:nvSpPr>
          <p:spPr>
            <a:xfrm>
              <a:off x="-1261875" y="2113504"/>
              <a:ext cx="15550" cy="12050"/>
            </a:xfrm>
            <a:custGeom>
              <a:avLst/>
              <a:gdLst/>
              <a:ahLst/>
              <a:cxnLst/>
              <a:rect l="l" t="t" r="r" b="b"/>
              <a:pathLst>
                <a:path w="622" h="482" extrusionOk="0">
                  <a:moveTo>
                    <a:pt x="311" y="0"/>
                  </a:moveTo>
                  <a:cubicBezTo>
                    <a:pt x="1" y="0"/>
                    <a:pt x="1" y="482"/>
                    <a:pt x="311" y="482"/>
                  </a:cubicBezTo>
                  <a:cubicBezTo>
                    <a:pt x="621" y="482"/>
                    <a:pt x="621" y="0"/>
                    <a:pt x="3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5" name="Google Shape;3175;p46">
              <a:extLst>
                <a:ext uri="{FF2B5EF4-FFF2-40B4-BE49-F238E27FC236}">
                  <a16:creationId xmlns:a16="http://schemas.microsoft.com/office/drawing/2014/main" id="{7154D65E-2C6D-9E38-7153-D90D4AD5B1C0}"/>
                </a:ext>
              </a:extLst>
            </p:cNvPr>
            <p:cNvSpPr/>
            <p:nvPr/>
          </p:nvSpPr>
          <p:spPr>
            <a:xfrm>
              <a:off x="-969350" y="2208704"/>
              <a:ext cx="6125" cy="4750"/>
            </a:xfrm>
            <a:custGeom>
              <a:avLst/>
              <a:gdLst/>
              <a:ahLst/>
              <a:cxnLst/>
              <a:rect l="l" t="t" r="r" b="b"/>
              <a:pathLst>
                <a:path w="245" h="190" extrusionOk="0">
                  <a:moveTo>
                    <a:pt x="99" y="0"/>
                  </a:moveTo>
                  <a:cubicBezTo>
                    <a:pt x="89" y="0"/>
                    <a:pt x="81" y="2"/>
                    <a:pt x="71" y="3"/>
                  </a:cubicBezTo>
                  <a:lnTo>
                    <a:pt x="50" y="13"/>
                  </a:lnTo>
                  <a:cubicBezTo>
                    <a:pt x="40" y="18"/>
                    <a:pt x="33" y="25"/>
                    <a:pt x="25" y="32"/>
                  </a:cubicBezTo>
                  <a:cubicBezTo>
                    <a:pt x="17" y="40"/>
                    <a:pt x="11" y="50"/>
                    <a:pt x="8" y="61"/>
                  </a:cubicBezTo>
                  <a:cubicBezTo>
                    <a:pt x="3" y="72"/>
                    <a:pt x="0" y="83"/>
                    <a:pt x="0" y="95"/>
                  </a:cubicBezTo>
                  <a:lnTo>
                    <a:pt x="4" y="118"/>
                  </a:lnTo>
                  <a:cubicBezTo>
                    <a:pt x="8" y="132"/>
                    <a:pt x="15" y="146"/>
                    <a:pt x="26" y="157"/>
                  </a:cubicBezTo>
                  <a:cubicBezTo>
                    <a:pt x="30" y="161"/>
                    <a:pt x="36" y="165"/>
                    <a:pt x="41" y="169"/>
                  </a:cubicBezTo>
                  <a:cubicBezTo>
                    <a:pt x="50" y="177"/>
                    <a:pt x="61" y="183"/>
                    <a:pt x="73" y="186"/>
                  </a:cubicBezTo>
                  <a:cubicBezTo>
                    <a:pt x="81" y="188"/>
                    <a:pt x="91" y="190"/>
                    <a:pt x="99" y="190"/>
                  </a:cubicBezTo>
                  <a:lnTo>
                    <a:pt x="125" y="187"/>
                  </a:lnTo>
                  <a:lnTo>
                    <a:pt x="128" y="187"/>
                  </a:lnTo>
                  <a:lnTo>
                    <a:pt x="147" y="181"/>
                  </a:lnTo>
                  <a:lnTo>
                    <a:pt x="185" y="172"/>
                  </a:lnTo>
                  <a:lnTo>
                    <a:pt x="205" y="164"/>
                  </a:lnTo>
                  <a:cubicBezTo>
                    <a:pt x="213" y="159"/>
                    <a:pt x="221" y="153"/>
                    <a:pt x="227" y="144"/>
                  </a:cubicBezTo>
                  <a:cubicBezTo>
                    <a:pt x="231" y="139"/>
                    <a:pt x="235" y="133"/>
                    <a:pt x="236" y="126"/>
                  </a:cubicBezTo>
                  <a:cubicBezTo>
                    <a:pt x="242" y="117"/>
                    <a:pt x="244" y="107"/>
                    <a:pt x="243" y="96"/>
                  </a:cubicBezTo>
                  <a:cubicBezTo>
                    <a:pt x="242" y="87"/>
                    <a:pt x="240" y="80"/>
                    <a:pt x="240" y="73"/>
                  </a:cubicBezTo>
                  <a:cubicBezTo>
                    <a:pt x="238" y="67"/>
                    <a:pt x="235" y="61"/>
                    <a:pt x="232" y="54"/>
                  </a:cubicBezTo>
                  <a:cubicBezTo>
                    <a:pt x="227" y="45"/>
                    <a:pt x="220" y="37"/>
                    <a:pt x="212" y="32"/>
                  </a:cubicBezTo>
                  <a:cubicBezTo>
                    <a:pt x="203" y="25"/>
                    <a:pt x="195" y="21"/>
                    <a:pt x="184" y="18"/>
                  </a:cubicBezTo>
                  <a:lnTo>
                    <a:pt x="146" y="8"/>
                  </a:lnTo>
                  <a:lnTo>
                    <a:pt x="126" y="4"/>
                  </a:lnTo>
                  <a:cubicBezTo>
                    <a:pt x="117" y="2"/>
                    <a:pt x="109" y="0"/>
                    <a:pt x="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6" name="Google Shape;3176;p46">
              <a:extLst>
                <a:ext uri="{FF2B5EF4-FFF2-40B4-BE49-F238E27FC236}">
                  <a16:creationId xmlns:a16="http://schemas.microsoft.com/office/drawing/2014/main" id="{8C192B69-8C84-0265-5639-351817D9DC26}"/>
                </a:ext>
              </a:extLst>
            </p:cNvPr>
            <p:cNvSpPr/>
            <p:nvPr/>
          </p:nvSpPr>
          <p:spPr>
            <a:xfrm>
              <a:off x="-616175" y="2086779"/>
              <a:ext cx="15275" cy="13550"/>
            </a:xfrm>
            <a:custGeom>
              <a:avLst/>
              <a:gdLst/>
              <a:ahLst/>
              <a:cxnLst/>
              <a:rect l="l" t="t" r="r" b="b"/>
              <a:pathLst>
                <a:path w="611" h="542" extrusionOk="0">
                  <a:moveTo>
                    <a:pt x="350" y="1"/>
                  </a:moveTo>
                  <a:cubicBezTo>
                    <a:pt x="308" y="1"/>
                    <a:pt x="266" y="13"/>
                    <a:pt x="229" y="35"/>
                  </a:cubicBezTo>
                  <a:lnTo>
                    <a:pt x="163" y="75"/>
                  </a:lnTo>
                  <a:cubicBezTo>
                    <a:pt x="157" y="78"/>
                    <a:pt x="153" y="81"/>
                    <a:pt x="148" y="85"/>
                  </a:cubicBezTo>
                  <a:cubicBezTo>
                    <a:pt x="143" y="87"/>
                    <a:pt x="101" y="119"/>
                    <a:pt x="97" y="123"/>
                  </a:cubicBezTo>
                  <a:cubicBezTo>
                    <a:pt x="97" y="125"/>
                    <a:pt x="95" y="126"/>
                    <a:pt x="94" y="126"/>
                  </a:cubicBezTo>
                  <a:lnTo>
                    <a:pt x="88" y="134"/>
                  </a:lnTo>
                  <a:lnTo>
                    <a:pt x="76" y="148"/>
                  </a:lnTo>
                  <a:lnTo>
                    <a:pt x="71" y="155"/>
                  </a:lnTo>
                  <a:cubicBezTo>
                    <a:pt x="71" y="156"/>
                    <a:pt x="69" y="156"/>
                    <a:pt x="68" y="157"/>
                  </a:cubicBezTo>
                  <a:lnTo>
                    <a:pt x="32" y="204"/>
                  </a:lnTo>
                  <a:lnTo>
                    <a:pt x="10" y="258"/>
                  </a:lnTo>
                  <a:cubicBezTo>
                    <a:pt x="7" y="267"/>
                    <a:pt x="6" y="278"/>
                    <a:pt x="6" y="289"/>
                  </a:cubicBezTo>
                  <a:cubicBezTo>
                    <a:pt x="2" y="315"/>
                    <a:pt x="1" y="308"/>
                    <a:pt x="2" y="319"/>
                  </a:cubicBezTo>
                  <a:lnTo>
                    <a:pt x="2" y="324"/>
                  </a:lnTo>
                  <a:lnTo>
                    <a:pt x="2" y="333"/>
                  </a:lnTo>
                  <a:cubicBezTo>
                    <a:pt x="1" y="359"/>
                    <a:pt x="6" y="385"/>
                    <a:pt x="18" y="407"/>
                  </a:cubicBezTo>
                  <a:lnTo>
                    <a:pt x="28" y="431"/>
                  </a:lnTo>
                  <a:lnTo>
                    <a:pt x="58" y="469"/>
                  </a:lnTo>
                  <a:lnTo>
                    <a:pt x="61" y="472"/>
                  </a:lnTo>
                  <a:lnTo>
                    <a:pt x="65" y="476"/>
                  </a:lnTo>
                  <a:lnTo>
                    <a:pt x="67" y="476"/>
                  </a:lnTo>
                  <a:lnTo>
                    <a:pt x="90" y="494"/>
                  </a:lnTo>
                  <a:cubicBezTo>
                    <a:pt x="104" y="508"/>
                    <a:pt x="120" y="517"/>
                    <a:pt x="138" y="523"/>
                  </a:cubicBezTo>
                  <a:cubicBezTo>
                    <a:pt x="148" y="527"/>
                    <a:pt x="157" y="531"/>
                    <a:pt x="167" y="535"/>
                  </a:cubicBezTo>
                  <a:cubicBezTo>
                    <a:pt x="174" y="536"/>
                    <a:pt x="223" y="542"/>
                    <a:pt x="229" y="542"/>
                  </a:cubicBezTo>
                  <a:lnTo>
                    <a:pt x="263" y="542"/>
                  </a:lnTo>
                  <a:cubicBezTo>
                    <a:pt x="277" y="542"/>
                    <a:pt x="288" y="539"/>
                    <a:pt x="303" y="536"/>
                  </a:cubicBezTo>
                  <a:cubicBezTo>
                    <a:pt x="316" y="536"/>
                    <a:pt x="330" y="534"/>
                    <a:pt x="342" y="530"/>
                  </a:cubicBezTo>
                  <a:lnTo>
                    <a:pt x="423" y="497"/>
                  </a:lnTo>
                  <a:cubicBezTo>
                    <a:pt x="466" y="486"/>
                    <a:pt x="504" y="462"/>
                    <a:pt x="535" y="432"/>
                  </a:cubicBezTo>
                  <a:lnTo>
                    <a:pt x="574" y="380"/>
                  </a:lnTo>
                  <a:cubicBezTo>
                    <a:pt x="596" y="341"/>
                    <a:pt x="609" y="298"/>
                    <a:pt x="609" y="254"/>
                  </a:cubicBezTo>
                  <a:cubicBezTo>
                    <a:pt x="610" y="219"/>
                    <a:pt x="603" y="185"/>
                    <a:pt x="588" y="155"/>
                  </a:cubicBezTo>
                  <a:cubicBezTo>
                    <a:pt x="547" y="63"/>
                    <a:pt x="456" y="2"/>
                    <a:pt x="356" y="1"/>
                  </a:cubicBezTo>
                  <a:cubicBezTo>
                    <a:pt x="354" y="1"/>
                    <a:pt x="352" y="1"/>
                    <a:pt x="3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7" name="Google Shape;3177;p46">
              <a:extLst>
                <a:ext uri="{FF2B5EF4-FFF2-40B4-BE49-F238E27FC236}">
                  <a16:creationId xmlns:a16="http://schemas.microsoft.com/office/drawing/2014/main" id="{652B8DCF-428C-BCA3-116C-D95A65D81C06}"/>
                </a:ext>
              </a:extLst>
            </p:cNvPr>
            <p:cNvSpPr/>
            <p:nvPr/>
          </p:nvSpPr>
          <p:spPr>
            <a:xfrm>
              <a:off x="-615275" y="1682304"/>
              <a:ext cx="11975" cy="11950"/>
            </a:xfrm>
            <a:custGeom>
              <a:avLst/>
              <a:gdLst/>
              <a:ahLst/>
              <a:cxnLst/>
              <a:rect l="l" t="t" r="r" b="b"/>
              <a:pathLst>
                <a:path w="479" h="478" extrusionOk="0">
                  <a:moveTo>
                    <a:pt x="239" y="0"/>
                  </a:moveTo>
                  <a:cubicBezTo>
                    <a:pt x="109" y="4"/>
                    <a:pt x="4" y="109"/>
                    <a:pt x="0" y="239"/>
                  </a:cubicBezTo>
                  <a:cubicBezTo>
                    <a:pt x="4" y="260"/>
                    <a:pt x="7" y="282"/>
                    <a:pt x="10" y="302"/>
                  </a:cubicBezTo>
                  <a:cubicBezTo>
                    <a:pt x="21" y="342"/>
                    <a:pt x="41" y="379"/>
                    <a:pt x="70" y="408"/>
                  </a:cubicBezTo>
                  <a:lnTo>
                    <a:pt x="120" y="445"/>
                  </a:lnTo>
                  <a:cubicBezTo>
                    <a:pt x="155" y="467"/>
                    <a:pt x="197" y="478"/>
                    <a:pt x="239" y="478"/>
                  </a:cubicBezTo>
                  <a:cubicBezTo>
                    <a:pt x="370" y="474"/>
                    <a:pt x="474" y="369"/>
                    <a:pt x="478" y="239"/>
                  </a:cubicBezTo>
                  <a:cubicBezTo>
                    <a:pt x="475" y="218"/>
                    <a:pt x="473" y="198"/>
                    <a:pt x="470" y="176"/>
                  </a:cubicBezTo>
                  <a:cubicBezTo>
                    <a:pt x="459" y="136"/>
                    <a:pt x="437" y="99"/>
                    <a:pt x="408" y="70"/>
                  </a:cubicBezTo>
                  <a:lnTo>
                    <a:pt x="360" y="33"/>
                  </a:lnTo>
                  <a:cubicBezTo>
                    <a:pt x="323" y="11"/>
                    <a:pt x="282" y="0"/>
                    <a:pt x="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8" name="Google Shape;3178;p46">
              <a:extLst>
                <a:ext uri="{FF2B5EF4-FFF2-40B4-BE49-F238E27FC236}">
                  <a16:creationId xmlns:a16="http://schemas.microsoft.com/office/drawing/2014/main" id="{F6032469-161C-028F-8450-69411B488CE8}"/>
                </a:ext>
              </a:extLst>
            </p:cNvPr>
            <p:cNvSpPr/>
            <p:nvPr/>
          </p:nvSpPr>
          <p:spPr>
            <a:xfrm>
              <a:off x="-587950" y="1553004"/>
              <a:ext cx="6150" cy="7525"/>
            </a:xfrm>
            <a:custGeom>
              <a:avLst/>
              <a:gdLst/>
              <a:ahLst/>
              <a:cxnLst/>
              <a:rect l="l" t="t" r="r" b="b"/>
              <a:pathLst>
                <a:path w="246" h="301" extrusionOk="0">
                  <a:moveTo>
                    <a:pt x="122" y="1"/>
                  </a:moveTo>
                  <a:lnTo>
                    <a:pt x="91" y="5"/>
                  </a:lnTo>
                  <a:cubicBezTo>
                    <a:pt x="70" y="10"/>
                    <a:pt x="51" y="21"/>
                    <a:pt x="36" y="36"/>
                  </a:cubicBezTo>
                  <a:lnTo>
                    <a:pt x="17" y="61"/>
                  </a:lnTo>
                  <a:cubicBezTo>
                    <a:pt x="6" y="79"/>
                    <a:pt x="0" y="101"/>
                    <a:pt x="0" y="123"/>
                  </a:cubicBezTo>
                  <a:lnTo>
                    <a:pt x="3" y="159"/>
                  </a:lnTo>
                  <a:cubicBezTo>
                    <a:pt x="3" y="166"/>
                    <a:pt x="3" y="171"/>
                    <a:pt x="4" y="177"/>
                  </a:cubicBezTo>
                  <a:cubicBezTo>
                    <a:pt x="4" y="187"/>
                    <a:pt x="6" y="198"/>
                    <a:pt x="8" y="209"/>
                  </a:cubicBezTo>
                  <a:lnTo>
                    <a:pt x="21" y="237"/>
                  </a:lnTo>
                  <a:cubicBezTo>
                    <a:pt x="22" y="242"/>
                    <a:pt x="26" y="247"/>
                    <a:pt x="30" y="251"/>
                  </a:cubicBezTo>
                  <a:cubicBezTo>
                    <a:pt x="32" y="255"/>
                    <a:pt x="36" y="259"/>
                    <a:pt x="40" y="263"/>
                  </a:cubicBezTo>
                  <a:lnTo>
                    <a:pt x="45" y="267"/>
                  </a:lnTo>
                  <a:cubicBezTo>
                    <a:pt x="55" y="278"/>
                    <a:pt x="67" y="286"/>
                    <a:pt x="80" y="290"/>
                  </a:cubicBezTo>
                  <a:cubicBezTo>
                    <a:pt x="93" y="297"/>
                    <a:pt x="107" y="300"/>
                    <a:pt x="122" y="300"/>
                  </a:cubicBezTo>
                  <a:lnTo>
                    <a:pt x="151" y="296"/>
                  </a:lnTo>
                  <a:cubicBezTo>
                    <a:pt x="169" y="290"/>
                    <a:pt x="185" y="281"/>
                    <a:pt x="199" y="267"/>
                  </a:cubicBezTo>
                  <a:lnTo>
                    <a:pt x="205" y="263"/>
                  </a:lnTo>
                  <a:cubicBezTo>
                    <a:pt x="213" y="256"/>
                    <a:pt x="220" y="247"/>
                    <a:pt x="224" y="237"/>
                  </a:cubicBezTo>
                  <a:cubicBezTo>
                    <a:pt x="228" y="229"/>
                    <a:pt x="232" y="219"/>
                    <a:pt x="236" y="208"/>
                  </a:cubicBezTo>
                  <a:cubicBezTo>
                    <a:pt x="240" y="198"/>
                    <a:pt x="239" y="187"/>
                    <a:pt x="240" y="177"/>
                  </a:cubicBezTo>
                  <a:cubicBezTo>
                    <a:pt x="240" y="171"/>
                    <a:pt x="240" y="164"/>
                    <a:pt x="242" y="159"/>
                  </a:cubicBezTo>
                  <a:cubicBezTo>
                    <a:pt x="242" y="146"/>
                    <a:pt x="243" y="134"/>
                    <a:pt x="244" y="122"/>
                  </a:cubicBezTo>
                  <a:cubicBezTo>
                    <a:pt x="246" y="107"/>
                    <a:pt x="242" y="90"/>
                    <a:pt x="235" y="76"/>
                  </a:cubicBezTo>
                  <a:cubicBezTo>
                    <a:pt x="216" y="31"/>
                    <a:pt x="172" y="2"/>
                    <a:pt x="1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9" name="Google Shape;3179;p46">
              <a:extLst>
                <a:ext uri="{FF2B5EF4-FFF2-40B4-BE49-F238E27FC236}">
                  <a16:creationId xmlns:a16="http://schemas.microsoft.com/office/drawing/2014/main" id="{88A031BD-FC5C-FEF5-2C0F-7631D4E378BF}"/>
                </a:ext>
              </a:extLst>
            </p:cNvPr>
            <p:cNvSpPr/>
            <p:nvPr/>
          </p:nvSpPr>
          <p:spPr>
            <a:xfrm>
              <a:off x="-1440150" y="1815075"/>
              <a:ext cx="10025" cy="7825"/>
            </a:xfrm>
            <a:custGeom>
              <a:avLst/>
              <a:gdLst/>
              <a:ahLst/>
              <a:cxnLst/>
              <a:rect l="l" t="t" r="r" b="b"/>
              <a:pathLst>
                <a:path w="401" h="313" extrusionOk="0">
                  <a:moveTo>
                    <a:pt x="200" y="1"/>
                  </a:moveTo>
                  <a:cubicBezTo>
                    <a:pt x="0" y="1"/>
                    <a:pt x="0" y="312"/>
                    <a:pt x="200" y="312"/>
                  </a:cubicBezTo>
                  <a:cubicBezTo>
                    <a:pt x="401" y="312"/>
                    <a:pt x="401" y="1"/>
                    <a:pt x="2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80" name="Google Shape;3180;p46">
            <a:extLst>
              <a:ext uri="{FF2B5EF4-FFF2-40B4-BE49-F238E27FC236}">
                <a16:creationId xmlns:a16="http://schemas.microsoft.com/office/drawing/2014/main" id="{A8E15D86-06BC-117F-A995-4F6427E34EA3}"/>
              </a:ext>
            </a:extLst>
          </p:cNvPr>
          <p:cNvGrpSpPr/>
          <p:nvPr/>
        </p:nvGrpSpPr>
        <p:grpSpPr>
          <a:xfrm>
            <a:off x="333971" y="1968578"/>
            <a:ext cx="1533091" cy="1533091"/>
            <a:chOff x="-2752725" y="893900"/>
            <a:chExt cx="1658292" cy="1658292"/>
          </a:xfrm>
        </p:grpSpPr>
        <p:sp>
          <p:nvSpPr>
            <p:cNvPr id="3181" name="Google Shape;3181;p46">
              <a:extLst>
                <a:ext uri="{FF2B5EF4-FFF2-40B4-BE49-F238E27FC236}">
                  <a16:creationId xmlns:a16="http://schemas.microsoft.com/office/drawing/2014/main" id="{6D7A9A80-3770-75D3-3FFD-8FA17376C18D}"/>
                </a:ext>
              </a:extLst>
            </p:cNvPr>
            <p:cNvSpPr/>
            <p:nvPr/>
          </p:nvSpPr>
          <p:spPr>
            <a:xfrm>
              <a:off x="-2752725" y="893900"/>
              <a:ext cx="1658292" cy="1658292"/>
            </a:xfrm>
            <a:custGeom>
              <a:avLst/>
              <a:gdLst/>
              <a:ahLst/>
              <a:cxnLst/>
              <a:rect l="l" t="t" r="r" b="b"/>
              <a:pathLst>
                <a:path w="43645" h="43645" extrusionOk="0">
                  <a:moveTo>
                    <a:pt x="21823" y="0"/>
                  </a:moveTo>
                  <a:cubicBezTo>
                    <a:pt x="16035" y="0"/>
                    <a:pt x="10485" y="2300"/>
                    <a:pt x="6392" y="6392"/>
                  </a:cubicBezTo>
                  <a:cubicBezTo>
                    <a:pt x="2300" y="10484"/>
                    <a:pt x="1" y="16035"/>
                    <a:pt x="1" y="21822"/>
                  </a:cubicBezTo>
                  <a:cubicBezTo>
                    <a:pt x="1" y="27610"/>
                    <a:pt x="2300" y="33160"/>
                    <a:pt x="6392" y="37253"/>
                  </a:cubicBezTo>
                  <a:cubicBezTo>
                    <a:pt x="10485" y="41345"/>
                    <a:pt x="16035" y="43645"/>
                    <a:pt x="21823" y="43645"/>
                  </a:cubicBezTo>
                  <a:cubicBezTo>
                    <a:pt x="27610" y="43645"/>
                    <a:pt x="33161" y="41345"/>
                    <a:pt x="37253" y="37253"/>
                  </a:cubicBezTo>
                  <a:cubicBezTo>
                    <a:pt x="41345" y="33160"/>
                    <a:pt x="43645" y="27610"/>
                    <a:pt x="43645" y="21822"/>
                  </a:cubicBezTo>
                  <a:cubicBezTo>
                    <a:pt x="43645" y="16035"/>
                    <a:pt x="41345" y="10484"/>
                    <a:pt x="37253" y="6392"/>
                  </a:cubicBezTo>
                  <a:cubicBezTo>
                    <a:pt x="33161" y="2300"/>
                    <a:pt x="27610"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2" name="Google Shape;3182;p46">
              <a:extLst>
                <a:ext uri="{FF2B5EF4-FFF2-40B4-BE49-F238E27FC236}">
                  <a16:creationId xmlns:a16="http://schemas.microsoft.com/office/drawing/2014/main" id="{4C523973-A17D-2CF8-CEF8-CBF0B027DA8A}"/>
                </a:ext>
              </a:extLst>
            </p:cNvPr>
            <p:cNvSpPr/>
            <p:nvPr/>
          </p:nvSpPr>
          <p:spPr>
            <a:xfrm>
              <a:off x="-2655197" y="991428"/>
              <a:ext cx="1463187" cy="1463225"/>
            </a:xfrm>
            <a:custGeom>
              <a:avLst/>
              <a:gdLst/>
              <a:ahLst/>
              <a:cxnLst/>
              <a:rect l="l" t="t" r="r" b="b"/>
              <a:pathLst>
                <a:path w="38510" h="38511" extrusionOk="0">
                  <a:moveTo>
                    <a:pt x="19256" y="1"/>
                  </a:moveTo>
                  <a:cubicBezTo>
                    <a:pt x="14149" y="1"/>
                    <a:pt x="9251" y="2030"/>
                    <a:pt x="5640" y="5640"/>
                  </a:cubicBezTo>
                  <a:cubicBezTo>
                    <a:pt x="2030" y="9252"/>
                    <a:pt x="1" y="14149"/>
                    <a:pt x="1" y="19255"/>
                  </a:cubicBezTo>
                  <a:cubicBezTo>
                    <a:pt x="1" y="24362"/>
                    <a:pt x="2030" y="29259"/>
                    <a:pt x="5640" y="32871"/>
                  </a:cubicBezTo>
                  <a:cubicBezTo>
                    <a:pt x="9251" y="36481"/>
                    <a:pt x="14149" y="38510"/>
                    <a:pt x="19256" y="38510"/>
                  </a:cubicBezTo>
                  <a:cubicBezTo>
                    <a:pt x="24363" y="38510"/>
                    <a:pt x="29259" y="36481"/>
                    <a:pt x="32870" y="32871"/>
                  </a:cubicBezTo>
                  <a:cubicBezTo>
                    <a:pt x="36482" y="29259"/>
                    <a:pt x="38509" y="24362"/>
                    <a:pt x="38509" y="19255"/>
                  </a:cubicBezTo>
                  <a:cubicBezTo>
                    <a:pt x="38509" y="14149"/>
                    <a:pt x="36482" y="9252"/>
                    <a:pt x="32870" y="5640"/>
                  </a:cubicBezTo>
                  <a:cubicBezTo>
                    <a:pt x="29259" y="2030"/>
                    <a:pt x="24363" y="1"/>
                    <a:pt x="192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3" name="Google Shape;3183;p46">
              <a:extLst>
                <a:ext uri="{FF2B5EF4-FFF2-40B4-BE49-F238E27FC236}">
                  <a16:creationId xmlns:a16="http://schemas.microsoft.com/office/drawing/2014/main" id="{71FA0966-068A-0CFB-B686-098EA40FE742}"/>
                </a:ext>
              </a:extLst>
            </p:cNvPr>
            <p:cNvSpPr/>
            <p:nvPr/>
          </p:nvSpPr>
          <p:spPr>
            <a:xfrm>
              <a:off x="-2528187" y="1948506"/>
              <a:ext cx="1209153" cy="506093"/>
            </a:xfrm>
            <a:custGeom>
              <a:avLst/>
              <a:gdLst/>
              <a:ahLst/>
              <a:cxnLst/>
              <a:rect l="l" t="t" r="r" b="b"/>
              <a:pathLst>
                <a:path w="31824" h="13320" extrusionOk="0">
                  <a:moveTo>
                    <a:pt x="15913" y="0"/>
                  </a:moveTo>
                  <a:cubicBezTo>
                    <a:pt x="10011" y="0"/>
                    <a:pt x="4532" y="1811"/>
                    <a:pt x="1" y="4907"/>
                  </a:cubicBezTo>
                  <a:cubicBezTo>
                    <a:pt x="3467" y="9985"/>
                    <a:pt x="9300" y="13319"/>
                    <a:pt x="15913" y="13319"/>
                  </a:cubicBezTo>
                  <a:cubicBezTo>
                    <a:pt x="22526" y="13319"/>
                    <a:pt x="28357" y="9985"/>
                    <a:pt x="31824" y="4907"/>
                  </a:cubicBezTo>
                  <a:cubicBezTo>
                    <a:pt x="27293" y="1811"/>
                    <a:pt x="21814" y="0"/>
                    <a:pt x="159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4" name="Google Shape;3184;p46">
              <a:extLst>
                <a:ext uri="{FF2B5EF4-FFF2-40B4-BE49-F238E27FC236}">
                  <a16:creationId xmlns:a16="http://schemas.microsoft.com/office/drawing/2014/main" id="{424FBFC5-0562-FE07-6890-8B712BAEA186}"/>
                </a:ext>
              </a:extLst>
            </p:cNvPr>
            <p:cNvSpPr/>
            <p:nvPr/>
          </p:nvSpPr>
          <p:spPr>
            <a:xfrm>
              <a:off x="-1524074" y="1297004"/>
              <a:ext cx="212012" cy="123332"/>
            </a:xfrm>
            <a:custGeom>
              <a:avLst/>
              <a:gdLst/>
              <a:ahLst/>
              <a:cxnLst/>
              <a:rect l="l" t="t" r="r" b="b"/>
              <a:pathLst>
                <a:path w="5580" h="3246" extrusionOk="0">
                  <a:moveTo>
                    <a:pt x="3085" y="1"/>
                  </a:moveTo>
                  <a:cubicBezTo>
                    <a:pt x="2598" y="1"/>
                    <a:pt x="2208" y="399"/>
                    <a:pt x="2045" y="853"/>
                  </a:cubicBezTo>
                  <a:cubicBezTo>
                    <a:pt x="1966" y="800"/>
                    <a:pt x="1871" y="768"/>
                    <a:pt x="1761" y="768"/>
                  </a:cubicBezTo>
                  <a:cubicBezTo>
                    <a:pt x="1729" y="768"/>
                    <a:pt x="1696" y="771"/>
                    <a:pt x="1662" y="776"/>
                  </a:cubicBezTo>
                  <a:cubicBezTo>
                    <a:pt x="1411" y="819"/>
                    <a:pt x="1227" y="981"/>
                    <a:pt x="1118" y="1191"/>
                  </a:cubicBezTo>
                  <a:cubicBezTo>
                    <a:pt x="1041" y="1111"/>
                    <a:pt x="948" y="1059"/>
                    <a:pt x="846" y="1059"/>
                  </a:cubicBezTo>
                  <a:cubicBezTo>
                    <a:pt x="768" y="1059"/>
                    <a:pt x="685" y="1089"/>
                    <a:pt x="602" y="1162"/>
                  </a:cubicBezTo>
                  <a:cubicBezTo>
                    <a:pt x="457" y="1290"/>
                    <a:pt x="384" y="1482"/>
                    <a:pt x="384" y="1673"/>
                  </a:cubicBezTo>
                  <a:cubicBezTo>
                    <a:pt x="155" y="1688"/>
                    <a:pt x="1" y="1961"/>
                    <a:pt x="108" y="2211"/>
                  </a:cubicBezTo>
                  <a:cubicBezTo>
                    <a:pt x="200" y="2424"/>
                    <a:pt x="382" y="2487"/>
                    <a:pt x="580" y="2487"/>
                  </a:cubicBezTo>
                  <a:cubicBezTo>
                    <a:pt x="690" y="2487"/>
                    <a:pt x="806" y="2467"/>
                    <a:pt x="914" y="2444"/>
                  </a:cubicBezTo>
                  <a:cubicBezTo>
                    <a:pt x="979" y="2794"/>
                    <a:pt x="1333" y="2953"/>
                    <a:pt x="1701" y="2953"/>
                  </a:cubicBezTo>
                  <a:cubicBezTo>
                    <a:pt x="1933" y="2953"/>
                    <a:pt x="2171" y="2889"/>
                    <a:pt x="2344" y="2770"/>
                  </a:cubicBezTo>
                  <a:cubicBezTo>
                    <a:pt x="2547" y="3087"/>
                    <a:pt x="2906" y="3245"/>
                    <a:pt x="3260" y="3245"/>
                  </a:cubicBezTo>
                  <a:cubicBezTo>
                    <a:pt x="3679" y="3245"/>
                    <a:pt x="4091" y="3024"/>
                    <a:pt x="4230" y="2587"/>
                  </a:cubicBezTo>
                  <a:cubicBezTo>
                    <a:pt x="4346" y="2620"/>
                    <a:pt x="4475" y="2639"/>
                    <a:pt x="4605" y="2639"/>
                  </a:cubicBezTo>
                  <a:cubicBezTo>
                    <a:pt x="4942" y="2639"/>
                    <a:pt x="5285" y="2517"/>
                    <a:pt x="5411" y="2218"/>
                  </a:cubicBezTo>
                  <a:cubicBezTo>
                    <a:pt x="5580" y="1818"/>
                    <a:pt x="5213" y="1518"/>
                    <a:pt x="4839" y="1449"/>
                  </a:cubicBezTo>
                  <a:cubicBezTo>
                    <a:pt x="4896" y="1284"/>
                    <a:pt x="4855" y="1095"/>
                    <a:pt x="4697" y="945"/>
                  </a:cubicBezTo>
                  <a:cubicBezTo>
                    <a:pt x="4573" y="828"/>
                    <a:pt x="4440" y="782"/>
                    <a:pt x="4306" y="782"/>
                  </a:cubicBezTo>
                  <a:cubicBezTo>
                    <a:pt x="4126" y="782"/>
                    <a:pt x="3944" y="866"/>
                    <a:pt x="3777" y="971"/>
                  </a:cubicBezTo>
                  <a:cubicBezTo>
                    <a:pt x="3766" y="517"/>
                    <a:pt x="3641" y="8"/>
                    <a:pt x="3095" y="1"/>
                  </a:cubicBezTo>
                  <a:cubicBezTo>
                    <a:pt x="3092"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5" name="Google Shape;3185;p46">
              <a:extLst>
                <a:ext uri="{FF2B5EF4-FFF2-40B4-BE49-F238E27FC236}">
                  <a16:creationId xmlns:a16="http://schemas.microsoft.com/office/drawing/2014/main" id="{88B9A63A-C49A-9440-F3AD-1BC2CDBCCAE1}"/>
                </a:ext>
              </a:extLst>
            </p:cNvPr>
            <p:cNvSpPr/>
            <p:nvPr/>
          </p:nvSpPr>
          <p:spPr>
            <a:xfrm>
              <a:off x="-2609644" y="1646463"/>
              <a:ext cx="271474" cy="157869"/>
            </a:xfrm>
            <a:custGeom>
              <a:avLst/>
              <a:gdLst/>
              <a:ahLst/>
              <a:cxnLst/>
              <a:rect l="l" t="t" r="r" b="b"/>
              <a:pathLst>
                <a:path w="7145" h="4155" extrusionOk="0">
                  <a:moveTo>
                    <a:pt x="3194" y="0"/>
                  </a:moveTo>
                  <a:cubicBezTo>
                    <a:pt x="3189" y="0"/>
                    <a:pt x="3185" y="0"/>
                    <a:pt x="3181" y="1"/>
                  </a:cubicBezTo>
                  <a:cubicBezTo>
                    <a:pt x="2481" y="9"/>
                    <a:pt x="2322" y="661"/>
                    <a:pt x="2309" y="1244"/>
                  </a:cubicBezTo>
                  <a:cubicBezTo>
                    <a:pt x="2096" y="1108"/>
                    <a:pt x="1862" y="1000"/>
                    <a:pt x="1632" y="1000"/>
                  </a:cubicBezTo>
                  <a:cubicBezTo>
                    <a:pt x="1461" y="1000"/>
                    <a:pt x="1291" y="1059"/>
                    <a:pt x="1131" y="1210"/>
                  </a:cubicBezTo>
                  <a:cubicBezTo>
                    <a:pt x="930" y="1401"/>
                    <a:pt x="876" y="1642"/>
                    <a:pt x="949" y="1855"/>
                  </a:cubicBezTo>
                  <a:cubicBezTo>
                    <a:pt x="470" y="1940"/>
                    <a:pt x="0" y="2327"/>
                    <a:pt x="217" y="2839"/>
                  </a:cubicBezTo>
                  <a:cubicBezTo>
                    <a:pt x="379" y="3222"/>
                    <a:pt x="818" y="3378"/>
                    <a:pt x="1248" y="3378"/>
                  </a:cubicBezTo>
                  <a:cubicBezTo>
                    <a:pt x="1415" y="3378"/>
                    <a:pt x="1581" y="3354"/>
                    <a:pt x="1729" y="3312"/>
                  </a:cubicBezTo>
                  <a:cubicBezTo>
                    <a:pt x="1908" y="3872"/>
                    <a:pt x="2435" y="4154"/>
                    <a:pt x="2971" y="4154"/>
                  </a:cubicBezTo>
                  <a:cubicBezTo>
                    <a:pt x="3424" y="4154"/>
                    <a:pt x="3884" y="3952"/>
                    <a:pt x="4143" y="3545"/>
                  </a:cubicBezTo>
                  <a:cubicBezTo>
                    <a:pt x="4365" y="3698"/>
                    <a:pt x="4670" y="3780"/>
                    <a:pt x="4968" y="3780"/>
                  </a:cubicBezTo>
                  <a:cubicBezTo>
                    <a:pt x="5438" y="3780"/>
                    <a:pt x="5892" y="3577"/>
                    <a:pt x="5975" y="3129"/>
                  </a:cubicBezTo>
                  <a:cubicBezTo>
                    <a:pt x="6114" y="3159"/>
                    <a:pt x="6262" y="3183"/>
                    <a:pt x="6404" y="3183"/>
                  </a:cubicBezTo>
                  <a:cubicBezTo>
                    <a:pt x="6658" y="3183"/>
                    <a:pt x="6890" y="3104"/>
                    <a:pt x="7007" y="2831"/>
                  </a:cubicBezTo>
                  <a:cubicBezTo>
                    <a:pt x="7144" y="2510"/>
                    <a:pt x="6947" y="2160"/>
                    <a:pt x="6653" y="2142"/>
                  </a:cubicBezTo>
                  <a:cubicBezTo>
                    <a:pt x="6654" y="1896"/>
                    <a:pt x="6560" y="1651"/>
                    <a:pt x="6374" y="1487"/>
                  </a:cubicBezTo>
                  <a:cubicBezTo>
                    <a:pt x="6268" y="1394"/>
                    <a:pt x="6162" y="1355"/>
                    <a:pt x="6063" y="1355"/>
                  </a:cubicBezTo>
                  <a:cubicBezTo>
                    <a:pt x="5932" y="1355"/>
                    <a:pt x="5811" y="1422"/>
                    <a:pt x="5712" y="1524"/>
                  </a:cubicBezTo>
                  <a:cubicBezTo>
                    <a:pt x="5575" y="1255"/>
                    <a:pt x="5338" y="1048"/>
                    <a:pt x="5016" y="994"/>
                  </a:cubicBezTo>
                  <a:cubicBezTo>
                    <a:pt x="4972" y="987"/>
                    <a:pt x="4929" y="983"/>
                    <a:pt x="4888" y="983"/>
                  </a:cubicBezTo>
                  <a:cubicBezTo>
                    <a:pt x="4748" y="983"/>
                    <a:pt x="4627" y="1024"/>
                    <a:pt x="4526" y="1093"/>
                  </a:cubicBezTo>
                  <a:cubicBezTo>
                    <a:pt x="4318" y="510"/>
                    <a:pt x="3819" y="0"/>
                    <a:pt x="31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6" name="Google Shape;3186;p46">
              <a:extLst>
                <a:ext uri="{FF2B5EF4-FFF2-40B4-BE49-F238E27FC236}">
                  <a16:creationId xmlns:a16="http://schemas.microsoft.com/office/drawing/2014/main" id="{B00F93FF-A818-7519-72AC-8B12FCC57F3D}"/>
                </a:ext>
              </a:extLst>
            </p:cNvPr>
            <p:cNvSpPr/>
            <p:nvPr/>
          </p:nvSpPr>
          <p:spPr>
            <a:xfrm>
              <a:off x="-2051301" y="2101047"/>
              <a:ext cx="275426" cy="97647"/>
            </a:xfrm>
            <a:custGeom>
              <a:avLst/>
              <a:gdLst/>
              <a:ahLst/>
              <a:cxnLst/>
              <a:rect l="l" t="t" r="r" b="b"/>
              <a:pathLst>
                <a:path w="7249" h="2570" extrusionOk="0">
                  <a:moveTo>
                    <a:pt x="3624" y="1"/>
                  </a:moveTo>
                  <a:cubicBezTo>
                    <a:pt x="1623" y="1"/>
                    <a:pt x="0" y="576"/>
                    <a:pt x="0" y="1286"/>
                  </a:cubicBezTo>
                  <a:cubicBezTo>
                    <a:pt x="0" y="1996"/>
                    <a:pt x="1623" y="2569"/>
                    <a:pt x="3624" y="2569"/>
                  </a:cubicBezTo>
                  <a:cubicBezTo>
                    <a:pt x="5626" y="2569"/>
                    <a:pt x="7249" y="1996"/>
                    <a:pt x="7249" y="1286"/>
                  </a:cubicBezTo>
                  <a:cubicBezTo>
                    <a:pt x="7249" y="576"/>
                    <a:pt x="5626" y="1"/>
                    <a:pt x="3624"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7" name="Google Shape;3187;p46">
              <a:extLst>
                <a:ext uri="{FF2B5EF4-FFF2-40B4-BE49-F238E27FC236}">
                  <a16:creationId xmlns:a16="http://schemas.microsoft.com/office/drawing/2014/main" id="{847B2300-8A66-50F7-D48A-0CF8C6E200D4}"/>
                </a:ext>
              </a:extLst>
            </p:cNvPr>
            <p:cNvSpPr/>
            <p:nvPr/>
          </p:nvSpPr>
          <p:spPr>
            <a:xfrm>
              <a:off x="-2341300" y="1506877"/>
              <a:ext cx="827759" cy="653362"/>
            </a:xfrm>
            <a:custGeom>
              <a:avLst/>
              <a:gdLst/>
              <a:ahLst/>
              <a:cxnLst/>
              <a:rect l="l" t="t" r="r" b="b"/>
              <a:pathLst>
                <a:path w="21786" h="17196" extrusionOk="0">
                  <a:moveTo>
                    <a:pt x="11300" y="1"/>
                  </a:moveTo>
                  <a:cubicBezTo>
                    <a:pt x="11235" y="1"/>
                    <a:pt x="11183" y="53"/>
                    <a:pt x="11183" y="118"/>
                  </a:cubicBezTo>
                  <a:cubicBezTo>
                    <a:pt x="11182" y="135"/>
                    <a:pt x="11182" y="152"/>
                    <a:pt x="11179" y="170"/>
                  </a:cubicBezTo>
                  <a:cubicBezTo>
                    <a:pt x="11128" y="204"/>
                    <a:pt x="11098" y="262"/>
                    <a:pt x="11101" y="324"/>
                  </a:cubicBezTo>
                  <a:cubicBezTo>
                    <a:pt x="11084" y="1672"/>
                    <a:pt x="11075" y="3020"/>
                    <a:pt x="11073" y="4368"/>
                  </a:cubicBezTo>
                  <a:cubicBezTo>
                    <a:pt x="11061" y="5253"/>
                    <a:pt x="11046" y="6139"/>
                    <a:pt x="11031" y="7024"/>
                  </a:cubicBezTo>
                  <a:cubicBezTo>
                    <a:pt x="10996" y="9100"/>
                    <a:pt x="11035" y="11177"/>
                    <a:pt x="11053" y="13254"/>
                  </a:cubicBezTo>
                  <a:cubicBezTo>
                    <a:pt x="11049" y="13426"/>
                    <a:pt x="11049" y="13599"/>
                    <a:pt x="11046" y="13772"/>
                  </a:cubicBezTo>
                  <a:cubicBezTo>
                    <a:pt x="10840" y="13463"/>
                    <a:pt x="10582" y="13178"/>
                    <a:pt x="10375" y="12923"/>
                  </a:cubicBezTo>
                  <a:cubicBezTo>
                    <a:pt x="9725" y="12124"/>
                    <a:pt x="9121" y="11327"/>
                    <a:pt x="8340" y="10648"/>
                  </a:cubicBezTo>
                  <a:cubicBezTo>
                    <a:pt x="6761" y="9276"/>
                    <a:pt x="4877" y="7932"/>
                    <a:pt x="2834" y="7381"/>
                  </a:cubicBezTo>
                  <a:cubicBezTo>
                    <a:pt x="2477" y="7286"/>
                    <a:pt x="2051" y="7188"/>
                    <a:pt x="1640" y="7188"/>
                  </a:cubicBezTo>
                  <a:cubicBezTo>
                    <a:pt x="1248" y="7188"/>
                    <a:pt x="870" y="7277"/>
                    <a:pt x="580" y="7540"/>
                  </a:cubicBezTo>
                  <a:cubicBezTo>
                    <a:pt x="0" y="8068"/>
                    <a:pt x="136" y="8920"/>
                    <a:pt x="408" y="9568"/>
                  </a:cubicBezTo>
                  <a:cubicBezTo>
                    <a:pt x="1088" y="11181"/>
                    <a:pt x="2697" y="12065"/>
                    <a:pt x="4222" y="12741"/>
                  </a:cubicBezTo>
                  <a:cubicBezTo>
                    <a:pt x="6454" y="13730"/>
                    <a:pt x="8733" y="14628"/>
                    <a:pt x="11029" y="15459"/>
                  </a:cubicBezTo>
                  <a:cubicBezTo>
                    <a:pt x="11029" y="15953"/>
                    <a:pt x="11029" y="16447"/>
                    <a:pt x="11036" y="16941"/>
                  </a:cubicBezTo>
                  <a:cubicBezTo>
                    <a:pt x="11034" y="17110"/>
                    <a:pt x="11163" y="17195"/>
                    <a:pt x="11294" y="17195"/>
                  </a:cubicBezTo>
                  <a:cubicBezTo>
                    <a:pt x="11296" y="17195"/>
                    <a:pt x="11298" y="17195"/>
                    <a:pt x="11300" y="17195"/>
                  </a:cubicBezTo>
                  <a:cubicBezTo>
                    <a:pt x="11302" y="17195"/>
                    <a:pt x="11304" y="17195"/>
                    <a:pt x="11306" y="17195"/>
                  </a:cubicBezTo>
                  <a:cubicBezTo>
                    <a:pt x="11437" y="17195"/>
                    <a:pt x="11568" y="17110"/>
                    <a:pt x="11565" y="16941"/>
                  </a:cubicBezTo>
                  <a:cubicBezTo>
                    <a:pt x="11568" y="16729"/>
                    <a:pt x="11565" y="16516"/>
                    <a:pt x="11566" y="16303"/>
                  </a:cubicBezTo>
                  <a:cubicBezTo>
                    <a:pt x="11599" y="16280"/>
                    <a:pt x="11622" y="16245"/>
                    <a:pt x="11632" y="16207"/>
                  </a:cubicBezTo>
                  <a:cubicBezTo>
                    <a:pt x="11798" y="16085"/>
                    <a:pt x="12003" y="15979"/>
                    <a:pt x="12152" y="15872"/>
                  </a:cubicBezTo>
                  <a:cubicBezTo>
                    <a:pt x="12384" y="15707"/>
                    <a:pt x="12615" y="15541"/>
                    <a:pt x="12843" y="15371"/>
                  </a:cubicBezTo>
                  <a:cubicBezTo>
                    <a:pt x="13301" y="15034"/>
                    <a:pt x="13756" y="14693"/>
                    <a:pt x="14216" y="14358"/>
                  </a:cubicBezTo>
                  <a:cubicBezTo>
                    <a:pt x="15137" y="13684"/>
                    <a:pt x="16103" y="13088"/>
                    <a:pt x="17044" y="12443"/>
                  </a:cubicBezTo>
                  <a:cubicBezTo>
                    <a:pt x="17899" y="11855"/>
                    <a:pt x="18714" y="11203"/>
                    <a:pt x="19461" y="10481"/>
                  </a:cubicBezTo>
                  <a:cubicBezTo>
                    <a:pt x="20105" y="9858"/>
                    <a:pt x="20752" y="9168"/>
                    <a:pt x="21201" y="8386"/>
                  </a:cubicBezTo>
                  <a:cubicBezTo>
                    <a:pt x="21516" y="7833"/>
                    <a:pt x="21785" y="7015"/>
                    <a:pt x="21131" y="6588"/>
                  </a:cubicBezTo>
                  <a:cubicBezTo>
                    <a:pt x="20887" y="6430"/>
                    <a:pt x="20598" y="6371"/>
                    <a:pt x="20299" y="6371"/>
                  </a:cubicBezTo>
                  <a:cubicBezTo>
                    <a:pt x="19840" y="6371"/>
                    <a:pt x="19355" y="6510"/>
                    <a:pt x="18967" y="6643"/>
                  </a:cubicBezTo>
                  <a:cubicBezTo>
                    <a:pt x="17178" y="7258"/>
                    <a:pt x="15576" y="8619"/>
                    <a:pt x="14375" y="10051"/>
                  </a:cubicBezTo>
                  <a:cubicBezTo>
                    <a:pt x="13613" y="10959"/>
                    <a:pt x="13020" y="11996"/>
                    <a:pt x="12454" y="13034"/>
                  </a:cubicBezTo>
                  <a:cubicBezTo>
                    <a:pt x="12188" y="13524"/>
                    <a:pt x="11887" y="13998"/>
                    <a:pt x="11631" y="14492"/>
                  </a:cubicBezTo>
                  <a:cubicBezTo>
                    <a:pt x="11607" y="14538"/>
                    <a:pt x="11585" y="14583"/>
                    <a:pt x="11562" y="14628"/>
                  </a:cubicBezTo>
                  <a:cubicBezTo>
                    <a:pt x="11558" y="14215"/>
                    <a:pt x="11552" y="13800"/>
                    <a:pt x="11546" y="13386"/>
                  </a:cubicBezTo>
                  <a:cubicBezTo>
                    <a:pt x="11563" y="11265"/>
                    <a:pt x="11603" y="9144"/>
                    <a:pt x="11569" y="7024"/>
                  </a:cubicBezTo>
                  <a:cubicBezTo>
                    <a:pt x="11555" y="6139"/>
                    <a:pt x="11540" y="5253"/>
                    <a:pt x="11526" y="4368"/>
                  </a:cubicBezTo>
                  <a:cubicBezTo>
                    <a:pt x="11522" y="3020"/>
                    <a:pt x="11514" y="1672"/>
                    <a:pt x="11499" y="324"/>
                  </a:cubicBezTo>
                  <a:cubicBezTo>
                    <a:pt x="11502" y="262"/>
                    <a:pt x="11471" y="204"/>
                    <a:pt x="11421" y="170"/>
                  </a:cubicBezTo>
                  <a:cubicBezTo>
                    <a:pt x="11419" y="152"/>
                    <a:pt x="11418" y="135"/>
                    <a:pt x="11417" y="118"/>
                  </a:cubicBezTo>
                  <a:cubicBezTo>
                    <a:pt x="11417" y="53"/>
                    <a:pt x="11364" y="1"/>
                    <a:pt x="11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8" name="Google Shape;3188;p46">
              <a:extLst>
                <a:ext uri="{FF2B5EF4-FFF2-40B4-BE49-F238E27FC236}">
                  <a16:creationId xmlns:a16="http://schemas.microsoft.com/office/drawing/2014/main" id="{E58C77E4-D0C7-5FEC-DFC4-8064DA4E261B}"/>
                </a:ext>
              </a:extLst>
            </p:cNvPr>
            <p:cNvSpPr/>
            <p:nvPr/>
          </p:nvSpPr>
          <p:spPr>
            <a:xfrm>
              <a:off x="-1959244" y="1100543"/>
              <a:ext cx="217179" cy="340853"/>
            </a:xfrm>
            <a:custGeom>
              <a:avLst/>
              <a:gdLst/>
              <a:ahLst/>
              <a:cxnLst/>
              <a:rect l="l" t="t" r="r" b="b"/>
              <a:pathLst>
                <a:path w="5716" h="8971" extrusionOk="0">
                  <a:moveTo>
                    <a:pt x="4336" y="0"/>
                  </a:moveTo>
                  <a:cubicBezTo>
                    <a:pt x="3316" y="0"/>
                    <a:pt x="1906" y="1540"/>
                    <a:pt x="1006" y="3722"/>
                  </a:cubicBezTo>
                  <a:cubicBezTo>
                    <a:pt x="0" y="6163"/>
                    <a:pt x="14" y="8483"/>
                    <a:pt x="1035" y="8904"/>
                  </a:cubicBezTo>
                  <a:cubicBezTo>
                    <a:pt x="1143" y="8949"/>
                    <a:pt x="1259" y="8971"/>
                    <a:pt x="1379" y="8971"/>
                  </a:cubicBezTo>
                  <a:cubicBezTo>
                    <a:pt x="2399" y="8971"/>
                    <a:pt x="3809" y="7431"/>
                    <a:pt x="4709" y="5249"/>
                  </a:cubicBezTo>
                  <a:cubicBezTo>
                    <a:pt x="5715" y="2808"/>
                    <a:pt x="5703" y="488"/>
                    <a:pt x="4680" y="66"/>
                  </a:cubicBezTo>
                  <a:cubicBezTo>
                    <a:pt x="4572" y="22"/>
                    <a:pt x="4457" y="0"/>
                    <a:pt x="43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9" name="Google Shape;3189;p46">
              <a:extLst>
                <a:ext uri="{FF2B5EF4-FFF2-40B4-BE49-F238E27FC236}">
                  <a16:creationId xmlns:a16="http://schemas.microsoft.com/office/drawing/2014/main" id="{0D4EBFEC-67C0-2C0D-96CD-C5FB7E6F3C58}"/>
                </a:ext>
              </a:extLst>
            </p:cNvPr>
            <p:cNvSpPr/>
            <p:nvPr/>
          </p:nvSpPr>
          <p:spPr>
            <a:xfrm>
              <a:off x="-2104833" y="1454827"/>
              <a:ext cx="217179" cy="340891"/>
            </a:xfrm>
            <a:custGeom>
              <a:avLst/>
              <a:gdLst/>
              <a:ahLst/>
              <a:cxnLst/>
              <a:rect l="l" t="t" r="r" b="b"/>
              <a:pathLst>
                <a:path w="5716" h="8972" extrusionOk="0">
                  <a:moveTo>
                    <a:pt x="4336" y="1"/>
                  </a:moveTo>
                  <a:cubicBezTo>
                    <a:pt x="3317" y="1"/>
                    <a:pt x="1907" y="1540"/>
                    <a:pt x="1007" y="3723"/>
                  </a:cubicBezTo>
                  <a:cubicBezTo>
                    <a:pt x="1" y="6163"/>
                    <a:pt x="13" y="8483"/>
                    <a:pt x="1036" y="8905"/>
                  </a:cubicBezTo>
                  <a:cubicBezTo>
                    <a:pt x="1144" y="8949"/>
                    <a:pt x="1259" y="8971"/>
                    <a:pt x="1380" y="8971"/>
                  </a:cubicBezTo>
                  <a:cubicBezTo>
                    <a:pt x="2399" y="8971"/>
                    <a:pt x="3810" y="7432"/>
                    <a:pt x="4709" y="5249"/>
                  </a:cubicBezTo>
                  <a:cubicBezTo>
                    <a:pt x="5716" y="2808"/>
                    <a:pt x="5703" y="488"/>
                    <a:pt x="4680" y="67"/>
                  </a:cubicBezTo>
                  <a:cubicBezTo>
                    <a:pt x="4572" y="22"/>
                    <a:pt x="4457" y="1"/>
                    <a:pt x="43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0" name="Google Shape;3190;p46">
              <a:extLst>
                <a:ext uri="{FF2B5EF4-FFF2-40B4-BE49-F238E27FC236}">
                  <a16:creationId xmlns:a16="http://schemas.microsoft.com/office/drawing/2014/main" id="{C1E1A875-F16A-2BD8-B488-46D6A9E92C34}"/>
                </a:ext>
              </a:extLst>
            </p:cNvPr>
            <p:cNvSpPr/>
            <p:nvPr/>
          </p:nvSpPr>
          <p:spPr>
            <a:xfrm>
              <a:off x="-1930711" y="1275842"/>
              <a:ext cx="367678" cy="198068"/>
            </a:xfrm>
            <a:custGeom>
              <a:avLst/>
              <a:gdLst/>
              <a:ahLst/>
              <a:cxnLst/>
              <a:rect l="l" t="t" r="r" b="b"/>
              <a:pathLst>
                <a:path w="9677" h="5213" extrusionOk="0">
                  <a:moveTo>
                    <a:pt x="7403" y="1"/>
                  </a:moveTo>
                  <a:cubicBezTo>
                    <a:pt x="6467" y="1"/>
                    <a:pt x="5283" y="253"/>
                    <a:pt x="4069" y="758"/>
                  </a:cubicBezTo>
                  <a:cubicBezTo>
                    <a:pt x="1632" y="1771"/>
                    <a:pt x="0" y="3421"/>
                    <a:pt x="426" y="4443"/>
                  </a:cubicBezTo>
                  <a:cubicBezTo>
                    <a:pt x="639" y="4956"/>
                    <a:pt x="1330" y="5212"/>
                    <a:pt x="2274" y="5212"/>
                  </a:cubicBezTo>
                  <a:cubicBezTo>
                    <a:pt x="3210" y="5212"/>
                    <a:pt x="4394" y="4960"/>
                    <a:pt x="5608" y="4455"/>
                  </a:cubicBezTo>
                  <a:cubicBezTo>
                    <a:pt x="8046" y="3442"/>
                    <a:pt x="9677" y="1792"/>
                    <a:pt x="9253" y="771"/>
                  </a:cubicBezTo>
                  <a:cubicBezTo>
                    <a:pt x="9039" y="258"/>
                    <a:pt x="8348" y="1"/>
                    <a:pt x="74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1" name="Google Shape;3191;p46">
              <a:extLst>
                <a:ext uri="{FF2B5EF4-FFF2-40B4-BE49-F238E27FC236}">
                  <a16:creationId xmlns:a16="http://schemas.microsoft.com/office/drawing/2014/main" id="{80EA31A5-06C5-6950-E56F-F1E348AC04E6}"/>
                </a:ext>
              </a:extLst>
            </p:cNvPr>
            <p:cNvSpPr/>
            <p:nvPr/>
          </p:nvSpPr>
          <p:spPr>
            <a:xfrm>
              <a:off x="-2284197" y="1422951"/>
              <a:ext cx="367716" cy="198030"/>
            </a:xfrm>
            <a:custGeom>
              <a:avLst/>
              <a:gdLst/>
              <a:ahLst/>
              <a:cxnLst/>
              <a:rect l="l" t="t" r="r" b="b"/>
              <a:pathLst>
                <a:path w="9678" h="5212" extrusionOk="0">
                  <a:moveTo>
                    <a:pt x="7403" y="0"/>
                  </a:moveTo>
                  <a:cubicBezTo>
                    <a:pt x="6467" y="0"/>
                    <a:pt x="5283" y="252"/>
                    <a:pt x="4070" y="757"/>
                  </a:cubicBezTo>
                  <a:cubicBezTo>
                    <a:pt x="1631" y="1771"/>
                    <a:pt x="1" y="3421"/>
                    <a:pt x="425" y="4442"/>
                  </a:cubicBezTo>
                  <a:cubicBezTo>
                    <a:pt x="638" y="4955"/>
                    <a:pt x="1330" y="5212"/>
                    <a:pt x="2274" y="5212"/>
                  </a:cubicBezTo>
                  <a:cubicBezTo>
                    <a:pt x="3210" y="5212"/>
                    <a:pt x="4394" y="4959"/>
                    <a:pt x="5607" y="4454"/>
                  </a:cubicBezTo>
                  <a:cubicBezTo>
                    <a:pt x="8045" y="3441"/>
                    <a:pt x="9677" y="1791"/>
                    <a:pt x="9252" y="770"/>
                  </a:cubicBezTo>
                  <a:cubicBezTo>
                    <a:pt x="9039" y="257"/>
                    <a:pt x="8347" y="0"/>
                    <a:pt x="74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2" name="Google Shape;3192;p46">
              <a:extLst>
                <a:ext uri="{FF2B5EF4-FFF2-40B4-BE49-F238E27FC236}">
                  <a16:creationId xmlns:a16="http://schemas.microsoft.com/office/drawing/2014/main" id="{6C9BC3F6-BDE4-968E-3996-2A398DC8DE12}"/>
                </a:ext>
              </a:extLst>
            </p:cNvPr>
            <p:cNvSpPr/>
            <p:nvPr/>
          </p:nvSpPr>
          <p:spPr>
            <a:xfrm>
              <a:off x="-1930559" y="1422191"/>
              <a:ext cx="367868" cy="197422"/>
            </a:xfrm>
            <a:custGeom>
              <a:avLst/>
              <a:gdLst/>
              <a:ahLst/>
              <a:cxnLst/>
              <a:rect l="l" t="t" r="r" b="b"/>
              <a:pathLst>
                <a:path w="9682" h="5196" extrusionOk="0">
                  <a:moveTo>
                    <a:pt x="2286" y="0"/>
                  </a:moveTo>
                  <a:cubicBezTo>
                    <a:pt x="1333" y="0"/>
                    <a:pt x="635" y="259"/>
                    <a:pt x="422" y="776"/>
                  </a:cubicBezTo>
                  <a:cubicBezTo>
                    <a:pt x="0" y="1797"/>
                    <a:pt x="1637" y="3443"/>
                    <a:pt x="4077" y="4450"/>
                  </a:cubicBezTo>
                  <a:cubicBezTo>
                    <a:pt x="5285" y="4947"/>
                    <a:pt x="6463" y="5195"/>
                    <a:pt x="7396" y="5195"/>
                  </a:cubicBezTo>
                  <a:cubicBezTo>
                    <a:pt x="8349" y="5195"/>
                    <a:pt x="9047" y="4936"/>
                    <a:pt x="9260" y="4420"/>
                  </a:cubicBezTo>
                  <a:cubicBezTo>
                    <a:pt x="9681" y="3397"/>
                    <a:pt x="8043" y="1752"/>
                    <a:pt x="5604" y="746"/>
                  </a:cubicBezTo>
                  <a:cubicBezTo>
                    <a:pt x="4397" y="248"/>
                    <a:pt x="3219" y="0"/>
                    <a:pt x="22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3" name="Google Shape;3193;p46">
              <a:extLst>
                <a:ext uri="{FF2B5EF4-FFF2-40B4-BE49-F238E27FC236}">
                  <a16:creationId xmlns:a16="http://schemas.microsoft.com/office/drawing/2014/main" id="{67279D27-B4CC-B795-EE70-AA38D8728C4F}"/>
                </a:ext>
              </a:extLst>
            </p:cNvPr>
            <p:cNvSpPr/>
            <p:nvPr/>
          </p:nvSpPr>
          <p:spPr>
            <a:xfrm>
              <a:off x="-2284197" y="1276564"/>
              <a:ext cx="367906" cy="197460"/>
            </a:xfrm>
            <a:custGeom>
              <a:avLst/>
              <a:gdLst/>
              <a:ahLst/>
              <a:cxnLst/>
              <a:rect l="l" t="t" r="r" b="b"/>
              <a:pathLst>
                <a:path w="9683" h="5197" extrusionOk="0">
                  <a:moveTo>
                    <a:pt x="2285" y="1"/>
                  </a:moveTo>
                  <a:cubicBezTo>
                    <a:pt x="1332" y="1"/>
                    <a:pt x="635" y="260"/>
                    <a:pt x="422" y="776"/>
                  </a:cubicBezTo>
                  <a:cubicBezTo>
                    <a:pt x="1" y="1799"/>
                    <a:pt x="1637" y="3444"/>
                    <a:pt x="4078" y="4450"/>
                  </a:cubicBezTo>
                  <a:cubicBezTo>
                    <a:pt x="5286" y="4948"/>
                    <a:pt x="6464" y="5196"/>
                    <a:pt x="7398" y="5196"/>
                  </a:cubicBezTo>
                  <a:cubicBezTo>
                    <a:pt x="8350" y="5196"/>
                    <a:pt x="9047" y="4938"/>
                    <a:pt x="9260" y="4421"/>
                  </a:cubicBezTo>
                  <a:cubicBezTo>
                    <a:pt x="9683" y="3398"/>
                    <a:pt x="8045" y="1754"/>
                    <a:pt x="5604" y="747"/>
                  </a:cubicBezTo>
                  <a:cubicBezTo>
                    <a:pt x="4397" y="249"/>
                    <a:pt x="3219" y="1"/>
                    <a:pt x="22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4" name="Google Shape;3194;p46">
              <a:extLst>
                <a:ext uri="{FF2B5EF4-FFF2-40B4-BE49-F238E27FC236}">
                  <a16:creationId xmlns:a16="http://schemas.microsoft.com/office/drawing/2014/main" id="{6790B530-14C6-9C07-1C11-99812FEC0C59}"/>
                </a:ext>
              </a:extLst>
            </p:cNvPr>
            <p:cNvSpPr/>
            <p:nvPr/>
          </p:nvSpPr>
          <p:spPr>
            <a:xfrm>
              <a:off x="-1958902" y="1454903"/>
              <a:ext cx="217597" cy="340549"/>
            </a:xfrm>
            <a:custGeom>
              <a:avLst/>
              <a:gdLst/>
              <a:ahLst/>
              <a:cxnLst/>
              <a:rect l="l" t="t" r="r" b="b"/>
              <a:pathLst>
                <a:path w="5727" h="8963" extrusionOk="0">
                  <a:moveTo>
                    <a:pt x="1374" y="0"/>
                  </a:moveTo>
                  <a:cubicBezTo>
                    <a:pt x="1253" y="0"/>
                    <a:pt x="1137" y="22"/>
                    <a:pt x="1028" y="68"/>
                  </a:cubicBezTo>
                  <a:cubicBezTo>
                    <a:pt x="6" y="493"/>
                    <a:pt x="1" y="2813"/>
                    <a:pt x="1015" y="5251"/>
                  </a:cubicBezTo>
                  <a:cubicBezTo>
                    <a:pt x="1921" y="7427"/>
                    <a:pt x="3334" y="8962"/>
                    <a:pt x="4353" y="8962"/>
                  </a:cubicBezTo>
                  <a:cubicBezTo>
                    <a:pt x="4475" y="8962"/>
                    <a:pt x="4591" y="8940"/>
                    <a:pt x="4700" y="8895"/>
                  </a:cubicBezTo>
                  <a:cubicBezTo>
                    <a:pt x="5721" y="8470"/>
                    <a:pt x="5727" y="6149"/>
                    <a:pt x="4714" y="3712"/>
                  </a:cubicBezTo>
                  <a:cubicBezTo>
                    <a:pt x="3807" y="1534"/>
                    <a:pt x="2394" y="0"/>
                    <a:pt x="13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5" name="Google Shape;3195;p46">
              <a:extLst>
                <a:ext uri="{FF2B5EF4-FFF2-40B4-BE49-F238E27FC236}">
                  <a16:creationId xmlns:a16="http://schemas.microsoft.com/office/drawing/2014/main" id="{72D131F1-B800-CD5C-3786-4301C46BFA6B}"/>
                </a:ext>
              </a:extLst>
            </p:cNvPr>
            <p:cNvSpPr/>
            <p:nvPr/>
          </p:nvSpPr>
          <p:spPr>
            <a:xfrm>
              <a:off x="-2105972" y="1101417"/>
              <a:ext cx="217597" cy="340549"/>
            </a:xfrm>
            <a:custGeom>
              <a:avLst/>
              <a:gdLst/>
              <a:ahLst/>
              <a:cxnLst/>
              <a:rect l="l" t="t" r="r" b="b"/>
              <a:pathLst>
                <a:path w="5727" h="8963" extrusionOk="0">
                  <a:moveTo>
                    <a:pt x="1375" y="1"/>
                  </a:moveTo>
                  <a:cubicBezTo>
                    <a:pt x="1253" y="1"/>
                    <a:pt x="1136" y="23"/>
                    <a:pt x="1027" y="68"/>
                  </a:cubicBezTo>
                  <a:cubicBezTo>
                    <a:pt x="6" y="492"/>
                    <a:pt x="0" y="2812"/>
                    <a:pt x="1015" y="5250"/>
                  </a:cubicBezTo>
                  <a:cubicBezTo>
                    <a:pt x="1921" y="7428"/>
                    <a:pt x="3335" y="8962"/>
                    <a:pt x="4353" y="8962"/>
                  </a:cubicBezTo>
                  <a:cubicBezTo>
                    <a:pt x="4475" y="8962"/>
                    <a:pt x="4591" y="8940"/>
                    <a:pt x="4700" y="8895"/>
                  </a:cubicBezTo>
                  <a:cubicBezTo>
                    <a:pt x="5721" y="8470"/>
                    <a:pt x="5726" y="6150"/>
                    <a:pt x="4713" y="3711"/>
                  </a:cubicBezTo>
                  <a:cubicBezTo>
                    <a:pt x="3807" y="1535"/>
                    <a:pt x="2394" y="1"/>
                    <a:pt x="13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6" name="Google Shape;3196;p46">
              <a:extLst>
                <a:ext uri="{FF2B5EF4-FFF2-40B4-BE49-F238E27FC236}">
                  <a16:creationId xmlns:a16="http://schemas.microsoft.com/office/drawing/2014/main" id="{FAF1BCCB-2AD2-E2D0-7AE5-76B1BED4C5BA}"/>
                </a:ext>
              </a:extLst>
            </p:cNvPr>
            <p:cNvSpPr/>
            <p:nvPr/>
          </p:nvSpPr>
          <p:spPr>
            <a:xfrm>
              <a:off x="-2005633" y="1045872"/>
              <a:ext cx="164024" cy="391500"/>
            </a:xfrm>
            <a:custGeom>
              <a:avLst/>
              <a:gdLst/>
              <a:ahLst/>
              <a:cxnLst/>
              <a:rect l="l" t="t" r="r" b="b"/>
              <a:pathLst>
                <a:path w="4317" h="10304" extrusionOk="0">
                  <a:moveTo>
                    <a:pt x="2159" y="1"/>
                  </a:moveTo>
                  <a:cubicBezTo>
                    <a:pt x="967" y="1"/>
                    <a:pt x="1" y="2307"/>
                    <a:pt x="1" y="5153"/>
                  </a:cubicBezTo>
                  <a:cubicBezTo>
                    <a:pt x="1" y="7997"/>
                    <a:pt x="967" y="10304"/>
                    <a:pt x="2159" y="10304"/>
                  </a:cubicBezTo>
                  <a:cubicBezTo>
                    <a:pt x="3350" y="10304"/>
                    <a:pt x="4317" y="7997"/>
                    <a:pt x="4317" y="5153"/>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7" name="Google Shape;3197;p46">
              <a:extLst>
                <a:ext uri="{FF2B5EF4-FFF2-40B4-BE49-F238E27FC236}">
                  <a16:creationId xmlns:a16="http://schemas.microsoft.com/office/drawing/2014/main" id="{3AF7D70F-A5E9-A8BF-54B3-EAD9515BE250}"/>
                </a:ext>
              </a:extLst>
            </p:cNvPr>
            <p:cNvSpPr/>
            <p:nvPr/>
          </p:nvSpPr>
          <p:spPr>
            <a:xfrm>
              <a:off x="-2005633" y="1458474"/>
              <a:ext cx="164024" cy="391500"/>
            </a:xfrm>
            <a:custGeom>
              <a:avLst/>
              <a:gdLst/>
              <a:ahLst/>
              <a:cxnLst/>
              <a:rect l="l" t="t" r="r" b="b"/>
              <a:pathLst>
                <a:path w="4317" h="10304" extrusionOk="0">
                  <a:moveTo>
                    <a:pt x="2159" y="1"/>
                  </a:moveTo>
                  <a:cubicBezTo>
                    <a:pt x="967" y="1"/>
                    <a:pt x="1" y="2307"/>
                    <a:pt x="1" y="5152"/>
                  </a:cubicBezTo>
                  <a:cubicBezTo>
                    <a:pt x="1" y="7998"/>
                    <a:pt x="967" y="10304"/>
                    <a:pt x="2159" y="10304"/>
                  </a:cubicBezTo>
                  <a:cubicBezTo>
                    <a:pt x="3350" y="10304"/>
                    <a:pt x="4317" y="7998"/>
                    <a:pt x="4317" y="5152"/>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8" name="Google Shape;3198;p46">
              <a:extLst>
                <a:ext uri="{FF2B5EF4-FFF2-40B4-BE49-F238E27FC236}">
                  <a16:creationId xmlns:a16="http://schemas.microsoft.com/office/drawing/2014/main" id="{EFF534B9-2722-E3B1-5539-68053AF6E88F}"/>
                </a:ext>
              </a:extLst>
            </p:cNvPr>
            <p:cNvSpPr/>
            <p:nvPr/>
          </p:nvSpPr>
          <p:spPr>
            <a:xfrm>
              <a:off x="-1948188" y="1151948"/>
              <a:ext cx="340891" cy="300198"/>
            </a:xfrm>
            <a:custGeom>
              <a:avLst/>
              <a:gdLst/>
              <a:ahLst/>
              <a:cxnLst/>
              <a:rect l="l" t="t" r="r" b="b"/>
              <a:pathLst>
                <a:path w="8972" h="7901" extrusionOk="0">
                  <a:moveTo>
                    <a:pt x="7257" y="1"/>
                  </a:moveTo>
                  <a:cubicBezTo>
                    <a:pt x="6157" y="1"/>
                    <a:pt x="4473" y="911"/>
                    <a:pt x="2960" y="2424"/>
                  </a:cubicBezTo>
                  <a:cubicBezTo>
                    <a:pt x="947" y="4437"/>
                    <a:pt x="0" y="6751"/>
                    <a:pt x="843" y="7593"/>
                  </a:cubicBezTo>
                  <a:cubicBezTo>
                    <a:pt x="1052" y="7802"/>
                    <a:pt x="1351" y="7900"/>
                    <a:pt x="1714" y="7900"/>
                  </a:cubicBezTo>
                  <a:cubicBezTo>
                    <a:pt x="2815" y="7900"/>
                    <a:pt x="4499" y="6990"/>
                    <a:pt x="6012" y="5477"/>
                  </a:cubicBezTo>
                  <a:cubicBezTo>
                    <a:pt x="8024" y="3465"/>
                    <a:pt x="8971" y="1151"/>
                    <a:pt x="8129" y="309"/>
                  </a:cubicBezTo>
                  <a:cubicBezTo>
                    <a:pt x="7920" y="100"/>
                    <a:pt x="7620" y="1"/>
                    <a:pt x="72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9" name="Google Shape;3199;p46">
              <a:extLst>
                <a:ext uri="{FF2B5EF4-FFF2-40B4-BE49-F238E27FC236}">
                  <a16:creationId xmlns:a16="http://schemas.microsoft.com/office/drawing/2014/main" id="{8B8E90C4-BBAE-2658-D49A-18D7CAD11025}"/>
                </a:ext>
              </a:extLst>
            </p:cNvPr>
            <p:cNvSpPr/>
            <p:nvPr/>
          </p:nvSpPr>
          <p:spPr>
            <a:xfrm>
              <a:off x="-2239897" y="1443657"/>
              <a:ext cx="340815" cy="300236"/>
            </a:xfrm>
            <a:custGeom>
              <a:avLst/>
              <a:gdLst/>
              <a:ahLst/>
              <a:cxnLst/>
              <a:rect l="l" t="t" r="r" b="b"/>
              <a:pathLst>
                <a:path w="8970" h="7902" extrusionOk="0">
                  <a:moveTo>
                    <a:pt x="7257" y="1"/>
                  </a:moveTo>
                  <a:cubicBezTo>
                    <a:pt x="6156" y="1"/>
                    <a:pt x="4472" y="913"/>
                    <a:pt x="2958" y="2425"/>
                  </a:cubicBezTo>
                  <a:cubicBezTo>
                    <a:pt x="947" y="4437"/>
                    <a:pt x="0" y="6751"/>
                    <a:pt x="842" y="7594"/>
                  </a:cubicBezTo>
                  <a:cubicBezTo>
                    <a:pt x="1051" y="7803"/>
                    <a:pt x="1350" y="7902"/>
                    <a:pt x="1713" y="7902"/>
                  </a:cubicBezTo>
                  <a:cubicBezTo>
                    <a:pt x="2813" y="7902"/>
                    <a:pt x="4498" y="6991"/>
                    <a:pt x="6010" y="5477"/>
                  </a:cubicBezTo>
                  <a:cubicBezTo>
                    <a:pt x="8023" y="3466"/>
                    <a:pt x="8970" y="1151"/>
                    <a:pt x="8127" y="309"/>
                  </a:cubicBezTo>
                  <a:cubicBezTo>
                    <a:pt x="7918" y="100"/>
                    <a:pt x="7619" y="1"/>
                    <a:pt x="72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0" name="Google Shape;3200;p46">
              <a:extLst>
                <a:ext uri="{FF2B5EF4-FFF2-40B4-BE49-F238E27FC236}">
                  <a16:creationId xmlns:a16="http://schemas.microsoft.com/office/drawing/2014/main" id="{079B4908-8B64-D0D3-1C49-73F9C6DCC1AA}"/>
                </a:ext>
              </a:extLst>
            </p:cNvPr>
            <p:cNvSpPr/>
            <p:nvPr/>
          </p:nvSpPr>
          <p:spPr>
            <a:xfrm>
              <a:off x="-1913045" y="1365923"/>
              <a:ext cx="391500" cy="164024"/>
            </a:xfrm>
            <a:custGeom>
              <a:avLst/>
              <a:gdLst/>
              <a:ahLst/>
              <a:cxnLst/>
              <a:rect l="l" t="t" r="r" b="b"/>
              <a:pathLst>
                <a:path w="10304" h="4317" extrusionOk="0">
                  <a:moveTo>
                    <a:pt x="5151" y="0"/>
                  </a:moveTo>
                  <a:cubicBezTo>
                    <a:pt x="2307" y="0"/>
                    <a:pt x="0" y="967"/>
                    <a:pt x="0" y="2158"/>
                  </a:cubicBezTo>
                  <a:cubicBezTo>
                    <a:pt x="0" y="3350"/>
                    <a:pt x="2307" y="4316"/>
                    <a:pt x="5151" y="4316"/>
                  </a:cubicBezTo>
                  <a:cubicBezTo>
                    <a:pt x="7996" y="4316"/>
                    <a:pt x="10303" y="3350"/>
                    <a:pt x="10303" y="2158"/>
                  </a:cubicBezTo>
                  <a:cubicBezTo>
                    <a:pt x="10303" y="967"/>
                    <a:pt x="7996" y="0"/>
                    <a:pt x="51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1" name="Google Shape;3201;p46">
              <a:extLst>
                <a:ext uri="{FF2B5EF4-FFF2-40B4-BE49-F238E27FC236}">
                  <a16:creationId xmlns:a16="http://schemas.microsoft.com/office/drawing/2014/main" id="{7DA06536-239C-2169-5EC8-9EF001FD3EDB}"/>
                </a:ext>
              </a:extLst>
            </p:cNvPr>
            <p:cNvSpPr/>
            <p:nvPr/>
          </p:nvSpPr>
          <p:spPr>
            <a:xfrm>
              <a:off x="-2325647" y="1365923"/>
              <a:ext cx="391500" cy="164024"/>
            </a:xfrm>
            <a:custGeom>
              <a:avLst/>
              <a:gdLst/>
              <a:ahLst/>
              <a:cxnLst/>
              <a:rect l="l" t="t" r="r" b="b"/>
              <a:pathLst>
                <a:path w="10304" h="4317" extrusionOk="0">
                  <a:moveTo>
                    <a:pt x="5151" y="0"/>
                  </a:moveTo>
                  <a:cubicBezTo>
                    <a:pt x="2306" y="0"/>
                    <a:pt x="0" y="967"/>
                    <a:pt x="0" y="2158"/>
                  </a:cubicBezTo>
                  <a:cubicBezTo>
                    <a:pt x="0" y="3350"/>
                    <a:pt x="2306" y="4316"/>
                    <a:pt x="5151" y="4316"/>
                  </a:cubicBezTo>
                  <a:cubicBezTo>
                    <a:pt x="7997" y="4316"/>
                    <a:pt x="10303" y="3350"/>
                    <a:pt x="10303" y="2158"/>
                  </a:cubicBezTo>
                  <a:cubicBezTo>
                    <a:pt x="10303" y="967"/>
                    <a:pt x="7997" y="0"/>
                    <a:pt x="51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2" name="Google Shape;3202;p46">
              <a:extLst>
                <a:ext uri="{FF2B5EF4-FFF2-40B4-BE49-F238E27FC236}">
                  <a16:creationId xmlns:a16="http://schemas.microsoft.com/office/drawing/2014/main" id="{44AE7E0E-D047-B545-80BA-226261215439}"/>
                </a:ext>
              </a:extLst>
            </p:cNvPr>
            <p:cNvSpPr/>
            <p:nvPr/>
          </p:nvSpPr>
          <p:spPr>
            <a:xfrm>
              <a:off x="-1948188" y="1443657"/>
              <a:ext cx="340891" cy="300236"/>
            </a:xfrm>
            <a:custGeom>
              <a:avLst/>
              <a:gdLst/>
              <a:ahLst/>
              <a:cxnLst/>
              <a:rect l="l" t="t" r="r" b="b"/>
              <a:pathLst>
                <a:path w="8972" h="7902" extrusionOk="0">
                  <a:moveTo>
                    <a:pt x="1713" y="1"/>
                  </a:moveTo>
                  <a:cubicBezTo>
                    <a:pt x="1351" y="1"/>
                    <a:pt x="1052" y="100"/>
                    <a:pt x="843" y="309"/>
                  </a:cubicBezTo>
                  <a:cubicBezTo>
                    <a:pt x="0" y="1151"/>
                    <a:pt x="949" y="3466"/>
                    <a:pt x="2960" y="5477"/>
                  </a:cubicBezTo>
                  <a:cubicBezTo>
                    <a:pt x="4473" y="6991"/>
                    <a:pt x="6157" y="7902"/>
                    <a:pt x="7258" y="7902"/>
                  </a:cubicBezTo>
                  <a:cubicBezTo>
                    <a:pt x="7620" y="7902"/>
                    <a:pt x="7920" y="7803"/>
                    <a:pt x="8129" y="7594"/>
                  </a:cubicBezTo>
                  <a:cubicBezTo>
                    <a:pt x="8971" y="6751"/>
                    <a:pt x="8024" y="4437"/>
                    <a:pt x="6012" y="2425"/>
                  </a:cubicBezTo>
                  <a:cubicBezTo>
                    <a:pt x="4499" y="913"/>
                    <a:pt x="2814" y="1"/>
                    <a:pt x="17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3" name="Google Shape;3203;p46">
              <a:extLst>
                <a:ext uri="{FF2B5EF4-FFF2-40B4-BE49-F238E27FC236}">
                  <a16:creationId xmlns:a16="http://schemas.microsoft.com/office/drawing/2014/main" id="{D1F3EBE7-F3BE-9C4F-0148-7057122D9D00}"/>
                </a:ext>
              </a:extLst>
            </p:cNvPr>
            <p:cNvSpPr/>
            <p:nvPr/>
          </p:nvSpPr>
          <p:spPr>
            <a:xfrm>
              <a:off x="-2239897" y="1151948"/>
              <a:ext cx="340815" cy="300236"/>
            </a:xfrm>
            <a:custGeom>
              <a:avLst/>
              <a:gdLst/>
              <a:ahLst/>
              <a:cxnLst/>
              <a:rect l="l" t="t" r="r" b="b"/>
              <a:pathLst>
                <a:path w="8970" h="7902" extrusionOk="0">
                  <a:moveTo>
                    <a:pt x="1713" y="1"/>
                  </a:moveTo>
                  <a:cubicBezTo>
                    <a:pt x="1351" y="1"/>
                    <a:pt x="1052" y="100"/>
                    <a:pt x="843" y="309"/>
                  </a:cubicBezTo>
                  <a:cubicBezTo>
                    <a:pt x="0" y="1151"/>
                    <a:pt x="947" y="3465"/>
                    <a:pt x="2958" y="5477"/>
                  </a:cubicBezTo>
                  <a:cubicBezTo>
                    <a:pt x="4473" y="6990"/>
                    <a:pt x="6157" y="7901"/>
                    <a:pt x="7257" y="7901"/>
                  </a:cubicBezTo>
                  <a:cubicBezTo>
                    <a:pt x="7619" y="7901"/>
                    <a:pt x="7918" y="7802"/>
                    <a:pt x="8127" y="7594"/>
                  </a:cubicBezTo>
                  <a:cubicBezTo>
                    <a:pt x="8970" y="6751"/>
                    <a:pt x="8023" y="4437"/>
                    <a:pt x="6012" y="2425"/>
                  </a:cubicBezTo>
                  <a:cubicBezTo>
                    <a:pt x="4498" y="912"/>
                    <a:pt x="2813" y="1"/>
                    <a:pt x="17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4" name="Google Shape;3204;p46">
              <a:extLst>
                <a:ext uri="{FF2B5EF4-FFF2-40B4-BE49-F238E27FC236}">
                  <a16:creationId xmlns:a16="http://schemas.microsoft.com/office/drawing/2014/main" id="{0B7246D7-D4A5-358F-8BB7-31B4B7BF5EAA}"/>
                </a:ext>
              </a:extLst>
            </p:cNvPr>
            <p:cNvSpPr/>
            <p:nvPr/>
          </p:nvSpPr>
          <p:spPr>
            <a:xfrm>
              <a:off x="-2163152" y="1208405"/>
              <a:ext cx="479079" cy="479079"/>
            </a:xfrm>
            <a:custGeom>
              <a:avLst/>
              <a:gdLst/>
              <a:ahLst/>
              <a:cxnLst/>
              <a:rect l="l" t="t" r="r" b="b"/>
              <a:pathLst>
                <a:path w="12609" h="12609" extrusionOk="0">
                  <a:moveTo>
                    <a:pt x="6305" y="0"/>
                  </a:moveTo>
                  <a:cubicBezTo>
                    <a:pt x="2823" y="0"/>
                    <a:pt x="1" y="2823"/>
                    <a:pt x="1" y="6304"/>
                  </a:cubicBezTo>
                  <a:cubicBezTo>
                    <a:pt x="1" y="7976"/>
                    <a:pt x="664" y="9580"/>
                    <a:pt x="1847" y="10762"/>
                  </a:cubicBezTo>
                  <a:cubicBezTo>
                    <a:pt x="3029" y="11944"/>
                    <a:pt x="4633" y="12608"/>
                    <a:pt x="6305" y="12608"/>
                  </a:cubicBezTo>
                  <a:cubicBezTo>
                    <a:pt x="7977" y="12608"/>
                    <a:pt x="9580" y="11944"/>
                    <a:pt x="10762" y="10762"/>
                  </a:cubicBezTo>
                  <a:cubicBezTo>
                    <a:pt x="11944" y="9580"/>
                    <a:pt x="12609" y="7976"/>
                    <a:pt x="12609" y="6304"/>
                  </a:cubicBezTo>
                  <a:cubicBezTo>
                    <a:pt x="12609" y="4632"/>
                    <a:pt x="11944" y="3029"/>
                    <a:pt x="10762" y="1847"/>
                  </a:cubicBezTo>
                  <a:cubicBezTo>
                    <a:pt x="9580" y="663"/>
                    <a:pt x="7977" y="0"/>
                    <a:pt x="63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5" name="Google Shape;3205;p46">
              <a:extLst>
                <a:ext uri="{FF2B5EF4-FFF2-40B4-BE49-F238E27FC236}">
                  <a16:creationId xmlns:a16="http://schemas.microsoft.com/office/drawing/2014/main" id="{C85E540F-9FD0-F174-BC16-D1AA62846E4A}"/>
                </a:ext>
              </a:extLst>
            </p:cNvPr>
            <p:cNvSpPr/>
            <p:nvPr/>
          </p:nvSpPr>
          <p:spPr>
            <a:xfrm>
              <a:off x="-2163152" y="1417594"/>
              <a:ext cx="479079" cy="269878"/>
            </a:xfrm>
            <a:custGeom>
              <a:avLst/>
              <a:gdLst/>
              <a:ahLst/>
              <a:cxnLst/>
              <a:rect l="l" t="t" r="r" b="b"/>
              <a:pathLst>
                <a:path w="12609" h="7103" extrusionOk="0">
                  <a:moveTo>
                    <a:pt x="52" y="1"/>
                  </a:moveTo>
                  <a:cubicBezTo>
                    <a:pt x="19" y="266"/>
                    <a:pt x="1" y="532"/>
                    <a:pt x="1" y="798"/>
                  </a:cubicBezTo>
                  <a:cubicBezTo>
                    <a:pt x="1" y="4280"/>
                    <a:pt x="2823" y="7102"/>
                    <a:pt x="6305" y="7102"/>
                  </a:cubicBezTo>
                  <a:cubicBezTo>
                    <a:pt x="9786" y="7102"/>
                    <a:pt x="12609" y="4280"/>
                    <a:pt x="12609" y="798"/>
                  </a:cubicBezTo>
                  <a:cubicBezTo>
                    <a:pt x="12609" y="532"/>
                    <a:pt x="12592" y="266"/>
                    <a:pt x="12558" y="1"/>
                  </a:cubicBezTo>
                  <a:cubicBezTo>
                    <a:pt x="12165" y="3106"/>
                    <a:pt x="9516" y="5508"/>
                    <a:pt x="6305" y="5508"/>
                  </a:cubicBezTo>
                  <a:cubicBezTo>
                    <a:pt x="3092" y="5508"/>
                    <a:pt x="444" y="3106"/>
                    <a:pt x="52"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6" name="Google Shape;3206;p46">
              <a:extLst>
                <a:ext uri="{FF2B5EF4-FFF2-40B4-BE49-F238E27FC236}">
                  <a16:creationId xmlns:a16="http://schemas.microsoft.com/office/drawing/2014/main" id="{8AEA229C-6F6F-C3E8-9D9A-2BE137988A21}"/>
                </a:ext>
              </a:extLst>
            </p:cNvPr>
            <p:cNvSpPr/>
            <p:nvPr/>
          </p:nvSpPr>
          <p:spPr>
            <a:xfrm>
              <a:off x="-2163228" y="1208405"/>
              <a:ext cx="479155" cy="454382"/>
            </a:xfrm>
            <a:custGeom>
              <a:avLst/>
              <a:gdLst/>
              <a:ahLst/>
              <a:cxnLst/>
              <a:rect l="l" t="t" r="r" b="b"/>
              <a:pathLst>
                <a:path w="12611" h="11959" extrusionOk="0">
                  <a:moveTo>
                    <a:pt x="6305" y="0"/>
                  </a:moveTo>
                  <a:cubicBezTo>
                    <a:pt x="6241" y="0"/>
                    <a:pt x="6175" y="3"/>
                    <a:pt x="6110" y="4"/>
                  </a:cubicBezTo>
                  <a:cubicBezTo>
                    <a:pt x="5920" y="665"/>
                    <a:pt x="6200" y="1486"/>
                    <a:pt x="6845" y="1719"/>
                  </a:cubicBezTo>
                  <a:cubicBezTo>
                    <a:pt x="7020" y="1782"/>
                    <a:pt x="7204" y="1799"/>
                    <a:pt x="7390" y="1799"/>
                  </a:cubicBezTo>
                  <a:cubicBezTo>
                    <a:pt x="7610" y="1799"/>
                    <a:pt x="7834" y="1775"/>
                    <a:pt x="8055" y="1775"/>
                  </a:cubicBezTo>
                  <a:cubicBezTo>
                    <a:pt x="8084" y="1775"/>
                    <a:pt x="8112" y="1776"/>
                    <a:pt x="8141" y="1777"/>
                  </a:cubicBezTo>
                  <a:cubicBezTo>
                    <a:pt x="9015" y="1803"/>
                    <a:pt x="9854" y="2352"/>
                    <a:pt x="10227" y="3144"/>
                  </a:cubicBezTo>
                  <a:cubicBezTo>
                    <a:pt x="10356" y="3416"/>
                    <a:pt x="10450" y="3733"/>
                    <a:pt x="10704" y="3894"/>
                  </a:cubicBezTo>
                  <a:cubicBezTo>
                    <a:pt x="10816" y="3965"/>
                    <a:pt x="10935" y="3993"/>
                    <a:pt x="11058" y="3993"/>
                  </a:cubicBezTo>
                  <a:cubicBezTo>
                    <a:pt x="11368" y="3993"/>
                    <a:pt x="11705" y="3814"/>
                    <a:pt x="12037" y="3678"/>
                  </a:cubicBezTo>
                  <a:cubicBezTo>
                    <a:pt x="11042" y="1508"/>
                    <a:pt x="8851" y="0"/>
                    <a:pt x="6305" y="0"/>
                  </a:cubicBezTo>
                  <a:close/>
                  <a:moveTo>
                    <a:pt x="12521" y="5253"/>
                  </a:moveTo>
                  <a:cubicBezTo>
                    <a:pt x="12048" y="5472"/>
                    <a:pt x="11496" y="5525"/>
                    <a:pt x="11017" y="5748"/>
                  </a:cubicBezTo>
                  <a:cubicBezTo>
                    <a:pt x="10122" y="6166"/>
                    <a:pt x="9603" y="7419"/>
                    <a:pt x="10212" y="8196"/>
                  </a:cubicBezTo>
                  <a:cubicBezTo>
                    <a:pt x="10346" y="8368"/>
                    <a:pt x="10538" y="8560"/>
                    <a:pt x="10465" y="8766"/>
                  </a:cubicBezTo>
                  <a:cubicBezTo>
                    <a:pt x="10422" y="8885"/>
                    <a:pt x="10306" y="8955"/>
                    <a:pt x="10208" y="9036"/>
                  </a:cubicBezTo>
                  <a:cubicBezTo>
                    <a:pt x="9802" y="9374"/>
                    <a:pt x="9715" y="9983"/>
                    <a:pt x="9857" y="10493"/>
                  </a:cubicBezTo>
                  <a:cubicBezTo>
                    <a:pt x="9932" y="10763"/>
                    <a:pt x="10060" y="11013"/>
                    <a:pt x="10212" y="11250"/>
                  </a:cubicBezTo>
                  <a:cubicBezTo>
                    <a:pt x="11672" y="10096"/>
                    <a:pt x="12611" y="8310"/>
                    <a:pt x="12611" y="6304"/>
                  </a:cubicBezTo>
                  <a:cubicBezTo>
                    <a:pt x="12611" y="5951"/>
                    <a:pt x="12580" y="5600"/>
                    <a:pt x="12521" y="5253"/>
                  </a:cubicBezTo>
                  <a:close/>
                  <a:moveTo>
                    <a:pt x="4050" y="418"/>
                  </a:moveTo>
                  <a:cubicBezTo>
                    <a:pt x="1685" y="1325"/>
                    <a:pt x="3" y="3618"/>
                    <a:pt x="3" y="6304"/>
                  </a:cubicBezTo>
                  <a:cubicBezTo>
                    <a:pt x="0" y="8005"/>
                    <a:pt x="688" y="9635"/>
                    <a:pt x="1907" y="10819"/>
                  </a:cubicBezTo>
                  <a:cubicBezTo>
                    <a:pt x="2021" y="10701"/>
                    <a:pt x="2168" y="10623"/>
                    <a:pt x="2332" y="10616"/>
                  </a:cubicBezTo>
                  <a:cubicBezTo>
                    <a:pt x="2340" y="10616"/>
                    <a:pt x="2348" y="10616"/>
                    <a:pt x="2355" y="10616"/>
                  </a:cubicBezTo>
                  <a:cubicBezTo>
                    <a:pt x="2564" y="10616"/>
                    <a:pt x="2759" y="10723"/>
                    <a:pt x="2941" y="10825"/>
                  </a:cubicBezTo>
                  <a:lnTo>
                    <a:pt x="4570" y="11745"/>
                  </a:lnTo>
                  <a:cubicBezTo>
                    <a:pt x="4768" y="11857"/>
                    <a:pt x="5020" y="11959"/>
                    <a:pt x="5240" y="11959"/>
                  </a:cubicBezTo>
                  <a:cubicBezTo>
                    <a:pt x="5393" y="11959"/>
                    <a:pt x="5531" y="11909"/>
                    <a:pt x="5622" y="11778"/>
                  </a:cubicBezTo>
                  <a:cubicBezTo>
                    <a:pt x="5773" y="11559"/>
                    <a:pt x="5664" y="11245"/>
                    <a:pt x="5472" y="11061"/>
                  </a:cubicBezTo>
                  <a:cubicBezTo>
                    <a:pt x="5281" y="10877"/>
                    <a:pt x="5026" y="10777"/>
                    <a:pt x="4805" y="10629"/>
                  </a:cubicBezTo>
                  <a:cubicBezTo>
                    <a:pt x="4301" y="10292"/>
                    <a:pt x="4002" y="9735"/>
                    <a:pt x="3605" y="9279"/>
                  </a:cubicBezTo>
                  <a:cubicBezTo>
                    <a:pt x="3413" y="9058"/>
                    <a:pt x="3181" y="8865"/>
                    <a:pt x="2912" y="8746"/>
                  </a:cubicBezTo>
                  <a:cubicBezTo>
                    <a:pt x="2580" y="8602"/>
                    <a:pt x="1970" y="8790"/>
                    <a:pt x="2096" y="8222"/>
                  </a:cubicBezTo>
                  <a:cubicBezTo>
                    <a:pt x="2173" y="7873"/>
                    <a:pt x="2448" y="7600"/>
                    <a:pt x="2580" y="7276"/>
                  </a:cubicBezTo>
                  <a:cubicBezTo>
                    <a:pt x="2615" y="7187"/>
                    <a:pt x="2652" y="7092"/>
                    <a:pt x="2637" y="6998"/>
                  </a:cubicBezTo>
                  <a:cubicBezTo>
                    <a:pt x="2591" y="6696"/>
                    <a:pt x="2120" y="6678"/>
                    <a:pt x="1970" y="6411"/>
                  </a:cubicBezTo>
                  <a:cubicBezTo>
                    <a:pt x="1827" y="6155"/>
                    <a:pt x="2050" y="5861"/>
                    <a:pt x="2202" y="5611"/>
                  </a:cubicBezTo>
                  <a:cubicBezTo>
                    <a:pt x="2354" y="5360"/>
                    <a:pt x="2349" y="4916"/>
                    <a:pt x="2057" y="4897"/>
                  </a:cubicBezTo>
                  <a:cubicBezTo>
                    <a:pt x="2102" y="4179"/>
                    <a:pt x="3258" y="3899"/>
                    <a:pt x="3241" y="3180"/>
                  </a:cubicBezTo>
                  <a:cubicBezTo>
                    <a:pt x="3230" y="2743"/>
                    <a:pt x="2773" y="2278"/>
                    <a:pt x="3052" y="1943"/>
                  </a:cubicBezTo>
                  <a:cubicBezTo>
                    <a:pt x="3164" y="1806"/>
                    <a:pt x="3354" y="1771"/>
                    <a:pt x="3516" y="1700"/>
                  </a:cubicBezTo>
                  <a:cubicBezTo>
                    <a:pt x="3985" y="1495"/>
                    <a:pt x="4198" y="895"/>
                    <a:pt x="4050" y="41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7" name="Google Shape;3207;p46">
              <a:extLst>
                <a:ext uri="{FF2B5EF4-FFF2-40B4-BE49-F238E27FC236}">
                  <a16:creationId xmlns:a16="http://schemas.microsoft.com/office/drawing/2014/main" id="{556E35F5-E304-EB29-066D-A7C5EB04EED2}"/>
                </a:ext>
              </a:extLst>
            </p:cNvPr>
            <p:cNvSpPr/>
            <p:nvPr/>
          </p:nvSpPr>
          <p:spPr>
            <a:xfrm>
              <a:off x="-1791315" y="1417594"/>
              <a:ext cx="107222" cy="218281"/>
            </a:xfrm>
            <a:custGeom>
              <a:avLst/>
              <a:gdLst/>
              <a:ahLst/>
              <a:cxnLst/>
              <a:rect l="l" t="t" r="r" b="b"/>
              <a:pathLst>
                <a:path w="2822" h="5745" extrusionOk="0">
                  <a:moveTo>
                    <a:pt x="2769" y="1"/>
                  </a:moveTo>
                  <a:cubicBezTo>
                    <a:pt x="2535" y="1857"/>
                    <a:pt x="1494" y="3462"/>
                    <a:pt x="9" y="4453"/>
                  </a:cubicBezTo>
                  <a:cubicBezTo>
                    <a:pt x="1" y="4633"/>
                    <a:pt x="20" y="4812"/>
                    <a:pt x="68" y="4987"/>
                  </a:cubicBezTo>
                  <a:cubicBezTo>
                    <a:pt x="143" y="5257"/>
                    <a:pt x="272" y="5507"/>
                    <a:pt x="423" y="5744"/>
                  </a:cubicBezTo>
                  <a:cubicBezTo>
                    <a:pt x="878" y="5386"/>
                    <a:pt x="1281" y="4965"/>
                    <a:pt x="1622" y="4497"/>
                  </a:cubicBezTo>
                  <a:cubicBezTo>
                    <a:pt x="1626" y="4491"/>
                    <a:pt x="1630" y="4484"/>
                    <a:pt x="1634" y="4479"/>
                  </a:cubicBezTo>
                  <a:cubicBezTo>
                    <a:pt x="1695" y="4395"/>
                    <a:pt x="1754" y="4309"/>
                    <a:pt x="1810" y="4221"/>
                  </a:cubicBezTo>
                  <a:lnTo>
                    <a:pt x="1836" y="4179"/>
                  </a:lnTo>
                  <a:cubicBezTo>
                    <a:pt x="1888" y="4099"/>
                    <a:pt x="1939" y="4015"/>
                    <a:pt x="1987" y="3931"/>
                  </a:cubicBezTo>
                  <a:cubicBezTo>
                    <a:pt x="1997" y="3915"/>
                    <a:pt x="2006" y="3898"/>
                    <a:pt x="2014" y="3883"/>
                  </a:cubicBezTo>
                  <a:cubicBezTo>
                    <a:pt x="2064" y="3796"/>
                    <a:pt x="2111" y="3709"/>
                    <a:pt x="2154" y="3619"/>
                  </a:cubicBezTo>
                  <a:cubicBezTo>
                    <a:pt x="2161" y="3607"/>
                    <a:pt x="2168" y="3595"/>
                    <a:pt x="2174" y="3581"/>
                  </a:cubicBezTo>
                  <a:cubicBezTo>
                    <a:pt x="2277" y="3374"/>
                    <a:pt x="2367" y="3161"/>
                    <a:pt x="2447" y="2943"/>
                  </a:cubicBezTo>
                  <a:cubicBezTo>
                    <a:pt x="2448" y="2938"/>
                    <a:pt x="2450" y="2933"/>
                    <a:pt x="2452" y="2928"/>
                  </a:cubicBezTo>
                  <a:cubicBezTo>
                    <a:pt x="2487" y="2829"/>
                    <a:pt x="2521" y="2728"/>
                    <a:pt x="2551" y="2627"/>
                  </a:cubicBezTo>
                  <a:cubicBezTo>
                    <a:pt x="2561" y="2597"/>
                    <a:pt x="2569" y="2566"/>
                    <a:pt x="2577" y="2536"/>
                  </a:cubicBezTo>
                  <a:cubicBezTo>
                    <a:pt x="2599" y="2458"/>
                    <a:pt x="2620" y="2380"/>
                    <a:pt x="2639" y="2302"/>
                  </a:cubicBezTo>
                  <a:cubicBezTo>
                    <a:pt x="2649" y="2263"/>
                    <a:pt x="2657" y="2225"/>
                    <a:pt x="2667" y="2186"/>
                  </a:cubicBezTo>
                  <a:cubicBezTo>
                    <a:pt x="2683" y="2113"/>
                    <a:pt x="2698" y="2041"/>
                    <a:pt x="2712" y="1968"/>
                  </a:cubicBezTo>
                  <a:cubicBezTo>
                    <a:pt x="2719" y="1927"/>
                    <a:pt x="2727" y="1884"/>
                    <a:pt x="2734" y="1843"/>
                  </a:cubicBezTo>
                  <a:cubicBezTo>
                    <a:pt x="2746" y="1770"/>
                    <a:pt x="2756" y="1697"/>
                    <a:pt x="2765" y="1623"/>
                  </a:cubicBezTo>
                  <a:cubicBezTo>
                    <a:pt x="2771" y="1582"/>
                    <a:pt x="2778" y="1540"/>
                    <a:pt x="2782" y="1497"/>
                  </a:cubicBezTo>
                  <a:cubicBezTo>
                    <a:pt x="2790" y="1419"/>
                    <a:pt x="2797" y="1341"/>
                    <a:pt x="2802" y="1261"/>
                  </a:cubicBezTo>
                  <a:cubicBezTo>
                    <a:pt x="2805" y="1224"/>
                    <a:pt x="2809" y="1187"/>
                    <a:pt x="2811" y="1150"/>
                  </a:cubicBezTo>
                  <a:cubicBezTo>
                    <a:pt x="2818" y="1033"/>
                    <a:pt x="2822" y="916"/>
                    <a:pt x="2822" y="798"/>
                  </a:cubicBezTo>
                  <a:cubicBezTo>
                    <a:pt x="2822" y="673"/>
                    <a:pt x="2816" y="550"/>
                    <a:pt x="2809" y="426"/>
                  </a:cubicBezTo>
                  <a:cubicBezTo>
                    <a:pt x="2808" y="407"/>
                    <a:pt x="2807" y="386"/>
                    <a:pt x="2805" y="367"/>
                  </a:cubicBezTo>
                  <a:cubicBezTo>
                    <a:pt x="2797" y="244"/>
                    <a:pt x="2785" y="121"/>
                    <a:pt x="2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8" name="Google Shape;3208;p46">
              <a:extLst>
                <a:ext uri="{FF2B5EF4-FFF2-40B4-BE49-F238E27FC236}">
                  <a16:creationId xmlns:a16="http://schemas.microsoft.com/office/drawing/2014/main" id="{37C2B2AB-52A3-3BFF-A05C-7736C87DB9B4}"/>
                </a:ext>
              </a:extLst>
            </p:cNvPr>
            <p:cNvSpPr/>
            <p:nvPr/>
          </p:nvSpPr>
          <p:spPr>
            <a:xfrm>
              <a:off x="-2163190" y="1417594"/>
              <a:ext cx="219307" cy="245144"/>
            </a:xfrm>
            <a:custGeom>
              <a:avLst/>
              <a:gdLst/>
              <a:ahLst/>
              <a:cxnLst/>
              <a:rect l="l" t="t" r="r" b="b"/>
              <a:pathLst>
                <a:path w="5772" h="6452" extrusionOk="0">
                  <a:moveTo>
                    <a:pt x="51" y="1"/>
                  </a:moveTo>
                  <a:cubicBezTo>
                    <a:pt x="36" y="130"/>
                    <a:pt x="22" y="260"/>
                    <a:pt x="14" y="391"/>
                  </a:cubicBezTo>
                  <a:lnTo>
                    <a:pt x="14" y="403"/>
                  </a:lnTo>
                  <a:cubicBezTo>
                    <a:pt x="6" y="533"/>
                    <a:pt x="0" y="665"/>
                    <a:pt x="0" y="798"/>
                  </a:cubicBezTo>
                  <a:cubicBezTo>
                    <a:pt x="0" y="908"/>
                    <a:pt x="3" y="1017"/>
                    <a:pt x="9" y="1125"/>
                  </a:cubicBezTo>
                  <a:cubicBezTo>
                    <a:pt x="11" y="1157"/>
                    <a:pt x="14" y="1187"/>
                    <a:pt x="17" y="1216"/>
                  </a:cubicBezTo>
                  <a:cubicBezTo>
                    <a:pt x="21" y="1294"/>
                    <a:pt x="27" y="1372"/>
                    <a:pt x="33" y="1449"/>
                  </a:cubicBezTo>
                  <a:cubicBezTo>
                    <a:pt x="38" y="1482"/>
                    <a:pt x="42" y="1514"/>
                    <a:pt x="46" y="1546"/>
                  </a:cubicBezTo>
                  <a:cubicBezTo>
                    <a:pt x="55" y="1621"/>
                    <a:pt x="64" y="1695"/>
                    <a:pt x="75" y="1769"/>
                  </a:cubicBezTo>
                  <a:cubicBezTo>
                    <a:pt x="79" y="1799"/>
                    <a:pt x="86" y="1829"/>
                    <a:pt x="91" y="1859"/>
                  </a:cubicBezTo>
                  <a:cubicBezTo>
                    <a:pt x="103" y="1935"/>
                    <a:pt x="116" y="2009"/>
                    <a:pt x="132" y="2083"/>
                  </a:cubicBezTo>
                  <a:cubicBezTo>
                    <a:pt x="138" y="2111"/>
                    <a:pt x="145" y="2137"/>
                    <a:pt x="150" y="2163"/>
                  </a:cubicBezTo>
                  <a:cubicBezTo>
                    <a:pt x="167" y="2240"/>
                    <a:pt x="184" y="2318"/>
                    <a:pt x="204" y="2393"/>
                  </a:cubicBezTo>
                  <a:cubicBezTo>
                    <a:pt x="210" y="2415"/>
                    <a:pt x="217" y="2437"/>
                    <a:pt x="223" y="2461"/>
                  </a:cubicBezTo>
                  <a:cubicBezTo>
                    <a:pt x="245" y="2540"/>
                    <a:pt x="267" y="2619"/>
                    <a:pt x="291" y="2697"/>
                  </a:cubicBezTo>
                  <a:cubicBezTo>
                    <a:pt x="298" y="2715"/>
                    <a:pt x="304" y="2733"/>
                    <a:pt x="311" y="2752"/>
                  </a:cubicBezTo>
                  <a:cubicBezTo>
                    <a:pt x="337" y="2833"/>
                    <a:pt x="364" y="2914"/>
                    <a:pt x="394" y="2995"/>
                  </a:cubicBezTo>
                  <a:cubicBezTo>
                    <a:pt x="400" y="3008"/>
                    <a:pt x="405" y="3024"/>
                    <a:pt x="411" y="3037"/>
                  </a:cubicBezTo>
                  <a:cubicBezTo>
                    <a:pt x="442" y="3121"/>
                    <a:pt x="475" y="3203"/>
                    <a:pt x="511" y="3286"/>
                  </a:cubicBezTo>
                  <a:cubicBezTo>
                    <a:pt x="515" y="3297"/>
                    <a:pt x="521" y="3306"/>
                    <a:pt x="525" y="3317"/>
                  </a:cubicBezTo>
                  <a:cubicBezTo>
                    <a:pt x="562" y="3402"/>
                    <a:pt x="600" y="3486"/>
                    <a:pt x="642" y="3570"/>
                  </a:cubicBezTo>
                  <a:lnTo>
                    <a:pt x="653" y="3592"/>
                  </a:lnTo>
                  <a:cubicBezTo>
                    <a:pt x="695" y="3677"/>
                    <a:pt x="739" y="3762"/>
                    <a:pt x="786" y="3846"/>
                  </a:cubicBezTo>
                  <a:lnTo>
                    <a:pt x="793" y="3858"/>
                  </a:lnTo>
                  <a:cubicBezTo>
                    <a:pt x="841" y="3945"/>
                    <a:pt x="891" y="4030"/>
                    <a:pt x="944" y="4114"/>
                  </a:cubicBezTo>
                  <a:lnTo>
                    <a:pt x="946" y="4119"/>
                  </a:lnTo>
                  <a:cubicBezTo>
                    <a:pt x="1000" y="4206"/>
                    <a:pt x="1056" y="4291"/>
                    <a:pt x="1112" y="4373"/>
                  </a:cubicBezTo>
                  <a:cubicBezTo>
                    <a:pt x="1346" y="4711"/>
                    <a:pt x="1612" y="5025"/>
                    <a:pt x="1906" y="5312"/>
                  </a:cubicBezTo>
                  <a:cubicBezTo>
                    <a:pt x="2018" y="5194"/>
                    <a:pt x="2165" y="5116"/>
                    <a:pt x="2331" y="5109"/>
                  </a:cubicBezTo>
                  <a:cubicBezTo>
                    <a:pt x="2338" y="5109"/>
                    <a:pt x="2344" y="5109"/>
                    <a:pt x="2351" y="5109"/>
                  </a:cubicBezTo>
                  <a:cubicBezTo>
                    <a:pt x="2560" y="5109"/>
                    <a:pt x="2756" y="5215"/>
                    <a:pt x="2940" y="5319"/>
                  </a:cubicBezTo>
                  <a:lnTo>
                    <a:pt x="4568" y="6237"/>
                  </a:lnTo>
                  <a:cubicBezTo>
                    <a:pt x="4766" y="6350"/>
                    <a:pt x="5018" y="6451"/>
                    <a:pt x="5237" y="6451"/>
                  </a:cubicBezTo>
                  <a:cubicBezTo>
                    <a:pt x="5391" y="6451"/>
                    <a:pt x="5528" y="6401"/>
                    <a:pt x="5619" y="6270"/>
                  </a:cubicBezTo>
                  <a:cubicBezTo>
                    <a:pt x="5772" y="6052"/>
                    <a:pt x="5662" y="5739"/>
                    <a:pt x="5470" y="5554"/>
                  </a:cubicBezTo>
                  <a:cubicBezTo>
                    <a:pt x="5422" y="5508"/>
                    <a:pt x="5371" y="5466"/>
                    <a:pt x="5316" y="5429"/>
                  </a:cubicBezTo>
                  <a:cubicBezTo>
                    <a:pt x="2563" y="4995"/>
                    <a:pt x="403" y="278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9" name="Google Shape;3209;p46">
              <a:extLst>
                <a:ext uri="{FF2B5EF4-FFF2-40B4-BE49-F238E27FC236}">
                  <a16:creationId xmlns:a16="http://schemas.microsoft.com/office/drawing/2014/main" id="{5D1F8D57-39AE-E5FB-A8F0-F5807582F98D}"/>
                </a:ext>
              </a:extLst>
            </p:cNvPr>
            <p:cNvSpPr/>
            <p:nvPr/>
          </p:nvSpPr>
          <p:spPr>
            <a:xfrm>
              <a:off x="-2051567" y="1387085"/>
              <a:ext cx="47038" cy="31650"/>
            </a:xfrm>
            <a:custGeom>
              <a:avLst/>
              <a:gdLst/>
              <a:ahLst/>
              <a:cxnLst/>
              <a:rect l="l" t="t" r="r" b="b"/>
              <a:pathLst>
                <a:path w="1238" h="833" extrusionOk="0">
                  <a:moveTo>
                    <a:pt x="618" y="1"/>
                  </a:moveTo>
                  <a:cubicBezTo>
                    <a:pt x="276" y="1"/>
                    <a:pt x="0" y="187"/>
                    <a:pt x="0" y="417"/>
                  </a:cubicBezTo>
                  <a:cubicBezTo>
                    <a:pt x="0" y="647"/>
                    <a:pt x="276" y="833"/>
                    <a:pt x="618" y="833"/>
                  </a:cubicBezTo>
                  <a:cubicBezTo>
                    <a:pt x="960" y="833"/>
                    <a:pt x="1237" y="647"/>
                    <a:pt x="1237" y="417"/>
                  </a:cubicBezTo>
                  <a:cubicBezTo>
                    <a:pt x="1237" y="187"/>
                    <a:pt x="960" y="1"/>
                    <a:pt x="6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0" name="Google Shape;3210;p46">
              <a:extLst>
                <a:ext uri="{FF2B5EF4-FFF2-40B4-BE49-F238E27FC236}">
                  <a16:creationId xmlns:a16="http://schemas.microsoft.com/office/drawing/2014/main" id="{986D4C2E-26DB-337B-269E-7CFF2BE89903}"/>
                </a:ext>
              </a:extLst>
            </p:cNvPr>
            <p:cNvSpPr/>
            <p:nvPr/>
          </p:nvSpPr>
          <p:spPr>
            <a:xfrm>
              <a:off x="-1836223" y="1387085"/>
              <a:ext cx="47076" cy="31650"/>
            </a:xfrm>
            <a:custGeom>
              <a:avLst/>
              <a:gdLst/>
              <a:ahLst/>
              <a:cxnLst/>
              <a:rect l="l" t="t" r="r" b="b"/>
              <a:pathLst>
                <a:path w="1239" h="833" extrusionOk="0">
                  <a:moveTo>
                    <a:pt x="620" y="1"/>
                  </a:moveTo>
                  <a:cubicBezTo>
                    <a:pt x="278" y="1"/>
                    <a:pt x="1" y="187"/>
                    <a:pt x="1" y="417"/>
                  </a:cubicBezTo>
                  <a:cubicBezTo>
                    <a:pt x="1" y="647"/>
                    <a:pt x="278" y="833"/>
                    <a:pt x="620" y="833"/>
                  </a:cubicBezTo>
                  <a:cubicBezTo>
                    <a:pt x="962" y="833"/>
                    <a:pt x="1239" y="647"/>
                    <a:pt x="1239" y="417"/>
                  </a:cubicBezTo>
                  <a:cubicBezTo>
                    <a:pt x="1239" y="187"/>
                    <a:pt x="962" y="1"/>
                    <a:pt x="6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1" name="Google Shape;3211;p46">
              <a:extLst>
                <a:ext uri="{FF2B5EF4-FFF2-40B4-BE49-F238E27FC236}">
                  <a16:creationId xmlns:a16="http://schemas.microsoft.com/office/drawing/2014/main" id="{516137D1-E099-735B-F398-5D4E5793B3EC}"/>
                </a:ext>
              </a:extLst>
            </p:cNvPr>
            <p:cNvSpPr/>
            <p:nvPr/>
          </p:nvSpPr>
          <p:spPr>
            <a:xfrm>
              <a:off x="-1999250" y="1341950"/>
              <a:ext cx="41529" cy="56841"/>
            </a:xfrm>
            <a:custGeom>
              <a:avLst/>
              <a:gdLst/>
              <a:ahLst/>
              <a:cxnLst/>
              <a:rect l="l" t="t" r="r" b="b"/>
              <a:pathLst>
                <a:path w="1093" h="1496" extrusionOk="0">
                  <a:moveTo>
                    <a:pt x="620" y="1"/>
                  </a:moveTo>
                  <a:cubicBezTo>
                    <a:pt x="601" y="1"/>
                    <a:pt x="582" y="4"/>
                    <a:pt x="563" y="9"/>
                  </a:cubicBezTo>
                  <a:cubicBezTo>
                    <a:pt x="556" y="9"/>
                    <a:pt x="549" y="9"/>
                    <a:pt x="543" y="9"/>
                  </a:cubicBezTo>
                  <a:cubicBezTo>
                    <a:pt x="506" y="9"/>
                    <a:pt x="469" y="12"/>
                    <a:pt x="433" y="22"/>
                  </a:cubicBezTo>
                  <a:cubicBezTo>
                    <a:pt x="304" y="52"/>
                    <a:pt x="196" y="144"/>
                    <a:pt x="132" y="258"/>
                  </a:cubicBezTo>
                  <a:cubicBezTo>
                    <a:pt x="6" y="479"/>
                    <a:pt x="0" y="767"/>
                    <a:pt x="62" y="1007"/>
                  </a:cubicBezTo>
                  <a:cubicBezTo>
                    <a:pt x="118" y="1228"/>
                    <a:pt x="272" y="1463"/>
                    <a:pt x="516" y="1492"/>
                  </a:cubicBezTo>
                  <a:cubicBezTo>
                    <a:pt x="537" y="1494"/>
                    <a:pt x="557" y="1496"/>
                    <a:pt x="577" y="1496"/>
                  </a:cubicBezTo>
                  <a:cubicBezTo>
                    <a:pt x="899" y="1496"/>
                    <a:pt x="1044" y="1163"/>
                    <a:pt x="1071" y="878"/>
                  </a:cubicBezTo>
                  <a:cubicBezTo>
                    <a:pt x="1093" y="650"/>
                    <a:pt x="1054" y="381"/>
                    <a:pt x="920" y="192"/>
                  </a:cubicBezTo>
                  <a:cubicBezTo>
                    <a:pt x="882" y="133"/>
                    <a:pt x="829" y="82"/>
                    <a:pt x="769" y="46"/>
                  </a:cubicBezTo>
                  <a:cubicBezTo>
                    <a:pt x="730" y="23"/>
                    <a:pt x="689" y="9"/>
                    <a:pt x="647"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2" name="Google Shape;3212;p46">
              <a:extLst>
                <a:ext uri="{FF2B5EF4-FFF2-40B4-BE49-F238E27FC236}">
                  <a16:creationId xmlns:a16="http://schemas.microsoft.com/office/drawing/2014/main" id="{513960BB-D1BB-0895-217C-579C440DBF96}"/>
                </a:ext>
              </a:extLst>
            </p:cNvPr>
            <p:cNvSpPr/>
            <p:nvPr/>
          </p:nvSpPr>
          <p:spPr>
            <a:xfrm>
              <a:off x="-1887247" y="1341950"/>
              <a:ext cx="41567" cy="56841"/>
            </a:xfrm>
            <a:custGeom>
              <a:avLst/>
              <a:gdLst/>
              <a:ahLst/>
              <a:cxnLst/>
              <a:rect l="l" t="t" r="r" b="b"/>
              <a:pathLst>
                <a:path w="1094" h="1496" extrusionOk="0">
                  <a:moveTo>
                    <a:pt x="620" y="1"/>
                  </a:moveTo>
                  <a:cubicBezTo>
                    <a:pt x="601" y="1"/>
                    <a:pt x="582" y="4"/>
                    <a:pt x="564" y="9"/>
                  </a:cubicBezTo>
                  <a:cubicBezTo>
                    <a:pt x="557" y="9"/>
                    <a:pt x="550" y="9"/>
                    <a:pt x="543" y="9"/>
                  </a:cubicBezTo>
                  <a:cubicBezTo>
                    <a:pt x="506" y="9"/>
                    <a:pt x="469" y="12"/>
                    <a:pt x="433" y="22"/>
                  </a:cubicBezTo>
                  <a:cubicBezTo>
                    <a:pt x="304" y="52"/>
                    <a:pt x="197" y="144"/>
                    <a:pt x="133" y="258"/>
                  </a:cubicBezTo>
                  <a:cubicBezTo>
                    <a:pt x="6" y="479"/>
                    <a:pt x="1" y="767"/>
                    <a:pt x="63" y="1007"/>
                  </a:cubicBezTo>
                  <a:cubicBezTo>
                    <a:pt x="119" y="1228"/>
                    <a:pt x="273" y="1463"/>
                    <a:pt x="517" y="1492"/>
                  </a:cubicBezTo>
                  <a:cubicBezTo>
                    <a:pt x="538" y="1494"/>
                    <a:pt x="558" y="1496"/>
                    <a:pt x="577" y="1496"/>
                  </a:cubicBezTo>
                  <a:cubicBezTo>
                    <a:pt x="900" y="1496"/>
                    <a:pt x="1045" y="1163"/>
                    <a:pt x="1072" y="878"/>
                  </a:cubicBezTo>
                  <a:cubicBezTo>
                    <a:pt x="1094" y="650"/>
                    <a:pt x="1055" y="381"/>
                    <a:pt x="921" y="192"/>
                  </a:cubicBezTo>
                  <a:cubicBezTo>
                    <a:pt x="882" y="133"/>
                    <a:pt x="830" y="82"/>
                    <a:pt x="770" y="46"/>
                  </a:cubicBezTo>
                  <a:cubicBezTo>
                    <a:pt x="731" y="23"/>
                    <a:pt x="690" y="9"/>
                    <a:pt x="646"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3" name="Google Shape;3213;p46">
              <a:extLst>
                <a:ext uri="{FF2B5EF4-FFF2-40B4-BE49-F238E27FC236}">
                  <a16:creationId xmlns:a16="http://schemas.microsoft.com/office/drawing/2014/main" id="{DA2D9639-1DAC-5A89-9374-7421EE6224CC}"/>
                </a:ext>
              </a:extLst>
            </p:cNvPr>
            <p:cNvSpPr/>
            <p:nvPr/>
          </p:nvSpPr>
          <p:spPr>
            <a:xfrm>
              <a:off x="-1987511" y="1403232"/>
              <a:ext cx="144913" cy="52357"/>
            </a:xfrm>
            <a:custGeom>
              <a:avLst/>
              <a:gdLst/>
              <a:ahLst/>
              <a:cxnLst/>
              <a:rect l="l" t="t" r="r" b="b"/>
              <a:pathLst>
                <a:path w="3814" h="1378" extrusionOk="0">
                  <a:moveTo>
                    <a:pt x="456" y="1"/>
                  </a:moveTo>
                  <a:cubicBezTo>
                    <a:pt x="428" y="1"/>
                    <a:pt x="400" y="5"/>
                    <a:pt x="373" y="14"/>
                  </a:cubicBezTo>
                  <a:cubicBezTo>
                    <a:pt x="321" y="25"/>
                    <a:pt x="272" y="45"/>
                    <a:pt x="227" y="75"/>
                  </a:cubicBezTo>
                  <a:cubicBezTo>
                    <a:pt x="183" y="104"/>
                    <a:pt x="141" y="138"/>
                    <a:pt x="106" y="177"/>
                  </a:cubicBezTo>
                  <a:cubicBezTo>
                    <a:pt x="84" y="197"/>
                    <a:pt x="65" y="221"/>
                    <a:pt x="48" y="247"/>
                  </a:cubicBezTo>
                  <a:cubicBezTo>
                    <a:pt x="37" y="269"/>
                    <a:pt x="28" y="292"/>
                    <a:pt x="17" y="316"/>
                  </a:cubicBezTo>
                  <a:cubicBezTo>
                    <a:pt x="3" y="350"/>
                    <a:pt x="0" y="394"/>
                    <a:pt x="32" y="423"/>
                  </a:cubicBezTo>
                  <a:cubicBezTo>
                    <a:pt x="48" y="439"/>
                    <a:pt x="71" y="448"/>
                    <a:pt x="93" y="448"/>
                  </a:cubicBezTo>
                  <a:cubicBezTo>
                    <a:pt x="109" y="448"/>
                    <a:pt x="124" y="444"/>
                    <a:pt x="137" y="436"/>
                  </a:cubicBezTo>
                  <a:cubicBezTo>
                    <a:pt x="155" y="424"/>
                    <a:pt x="173" y="413"/>
                    <a:pt x="192" y="403"/>
                  </a:cubicBezTo>
                  <a:cubicBezTo>
                    <a:pt x="216" y="387"/>
                    <a:pt x="239" y="369"/>
                    <a:pt x="261" y="350"/>
                  </a:cubicBezTo>
                  <a:lnTo>
                    <a:pt x="262" y="348"/>
                  </a:lnTo>
                  <a:lnTo>
                    <a:pt x="266" y="346"/>
                  </a:lnTo>
                  <a:lnTo>
                    <a:pt x="272" y="342"/>
                  </a:lnTo>
                  <a:cubicBezTo>
                    <a:pt x="305" y="817"/>
                    <a:pt x="792" y="1161"/>
                    <a:pt x="1215" y="1286"/>
                  </a:cubicBezTo>
                  <a:cubicBezTo>
                    <a:pt x="1422" y="1347"/>
                    <a:pt x="1640" y="1377"/>
                    <a:pt x="1859" y="1377"/>
                  </a:cubicBezTo>
                  <a:cubicBezTo>
                    <a:pt x="2201" y="1377"/>
                    <a:pt x="2543" y="1303"/>
                    <a:pt x="2844" y="1154"/>
                  </a:cubicBezTo>
                  <a:cubicBezTo>
                    <a:pt x="3112" y="1023"/>
                    <a:pt x="3354" y="815"/>
                    <a:pt x="3475" y="539"/>
                  </a:cubicBezTo>
                  <a:cubicBezTo>
                    <a:pt x="3488" y="509"/>
                    <a:pt x="3492" y="475"/>
                    <a:pt x="3487" y="443"/>
                  </a:cubicBezTo>
                  <a:lnTo>
                    <a:pt x="3487" y="443"/>
                  </a:lnTo>
                  <a:cubicBezTo>
                    <a:pt x="3510" y="465"/>
                    <a:pt x="3532" y="490"/>
                    <a:pt x="3556" y="513"/>
                  </a:cubicBezTo>
                  <a:cubicBezTo>
                    <a:pt x="3565" y="524"/>
                    <a:pt x="3575" y="537"/>
                    <a:pt x="3584" y="548"/>
                  </a:cubicBezTo>
                  <a:cubicBezTo>
                    <a:pt x="3589" y="552"/>
                    <a:pt x="3607" y="575"/>
                    <a:pt x="3608" y="577"/>
                  </a:cubicBezTo>
                  <a:lnTo>
                    <a:pt x="3608" y="577"/>
                  </a:lnTo>
                  <a:cubicBezTo>
                    <a:pt x="3608" y="576"/>
                    <a:pt x="3607" y="576"/>
                    <a:pt x="3606" y="575"/>
                  </a:cubicBezTo>
                  <a:lnTo>
                    <a:pt x="3606" y="575"/>
                  </a:lnTo>
                  <a:cubicBezTo>
                    <a:pt x="3608" y="577"/>
                    <a:pt x="3608" y="577"/>
                    <a:pt x="3608" y="577"/>
                  </a:cubicBezTo>
                  <a:cubicBezTo>
                    <a:pt x="3609" y="577"/>
                    <a:pt x="3609" y="577"/>
                    <a:pt x="3608" y="577"/>
                  </a:cubicBezTo>
                  <a:lnTo>
                    <a:pt x="3608" y="577"/>
                  </a:lnTo>
                  <a:cubicBezTo>
                    <a:pt x="3614" y="583"/>
                    <a:pt x="3619" y="589"/>
                    <a:pt x="3626" y="596"/>
                  </a:cubicBezTo>
                  <a:cubicBezTo>
                    <a:pt x="3639" y="613"/>
                    <a:pt x="3656" y="630"/>
                    <a:pt x="3674" y="642"/>
                  </a:cubicBezTo>
                  <a:cubicBezTo>
                    <a:pt x="3687" y="651"/>
                    <a:pt x="3702" y="656"/>
                    <a:pt x="3716" y="663"/>
                  </a:cubicBezTo>
                  <a:cubicBezTo>
                    <a:pt x="3725" y="668"/>
                    <a:pt x="3735" y="671"/>
                    <a:pt x="3744" y="671"/>
                  </a:cubicBezTo>
                  <a:cubicBezTo>
                    <a:pt x="3769" y="671"/>
                    <a:pt x="3793" y="654"/>
                    <a:pt x="3800" y="629"/>
                  </a:cubicBezTo>
                  <a:cubicBezTo>
                    <a:pt x="3807" y="608"/>
                    <a:pt x="3812" y="585"/>
                    <a:pt x="3814" y="563"/>
                  </a:cubicBezTo>
                  <a:cubicBezTo>
                    <a:pt x="3812" y="539"/>
                    <a:pt x="3807" y="516"/>
                    <a:pt x="3799" y="494"/>
                  </a:cubicBezTo>
                  <a:cubicBezTo>
                    <a:pt x="3783" y="451"/>
                    <a:pt x="3762" y="410"/>
                    <a:pt x="3735" y="373"/>
                  </a:cubicBezTo>
                  <a:cubicBezTo>
                    <a:pt x="3682" y="299"/>
                    <a:pt x="3615" y="237"/>
                    <a:pt x="3538" y="189"/>
                  </a:cubicBezTo>
                  <a:cubicBezTo>
                    <a:pt x="3461" y="140"/>
                    <a:pt x="3374" y="107"/>
                    <a:pt x="3285" y="95"/>
                  </a:cubicBezTo>
                  <a:cubicBezTo>
                    <a:pt x="3255" y="90"/>
                    <a:pt x="3224" y="89"/>
                    <a:pt x="3194" y="89"/>
                  </a:cubicBezTo>
                  <a:cubicBezTo>
                    <a:pt x="3185" y="89"/>
                    <a:pt x="3175" y="89"/>
                    <a:pt x="3166" y="89"/>
                  </a:cubicBezTo>
                  <a:cubicBezTo>
                    <a:pt x="3107" y="90"/>
                    <a:pt x="3052" y="118"/>
                    <a:pt x="3017" y="166"/>
                  </a:cubicBezTo>
                  <a:cubicBezTo>
                    <a:pt x="3001" y="193"/>
                    <a:pt x="3006" y="228"/>
                    <a:pt x="3028" y="250"/>
                  </a:cubicBezTo>
                  <a:cubicBezTo>
                    <a:pt x="3067" y="281"/>
                    <a:pt x="3115" y="299"/>
                    <a:pt x="3166" y="302"/>
                  </a:cubicBezTo>
                  <a:lnTo>
                    <a:pt x="3182" y="303"/>
                  </a:lnTo>
                  <a:lnTo>
                    <a:pt x="3201" y="306"/>
                  </a:lnTo>
                  <a:cubicBezTo>
                    <a:pt x="3212" y="309"/>
                    <a:pt x="3223" y="311"/>
                    <a:pt x="3234" y="314"/>
                  </a:cubicBezTo>
                  <a:cubicBezTo>
                    <a:pt x="3215" y="329"/>
                    <a:pt x="3200" y="348"/>
                    <a:pt x="3189" y="370"/>
                  </a:cubicBezTo>
                  <a:cubicBezTo>
                    <a:pt x="2917" y="866"/>
                    <a:pt x="2353" y="1069"/>
                    <a:pt x="1812" y="1069"/>
                  </a:cubicBezTo>
                  <a:cubicBezTo>
                    <a:pt x="1780" y="1069"/>
                    <a:pt x="1749" y="1068"/>
                    <a:pt x="1717" y="1066"/>
                  </a:cubicBezTo>
                  <a:cubicBezTo>
                    <a:pt x="1431" y="1054"/>
                    <a:pt x="1135" y="979"/>
                    <a:pt x="886" y="834"/>
                  </a:cubicBezTo>
                  <a:cubicBezTo>
                    <a:pt x="659" y="701"/>
                    <a:pt x="518" y="501"/>
                    <a:pt x="397" y="277"/>
                  </a:cubicBezTo>
                  <a:lnTo>
                    <a:pt x="405" y="273"/>
                  </a:lnTo>
                  <a:cubicBezTo>
                    <a:pt x="413" y="270"/>
                    <a:pt x="423" y="269"/>
                    <a:pt x="432" y="266"/>
                  </a:cubicBezTo>
                  <a:cubicBezTo>
                    <a:pt x="437" y="265"/>
                    <a:pt x="441" y="265"/>
                    <a:pt x="445" y="263"/>
                  </a:cubicBezTo>
                  <a:lnTo>
                    <a:pt x="468" y="262"/>
                  </a:lnTo>
                  <a:cubicBezTo>
                    <a:pt x="500" y="257"/>
                    <a:pt x="531" y="248"/>
                    <a:pt x="562" y="239"/>
                  </a:cubicBezTo>
                  <a:cubicBezTo>
                    <a:pt x="599" y="228"/>
                    <a:pt x="629" y="199"/>
                    <a:pt x="638" y="160"/>
                  </a:cubicBezTo>
                  <a:cubicBezTo>
                    <a:pt x="641" y="151"/>
                    <a:pt x="643" y="141"/>
                    <a:pt x="643" y="132"/>
                  </a:cubicBezTo>
                  <a:cubicBezTo>
                    <a:pt x="641" y="96"/>
                    <a:pt x="623" y="52"/>
                    <a:pt x="588" y="37"/>
                  </a:cubicBezTo>
                  <a:cubicBezTo>
                    <a:pt x="556" y="19"/>
                    <a:pt x="520" y="8"/>
                    <a:pt x="485" y="3"/>
                  </a:cubicBezTo>
                  <a:cubicBezTo>
                    <a:pt x="475" y="1"/>
                    <a:pt x="466" y="1"/>
                    <a:pt x="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4" name="Google Shape;3214;p46">
              <a:extLst>
                <a:ext uri="{FF2B5EF4-FFF2-40B4-BE49-F238E27FC236}">
                  <a16:creationId xmlns:a16="http://schemas.microsoft.com/office/drawing/2014/main" id="{9C50A035-C61D-CBA2-6C47-D0D2BC92120A}"/>
                </a:ext>
              </a:extLst>
            </p:cNvPr>
            <p:cNvSpPr/>
            <p:nvPr/>
          </p:nvSpPr>
          <p:spPr>
            <a:xfrm>
              <a:off x="-1896328" y="1776436"/>
              <a:ext cx="355443" cy="317030"/>
            </a:xfrm>
            <a:custGeom>
              <a:avLst/>
              <a:gdLst/>
              <a:ahLst/>
              <a:cxnLst/>
              <a:rect l="l" t="t" r="r" b="b"/>
              <a:pathLst>
                <a:path w="9355" h="8344" extrusionOk="0">
                  <a:moveTo>
                    <a:pt x="9213" y="0"/>
                  </a:moveTo>
                  <a:cubicBezTo>
                    <a:pt x="9207" y="0"/>
                    <a:pt x="9200" y="1"/>
                    <a:pt x="9193" y="2"/>
                  </a:cubicBezTo>
                  <a:cubicBezTo>
                    <a:pt x="8235" y="168"/>
                    <a:pt x="7381" y="894"/>
                    <a:pt x="6615" y="1450"/>
                  </a:cubicBezTo>
                  <a:cubicBezTo>
                    <a:pt x="5708" y="2106"/>
                    <a:pt x="4821" y="2811"/>
                    <a:pt x="3988" y="3560"/>
                  </a:cubicBezTo>
                  <a:cubicBezTo>
                    <a:pt x="3197" y="4273"/>
                    <a:pt x="2502" y="5084"/>
                    <a:pt x="1832" y="5908"/>
                  </a:cubicBezTo>
                  <a:cubicBezTo>
                    <a:pt x="1496" y="6321"/>
                    <a:pt x="1162" y="6737"/>
                    <a:pt x="834" y="7157"/>
                  </a:cubicBezTo>
                  <a:cubicBezTo>
                    <a:pt x="567" y="7500"/>
                    <a:pt x="186" y="7864"/>
                    <a:pt x="18" y="8269"/>
                  </a:cubicBezTo>
                  <a:cubicBezTo>
                    <a:pt x="0" y="8308"/>
                    <a:pt x="40" y="8343"/>
                    <a:pt x="77" y="8343"/>
                  </a:cubicBezTo>
                  <a:cubicBezTo>
                    <a:pt x="87" y="8343"/>
                    <a:pt x="96" y="8341"/>
                    <a:pt x="104" y="8336"/>
                  </a:cubicBezTo>
                  <a:cubicBezTo>
                    <a:pt x="504" y="8099"/>
                    <a:pt x="810" y="7620"/>
                    <a:pt x="1103" y="7267"/>
                  </a:cubicBezTo>
                  <a:cubicBezTo>
                    <a:pt x="1421" y="6887"/>
                    <a:pt x="1725" y="6497"/>
                    <a:pt x="2040" y="6114"/>
                  </a:cubicBezTo>
                  <a:cubicBezTo>
                    <a:pt x="2677" y="5335"/>
                    <a:pt x="3336" y="4569"/>
                    <a:pt x="4078" y="3888"/>
                  </a:cubicBezTo>
                  <a:cubicBezTo>
                    <a:pt x="4895" y="3137"/>
                    <a:pt x="5796" y="2474"/>
                    <a:pt x="6685" y="1813"/>
                  </a:cubicBezTo>
                  <a:cubicBezTo>
                    <a:pt x="7502" y="1206"/>
                    <a:pt x="8254" y="495"/>
                    <a:pt x="9244" y="185"/>
                  </a:cubicBezTo>
                  <a:cubicBezTo>
                    <a:pt x="9354" y="150"/>
                    <a:pt x="9317" y="0"/>
                    <a:pt x="92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5" name="Google Shape;3215;p46">
              <a:extLst>
                <a:ext uri="{FF2B5EF4-FFF2-40B4-BE49-F238E27FC236}">
                  <a16:creationId xmlns:a16="http://schemas.microsoft.com/office/drawing/2014/main" id="{AA611251-D272-0C70-3FAC-A5EA90D24356}"/>
                </a:ext>
              </a:extLst>
            </p:cNvPr>
            <p:cNvSpPr/>
            <p:nvPr/>
          </p:nvSpPr>
          <p:spPr>
            <a:xfrm>
              <a:off x="-2310184" y="1819672"/>
              <a:ext cx="392754" cy="249437"/>
            </a:xfrm>
            <a:custGeom>
              <a:avLst/>
              <a:gdLst/>
              <a:ahLst/>
              <a:cxnLst/>
              <a:rect l="l" t="t" r="r" b="b"/>
              <a:pathLst>
                <a:path w="10337" h="6565" extrusionOk="0">
                  <a:moveTo>
                    <a:pt x="45" y="1"/>
                  </a:moveTo>
                  <a:cubicBezTo>
                    <a:pt x="8" y="2"/>
                    <a:pt x="1" y="54"/>
                    <a:pt x="37" y="65"/>
                  </a:cubicBezTo>
                  <a:cubicBezTo>
                    <a:pt x="1028" y="348"/>
                    <a:pt x="1919" y="765"/>
                    <a:pt x="2760" y="1361"/>
                  </a:cubicBezTo>
                  <a:cubicBezTo>
                    <a:pt x="3594" y="1950"/>
                    <a:pt x="4504" y="2417"/>
                    <a:pt x="5363" y="2964"/>
                  </a:cubicBezTo>
                  <a:cubicBezTo>
                    <a:pt x="6144" y="3461"/>
                    <a:pt x="7001" y="3871"/>
                    <a:pt x="7709" y="4473"/>
                  </a:cubicBezTo>
                  <a:cubicBezTo>
                    <a:pt x="8109" y="4814"/>
                    <a:pt x="8475" y="5194"/>
                    <a:pt x="8857" y="5555"/>
                  </a:cubicBezTo>
                  <a:cubicBezTo>
                    <a:pt x="9204" y="5882"/>
                    <a:pt x="9565" y="6311"/>
                    <a:pt x="9985" y="6543"/>
                  </a:cubicBezTo>
                  <a:cubicBezTo>
                    <a:pt x="10011" y="6558"/>
                    <a:pt x="10039" y="6564"/>
                    <a:pt x="10068" y="6564"/>
                  </a:cubicBezTo>
                  <a:cubicBezTo>
                    <a:pt x="10201" y="6564"/>
                    <a:pt x="10336" y="6420"/>
                    <a:pt x="10238" y="6291"/>
                  </a:cubicBezTo>
                  <a:cubicBezTo>
                    <a:pt x="9919" y="5875"/>
                    <a:pt x="9439" y="5541"/>
                    <a:pt x="9056" y="5180"/>
                  </a:cubicBezTo>
                  <a:cubicBezTo>
                    <a:pt x="8678" y="4825"/>
                    <a:pt x="8315" y="4444"/>
                    <a:pt x="7914" y="4114"/>
                  </a:cubicBezTo>
                  <a:cubicBezTo>
                    <a:pt x="7181" y="3505"/>
                    <a:pt x="6323" y="3084"/>
                    <a:pt x="5509" y="2599"/>
                  </a:cubicBezTo>
                  <a:cubicBezTo>
                    <a:pt x="4583" y="2050"/>
                    <a:pt x="3640" y="1542"/>
                    <a:pt x="2729" y="970"/>
                  </a:cubicBezTo>
                  <a:cubicBezTo>
                    <a:pt x="1924" y="465"/>
                    <a:pt x="1011" y="14"/>
                    <a:pt x="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16" name="Google Shape;3216;p46">
              <a:extLst>
                <a:ext uri="{FF2B5EF4-FFF2-40B4-BE49-F238E27FC236}">
                  <a16:creationId xmlns:a16="http://schemas.microsoft.com/office/drawing/2014/main" id="{5CE203AC-5D61-B8CD-75F8-C3D098EEB8D8}"/>
                </a:ext>
              </a:extLst>
            </p:cNvPr>
            <p:cNvGrpSpPr/>
            <p:nvPr/>
          </p:nvGrpSpPr>
          <p:grpSpPr>
            <a:xfrm>
              <a:off x="-2535710" y="1100923"/>
              <a:ext cx="1235035" cy="885539"/>
              <a:chOff x="-2535710" y="1100923"/>
              <a:chExt cx="1235035" cy="885539"/>
            </a:xfrm>
          </p:grpSpPr>
          <p:sp>
            <p:nvSpPr>
              <p:cNvPr id="3217" name="Google Shape;3217;p46">
                <a:extLst>
                  <a:ext uri="{FF2B5EF4-FFF2-40B4-BE49-F238E27FC236}">
                    <a16:creationId xmlns:a16="http://schemas.microsoft.com/office/drawing/2014/main" id="{722EECFC-11B4-A0F9-F16C-0E80BEBD5590}"/>
                  </a:ext>
                </a:extLst>
              </p:cNvPr>
              <p:cNvSpPr/>
              <p:nvPr/>
            </p:nvSpPr>
            <p:spPr>
              <a:xfrm>
                <a:off x="-2368465" y="1248336"/>
                <a:ext cx="18694" cy="14552"/>
              </a:xfrm>
              <a:custGeom>
                <a:avLst/>
                <a:gdLst/>
                <a:ahLst/>
                <a:cxnLst/>
                <a:rect l="l" t="t" r="r" b="b"/>
                <a:pathLst>
                  <a:path w="492" h="383" extrusionOk="0">
                    <a:moveTo>
                      <a:pt x="246" y="1"/>
                    </a:moveTo>
                    <a:cubicBezTo>
                      <a:pt x="0" y="1"/>
                      <a:pt x="0" y="383"/>
                      <a:pt x="246" y="383"/>
                    </a:cubicBezTo>
                    <a:cubicBezTo>
                      <a:pt x="492" y="383"/>
                      <a:pt x="492" y="1"/>
                      <a:pt x="2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8" name="Google Shape;3218;p46">
                <a:extLst>
                  <a:ext uri="{FF2B5EF4-FFF2-40B4-BE49-F238E27FC236}">
                    <a16:creationId xmlns:a16="http://schemas.microsoft.com/office/drawing/2014/main" id="{F10559C8-F12C-11D2-4E2C-B95D5E322AAA}"/>
                  </a:ext>
                </a:extLst>
              </p:cNvPr>
              <p:cNvSpPr/>
              <p:nvPr/>
            </p:nvSpPr>
            <p:spPr>
              <a:xfrm>
                <a:off x="-2535710" y="1522986"/>
                <a:ext cx="18200" cy="15312"/>
              </a:xfrm>
              <a:custGeom>
                <a:avLst/>
                <a:gdLst/>
                <a:ahLst/>
                <a:cxnLst/>
                <a:rect l="l" t="t" r="r" b="b"/>
                <a:pathLst>
                  <a:path w="479" h="403" extrusionOk="0">
                    <a:moveTo>
                      <a:pt x="202" y="1"/>
                    </a:moveTo>
                    <a:cubicBezTo>
                      <a:pt x="150" y="1"/>
                      <a:pt x="99" y="21"/>
                      <a:pt x="60" y="59"/>
                    </a:cubicBezTo>
                    <a:lnTo>
                      <a:pt x="30" y="100"/>
                    </a:lnTo>
                    <a:cubicBezTo>
                      <a:pt x="11" y="132"/>
                      <a:pt x="1" y="166"/>
                      <a:pt x="1" y="202"/>
                    </a:cubicBezTo>
                    <a:cubicBezTo>
                      <a:pt x="4" y="255"/>
                      <a:pt x="24" y="305"/>
                      <a:pt x="60" y="344"/>
                    </a:cubicBezTo>
                    <a:cubicBezTo>
                      <a:pt x="85" y="369"/>
                      <a:pt x="116" y="387"/>
                      <a:pt x="149" y="395"/>
                    </a:cubicBezTo>
                    <a:cubicBezTo>
                      <a:pt x="167" y="400"/>
                      <a:pt x="185" y="402"/>
                      <a:pt x="203" y="402"/>
                    </a:cubicBezTo>
                    <a:cubicBezTo>
                      <a:pt x="221" y="402"/>
                      <a:pt x="238" y="400"/>
                      <a:pt x="256" y="395"/>
                    </a:cubicBezTo>
                    <a:lnTo>
                      <a:pt x="344" y="376"/>
                    </a:lnTo>
                    <a:lnTo>
                      <a:pt x="388" y="357"/>
                    </a:lnTo>
                    <a:cubicBezTo>
                      <a:pt x="409" y="347"/>
                      <a:pt x="426" y="331"/>
                      <a:pt x="439" y="311"/>
                    </a:cubicBezTo>
                    <a:cubicBezTo>
                      <a:pt x="450" y="300"/>
                      <a:pt x="458" y="287"/>
                      <a:pt x="462" y="272"/>
                    </a:cubicBezTo>
                    <a:cubicBezTo>
                      <a:pt x="473" y="250"/>
                      <a:pt x="479" y="225"/>
                      <a:pt x="477" y="202"/>
                    </a:cubicBezTo>
                    <a:lnTo>
                      <a:pt x="472" y="154"/>
                    </a:lnTo>
                    <a:cubicBezTo>
                      <a:pt x="465" y="140"/>
                      <a:pt x="459" y="125"/>
                      <a:pt x="453" y="111"/>
                    </a:cubicBezTo>
                    <a:cubicBezTo>
                      <a:pt x="428" y="71"/>
                      <a:pt x="389" y="42"/>
                      <a:pt x="344" y="27"/>
                    </a:cubicBezTo>
                    <a:lnTo>
                      <a:pt x="256" y="8"/>
                    </a:lnTo>
                    <a:cubicBezTo>
                      <a:pt x="238" y="3"/>
                      <a:pt x="220" y="1"/>
                      <a:pt x="2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9" name="Google Shape;3219;p46">
                <a:extLst>
                  <a:ext uri="{FF2B5EF4-FFF2-40B4-BE49-F238E27FC236}">
                    <a16:creationId xmlns:a16="http://schemas.microsoft.com/office/drawing/2014/main" id="{1B979554-2F9D-F043-D5EA-29BA8F6DFE8F}"/>
                  </a:ext>
                </a:extLst>
              </p:cNvPr>
              <p:cNvSpPr/>
              <p:nvPr/>
            </p:nvSpPr>
            <p:spPr>
              <a:xfrm>
                <a:off x="-2272913" y="1696005"/>
                <a:ext cx="10905" cy="13678"/>
              </a:xfrm>
              <a:custGeom>
                <a:avLst/>
                <a:gdLst/>
                <a:ahLst/>
                <a:cxnLst/>
                <a:rect l="l" t="t" r="r" b="b"/>
                <a:pathLst>
                  <a:path w="287" h="360" extrusionOk="0">
                    <a:moveTo>
                      <a:pt x="144" y="1"/>
                    </a:moveTo>
                    <a:cubicBezTo>
                      <a:pt x="128" y="2"/>
                      <a:pt x="111" y="6"/>
                      <a:pt x="98" y="13"/>
                    </a:cubicBezTo>
                    <a:cubicBezTo>
                      <a:pt x="87" y="19"/>
                      <a:pt x="78" y="27"/>
                      <a:pt x="71" y="38"/>
                    </a:cubicBezTo>
                    <a:cubicBezTo>
                      <a:pt x="63" y="46"/>
                      <a:pt x="56" y="57"/>
                      <a:pt x="54" y="68"/>
                    </a:cubicBezTo>
                    <a:cubicBezTo>
                      <a:pt x="49" y="86"/>
                      <a:pt x="45" y="105"/>
                      <a:pt x="40" y="123"/>
                    </a:cubicBezTo>
                    <a:lnTo>
                      <a:pt x="22" y="146"/>
                    </a:lnTo>
                    <a:cubicBezTo>
                      <a:pt x="17" y="157"/>
                      <a:pt x="12" y="170"/>
                      <a:pt x="7" y="181"/>
                    </a:cubicBezTo>
                    <a:cubicBezTo>
                      <a:pt x="1" y="198"/>
                      <a:pt x="0" y="219"/>
                      <a:pt x="4" y="237"/>
                    </a:cubicBezTo>
                    <a:cubicBezTo>
                      <a:pt x="4" y="249"/>
                      <a:pt x="8" y="262"/>
                      <a:pt x="14" y="273"/>
                    </a:cubicBezTo>
                    <a:cubicBezTo>
                      <a:pt x="18" y="285"/>
                      <a:pt x="23" y="294"/>
                      <a:pt x="33" y="304"/>
                    </a:cubicBezTo>
                    <a:cubicBezTo>
                      <a:pt x="39" y="314"/>
                      <a:pt x="47" y="323"/>
                      <a:pt x="58" y="329"/>
                    </a:cubicBezTo>
                    <a:cubicBezTo>
                      <a:pt x="66" y="337"/>
                      <a:pt x="77" y="344"/>
                      <a:pt x="89" y="347"/>
                    </a:cubicBezTo>
                    <a:cubicBezTo>
                      <a:pt x="104" y="355"/>
                      <a:pt x="120" y="359"/>
                      <a:pt x="136" y="359"/>
                    </a:cubicBezTo>
                    <a:cubicBezTo>
                      <a:pt x="138" y="359"/>
                      <a:pt x="141" y="359"/>
                      <a:pt x="143" y="359"/>
                    </a:cubicBezTo>
                    <a:lnTo>
                      <a:pt x="180" y="354"/>
                    </a:lnTo>
                    <a:lnTo>
                      <a:pt x="214" y="340"/>
                    </a:lnTo>
                    <a:lnTo>
                      <a:pt x="243" y="318"/>
                    </a:lnTo>
                    <a:lnTo>
                      <a:pt x="265" y="289"/>
                    </a:lnTo>
                    <a:lnTo>
                      <a:pt x="280" y="255"/>
                    </a:lnTo>
                    <a:cubicBezTo>
                      <a:pt x="286" y="237"/>
                      <a:pt x="287" y="218"/>
                      <a:pt x="281" y="198"/>
                    </a:cubicBezTo>
                    <a:cubicBezTo>
                      <a:pt x="283" y="186"/>
                      <a:pt x="279" y="174"/>
                      <a:pt x="272" y="164"/>
                    </a:cubicBezTo>
                    <a:cubicBezTo>
                      <a:pt x="268" y="149"/>
                      <a:pt x="258" y="135"/>
                      <a:pt x="247" y="124"/>
                    </a:cubicBezTo>
                    <a:lnTo>
                      <a:pt x="233" y="68"/>
                    </a:lnTo>
                    <a:lnTo>
                      <a:pt x="224" y="46"/>
                    </a:lnTo>
                    <a:cubicBezTo>
                      <a:pt x="218" y="36"/>
                      <a:pt x="210" y="27"/>
                      <a:pt x="199" y="21"/>
                    </a:cubicBezTo>
                    <a:cubicBezTo>
                      <a:pt x="194" y="14"/>
                      <a:pt x="187" y="10"/>
                      <a:pt x="180" y="9"/>
                    </a:cubicBezTo>
                    <a:cubicBezTo>
                      <a:pt x="169" y="3"/>
                      <a:pt x="157" y="1"/>
                      <a:pt x="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0" name="Google Shape;3220;p46">
                <a:extLst>
                  <a:ext uri="{FF2B5EF4-FFF2-40B4-BE49-F238E27FC236}">
                    <a16:creationId xmlns:a16="http://schemas.microsoft.com/office/drawing/2014/main" id="{559C68A0-211D-60D5-E3B4-A8FCE5663734}"/>
                  </a:ext>
                </a:extLst>
              </p:cNvPr>
              <p:cNvSpPr/>
              <p:nvPr/>
            </p:nvSpPr>
            <p:spPr>
              <a:xfrm>
                <a:off x="-2428874" y="1972366"/>
                <a:ext cx="14058" cy="14096"/>
              </a:xfrm>
              <a:custGeom>
                <a:avLst/>
                <a:gdLst/>
                <a:ahLst/>
                <a:cxnLst/>
                <a:rect l="l" t="t" r="r" b="b"/>
                <a:pathLst>
                  <a:path w="370" h="371" extrusionOk="0">
                    <a:moveTo>
                      <a:pt x="178" y="1"/>
                    </a:moveTo>
                    <a:cubicBezTo>
                      <a:pt x="164" y="1"/>
                      <a:pt x="150" y="3"/>
                      <a:pt x="136" y="7"/>
                    </a:cubicBezTo>
                    <a:cubicBezTo>
                      <a:pt x="109" y="15"/>
                      <a:pt x="84" y="29"/>
                      <a:pt x="62" y="48"/>
                    </a:cubicBezTo>
                    <a:cubicBezTo>
                      <a:pt x="61" y="47"/>
                      <a:pt x="59" y="47"/>
                      <a:pt x="58" y="47"/>
                    </a:cubicBezTo>
                    <a:cubicBezTo>
                      <a:pt x="50" y="47"/>
                      <a:pt x="44" y="55"/>
                      <a:pt x="47" y="63"/>
                    </a:cubicBezTo>
                    <a:cubicBezTo>
                      <a:pt x="29" y="84"/>
                      <a:pt x="15" y="110"/>
                      <a:pt x="7" y="136"/>
                    </a:cubicBezTo>
                    <a:cubicBezTo>
                      <a:pt x="5" y="152"/>
                      <a:pt x="2" y="169"/>
                      <a:pt x="0" y="185"/>
                    </a:cubicBezTo>
                    <a:cubicBezTo>
                      <a:pt x="3" y="285"/>
                      <a:pt x="84" y="368"/>
                      <a:pt x="184" y="370"/>
                    </a:cubicBezTo>
                    <a:cubicBezTo>
                      <a:pt x="209" y="370"/>
                      <a:pt x="234" y="365"/>
                      <a:pt x="256" y="354"/>
                    </a:cubicBezTo>
                    <a:cubicBezTo>
                      <a:pt x="279" y="347"/>
                      <a:pt x="300" y="333"/>
                      <a:pt x="316" y="316"/>
                    </a:cubicBezTo>
                    <a:cubicBezTo>
                      <a:pt x="326" y="303"/>
                      <a:pt x="335" y="291"/>
                      <a:pt x="345" y="278"/>
                    </a:cubicBezTo>
                    <a:cubicBezTo>
                      <a:pt x="361" y="250"/>
                      <a:pt x="370" y="218"/>
                      <a:pt x="370" y="185"/>
                    </a:cubicBezTo>
                    <a:lnTo>
                      <a:pt x="363" y="136"/>
                    </a:lnTo>
                    <a:cubicBezTo>
                      <a:pt x="355" y="106"/>
                      <a:pt x="338" y="77"/>
                      <a:pt x="315" y="55"/>
                    </a:cubicBezTo>
                    <a:lnTo>
                      <a:pt x="278" y="26"/>
                    </a:lnTo>
                    <a:cubicBezTo>
                      <a:pt x="257" y="12"/>
                      <a:pt x="234" y="5"/>
                      <a:pt x="209" y="4"/>
                    </a:cubicBezTo>
                    <a:cubicBezTo>
                      <a:pt x="199" y="2"/>
                      <a:pt x="188" y="1"/>
                      <a:pt x="1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1" name="Google Shape;3221;p46">
                <a:extLst>
                  <a:ext uri="{FF2B5EF4-FFF2-40B4-BE49-F238E27FC236}">
                    <a16:creationId xmlns:a16="http://schemas.microsoft.com/office/drawing/2014/main" id="{3C35EECE-AAF3-4B55-BC87-63531FD670DA}"/>
                  </a:ext>
                </a:extLst>
              </p:cNvPr>
              <p:cNvSpPr/>
              <p:nvPr/>
            </p:nvSpPr>
            <p:spPr>
              <a:xfrm>
                <a:off x="-1516019" y="1628302"/>
                <a:ext cx="21923" cy="17060"/>
              </a:xfrm>
              <a:custGeom>
                <a:avLst/>
                <a:gdLst/>
                <a:ahLst/>
                <a:cxnLst/>
                <a:rect l="l" t="t" r="r" b="b"/>
                <a:pathLst>
                  <a:path w="577" h="449" extrusionOk="0">
                    <a:moveTo>
                      <a:pt x="288" y="1"/>
                    </a:moveTo>
                    <a:cubicBezTo>
                      <a:pt x="0" y="1"/>
                      <a:pt x="0" y="448"/>
                      <a:pt x="288" y="448"/>
                    </a:cubicBezTo>
                    <a:cubicBezTo>
                      <a:pt x="577" y="448"/>
                      <a:pt x="577" y="1"/>
                      <a:pt x="2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2" name="Google Shape;3222;p46">
                <a:extLst>
                  <a:ext uri="{FF2B5EF4-FFF2-40B4-BE49-F238E27FC236}">
                    <a16:creationId xmlns:a16="http://schemas.microsoft.com/office/drawing/2014/main" id="{D1F5BD3E-1858-BCD2-A9A8-D468EBF5D5E5}"/>
                  </a:ext>
                </a:extLst>
              </p:cNvPr>
              <p:cNvSpPr/>
              <p:nvPr/>
            </p:nvSpPr>
            <p:spPr>
              <a:xfrm>
                <a:off x="-1335819" y="1919138"/>
                <a:ext cx="18542" cy="14400"/>
              </a:xfrm>
              <a:custGeom>
                <a:avLst/>
                <a:gdLst/>
                <a:ahLst/>
                <a:cxnLst/>
                <a:rect l="l" t="t" r="r" b="b"/>
                <a:pathLst>
                  <a:path w="488" h="379" extrusionOk="0">
                    <a:moveTo>
                      <a:pt x="245" y="1"/>
                    </a:moveTo>
                    <a:cubicBezTo>
                      <a:pt x="0" y="1"/>
                      <a:pt x="0" y="378"/>
                      <a:pt x="245" y="378"/>
                    </a:cubicBezTo>
                    <a:cubicBezTo>
                      <a:pt x="488" y="378"/>
                      <a:pt x="488" y="1"/>
                      <a:pt x="2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3" name="Google Shape;3223;p46">
                <a:extLst>
                  <a:ext uri="{FF2B5EF4-FFF2-40B4-BE49-F238E27FC236}">
                    <a16:creationId xmlns:a16="http://schemas.microsoft.com/office/drawing/2014/main" id="{2B984958-57B7-CC3F-3E6B-45E71B87784D}"/>
                  </a:ext>
                </a:extLst>
              </p:cNvPr>
              <p:cNvSpPr/>
              <p:nvPr/>
            </p:nvSpPr>
            <p:spPr>
              <a:xfrm>
                <a:off x="-1313783" y="1525569"/>
                <a:ext cx="13108" cy="10221"/>
              </a:xfrm>
              <a:custGeom>
                <a:avLst/>
                <a:gdLst/>
                <a:ahLst/>
                <a:cxnLst/>
                <a:rect l="l" t="t" r="r" b="b"/>
                <a:pathLst>
                  <a:path w="345" h="269" extrusionOk="0">
                    <a:moveTo>
                      <a:pt x="173" y="0"/>
                    </a:moveTo>
                    <a:cubicBezTo>
                      <a:pt x="1" y="0"/>
                      <a:pt x="1" y="268"/>
                      <a:pt x="173" y="268"/>
                    </a:cubicBezTo>
                    <a:cubicBezTo>
                      <a:pt x="344" y="268"/>
                      <a:pt x="344" y="0"/>
                      <a:pt x="1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4" name="Google Shape;3224;p46">
                <a:extLst>
                  <a:ext uri="{FF2B5EF4-FFF2-40B4-BE49-F238E27FC236}">
                    <a16:creationId xmlns:a16="http://schemas.microsoft.com/office/drawing/2014/main" id="{280B5478-BE38-1AAB-4257-1623460AEE46}"/>
                  </a:ext>
                </a:extLst>
              </p:cNvPr>
              <p:cNvSpPr/>
              <p:nvPr/>
            </p:nvSpPr>
            <p:spPr>
              <a:xfrm>
                <a:off x="-1686797" y="1100923"/>
                <a:ext cx="16490" cy="16604"/>
              </a:xfrm>
              <a:custGeom>
                <a:avLst/>
                <a:gdLst/>
                <a:ahLst/>
                <a:cxnLst/>
                <a:rect l="l" t="t" r="r" b="b"/>
                <a:pathLst>
                  <a:path w="434" h="437" extrusionOk="0">
                    <a:moveTo>
                      <a:pt x="211" y="0"/>
                    </a:moveTo>
                    <a:cubicBezTo>
                      <a:pt x="193" y="1"/>
                      <a:pt x="175" y="7"/>
                      <a:pt x="158" y="15"/>
                    </a:cubicBezTo>
                    <a:lnTo>
                      <a:pt x="154" y="15"/>
                    </a:lnTo>
                    <a:cubicBezTo>
                      <a:pt x="150" y="17"/>
                      <a:pt x="146" y="17"/>
                      <a:pt x="142" y="18"/>
                    </a:cubicBezTo>
                    <a:cubicBezTo>
                      <a:pt x="139" y="21"/>
                      <a:pt x="137" y="25"/>
                      <a:pt x="134" y="27"/>
                    </a:cubicBezTo>
                    <a:cubicBezTo>
                      <a:pt x="108" y="36"/>
                      <a:pt x="84" y="49"/>
                      <a:pt x="64" y="67"/>
                    </a:cubicBezTo>
                    <a:cubicBezTo>
                      <a:pt x="38" y="93"/>
                      <a:pt x="20" y="125"/>
                      <a:pt x="10" y="159"/>
                    </a:cubicBezTo>
                    <a:lnTo>
                      <a:pt x="10" y="162"/>
                    </a:lnTo>
                    <a:cubicBezTo>
                      <a:pt x="1" y="198"/>
                      <a:pt x="1" y="236"/>
                      <a:pt x="10" y="273"/>
                    </a:cubicBezTo>
                    <a:cubicBezTo>
                      <a:pt x="20" y="308"/>
                      <a:pt x="39" y="339"/>
                      <a:pt x="64" y="365"/>
                    </a:cubicBezTo>
                    <a:lnTo>
                      <a:pt x="88" y="386"/>
                    </a:lnTo>
                    <a:cubicBezTo>
                      <a:pt x="121" y="417"/>
                      <a:pt x="165" y="435"/>
                      <a:pt x="212" y="437"/>
                    </a:cubicBezTo>
                    <a:lnTo>
                      <a:pt x="257" y="431"/>
                    </a:lnTo>
                    <a:cubicBezTo>
                      <a:pt x="288" y="423"/>
                      <a:pt x="314" y="408"/>
                      <a:pt x="336" y="386"/>
                    </a:cubicBezTo>
                    <a:lnTo>
                      <a:pt x="359" y="365"/>
                    </a:lnTo>
                    <a:cubicBezTo>
                      <a:pt x="412" y="312"/>
                      <a:pt x="433" y="235"/>
                      <a:pt x="412" y="162"/>
                    </a:cubicBezTo>
                    <a:cubicBezTo>
                      <a:pt x="412" y="161"/>
                      <a:pt x="412" y="161"/>
                      <a:pt x="411" y="159"/>
                    </a:cubicBezTo>
                    <a:cubicBezTo>
                      <a:pt x="396" y="96"/>
                      <a:pt x="349" y="47"/>
                      <a:pt x="289" y="27"/>
                    </a:cubicBezTo>
                    <a:cubicBezTo>
                      <a:pt x="285" y="25"/>
                      <a:pt x="283" y="21"/>
                      <a:pt x="279" y="18"/>
                    </a:cubicBezTo>
                    <a:cubicBezTo>
                      <a:pt x="275" y="15"/>
                      <a:pt x="271" y="17"/>
                      <a:pt x="267" y="15"/>
                    </a:cubicBezTo>
                    <a:lnTo>
                      <a:pt x="264" y="15"/>
                    </a:lnTo>
                    <a:cubicBezTo>
                      <a:pt x="248" y="7"/>
                      <a:pt x="230" y="1"/>
                      <a:pt x="2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25" name="Google Shape;3225;p46">
            <a:extLst>
              <a:ext uri="{FF2B5EF4-FFF2-40B4-BE49-F238E27FC236}">
                <a16:creationId xmlns:a16="http://schemas.microsoft.com/office/drawing/2014/main" id="{BECAECA5-64CC-1335-F428-81FFE469355A}"/>
              </a:ext>
            </a:extLst>
          </p:cNvPr>
          <p:cNvGrpSpPr/>
          <p:nvPr/>
        </p:nvGrpSpPr>
        <p:grpSpPr>
          <a:xfrm>
            <a:off x="713225" y="971231"/>
            <a:ext cx="1313343" cy="619998"/>
            <a:chOff x="713225" y="971231"/>
            <a:chExt cx="1313343" cy="619998"/>
          </a:xfrm>
        </p:grpSpPr>
        <p:sp>
          <p:nvSpPr>
            <p:cNvPr id="3226" name="Google Shape;3226;p46">
              <a:extLst>
                <a:ext uri="{FF2B5EF4-FFF2-40B4-BE49-F238E27FC236}">
                  <a16:creationId xmlns:a16="http://schemas.microsoft.com/office/drawing/2014/main" id="{483CACFF-249F-949A-8E0B-E182CEB6FFCF}"/>
                </a:ext>
              </a:extLst>
            </p:cNvPr>
            <p:cNvSpPr/>
            <p:nvPr/>
          </p:nvSpPr>
          <p:spPr>
            <a:xfrm>
              <a:off x="1385888" y="1213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7" name="Google Shape;3227;p46">
              <a:extLst>
                <a:ext uri="{FF2B5EF4-FFF2-40B4-BE49-F238E27FC236}">
                  <a16:creationId xmlns:a16="http://schemas.microsoft.com/office/drawing/2014/main" id="{AD37C4B3-DE34-4534-9A1D-C9B521FD1C38}"/>
                </a:ext>
              </a:extLst>
            </p:cNvPr>
            <p:cNvSpPr/>
            <p:nvPr/>
          </p:nvSpPr>
          <p:spPr>
            <a:xfrm>
              <a:off x="713225" y="9712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28" name="Google Shape;3228;p46">
            <a:extLst>
              <a:ext uri="{FF2B5EF4-FFF2-40B4-BE49-F238E27FC236}">
                <a16:creationId xmlns:a16="http://schemas.microsoft.com/office/drawing/2014/main" id="{FB28858C-BE10-1183-8A2D-E9503FC9BA14}"/>
              </a:ext>
            </a:extLst>
          </p:cNvPr>
          <p:cNvSpPr/>
          <p:nvPr/>
        </p:nvSpPr>
        <p:spPr>
          <a:xfrm>
            <a:off x="7790088" y="10283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76">
            <a:extLst>
              <a:ext uri="{FF2B5EF4-FFF2-40B4-BE49-F238E27FC236}">
                <a16:creationId xmlns:a16="http://schemas.microsoft.com/office/drawing/2014/main" id="{D123DF98-2BD8-40BF-DE92-291FCE4D99E2}"/>
              </a:ext>
            </a:extLst>
          </p:cNvPr>
          <p:cNvSpPr txBox="1"/>
          <p:nvPr/>
        </p:nvSpPr>
        <p:spPr>
          <a:xfrm>
            <a:off x="1268326" y="182626"/>
            <a:ext cx="6805321" cy="187743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D8181D"/>
                </a:solidFill>
                <a:effectLst/>
                <a:uLnTx/>
                <a:uFillTx/>
                <a:latin typeface="SVN-Caprica Script" pitchFamily="2" charset="0"/>
                <a:cs typeface="Arial"/>
                <a:sym typeface="Arial"/>
              </a:rPr>
              <a:t>NHÓM 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Arial"/>
                <a:sym typeface="Arial"/>
              </a:rPr>
              <a:t>Vai trò của Môi trường</a:t>
            </a:r>
          </a:p>
        </p:txBody>
      </p:sp>
    </p:spTree>
    <p:extLst>
      <p:ext uri="{BB962C8B-B14F-4D97-AF65-F5344CB8AC3E}">
        <p14:creationId xmlns:p14="http://schemas.microsoft.com/office/powerpoint/2010/main" val="217103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0">
          <a:extLst>
            <a:ext uri="{FF2B5EF4-FFF2-40B4-BE49-F238E27FC236}">
              <a16:creationId xmlns:a16="http://schemas.microsoft.com/office/drawing/2014/main" id="{37B2197E-199C-3876-AA95-39F819AC2CD7}"/>
            </a:ext>
          </a:extLst>
        </p:cNvPr>
        <p:cNvGrpSpPr/>
        <p:nvPr/>
      </p:nvGrpSpPr>
      <p:grpSpPr>
        <a:xfrm>
          <a:off x="0" y="0"/>
          <a:ext cx="0" cy="0"/>
          <a:chOff x="0" y="0"/>
          <a:chExt cx="0" cy="0"/>
        </a:xfrm>
      </p:grpSpPr>
      <p:grpSp>
        <p:nvGrpSpPr>
          <p:cNvPr id="3143" name="Google Shape;3143;p46">
            <a:extLst>
              <a:ext uri="{FF2B5EF4-FFF2-40B4-BE49-F238E27FC236}">
                <a16:creationId xmlns:a16="http://schemas.microsoft.com/office/drawing/2014/main" id="{6DFB256A-4DAB-4C0B-215C-BCE57595DE70}"/>
              </a:ext>
            </a:extLst>
          </p:cNvPr>
          <p:cNvGrpSpPr/>
          <p:nvPr/>
        </p:nvGrpSpPr>
        <p:grpSpPr>
          <a:xfrm rot="469104">
            <a:off x="7530058" y="-22255"/>
            <a:ext cx="1444301" cy="1444440"/>
            <a:chOff x="-1522625" y="1307650"/>
            <a:chExt cx="1060300" cy="1060325"/>
          </a:xfrm>
        </p:grpSpPr>
        <p:sp>
          <p:nvSpPr>
            <p:cNvPr id="3144" name="Google Shape;3144;p46">
              <a:extLst>
                <a:ext uri="{FF2B5EF4-FFF2-40B4-BE49-F238E27FC236}">
                  <a16:creationId xmlns:a16="http://schemas.microsoft.com/office/drawing/2014/main" id="{5C3D1FF2-520F-85BF-AD03-633802308D6A}"/>
                </a:ext>
              </a:extLst>
            </p:cNvPr>
            <p:cNvSpPr/>
            <p:nvPr/>
          </p:nvSpPr>
          <p:spPr>
            <a:xfrm>
              <a:off x="-1522625" y="1307650"/>
              <a:ext cx="1060300" cy="1060325"/>
            </a:xfrm>
            <a:custGeom>
              <a:avLst/>
              <a:gdLst/>
              <a:ahLst/>
              <a:cxnLst/>
              <a:rect l="l" t="t" r="r" b="b"/>
              <a:pathLst>
                <a:path w="42412" h="42413" extrusionOk="0">
                  <a:moveTo>
                    <a:pt x="3348" y="1"/>
                  </a:moveTo>
                  <a:cubicBezTo>
                    <a:pt x="1499" y="1"/>
                    <a:pt x="0" y="1500"/>
                    <a:pt x="0" y="3349"/>
                  </a:cubicBezTo>
                  <a:lnTo>
                    <a:pt x="0" y="39064"/>
                  </a:lnTo>
                  <a:cubicBezTo>
                    <a:pt x="0" y="40913"/>
                    <a:pt x="1499" y="42412"/>
                    <a:pt x="3348" y="42412"/>
                  </a:cubicBezTo>
                  <a:lnTo>
                    <a:pt x="39063" y="42412"/>
                  </a:lnTo>
                  <a:cubicBezTo>
                    <a:pt x="40912" y="42412"/>
                    <a:pt x="42412" y="40913"/>
                    <a:pt x="42412" y="39064"/>
                  </a:cubicBezTo>
                  <a:lnTo>
                    <a:pt x="42412" y="3349"/>
                  </a:lnTo>
                  <a:cubicBezTo>
                    <a:pt x="42412" y="1500"/>
                    <a:pt x="40912" y="1"/>
                    <a:pt x="3906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3145;p46">
              <a:extLst>
                <a:ext uri="{FF2B5EF4-FFF2-40B4-BE49-F238E27FC236}">
                  <a16:creationId xmlns:a16="http://schemas.microsoft.com/office/drawing/2014/main" id="{65A33607-B7FC-5183-EDDD-C1121DD8BD9B}"/>
                </a:ext>
              </a:extLst>
            </p:cNvPr>
            <p:cNvSpPr/>
            <p:nvPr/>
          </p:nvSpPr>
          <p:spPr>
            <a:xfrm>
              <a:off x="-1472400" y="1357900"/>
              <a:ext cx="959825" cy="959825"/>
            </a:xfrm>
            <a:custGeom>
              <a:avLst/>
              <a:gdLst/>
              <a:ahLst/>
              <a:cxnLst/>
              <a:rect l="l" t="t" r="r" b="b"/>
              <a:pathLst>
                <a:path w="38393" h="38393" extrusionOk="0">
                  <a:moveTo>
                    <a:pt x="3032" y="1"/>
                  </a:moveTo>
                  <a:cubicBezTo>
                    <a:pt x="1353" y="1"/>
                    <a:pt x="1" y="1353"/>
                    <a:pt x="1" y="3032"/>
                  </a:cubicBezTo>
                  <a:lnTo>
                    <a:pt x="1" y="35361"/>
                  </a:lnTo>
                  <a:cubicBezTo>
                    <a:pt x="1" y="37040"/>
                    <a:pt x="1353" y="38392"/>
                    <a:pt x="3032" y="38392"/>
                  </a:cubicBezTo>
                  <a:lnTo>
                    <a:pt x="35362" y="38392"/>
                  </a:lnTo>
                  <a:cubicBezTo>
                    <a:pt x="37041" y="38392"/>
                    <a:pt x="38393" y="37040"/>
                    <a:pt x="38393" y="35361"/>
                  </a:cubicBezTo>
                  <a:lnTo>
                    <a:pt x="38393" y="3032"/>
                  </a:lnTo>
                  <a:cubicBezTo>
                    <a:pt x="38393" y="1353"/>
                    <a:pt x="37041" y="1"/>
                    <a:pt x="353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46">
              <a:extLst>
                <a:ext uri="{FF2B5EF4-FFF2-40B4-BE49-F238E27FC236}">
                  <a16:creationId xmlns:a16="http://schemas.microsoft.com/office/drawing/2014/main" id="{2A685329-EAE2-B223-90D7-2C3C38EAF8DE}"/>
                </a:ext>
              </a:extLst>
            </p:cNvPr>
            <p:cNvSpPr/>
            <p:nvPr/>
          </p:nvSpPr>
          <p:spPr>
            <a:xfrm>
              <a:off x="-1435125" y="1584779"/>
              <a:ext cx="832300" cy="562550"/>
            </a:xfrm>
            <a:custGeom>
              <a:avLst/>
              <a:gdLst/>
              <a:ahLst/>
              <a:cxnLst/>
              <a:rect l="l" t="t" r="r" b="b"/>
              <a:pathLst>
                <a:path w="33292" h="22502" extrusionOk="0">
                  <a:moveTo>
                    <a:pt x="24957" y="1"/>
                  </a:moveTo>
                  <a:cubicBezTo>
                    <a:pt x="21066" y="1"/>
                    <a:pt x="17695" y="4530"/>
                    <a:pt x="17695" y="4530"/>
                  </a:cubicBezTo>
                  <a:cubicBezTo>
                    <a:pt x="17695" y="4530"/>
                    <a:pt x="14440" y="936"/>
                    <a:pt x="10337" y="936"/>
                  </a:cubicBezTo>
                  <a:cubicBezTo>
                    <a:pt x="8930" y="936"/>
                    <a:pt x="7423" y="1358"/>
                    <a:pt x="5913" y="2493"/>
                  </a:cubicBezTo>
                  <a:cubicBezTo>
                    <a:pt x="1" y="6935"/>
                    <a:pt x="6890" y="21568"/>
                    <a:pt x="17847" y="22468"/>
                  </a:cubicBezTo>
                  <a:cubicBezTo>
                    <a:pt x="18117" y="22490"/>
                    <a:pt x="18382" y="22501"/>
                    <a:pt x="18644" y="22501"/>
                  </a:cubicBezTo>
                  <a:cubicBezTo>
                    <a:pt x="29026" y="22501"/>
                    <a:pt x="33291" y="5452"/>
                    <a:pt x="28337" y="1308"/>
                  </a:cubicBezTo>
                  <a:cubicBezTo>
                    <a:pt x="27212" y="367"/>
                    <a:pt x="26063" y="1"/>
                    <a:pt x="249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46">
              <a:extLst>
                <a:ext uri="{FF2B5EF4-FFF2-40B4-BE49-F238E27FC236}">
                  <a16:creationId xmlns:a16="http://schemas.microsoft.com/office/drawing/2014/main" id="{BF087B6F-0949-DF8C-A94D-7C3E35D4CB15}"/>
                </a:ext>
              </a:extLst>
            </p:cNvPr>
            <p:cNvSpPr/>
            <p:nvPr/>
          </p:nvSpPr>
          <p:spPr>
            <a:xfrm>
              <a:off x="-1389100" y="1701304"/>
              <a:ext cx="713475" cy="446025"/>
            </a:xfrm>
            <a:custGeom>
              <a:avLst/>
              <a:gdLst/>
              <a:ahLst/>
              <a:cxnLst/>
              <a:rect l="l" t="t" r="r" b="b"/>
              <a:pathLst>
                <a:path w="28539" h="17841" extrusionOk="0">
                  <a:moveTo>
                    <a:pt x="2410" y="1"/>
                  </a:moveTo>
                  <a:cubicBezTo>
                    <a:pt x="1" y="5810"/>
                    <a:pt x="6457" y="17023"/>
                    <a:pt x="16006" y="17807"/>
                  </a:cubicBezTo>
                  <a:cubicBezTo>
                    <a:pt x="16275" y="17829"/>
                    <a:pt x="16540" y="17840"/>
                    <a:pt x="16802" y="17840"/>
                  </a:cubicBezTo>
                  <a:cubicBezTo>
                    <a:pt x="23984" y="17840"/>
                    <a:pt x="28239" y="9681"/>
                    <a:pt x="28539" y="3279"/>
                  </a:cubicBezTo>
                  <a:lnTo>
                    <a:pt x="28539" y="3279"/>
                  </a:lnTo>
                  <a:cubicBezTo>
                    <a:pt x="27201" y="8854"/>
                    <a:pt x="23256" y="14484"/>
                    <a:pt x="17290" y="14484"/>
                  </a:cubicBezTo>
                  <a:cubicBezTo>
                    <a:pt x="17029" y="14484"/>
                    <a:pt x="16763" y="14473"/>
                    <a:pt x="16494" y="14451"/>
                  </a:cubicBezTo>
                  <a:cubicBezTo>
                    <a:pt x="8570" y="13800"/>
                    <a:pt x="2775" y="5968"/>
                    <a:pt x="2410"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46">
              <a:extLst>
                <a:ext uri="{FF2B5EF4-FFF2-40B4-BE49-F238E27FC236}">
                  <a16:creationId xmlns:a16="http://schemas.microsoft.com/office/drawing/2014/main" id="{885742D0-CCDE-CAAB-B435-3B0621A10EEE}"/>
                </a:ext>
              </a:extLst>
            </p:cNvPr>
            <p:cNvSpPr/>
            <p:nvPr/>
          </p:nvSpPr>
          <p:spPr>
            <a:xfrm>
              <a:off x="-1423100" y="1584779"/>
              <a:ext cx="741975" cy="549700"/>
            </a:xfrm>
            <a:custGeom>
              <a:avLst/>
              <a:gdLst/>
              <a:ahLst/>
              <a:cxnLst/>
              <a:rect l="l" t="t" r="r" b="b"/>
              <a:pathLst>
                <a:path w="29679" h="21988" extrusionOk="0">
                  <a:moveTo>
                    <a:pt x="24476" y="1"/>
                  </a:moveTo>
                  <a:cubicBezTo>
                    <a:pt x="23499" y="1"/>
                    <a:pt x="22553" y="287"/>
                    <a:pt x="21686" y="716"/>
                  </a:cubicBezTo>
                  <a:cubicBezTo>
                    <a:pt x="21696" y="2646"/>
                    <a:pt x="23667" y="3948"/>
                    <a:pt x="25448" y="4729"/>
                  </a:cubicBezTo>
                  <a:lnTo>
                    <a:pt x="25448" y="4728"/>
                  </a:lnTo>
                  <a:cubicBezTo>
                    <a:pt x="25854" y="4905"/>
                    <a:pt x="26276" y="5079"/>
                    <a:pt x="26719" y="5084"/>
                  </a:cubicBezTo>
                  <a:cubicBezTo>
                    <a:pt x="26726" y="5085"/>
                    <a:pt x="26733" y="5085"/>
                    <a:pt x="26740" y="5085"/>
                  </a:cubicBezTo>
                  <a:cubicBezTo>
                    <a:pt x="27317" y="5085"/>
                    <a:pt x="27856" y="4803"/>
                    <a:pt x="28423" y="4695"/>
                  </a:cubicBezTo>
                  <a:cubicBezTo>
                    <a:pt x="28589" y="4663"/>
                    <a:pt x="28757" y="4647"/>
                    <a:pt x="28926" y="4647"/>
                  </a:cubicBezTo>
                  <a:cubicBezTo>
                    <a:pt x="29180" y="4647"/>
                    <a:pt x="29434" y="4683"/>
                    <a:pt x="29679" y="4755"/>
                  </a:cubicBezTo>
                  <a:cubicBezTo>
                    <a:pt x="29374" y="3289"/>
                    <a:pt x="28774" y="2077"/>
                    <a:pt x="27854" y="1308"/>
                  </a:cubicBezTo>
                  <a:cubicBezTo>
                    <a:pt x="26730" y="367"/>
                    <a:pt x="25582" y="1"/>
                    <a:pt x="24476" y="1"/>
                  </a:cubicBezTo>
                  <a:close/>
                  <a:moveTo>
                    <a:pt x="28656" y="13736"/>
                  </a:moveTo>
                  <a:lnTo>
                    <a:pt x="28656" y="13736"/>
                  </a:lnTo>
                  <a:cubicBezTo>
                    <a:pt x="27546" y="14380"/>
                    <a:pt x="26344" y="14884"/>
                    <a:pt x="25366" y="15711"/>
                  </a:cubicBezTo>
                  <a:cubicBezTo>
                    <a:pt x="24269" y="16638"/>
                    <a:pt x="23486" y="18171"/>
                    <a:pt x="24006" y="19511"/>
                  </a:cubicBezTo>
                  <a:cubicBezTo>
                    <a:pt x="24092" y="19734"/>
                    <a:pt x="24210" y="19941"/>
                    <a:pt x="24341" y="20140"/>
                  </a:cubicBezTo>
                  <a:cubicBezTo>
                    <a:pt x="26257" y="18512"/>
                    <a:pt x="27713" y="16203"/>
                    <a:pt x="28656" y="13736"/>
                  </a:cubicBezTo>
                  <a:close/>
                  <a:moveTo>
                    <a:pt x="9854" y="936"/>
                  </a:moveTo>
                  <a:cubicBezTo>
                    <a:pt x="8448" y="936"/>
                    <a:pt x="6942" y="1358"/>
                    <a:pt x="5432" y="2493"/>
                  </a:cubicBezTo>
                  <a:cubicBezTo>
                    <a:pt x="0" y="6574"/>
                    <a:pt x="5373" y="19255"/>
                    <a:pt x="14780" y="21988"/>
                  </a:cubicBezTo>
                  <a:cubicBezTo>
                    <a:pt x="14759" y="21900"/>
                    <a:pt x="14740" y="21811"/>
                    <a:pt x="14725" y="21720"/>
                  </a:cubicBezTo>
                  <a:cubicBezTo>
                    <a:pt x="14474" y="20210"/>
                    <a:pt x="14897" y="18258"/>
                    <a:pt x="13587" y="17464"/>
                  </a:cubicBezTo>
                  <a:cubicBezTo>
                    <a:pt x="12756" y="16962"/>
                    <a:pt x="11543" y="17234"/>
                    <a:pt x="10870" y="16532"/>
                  </a:cubicBezTo>
                  <a:cubicBezTo>
                    <a:pt x="10564" y="16214"/>
                    <a:pt x="10447" y="15759"/>
                    <a:pt x="10208" y="15387"/>
                  </a:cubicBezTo>
                  <a:cubicBezTo>
                    <a:pt x="9437" y="14183"/>
                    <a:pt x="7522" y="13990"/>
                    <a:pt x="6988" y="12662"/>
                  </a:cubicBezTo>
                  <a:cubicBezTo>
                    <a:pt x="6697" y="11939"/>
                    <a:pt x="6941" y="11095"/>
                    <a:pt x="7387" y="10455"/>
                  </a:cubicBezTo>
                  <a:cubicBezTo>
                    <a:pt x="7832" y="9815"/>
                    <a:pt x="8455" y="9325"/>
                    <a:pt x="9022" y="8791"/>
                  </a:cubicBezTo>
                  <a:cubicBezTo>
                    <a:pt x="9212" y="8611"/>
                    <a:pt x="9403" y="8415"/>
                    <a:pt x="9484" y="8166"/>
                  </a:cubicBezTo>
                  <a:cubicBezTo>
                    <a:pt x="9747" y="7341"/>
                    <a:pt x="8693" y="6610"/>
                    <a:pt x="8742" y="5745"/>
                  </a:cubicBezTo>
                  <a:cubicBezTo>
                    <a:pt x="8788" y="4949"/>
                    <a:pt x="9705" y="4527"/>
                    <a:pt x="10493" y="4401"/>
                  </a:cubicBezTo>
                  <a:cubicBezTo>
                    <a:pt x="11281" y="4275"/>
                    <a:pt x="12187" y="4213"/>
                    <a:pt x="12670" y="3580"/>
                  </a:cubicBezTo>
                  <a:cubicBezTo>
                    <a:pt x="13053" y="3077"/>
                    <a:pt x="13089" y="2313"/>
                    <a:pt x="13305" y="1736"/>
                  </a:cubicBezTo>
                  <a:cubicBezTo>
                    <a:pt x="12279" y="1271"/>
                    <a:pt x="11106" y="936"/>
                    <a:pt x="9854" y="93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46">
              <a:extLst>
                <a:ext uri="{FF2B5EF4-FFF2-40B4-BE49-F238E27FC236}">
                  <a16:creationId xmlns:a16="http://schemas.microsoft.com/office/drawing/2014/main" id="{7F42B030-ADB8-5005-E792-3BFAE3729C6D}"/>
                </a:ext>
              </a:extLst>
            </p:cNvPr>
            <p:cNvSpPr/>
            <p:nvPr/>
          </p:nvSpPr>
          <p:spPr>
            <a:xfrm>
              <a:off x="-1341525" y="1701304"/>
              <a:ext cx="287900" cy="433225"/>
            </a:xfrm>
            <a:custGeom>
              <a:avLst/>
              <a:gdLst/>
              <a:ahLst/>
              <a:cxnLst/>
              <a:rect l="l" t="t" r="r" b="b"/>
              <a:pathLst>
                <a:path w="11516" h="17329" extrusionOk="0">
                  <a:moveTo>
                    <a:pt x="507" y="1"/>
                  </a:moveTo>
                  <a:cubicBezTo>
                    <a:pt x="282" y="543"/>
                    <a:pt x="134" y="1133"/>
                    <a:pt x="59" y="1756"/>
                  </a:cubicBezTo>
                  <a:lnTo>
                    <a:pt x="58" y="1769"/>
                  </a:lnTo>
                  <a:cubicBezTo>
                    <a:pt x="46" y="1866"/>
                    <a:pt x="36" y="1967"/>
                    <a:pt x="28" y="2067"/>
                  </a:cubicBezTo>
                  <a:lnTo>
                    <a:pt x="27" y="2090"/>
                  </a:lnTo>
                  <a:cubicBezTo>
                    <a:pt x="18" y="2188"/>
                    <a:pt x="13" y="2286"/>
                    <a:pt x="9" y="2385"/>
                  </a:cubicBezTo>
                  <a:cubicBezTo>
                    <a:pt x="9" y="2395"/>
                    <a:pt x="9" y="2406"/>
                    <a:pt x="7" y="2415"/>
                  </a:cubicBezTo>
                  <a:cubicBezTo>
                    <a:pt x="3" y="2513"/>
                    <a:pt x="2" y="2612"/>
                    <a:pt x="0" y="2711"/>
                  </a:cubicBezTo>
                  <a:lnTo>
                    <a:pt x="0" y="2748"/>
                  </a:lnTo>
                  <a:cubicBezTo>
                    <a:pt x="0" y="2845"/>
                    <a:pt x="2" y="2944"/>
                    <a:pt x="5" y="3043"/>
                  </a:cubicBezTo>
                  <a:cubicBezTo>
                    <a:pt x="5" y="3055"/>
                    <a:pt x="5" y="3069"/>
                    <a:pt x="6" y="3081"/>
                  </a:cubicBezTo>
                  <a:cubicBezTo>
                    <a:pt x="10" y="3180"/>
                    <a:pt x="14" y="3280"/>
                    <a:pt x="21" y="3381"/>
                  </a:cubicBezTo>
                  <a:cubicBezTo>
                    <a:pt x="21" y="3393"/>
                    <a:pt x="22" y="3407"/>
                    <a:pt x="24" y="3419"/>
                  </a:cubicBezTo>
                  <a:cubicBezTo>
                    <a:pt x="31" y="3519"/>
                    <a:pt x="39" y="3621"/>
                    <a:pt x="48" y="3722"/>
                  </a:cubicBezTo>
                  <a:cubicBezTo>
                    <a:pt x="50" y="3735"/>
                    <a:pt x="51" y="3747"/>
                    <a:pt x="53" y="3759"/>
                  </a:cubicBezTo>
                  <a:cubicBezTo>
                    <a:pt x="62" y="3862"/>
                    <a:pt x="73" y="3965"/>
                    <a:pt x="87" y="4068"/>
                  </a:cubicBezTo>
                  <a:cubicBezTo>
                    <a:pt x="88" y="4079"/>
                    <a:pt x="90" y="4090"/>
                    <a:pt x="91" y="4101"/>
                  </a:cubicBezTo>
                  <a:cubicBezTo>
                    <a:pt x="106" y="4207"/>
                    <a:pt x="121" y="4313"/>
                    <a:pt x="138" y="4420"/>
                  </a:cubicBezTo>
                  <a:cubicBezTo>
                    <a:pt x="139" y="4425"/>
                    <a:pt x="140" y="4433"/>
                    <a:pt x="142" y="4440"/>
                  </a:cubicBezTo>
                  <a:cubicBezTo>
                    <a:pt x="160" y="4550"/>
                    <a:pt x="179" y="4661"/>
                    <a:pt x="200" y="4773"/>
                  </a:cubicBezTo>
                  <a:cubicBezTo>
                    <a:pt x="200" y="4773"/>
                    <a:pt x="200" y="4774"/>
                    <a:pt x="200" y="4774"/>
                  </a:cubicBezTo>
                  <a:cubicBezTo>
                    <a:pt x="337" y="5478"/>
                    <a:pt x="529" y="6171"/>
                    <a:pt x="775" y="6847"/>
                  </a:cubicBezTo>
                  <a:cubicBezTo>
                    <a:pt x="783" y="6869"/>
                    <a:pt x="790" y="6891"/>
                    <a:pt x="798" y="6913"/>
                  </a:cubicBezTo>
                  <a:cubicBezTo>
                    <a:pt x="828" y="6996"/>
                    <a:pt x="860" y="7079"/>
                    <a:pt x="891" y="7163"/>
                  </a:cubicBezTo>
                  <a:cubicBezTo>
                    <a:pt x="908" y="7202"/>
                    <a:pt x="923" y="7244"/>
                    <a:pt x="939" y="7285"/>
                  </a:cubicBezTo>
                  <a:cubicBezTo>
                    <a:pt x="968" y="7358"/>
                    <a:pt x="997" y="7430"/>
                    <a:pt x="1027" y="7503"/>
                  </a:cubicBezTo>
                  <a:cubicBezTo>
                    <a:pt x="1049" y="7554"/>
                    <a:pt x="1070" y="7606"/>
                    <a:pt x="1090" y="7657"/>
                  </a:cubicBezTo>
                  <a:cubicBezTo>
                    <a:pt x="1119" y="7724"/>
                    <a:pt x="1148" y="7790"/>
                    <a:pt x="1177" y="7856"/>
                  </a:cubicBezTo>
                  <a:cubicBezTo>
                    <a:pt x="1202" y="7914"/>
                    <a:pt x="1228" y="7971"/>
                    <a:pt x="1254" y="8029"/>
                  </a:cubicBezTo>
                  <a:cubicBezTo>
                    <a:pt x="1281" y="8091"/>
                    <a:pt x="1310" y="8152"/>
                    <a:pt x="1339" y="8213"/>
                  </a:cubicBezTo>
                  <a:cubicBezTo>
                    <a:pt x="1368" y="8275"/>
                    <a:pt x="1398" y="8338"/>
                    <a:pt x="1427" y="8399"/>
                  </a:cubicBezTo>
                  <a:cubicBezTo>
                    <a:pt x="1456" y="8457"/>
                    <a:pt x="1483" y="8515"/>
                    <a:pt x="1512" y="8571"/>
                  </a:cubicBezTo>
                  <a:cubicBezTo>
                    <a:pt x="1545" y="8638"/>
                    <a:pt x="1578" y="8704"/>
                    <a:pt x="1612" y="8770"/>
                  </a:cubicBezTo>
                  <a:cubicBezTo>
                    <a:pt x="1640" y="8824"/>
                    <a:pt x="1667" y="8877"/>
                    <a:pt x="1696" y="8931"/>
                  </a:cubicBezTo>
                  <a:cubicBezTo>
                    <a:pt x="1733" y="9001"/>
                    <a:pt x="1770" y="9071"/>
                    <a:pt x="1808" y="9141"/>
                  </a:cubicBezTo>
                  <a:cubicBezTo>
                    <a:pt x="1835" y="9190"/>
                    <a:pt x="1862" y="9240"/>
                    <a:pt x="1889" y="9289"/>
                  </a:cubicBezTo>
                  <a:cubicBezTo>
                    <a:pt x="1931" y="9363"/>
                    <a:pt x="1972" y="9437"/>
                    <a:pt x="2014" y="9510"/>
                  </a:cubicBezTo>
                  <a:cubicBezTo>
                    <a:pt x="2040" y="9557"/>
                    <a:pt x="2067" y="9602"/>
                    <a:pt x="2094" y="9647"/>
                  </a:cubicBezTo>
                  <a:cubicBezTo>
                    <a:pt x="2139" y="9724"/>
                    <a:pt x="2186" y="9802"/>
                    <a:pt x="2233" y="9879"/>
                  </a:cubicBezTo>
                  <a:cubicBezTo>
                    <a:pt x="2257" y="9921"/>
                    <a:pt x="2282" y="9962"/>
                    <a:pt x="2307" y="10002"/>
                  </a:cubicBezTo>
                  <a:cubicBezTo>
                    <a:pt x="2358" y="10084"/>
                    <a:pt x="2410" y="10166"/>
                    <a:pt x="2462" y="10249"/>
                  </a:cubicBezTo>
                  <a:cubicBezTo>
                    <a:pt x="2484" y="10284"/>
                    <a:pt x="2507" y="10320"/>
                    <a:pt x="2531" y="10354"/>
                  </a:cubicBezTo>
                  <a:cubicBezTo>
                    <a:pt x="2588" y="10442"/>
                    <a:pt x="2646" y="10529"/>
                    <a:pt x="2703" y="10615"/>
                  </a:cubicBezTo>
                  <a:cubicBezTo>
                    <a:pt x="2723" y="10645"/>
                    <a:pt x="2743" y="10676"/>
                    <a:pt x="2764" y="10706"/>
                  </a:cubicBezTo>
                  <a:cubicBezTo>
                    <a:pt x="2827" y="10799"/>
                    <a:pt x="2892" y="10891"/>
                    <a:pt x="2957" y="10983"/>
                  </a:cubicBezTo>
                  <a:cubicBezTo>
                    <a:pt x="2975" y="11006"/>
                    <a:pt x="2990" y="11030"/>
                    <a:pt x="3007" y="11052"/>
                  </a:cubicBezTo>
                  <a:cubicBezTo>
                    <a:pt x="3081" y="11155"/>
                    <a:pt x="3155" y="11256"/>
                    <a:pt x="3231" y="11356"/>
                  </a:cubicBezTo>
                  <a:lnTo>
                    <a:pt x="3258" y="11395"/>
                  </a:lnTo>
                  <a:cubicBezTo>
                    <a:pt x="4225" y="12679"/>
                    <a:pt x="5380" y="13865"/>
                    <a:pt x="6693" y="14861"/>
                  </a:cubicBezTo>
                  <a:lnTo>
                    <a:pt x="6698" y="14865"/>
                  </a:lnTo>
                  <a:cubicBezTo>
                    <a:pt x="6815" y="14955"/>
                    <a:pt x="6933" y="15041"/>
                    <a:pt x="7053" y="15128"/>
                  </a:cubicBezTo>
                  <a:lnTo>
                    <a:pt x="7064" y="15134"/>
                  </a:lnTo>
                  <a:cubicBezTo>
                    <a:pt x="7182" y="15220"/>
                    <a:pt x="7301" y="15302"/>
                    <a:pt x="7422" y="15384"/>
                  </a:cubicBezTo>
                  <a:lnTo>
                    <a:pt x="7434" y="15393"/>
                  </a:lnTo>
                  <a:cubicBezTo>
                    <a:pt x="7555" y="15474"/>
                    <a:pt x="7677" y="15555"/>
                    <a:pt x="7799" y="15633"/>
                  </a:cubicBezTo>
                  <a:lnTo>
                    <a:pt x="7810" y="15640"/>
                  </a:lnTo>
                  <a:cubicBezTo>
                    <a:pt x="7935" y="15718"/>
                    <a:pt x="8062" y="15796"/>
                    <a:pt x="8188" y="15872"/>
                  </a:cubicBezTo>
                  <a:lnTo>
                    <a:pt x="8192" y="15874"/>
                  </a:lnTo>
                  <a:cubicBezTo>
                    <a:pt x="9228" y="16489"/>
                    <a:pt x="10340" y="16986"/>
                    <a:pt x="11516" y="17328"/>
                  </a:cubicBezTo>
                  <a:cubicBezTo>
                    <a:pt x="11494" y="17239"/>
                    <a:pt x="11476" y="17150"/>
                    <a:pt x="11461" y="17060"/>
                  </a:cubicBezTo>
                  <a:cubicBezTo>
                    <a:pt x="11277" y="15951"/>
                    <a:pt x="11452" y="14606"/>
                    <a:pt x="11043" y="13655"/>
                  </a:cubicBezTo>
                  <a:cubicBezTo>
                    <a:pt x="10071" y="13292"/>
                    <a:pt x="9150" y="12821"/>
                    <a:pt x="8284" y="12271"/>
                  </a:cubicBezTo>
                  <a:cubicBezTo>
                    <a:pt x="8030" y="12188"/>
                    <a:pt x="7797" y="12069"/>
                    <a:pt x="7606" y="11871"/>
                  </a:cubicBezTo>
                  <a:cubicBezTo>
                    <a:pt x="7565" y="11827"/>
                    <a:pt x="7525" y="11779"/>
                    <a:pt x="7489" y="11730"/>
                  </a:cubicBezTo>
                  <a:cubicBezTo>
                    <a:pt x="6347" y="10903"/>
                    <a:pt x="5317" y="9934"/>
                    <a:pt x="4421" y="8877"/>
                  </a:cubicBezTo>
                  <a:cubicBezTo>
                    <a:pt x="4123" y="8642"/>
                    <a:pt x="3873" y="8368"/>
                    <a:pt x="3728" y="8010"/>
                  </a:cubicBezTo>
                  <a:cubicBezTo>
                    <a:pt x="1826" y="5474"/>
                    <a:pt x="664" y="2565"/>
                    <a:pt x="5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46">
              <a:extLst>
                <a:ext uri="{FF2B5EF4-FFF2-40B4-BE49-F238E27FC236}">
                  <a16:creationId xmlns:a16="http://schemas.microsoft.com/office/drawing/2014/main" id="{7B8EFFA0-709B-2767-7174-F4AEF7545A58}"/>
                </a:ext>
              </a:extLst>
            </p:cNvPr>
            <p:cNvSpPr/>
            <p:nvPr/>
          </p:nvSpPr>
          <p:spPr>
            <a:xfrm>
              <a:off x="-829875" y="1928204"/>
              <a:ext cx="123200" cy="159975"/>
            </a:xfrm>
            <a:custGeom>
              <a:avLst/>
              <a:gdLst/>
              <a:ahLst/>
              <a:cxnLst/>
              <a:rect l="l" t="t" r="r" b="b"/>
              <a:pathLst>
                <a:path w="4928" h="6399" extrusionOk="0">
                  <a:moveTo>
                    <a:pt x="4927" y="0"/>
                  </a:moveTo>
                  <a:lnTo>
                    <a:pt x="4927" y="0"/>
                  </a:lnTo>
                  <a:cubicBezTo>
                    <a:pt x="4283" y="371"/>
                    <a:pt x="3612" y="698"/>
                    <a:pt x="2970" y="1067"/>
                  </a:cubicBezTo>
                  <a:cubicBezTo>
                    <a:pt x="2221" y="2036"/>
                    <a:pt x="1366" y="2896"/>
                    <a:pt x="409" y="3589"/>
                  </a:cubicBezTo>
                  <a:cubicBezTo>
                    <a:pt x="95" y="4293"/>
                    <a:pt x="0" y="5062"/>
                    <a:pt x="277" y="5776"/>
                  </a:cubicBezTo>
                  <a:cubicBezTo>
                    <a:pt x="363" y="5995"/>
                    <a:pt x="479" y="6201"/>
                    <a:pt x="610" y="6399"/>
                  </a:cubicBezTo>
                  <a:cubicBezTo>
                    <a:pt x="681" y="6340"/>
                    <a:pt x="751" y="6281"/>
                    <a:pt x="821" y="6219"/>
                  </a:cubicBezTo>
                  <a:cubicBezTo>
                    <a:pt x="853" y="6190"/>
                    <a:pt x="886" y="6163"/>
                    <a:pt x="917" y="6134"/>
                  </a:cubicBezTo>
                  <a:cubicBezTo>
                    <a:pt x="1061" y="6001"/>
                    <a:pt x="1204" y="5865"/>
                    <a:pt x="1344" y="5726"/>
                  </a:cubicBezTo>
                  <a:cubicBezTo>
                    <a:pt x="1369" y="5700"/>
                    <a:pt x="1394" y="5674"/>
                    <a:pt x="1420" y="5648"/>
                  </a:cubicBezTo>
                  <a:cubicBezTo>
                    <a:pt x="1534" y="5531"/>
                    <a:pt x="1646" y="5410"/>
                    <a:pt x="1759" y="5290"/>
                  </a:cubicBezTo>
                  <a:cubicBezTo>
                    <a:pt x="1794" y="5248"/>
                    <a:pt x="1831" y="5209"/>
                    <a:pt x="1869" y="5167"/>
                  </a:cubicBezTo>
                  <a:cubicBezTo>
                    <a:pt x="1985" y="5034"/>
                    <a:pt x="2102" y="4898"/>
                    <a:pt x="2216" y="4761"/>
                  </a:cubicBezTo>
                  <a:cubicBezTo>
                    <a:pt x="2230" y="4743"/>
                    <a:pt x="2243" y="4727"/>
                    <a:pt x="2257" y="4710"/>
                  </a:cubicBezTo>
                  <a:cubicBezTo>
                    <a:pt x="2383" y="4555"/>
                    <a:pt x="2506" y="4397"/>
                    <a:pt x="2626" y="4237"/>
                  </a:cubicBezTo>
                  <a:cubicBezTo>
                    <a:pt x="2658" y="4193"/>
                    <a:pt x="2689" y="4149"/>
                    <a:pt x="2721" y="4106"/>
                  </a:cubicBezTo>
                  <a:cubicBezTo>
                    <a:pt x="2813" y="3981"/>
                    <a:pt x="2902" y="3855"/>
                    <a:pt x="2990" y="3727"/>
                  </a:cubicBezTo>
                  <a:cubicBezTo>
                    <a:pt x="3022" y="3681"/>
                    <a:pt x="3053" y="3635"/>
                    <a:pt x="3085" y="3590"/>
                  </a:cubicBezTo>
                  <a:cubicBezTo>
                    <a:pt x="3195" y="3424"/>
                    <a:pt x="3303" y="3257"/>
                    <a:pt x="3409" y="3086"/>
                  </a:cubicBezTo>
                  <a:cubicBezTo>
                    <a:pt x="3425" y="3059"/>
                    <a:pt x="3442" y="3031"/>
                    <a:pt x="3458" y="3004"/>
                  </a:cubicBezTo>
                  <a:cubicBezTo>
                    <a:pt x="3547" y="2858"/>
                    <a:pt x="3634" y="2712"/>
                    <a:pt x="3719" y="2562"/>
                  </a:cubicBezTo>
                  <a:cubicBezTo>
                    <a:pt x="3751" y="2506"/>
                    <a:pt x="3782" y="2449"/>
                    <a:pt x="3814" y="2393"/>
                  </a:cubicBezTo>
                  <a:cubicBezTo>
                    <a:pt x="3889" y="2257"/>
                    <a:pt x="3963" y="2120"/>
                    <a:pt x="4035" y="1981"/>
                  </a:cubicBezTo>
                  <a:cubicBezTo>
                    <a:pt x="4058" y="1936"/>
                    <a:pt x="4083" y="1892"/>
                    <a:pt x="4106" y="1847"/>
                  </a:cubicBezTo>
                  <a:cubicBezTo>
                    <a:pt x="4195" y="1671"/>
                    <a:pt x="4283" y="1493"/>
                    <a:pt x="4367" y="1314"/>
                  </a:cubicBezTo>
                  <a:cubicBezTo>
                    <a:pt x="4392" y="1261"/>
                    <a:pt x="4416" y="1206"/>
                    <a:pt x="4441" y="1152"/>
                  </a:cubicBezTo>
                  <a:cubicBezTo>
                    <a:pt x="4503" y="1018"/>
                    <a:pt x="4563" y="882"/>
                    <a:pt x="4622" y="744"/>
                  </a:cubicBezTo>
                  <a:cubicBezTo>
                    <a:pt x="4648" y="684"/>
                    <a:pt x="4675" y="622"/>
                    <a:pt x="4701" y="560"/>
                  </a:cubicBezTo>
                  <a:cubicBezTo>
                    <a:pt x="4772" y="390"/>
                    <a:pt x="4841" y="220"/>
                    <a:pt x="4908" y="47"/>
                  </a:cubicBezTo>
                  <a:cubicBezTo>
                    <a:pt x="4913" y="32"/>
                    <a:pt x="4920" y="15"/>
                    <a:pt x="49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46">
              <a:extLst>
                <a:ext uri="{FF2B5EF4-FFF2-40B4-BE49-F238E27FC236}">
                  <a16:creationId xmlns:a16="http://schemas.microsoft.com/office/drawing/2014/main" id="{D98EA140-1304-0FF1-7EE6-73DFCD2D74DB}"/>
                </a:ext>
              </a:extLst>
            </p:cNvPr>
            <p:cNvSpPr/>
            <p:nvPr/>
          </p:nvSpPr>
          <p:spPr>
            <a:xfrm>
              <a:off x="-1067800" y="1744004"/>
              <a:ext cx="46050" cy="67800"/>
            </a:xfrm>
            <a:custGeom>
              <a:avLst/>
              <a:gdLst/>
              <a:ahLst/>
              <a:cxnLst/>
              <a:rect l="l" t="t" r="r" b="b"/>
              <a:pathLst>
                <a:path w="1842" h="2712" extrusionOk="0">
                  <a:moveTo>
                    <a:pt x="887" y="1"/>
                  </a:moveTo>
                  <a:cubicBezTo>
                    <a:pt x="839" y="1"/>
                    <a:pt x="792" y="6"/>
                    <a:pt x="745" y="17"/>
                  </a:cubicBezTo>
                  <a:cubicBezTo>
                    <a:pt x="743" y="17"/>
                    <a:pt x="740" y="17"/>
                    <a:pt x="738" y="17"/>
                  </a:cubicBezTo>
                  <a:cubicBezTo>
                    <a:pt x="665" y="17"/>
                    <a:pt x="593" y="37"/>
                    <a:pt x="531" y="73"/>
                  </a:cubicBezTo>
                  <a:cubicBezTo>
                    <a:pt x="428" y="108"/>
                    <a:pt x="333" y="168"/>
                    <a:pt x="260" y="249"/>
                  </a:cubicBezTo>
                  <a:cubicBezTo>
                    <a:pt x="107" y="415"/>
                    <a:pt x="19" y="614"/>
                    <a:pt x="13" y="845"/>
                  </a:cubicBezTo>
                  <a:cubicBezTo>
                    <a:pt x="0" y="1389"/>
                    <a:pt x="221" y="2712"/>
                    <a:pt x="970" y="2712"/>
                  </a:cubicBezTo>
                  <a:cubicBezTo>
                    <a:pt x="1019" y="2712"/>
                    <a:pt x="1071" y="2706"/>
                    <a:pt x="1125" y="2694"/>
                  </a:cubicBezTo>
                  <a:cubicBezTo>
                    <a:pt x="1252" y="2677"/>
                    <a:pt x="1370" y="2628"/>
                    <a:pt x="1470" y="2551"/>
                  </a:cubicBezTo>
                  <a:cubicBezTo>
                    <a:pt x="1739" y="2342"/>
                    <a:pt x="1842" y="1959"/>
                    <a:pt x="1840" y="1556"/>
                  </a:cubicBezTo>
                  <a:cubicBezTo>
                    <a:pt x="1838" y="1099"/>
                    <a:pt x="1702" y="617"/>
                    <a:pt x="1519" y="334"/>
                  </a:cubicBezTo>
                  <a:cubicBezTo>
                    <a:pt x="1460" y="243"/>
                    <a:pt x="1378" y="168"/>
                    <a:pt x="1282" y="117"/>
                  </a:cubicBezTo>
                  <a:lnTo>
                    <a:pt x="1081" y="31"/>
                  </a:lnTo>
                  <a:cubicBezTo>
                    <a:pt x="1018" y="11"/>
                    <a:pt x="952" y="1"/>
                    <a:pt x="8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46">
              <a:extLst>
                <a:ext uri="{FF2B5EF4-FFF2-40B4-BE49-F238E27FC236}">
                  <a16:creationId xmlns:a16="http://schemas.microsoft.com/office/drawing/2014/main" id="{157AE898-EE3D-3004-A504-4CE03A05FCE6}"/>
                </a:ext>
              </a:extLst>
            </p:cNvPr>
            <p:cNvSpPr/>
            <p:nvPr/>
          </p:nvSpPr>
          <p:spPr>
            <a:xfrm>
              <a:off x="-930525" y="1725704"/>
              <a:ext cx="46100" cy="67825"/>
            </a:xfrm>
            <a:custGeom>
              <a:avLst/>
              <a:gdLst/>
              <a:ahLst/>
              <a:cxnLst/>
              <a:rect l="l" t="t" r="r" b="b"/>
              <a:pathLst>
                <a:path w="1844" h="2713" extrusionOk="0">
                  <a:moveTo>
                    <a:pt x="885" y="1"/>
                  </a:moveTo>
                  <a:cubicBezTo>
                    <a:pt x="838" y="1"/>
                    <a:pt x="791" y="6"/>
                    <a:pt x="745" y="16"/>
                  </a:cubicBezTo>
                  <a:cubicBezTo>
                    <a:pt x="671" y="16"/>
                    <a:pt x="597" y="35"/>
                    <a:pt x="532" y="73"/>
                  </a:cubicBezTo>
                  <a:cubicBezTo>
                    <a:pt x="428" y="108"/>
                    <a:pt x="335" y="167"/>
                    <a:pt x="261" y="248"/>
                  </a:cubicBezTo>
                  <a:cubicBezTo>
                    <a:pt x="108" y="415"/>
                    <a:pt x="19" y="614"/>
                    <a:pt x="13" y="844"/>
                  </a:cubicBezTo>
                  <a:cubicBezTo>
                    <a:pt x="1" y="1388"/>
                    <a:pt x="222" y="2712"/>
                    <a:pt x="971" y="2712"/>
                  </a:cubicBezTo>
                  <a:cubicBezTo>
                    <a:pt x="1021" y="2712"/>
                    <a:pt x="1073" y="2706"/>
                    <a:pt x="1127" y="2694"/>
                  </a:cubicBezTo>
                  <a:cubicBezTo>
                    <a:pt x="1252" y="2678"/>
                    <a:pt x="1371" y="2628"/>
                    <a:pt x="1471" y="2550"/>
                  </a:cubicBezTo>
                  <a:cubicBezTo>
                    <a:pt x="1740" y="2343"/>
                    <a:pt x="1843" y="1958"/>
                    <a:pt x="1842" y="1555"/>
                  </a:cubicBezTo>
                  <a:cubicBezTo>
                    <a:pt x="1839" y="1098"/>
                    <a:pt x="1702" y="616"/>
                    <a:pt x="1519" y="334"/>
                  </a:cubicBezTo>
                  <a:cubicBezTo>
                    <a:pt x="1460" y="242"/>
                    <a:pt x="1379" y="168"/>
                    <a:pt x="1283" y="116"/>
                  </a:cubicBezTo>
                  <a:lnTo>
                    <a:pt x="1082" y="31"/>
                  </a:lnTo>
                  <a:cubicBezTo>
                    <a:pt x="1018" y="11"/>
                    <a:pt x="951" y="1"/>
                    <a:pt x="8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46">
              <a:extLst>
                <a:ext uri="{FF2B5EF4-FFF2-40B4-BE49-F238E27FC236}">
                  <a16:creationId xmlns:a16="http://schemas.microsoft.com/office/drawing/2014/main" id="{E1F05DB4-4DED-E309-0F8F-EE7D98EEC445}"/>
                </a:ext>
              </a:extLst>
            </p:cNvPr>
            <p:cNvSpPr/>
            <p:nvPr/>
          </p:nvSpPr>
          <p:spPr>
            <a:xfrm>
              <a:off x="-1066200" y="1828304"/>
              <a:ext cx="204450" cy="113250"/>
            </a:xfrm>
            <a:custGeom>
              <a:avLst/>
              <a:gdLst/>
              <a:ahLst/>
              <a:cxnLst/>
              <a:rect l="l" t="t" r="r" b="b"/>
              <a:pathLst>
                <a:path w="8178" h="4530" extrusionOk="0">
                  <a:moveTo>
                    <a:pt x="7385" y="1"/>
                  </a:moveTo>
                  <a:cubicBezTo>
                    <a:pt x="5910" y="1"/>
                    <a:pt x="0" y="501"/>
                    <a:pt x="0" y="872"/>
                  </a:cubicBezTo>
                  <a:cubicBezTo>
                    <a:pt x="0" y="1382"/>
                    <a:pt x="1002" y="4529"/>
                    <a:pt x="3888" y="4529"/>
                  </a:cubicBezTo>
                  <a:cubicBezTo>
                    <a:pt x="4107" y="4529"/>
                    <a:pt x="4336" y="4511"/>
                    <a:pt x="4577" y="4473"/>
                  </a:cubicBezTo>
                  <a:cubicBezTo>
                    <a:pt x="7995" y="3924"/>
                    <a:pt x="8178" y="140"/>
                    <a:pt x="7689" y="18"/>
                  </a:cubicBezTo>
                  <a:cubicBezTo>
                    <a:pt x="7643" y="6"/>
                    <a:pt x="7538" y="1"/>
                    <a:pt x="73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46">
              <a:extLst>
                <a:ext uri="{FF2B5EF4-FFF2-40B4-BE49-F238E27FC236}">
                  <a16:creationId xmlns:a16="http://schemas.microsoft.com/office/drawing/2014/main" id="{52509917-E439-074E-EA82-751E94DE52D0}"/>
                </a:ext>
              </a:extLst>
            </p:cNvPr>
            <p:cNvSpPr/>
            <p:nvPr/>
          </p:nvSpPr>
          <p:spPr>
            <a:xfrm>
              <a:off x="-1038900" y="1882029"/>
              <a:ext cx="151450" cy="59525"/>
            </a:xfrm>
            <a:custGeom>
              <a:avLst/>
              <a:gdLst/>
              <a:ahLst/>
              <a:cxnLst/>
              <a:rect l="l" t="t" r="r" b="b"/>
              <a:pathLst>
                <a:path w="6058" h="2381" extrusionOk="0">
                  <a:moveTo>
                    <a:pt x="3253" y="0"/>
                  </a:moveTo>
                  <a:cubicBezTo>
                    <a:pt x="2090" y="0"/>
                    <a:pt x="925" y="343"/>
                    <a:pt x="1" y="1037"/>
                  </a:cubicBezTo>
                  <a:cubicBezTo>
                    <a:pt x="616" y="1767"/>
                    <a:pt x="1523" y="2380"/>
                    <a:pt x="2797" y="2380"/>
                  </a:cubicBezTo>
                  <a:cubicBezTo>
                    <a:pt x="3015" y="2380"/>
                    <a:pt x="3245" y="2362"/>
                    <a:pt x="3485" y="2324"/>
                  </a:cubicBezTo>
                  <a:cubicBezTo>
                    <a:pt x="4733" y="2122"/>
                    <a:pt x="5548" y="1490"/>
                    <a:pt x="6058" y="764"/>
                  </a:cubicBezTo>
                  <a:cubicBezTo>
                    <a:pt x="5451" y="369"/>
                    <a:pt x="4733" y="142"/>
                    <a:pt x="4009" y="49"/>
                  </a:cubicBezTo>
                  <a:cubicBezTo>
                    <a:pt x="3759" y="16"/>
                    <a:pt x="3506" y="0"/>
                    <a:pt x="3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46">
              <a:extLst>
                <a:ext uri="{FF2B5EF4-FFF2-40B4-BE49-F238E27FC236}">
                  <a16:creationId xmlns:a16="http://schemas.microsoft.com/office/drawing/2014/main" id="{BDD0596B-A263-C90E-1E98-7D2C5D631CA9}"/>
                </a:ext>
              </a:extLst>
            </p:cNvPr>
            <p:cNvSpPr/>
            <p:nvPr/>
          </p:nvSpPr>
          <p:spPr>
            <a:xfrm>
              <a:off x="-1138550" y="1794329"/>
              <a:ext cx="56175" cy="55400"/>
            </a:xfrm>
            <a:custGeom>
              <a:avLst/>
              <a:gdLst/>
              <a:ahLst/>
              <a:cxnLst/>
              <a:rect l="l" t="t" r="r" b="b"/>
              <a:pathLst>
                <a:path w="2247" h="2216" extrusionOk="0">
                  <a:moveTo>
                    <a:pt x="28" y="982"/>
                  </a:moveTo>
                  <a:lnTo>
                    <a:pt x="32" y="992"/>
                  </a:lnTo>
                  <a:lnTo>
                    <a:pt x="32" y="992"/>
                  </a:lnTo>
                  <a:cubicBezTo>
                    <a:pt x="31" y="989"/>
                    <a:pt x="29" y="985"/>
                    <a:pt x="28" y="982"/>
                  </a:cubicBezTo>
                  <a:close/>
                  <a:moveTo>
                    <a:pt x="1681" y="0"/>
                  </a:moveTo>
                  <a:cubicBezTo>
                    <a:pt x="1636" y="0"/>
                    <a:pt x="1593" y="7"/>
                    <a:pt x="1551" y="21"/>
                  </a:cubicBezTo>
                  <a:cubicBezTo>
                    <a:pt x="1406" y="69"/>
                    <a:pt x="1288" y="162"/>
                    <a:pt x="1174" y="264"/>
                  </a:cubicBezTo>
                  <a:cubicBezTo>
                    <a:pt x="1079" y="349"/>
                    <a:pt x="1027" y="467"/>
                    <a:pt x="980" y="585"/>
                  </a:cubicBezTo>
                  <a:cubicBezTo>
                    <a:pt x="847" y="492"/>
                    <a:pt x="694" y="414"/>
                    <a:pt x="535" y="414"/>
                  </a:cubicBezTo>
                  <a:cubicBezTo>
                    <a:pt x="531" y="414"/>
                    <a:pt x="527" y="414"/>
                    <a:pt x="523" y="415"/>
                  </a:cubicBezTo>
                  <a:cubicBezTo>
                    <a:pt x="493" y="409"/>
                    <a:pt x="462" y="406"/>
                    <a:pt x="431" y="406"/>
                  </a:cubicBezTo>
                  <a:cubicBezTo>
                    <a:pt x="384" y="406"/>
                    <a:pt x="338" y="412"/>
                    <a:pt x="293" y="426"/>
                  </a:cubicBezTo>
                  <a:cubicBezTo>
                    <a:pt x="151" y="467"/>
                    <a:pt x="72" y="545"/>
                    <a:pt x="17" y="680"/>
                  </a:cubicBezTo>
                  <a:cubicBezTo>
                    <a:pt x="0" y="723"/>
                    <a:pt x="0" y="771"/>
                    <a:pt x="0" y="817"/>
                  </a:cubicBezTo>
                  <a:cubicBezTo>
                    <a:pt x="0" y="877"/>
                    <a:pt x="13" y="938"/>
                    <a:pt x="36" y="993"/>
                  </a:cubicBezTo>
                  <a:lnTo>
                    <a:pt x="36" y="1001"/>
                  </a:lnTo>
                  <a:lnTo>
                    <a:pt x="32" y="992"/>
                  </a:lnTo>
                  <a:lnTo>
                    <a:pt x="32" y="992"/>
                  </a:lnTo>
                  <a:cubicBezTo>
                    <a:pt x="34" y="997"/>
                    <a:pt x="35" y="1002"/>
                    <a:pt x="36" y="1006"/>
                  </a:cubicBezTo>
                  <a:cubicBezTo>
                    <a:pt x="47" y="1078"/>
                    <a:pt x="69" y="1148"/>
                    <a:pt x="103" y="1211"/>
                  </a:cubicBezTo>
                  <a:cubicBezTo>
                    <a:pt x="122" y="1248"/>
                    <a:pt x="144" y="1282"/>
                    <a:pt x="164" y="1318"/>
                  </a:cubicBezTo>
                  <a:cubicBezTo>
                    <a:pt x="203" y="1393"/>
                    <a:pt x="249" y="1466"/>
                    <a:pt x="299" y="1535"/>
                  </a:cubicBezTo>
                  <a:cubicBezTo>
                    <a:pt x="427" y="1708"/>
                    <a:pt x="556" y="1889"/>
                    <a:pt x="724" y="2029"/>
                  </a:cubicBezTo>
                  <a:cubicBezTo>
                    <a:pt x="838" y="2125"/>
                    <a:pt x="949" y="2190"/>
                    <a:pt x="1100" y="2209"/>
                  </a:cubicBezTo>
                  <a:cubicBezTo>
                    <a:pt x="1133" y="2213"/>
                    <a:pt x="1168" y="2216"/>
                    <a:pt x="1202" y="2216"/>
                  </a:cubicBezTo>
                  <a:cubicBezTo>
                    <a:pt x="1312" y="2216"/>
                    <a:pt x="1424" y="2191"/>
                    <a:pt x="1517" y="2132"/>
                  </a:cubicBezTo>
                  <a:cubicBezTo>
                    <a:pt x="1693" y="2018"/>
                    <a:pt x="1855" y="1877"/>
                    <a:pt x="1965" y="1695"/>
                  </a:cubicBezTo>
                  <a:cubicBezTo>
                    <a:pt x="2047" y="1561"/>
                    <a:pt x="2103" y="1407"/>
                    <a:pt x="2151" y="1257"/>
                  </a:cubicBezTo>
                  <a:cubicBezTo>
                    <a:pt x="2184" y="1154"/>
                    <a:pt x="2197" y="1049"/>
                    <a:pt x="2216" y="943"/>
                  </a:cubicBezTo>
                  <a:cubicBezTo>
                    <a:pt x="2228" y="869"/>
                    <a:pt x="2246" y="791"/>
                    <a:pt x="2245" y="715"/>
                  </a:cubicBezTo>
                  <a:cubicBezTo>
                    <a:pt x="2241" y="638"/>
                    <a:pt x="2227" y="564"/>
                    <a:pt x="2206" y="491"/>
                  </a:cubicBezTo>
                  <a:cubicBezTo>
                    <a:pt x="2183" y="408"/>
                    <a:pt x="2164" y="331"/>
                    <a:pt x="2123" y="253"/>
                  </a:cubicBezTo>
                  <a:cubicBezTo>
                    <a:pt x="2042" y="102"/>
                    <a:pt x="1856"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46">
              <a:extLst>
                <a:ext uri="{FF2B5EF4-FFF2-40B4-BE49-F238E27FC236}">
                  <a16:creationId xmlns:a16="http://schemas.microsoft.com/office/drawing/2014/main" id="{0A6FBB83-F0E9-D09D-957D-FB481A68DCAD}"/>
                </a:ext>
              </a:extLst>
            </p:cNvPr>
            <p:cNvSpPr/>
            <p:nvPr/>
          </p:nvSpPr>
          <p:spPr>
            <a:xfrm>
              <a:off x="-865125" y="1764654"/>
              <a:ext cx="69475" cy="50825"/>
            </a:xfrm>
            <a:custGeom>
              <a:avLst/>
              <a:gdLst/>
              <a:ahLst/>
              <a:cxnLst/>
              <a:rect l="l" t="t" r="r" b="b"/>
              <a:pathLst>
                <a:path w="2779" h="2033" extrusionOk="0">
                  <a:moveTo>
                    <a:pt x="1995" y="1"/>
                  </a:moveTo>
                  <a:cubicBezTo>
                    <a:pt x="1944" y="1"/>
                    <a:pt x="1891" y="7"/>
                    <a:pt x="1840" y="19"/>
                  </a:cubicBezTo>
                  <a:cubicBezTo>
                    <a:pt x="1716" y="48"/>
                    <a:pt x="1622" y="130"/>
                    <a:pt x="1532" y="211"/>
                  </a:cubicBezTo>
                  <a:cubicBezTo>
                    <a:pt x="1453" y="288"/>
                    <a:pt x="1383" y="376"/>
                    <a:pt x="1326" y="472"/>
                  </a:cubicBezTo>
                  <a:cubicBezTo>
                    <a:pt x="1277" y="551"/>
                    <a:pt x="1226" y="631"/>
                    <a:pt x="1173" y="709"/>
                  </a:cubicBezTo>
                  <a:lnTo>
                    <a:pt x="1156" y="697"/>
                  </a:lnTo>
                  <a:cubicBezTo>
                    <a:pt x="1023" y="588"/>
                    <a:pt x="889" y="459"/>
                    <a:pt x="736" y="389"/>
                  </a:cubicBezTo>
                  <a:cubicBezTo>
                    <a:pt x="656" y="353"/>
                    <a:pt x="582" y="329"/>
                    <a:pt x="498" y="329"/>
                  </a:cubicBezTo>
                  <a:cubicBezTo>
                    <a:pt x="479" y="329"/>
                    <a:pt x="459" y="331"/>
                    <a:pt x="438" y="333"/>
                  </a:cubicBezTo>
                  <a:cubicBezTo>
                    <a:pt x="339" y="347"/>
                    <a:pt x="238" y="387"/>
                    <a:pt x="169" y="462"/>
                  </a:cubicBezTo>
                  <a:cubicBezTo>
                    <a:pt x="20" y="624"/>
                    <a:pt x="0" y="836"/>
                    <a:pt x="95" y="1030"/>
                  </a:cubicBezTo>
                  <a:cubicBezTo>
                    <a:pt x="176" y="1195"/>
                    <a:pt x="280" y="1349"/>
                    <a:pt x="386" y="1500"/>
                  </a:cubicBezTo>
                  <a:cubicBezTo>
                    <a:pt x="460" y="1607"/>
                    <a:pt x="537" y="1722"/>
                    <a:pt x="635" y="1812"/>
                  </a:cubicBezTo>
                  <a:cubicBezTo>
                    <a:pt x="798" y="1955"/>
                    <a:pt x="1008" y="2033"/>
                    <a:pt x="1224" y="2033"/>
                  </a:cubicBezTo>
                  <a:cubicBezTo>
                    <a:pt x="1242" y="2033"/>
                    <a:pt x="1259" y="2032"/>
                    <a:pt x="1277" y="2031"/>
                  </a:cubicBezTo>
                  <a:cubicBezTo>
                    <a:pt x="1703" y="2005"/>
                    <a:pt x="2028" y="1753"/>
                    <a:pt x="2252" y="1404"/>
                  </a:cubicBezTo>
                  <a:cubicBezTo>
                    <a:pt x="2480" y="1054"/>
                    <a:pt x="2779" y="532"/>
                    <a:pt x="2415" y="168"/>
                  </a:cubicBezTo>
                  <a:cubicBezTo>
                    <a:pt x="2301" y="54"/>
                    <a:pt x="2150" y="1"/>
                    <a:pt x="1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46">
              <a:extLst>
                <a:ext uri="{FF2B5EF4-FFF2-40B4-BE49-F238E27FC236}">
                  <a16:creationId xmlns:a16="http://schemas.microsoft.com/office/drawing/2014/main" id="{18A4F338-0F37-3AC4-2E04-F7C97B5AED8D}"/>
                </a:ext>
              </a:extLst>
            </p:cNvPr>
            <p:cNvSpPr/>
            <p:nvPr/>
          </p:nvSpPr>
          <p:spPr>
            <a:xfrm>
              <a:off x="-842725" y="1540654"/>
              <a:ext cx="89875" cy="70775"/>
            </a:xfrm>
            <a:custGeom>
              <a:avLst/>
              <a:gdLst/>
              <a:ahLst/>
              <a:cxnLst/>
              <a:rect l="l" t="t" r="r" b="b"/>
              <a:pathLst>
                <a:path w="3595" h="2831" extrusionOk="0">
                  <a:moveTo>
                    <a:pt x="1506" y="1"/>
                  </a:moveTo>
                  <a:cubicBezTo>
                    <a:pt x="1016" y="1"/>
                    <a:pt x="374" y="1025"/>
                    <a:pt x="240" y="1305"/>
                  </a:cubicBezTo>
                  <a:cubicBezTo>
                    <a:pt x="1" y="1806"/>
                    <a:pt x="7" y="2831"/>
                    <a:pt x="709" y="2831"/>
                  </a:cubicBezTo>
                  <a:cubicBezTo>
                    <a:pt x="732" y="2831"/>
                    <a:pt x="757" y="2830"/>
                    <a:pt x="782" y="2827"/>
                  </a:cubicBezTo>
                  <a:cubicBezTo>
                    <a:pt x="1687" y="2741"/>
                    <a:pt x="2586" y="2616"/>
                    <a:pt x="3479" y="2451"/>
                  </a:cubicBezTo>
                  <a:cubicBezTo>
                    <a:pt x="3588" y="2311"/>
                    <a:pt x="3595" y="2090"/>
                    <a:pt x="3468" y="1966"/>
                  </a:cubicBezTo>
                  <a:cubicBezTo>
                    <a:pt x="3418" y="1917"/>
                    <a:pt x="3347" y="1894"/>
                    <a:pt x="3277" y="1894"/>
                  </a:cubicBezTo>
                  <a:cubicBezTo>
                    <a:pt x="3171" y="1894"/>
                    <a:pt x="3065" y="1948"/>
                    <a:pt x="3031" y="2049"/>
                  </a:cubicBezTo>
                  <a:cubicBezTo>
                    <a:pt x="3085" y="1876"/>
                    <a:pt x="2917" y="1692"/>
                    <a:pt x="2737" y="1682"/>
                  </a:cubicBezTo>
                  <a:cubicBezTo>
                    <a:pt x="2730" y="1682"/>
                    <a:pt x="2723" y="1682"/>
                    <a:pt x="2716" y="1682"/>
                  </a:cubicBezTo>
                  <a:cubicBezTo>
                    <a:pt x="2543" y="1682"/>
                    <a:pt x="2387" y="1799"/>
                    <a:pt x="2288" y="1943"/>
                  </a:cubicBezTo>
                  <a:cubicBezTo>
                    <a:pt x="2343" y="1791"/>
                    <a:pt x="2363" y="1627"/>
                    <a:pt x="2348" y="1467"/>
                  </a:cubicBezTo>
                  <a:cubicBezTo>
                    <a:pt x="2343" y="1405"/>
                    <a:pt x="2328" y="1335"/>
                    <a:pt x="2273" y="1305"/>
                  </a:cubicBezTo>
                  <a:cubicBezTo>
                    <a:pt x="2255" y="1295"/>
                    <a:pt x="2236" y="1290"/>
                    <a:pt x="2216" y="1290"/>
                  </a:cubicBezTo>
                  <a:cubicBezTo>
                    <a:pt x="2168" y="1290"/>
                    <a:pt x="2118" y="1315"/>
                    <a:pt x="2075" y="1342"/>
                  </a:cubicBezTo>
                  <a:cubicBezTo>
                    <a:pt x="1909" y="1446"/>
                    <a:pt x="1763" y="1583"/>
                    <a:pt x="1649" y="1744"/>
                  </a:cubicBezTo>
                  <a:cubicBezTo>
                    <a:pt x="1820" y="1329"/>
                    <a:pt x="1895" y="881"/>
                    <a:pt x="1868" y="433"/>
                  </a:cubicBezTo>
                  <a:cubicBezTo>
                    <a:pt x="1861" y="330"/>
                    <a:pt x="1846" y="223"/>
                    <a:pt x="1781" y="143"/>
                  </a:cubicBezTo>
                  <a:cubicBezTo>
                    <a:pt x="1700" y="43"/>
                    <a:pt x="1606" y="1"/>
                    <a:pt x="15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46">
              <a:extLst>
                <a:ext uri="{FF2B5EF4-FFF2-40B4-BE49-F238E27FC236}">
                  <a16:creationId xmlns:a16="http://schemas.microsoft.com/office/drawing/2014/main" id="{10D4E844-019F-E1A6-E49B-0F855328318A}"/>
                </a:ext>
              </a:extLst>
            </p:cNvPr>
            <p:cNvSpPr/>
            <p:nvPr/>
          </p:nvSpPr>
          <p:spPr>
            <a:xfrm>
              <a:off x="-1304675" y="1951304"/>
              <a:ext cx="97050" cy="96475"/>
            </a:xfrm>
            <a:custGeom>
              <a:avLst/>
              <a:gdLst/>
              <a:ahLst/>
              <a:cxnLst/>
              <a:rect l="l" t="t" r="r" b="b"/>
              <a:pathLst>
                <a:path w="3882" h="3859" extrusionOk="0">
                  <a:moveTo>
                    <a:pt x="919" y="0"/>
                  </a:moveTo>
                  <a:cubicBezTo>
                    <a:pt x="713" y="7"/>
                    <a:pt x="510" y="164"/>
                    <a:pt x="492" y="368"/>
                  </a:cubicBezTo>
                  <a:cubicBezTo>
                    <a:pt x="478" y="543"/>
                    <a:pt x="638" y="714"/>
                    <a:pt x="805" y="714"/>
                  </a:cubicBezTo>
                  <a:cubicBezTo>
                    <a:pt x="833" y="714"/>
                    <a:pt x="861" y="709"/>
                    <a:pt x="889" y="699"/>
                  </a:cubicBezTo>
                  <a:lnTo>
                    <a:pt x="889" y="699"/>
                  </a:lnTo>
                  <a:cubicBezTo>
                    <a:pt x="695" y="777"/>
                    <a:pt x="654" y="1064"/>
                    <a:pt x="778" y="1233"/>
                  </a:cubicBezTo>
                  <a:cubicBezTo>
                    <a:pt x="889" y="1384"/>
                    <a:pt x="1085" y="1446"/>
                    <a:pt x="1274" y="1446"/>
                  </a:cubicBezTo>
                  <a:cubicBezTo>
                    <a:pt x="1297" y="1446"/>
                    <a:pt x="1319" y="1445"/>
                    <a:pt x="1342" y="1443"/>
                  </a:cubicBezTo>
                  <a:lnTo>
                    <a:pt x="1342" y="1443"/>
                  </a:lnTo>
                  <a:cubicBezTo>
                    <a:pt x="1165" y="1506"/>
                    <a:pt x="1004" y="1608"/>
                    <a:pt x="871" y="1740"/>
                  </a:cubicBezTo>
                  <a:cubicBezTo>
                    <a:pt x="819" y="1789"/>
                    <a:pt x="770" y="1855"/>
                    <a:pt x="782" y="1926"/>
                  </a:cubicBezTo>
                  <a:cubicBezTo>
                    <a:pt x="796" y="2007"/>
                    <a:pt x="882" y="2050"/>
                    <a:pt x="960" y="2076"/>
                  </a:cubicBezTo>
                  <a:cubicBezTo>
                    <a:pt x="1140" y="2136"/>
                    <a:pt x="1328" y="2166"/>
                    <a:pt x="1517" y="2166"/>
                  </a:cubicBezTo>
                  <a:cubicBezTo>
                    <a:pt x="1556" y="2166"/>
                    <a:pt x="1595" y="2165"/>
                    <a:pt x="1634" y="2162"/>
                  </a:cubicBezTo>
                  <a:lnTo>
                    <a:pt x="1634" y="2162"/>
                  </a:lnTo>
                  <a:cubicBezTo>
                    <a:pt x="1138" y="2315"/>
                    <a:pt x="680" y="2578"/>
                    <a:pt x="299" y="2934"/>
                  </a:cubicBezTo>
                  <a:cubicBezTo>
                    <a:pt x="212" y="3015"/>
                    <a:pt x="126" y="3107"/>
                    <a:pt x="102" y="3224"/>
                  </a:cubicBezTo>
                  <a:cubicBezTo>
                    <a:pt x="0" y="3728"/>
                    <a:pt x="612" y="3859"/>
                    <a:pt x="1224" y="3859"/>
                  </a:cubicBezTo>
                  <a:cubicBezTo>
                    <a:pt x="1664" y="3859"/>
                    <a:pt x="2104" y="3792"/>
                    <a:pt x="2280" y="3748"/>
                  </a:cubicBezTo>
                  <a:cubicBezTo>
                    <a:pt x="2926" y="3590"/>
                    <a:pt x="3882" y="2780"/>
                    <a:pt x="3245" y="2140"/>
                  </a:cubicBezTo>
                  <a:cubicBezTo>
                    <a:pt x="2501" y="1392"/>
                    <a:pt x="1725" y="680"/>
                    <a:pt x="9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3159;p46">
              <a:extLst>
                <a:ext uri="{FF2B5EF4-FFF2-40B4-BE49-F238E27FC236}">
                  <a16:creationId xmlns:a16="http://schemas.microsoft.com/office/drawing/2014/main" id="{69C026AC-483C-10C8-1B21-D9FE9FC6C0F1}"/>
                </a:ext>
              </a:extLst>
            </p:cNvPr>
            <p:cNvSpPr/>
            <p:nvPr/>
          </p:nvSpPr>
          <p:spPr>
            <a:xfrm>
              <a:off x="-1235475" y="1568704"/>
              <a:ext cx="116825" cy="60775"/>
            </a:xfrm>
            <a:custGeom>
              <a:avLst/>
              <a:gdLst/>
              <a:ahLst/>
              <a:cxnLst/>
              <a:rect l="l" t="t" r="r" b="b"/>
              <a:pathLst>
                <a:path w="4673" h="2431" extrusionOk="0">
                  <a:moveTo>
                    <a:pt x="3535" y="0"/>
                  </a:moveTo>
                  <a:cubicBezTo>
                    <a:pt x="3506" y="0"/>
                    <a:pt x="3475" y="4"/>
                    <a:pt x="3445" y="13"/>
                  </a:cubicBezTo>
                  <a:cubicBezTo>
                    <a:pt x="3339" y="43"/>
                    <a:pt x="3253" y="121"/>
                    <a:pt x="3178" y="202"/>
                  </a:cubicBezTo>
                  <a:cubicBezTo>
                    <a:pt x="2929" y="471"/>
                    <a:pt x="2745" y="795"/>
                    <a:pt x="2640" y="1146"/>
                  </a:cubicBezTo>
                  <a:cubicBezTo>
                    <a:pt x="2654" y="877"/>
                    <a:pt x="2436" y="601"/>
                    <a:pt x="2165" y="599"/>
                  </a:cubicBezTo>
                  <a:cubicBezTo>
                    <a:pt x="2165" y="599"/>
                    <a:pt x="2164" y="599"/>
                    <a:pt x="2164" y="599"/>
                  </a:cubicBezTo>
                  <a:cubicBezTo>
                    <a:pt x="1897" y="599"/>
                    <a:pt x="1672" y="921"/>
                    <a:pt x="1797" y="1155"/>
                  </a:cubicBezTo>
                  <a:lnTo>
                    <a:pt x="1797" y="1155"/>
                  </a:lnTo>
                  <a:cubicBezTo>
                    <a:pt x="1635" y="861"/>
                    <a:pt x="1410" y="606"/>
                    <a:pt x="1136" y="411"/>
                  </a:cubicBezTo>
                  <a:cubicBezTo>
                    <a:pt x="1077" y="369"/>
                    <a:pt x="1011" y="328"/>
                    <a:pt x="942" y="328"/>
                  </a:cubicBezTo>
                  <a:cubicBezTo>
                    <a:pt x="930" y="328"/>
                    <a:pt x="917" y="330"/>
                    <a:pt x="905" y="332"/>
                  </a:cubicBezTo>
                  <a:cubicBezTo>
                    <a:pt x="839" y="346"/>
                    <a:pt x="788" y="398"/>
                    <a:pt x="750" y="453"/>
                  </a:cubicBezTo>
                  <a:cubicBezTo>
                    <a:pt x="573" y="711"/>
                    <a:pt x="589" y="1086"/>
                    <a:pt x="791" y="1326"/>
                  </a:cubicBezTo>
                  <a:cubicBezTo>
                    <a:pt x="700" y="1218"/>
                    <a:pt x="596" y="1173"/>
                    <a:pt x="497" y="1173"/>
                  </a:cubicBezTo>
                  <a:cubicBezTo>
                    <a:pt x="230" y="1173"/>
                    <a:pt x="0" y="1501"/>
                    <a:pt x="162" y="1812"/>
                  </a:cubicBezTo>
                  <a:cubicBezTo>
                    <a:pt x="359" y="2188"/>
                    <a:pt x="1011" y="2349"/>
                    <a:pt x="1390" y="2400"/>
                  </a:cubicBezTo>
                  <a:cubicBezTo>
                    <a:pt x="1554" y="2422"/>
                    <a:pt x="1720" y="2430"/>
                    <a:pt x="1887" y="2430"/>
                  </a:cubicBezTo>
                  <a:cubicBezTo>
                    <a:pt x="2158" y="2430"/>
                    <a:pt x="2430" y="2408"/>
                    <a:pt x="2701" y="2385"/>
                  </a:cubicBezTo>
                  <a:lnTo>
                    <a:pt x="4086" y="2269"/>
                  </a:lnTo>
                  <a:cubicBezTo>
                    <a:pt x="4185" y="2261"/>
                    <a:pt x="4289" y="2252"/>
                    <a:pt x="4371" y="2198"/>
                  </a:cubicBezTo>
                  <a:cubicBezTo>
                    <a:pt x="4444" y="2151"/>
                    <a:pt x="4495" y="2077"/>
                    <a:pt x="4533" y="2000"/>
                  </a:cubicBezTo>
                  <a:cubicBezTo>
                    <a:pt x="4634" y="1805"/>
                    <a:pt x="4672" y="1553"/>
                    <a:pt x="4540" y="1377"/>
                  </a:cubicBezTo>
                  <a:cubicBezTo>
                    <a:pt x="4479" y="1295"/>
                    <a:pt x="4373" y="1253"/>
                    <a:pt x="4271" y="1253"/>
                  </a:cubicBezTo>
                  <a:cubicBezTo>
                    <a:pt x="4155" y="1253"/>
                    <a:pt x="4044" y="1308"/>
                    <a:pt x="4013" y="1421"/>
                  </a:cubicBezTo>
                  <a:cubicBezTo>
                    <a:pt x="3975" y="1129"/>
                    <a:pt x="4063" y="829"/>
                    <a:pt x="4024" y="537"/>
                  </a:cubicBezTo>
                  <a:cubicBezTo>
                    <a:pt x="3990" y="275"/>
                    <a:pt x="3782" y="0"/>
                    <a:pt x="35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3160;p46">
              <a:extLst>
                <a:ext uri="{FF2B5EF4-FFF2-40B4-BE49-F238E27FC236}">
                  <a16:creationId xmlns:a16="http://schemas.microsoft.com/office/drawing/2014/main" id="{3C16EA84-115E-3D69-2C5E-88EBEE191BAF}"/>
                </a:ext>
              </a:extLst>
            </p:cNvPr>
            <p:cNvSpPr/>
            <p:nvPr/>
          </p:nvSpPr>
          <p:spPr>
            <a:xfrm>
              <a:off x="-804200" y="1987104"/>
              <a:ext cx="90900" cy="98500"/>
            </a:xfrm>
            <a:custGeom>
              <a:avLst/>
              <a:gdLst/>
              <a:ahLst/>
              <a:cxnLst/>
              <a:rect l="l" t="t" r="r" b="b"/>
              <a:pathLst>
                <a:path w="3636" h="3940" extrusionOk="0">
                  <a:moveTo>
                    <a:pt x="2784" y="1"/>
                  </a:moveTo>
                  <a:cubicBezTo>
                    <a:pt x="2385" y="1"/>
                    <a:pt x="1922" y="373"/>
                    <a:pt x="1671" y="621"/>
                  </a:cubicBezTo>
                  <a:cubicBezTo>
                    <a:pt x="1360" y="929"/>
                    <a:pt x="1120" y="1300"/>
                    <a:pt x="881" y="1668"/>
                  </a:cubicBezTo>
                  <a:lnTo>
                    <a:pt x="126" y="2835"/>
                  </a:lnTo>
                  <a:cubicBezTo>
                    <a:pt x="73" y="2919"/>
                    <a:pt x="18" y="3005"/>
                    <a:pt x="8" y="3105"/>
                  </a:cubicBezTo>
                  <a:cubicBezTo>
                    <a:pt x="0" y="3190"/>
                    <a:pt x="29" y="3276"/>
                    <a:pt x="66" y="3354"/>
                  </a:cubicBezTo>
                  <a:cubicBezTo>
                    <a:pt x="159" y="3551"/>
                    <a:pt x="336" y="3737"/>
                    <a:pt x="556" y="3741"/>
                  </a:cubicBezTo>
                  <a:cubicBezTo>
                    <a:pt x="557" y="3741"/>
                    <a:pt x="558" y="3741"/>
                    <a:pt x="559" y="3741"/>
                  </a:cubicBezTo>
                  <a:cubicBezTo>
                    <a:pt x="776" y="3741"/>
                    <a:pt x="974" y="3471"/>
                    <a:pt x="843" y="3296"/>
                  </a:cubicBezTo>
                  <a:lnTo>
                    <a:pt x="843" y="3296"/>
                  </a:lnTo>
                  <a:cubicBezTo>
                    <a:pt x="1098" y="3444"/>
                    <a:pt x="1281" y="3697"/>
                    <a:pt x="1536" y="3845"/>
                  </a:cubicBezTo>
                  <a:cubicBezTo>
                    <a:pt x="1641" y="3906"/>
                    <a:pt x="1769" y="3940"/>
                    <a:pt x="1893" y="3940"/>
                  </a:cubicBezTo>
                  <a:cubicBezTo>
                    <a:pt x="2071" y="3940"/>
                    <a:pt x="2238" y="3869"/>
                    <a:pt x="2305" y="3707"/>
                  </a:cubicBezTo>
                  <a:cubicBezTo>
                    <a:pt x="2346" y="3605"/>
                    <a:pt x="2335" y="3490"/>
                    <a:pt x="2319" y="3381"/>
                  </a:cubicBezTo>
                  <a:cubicBezTo>
                    <a:pt x="2258" y="3019"/>
                    <a:pt x="2116" y="2674"/>
                    <a:pt x="1900" y="2378"/>
                  </a:cubicBezTo>
                  <a:lnTo>
                    <a:pt x="1900" y="2378"/>
                  </a:lnTo>
                  <a:cubicBezTo>
                    <a:pt x="1996" y="2460"/>
                    <a:pt x="2125" y="2503"/>
                    <a:pt x="2252" y="2503"/>
                  </a:cubicBezTo>
                  <a:cubicBezTo>
                    <a:pt x="2395" y="2503"/>
                    <a:pt x="2535" y="2449"/>
                    <a:pt x="2623" y="2337"/>
                  </a:cubicBezTo>
                  <a:cubicBezTo>
                    <a:pt x="2788" y="2127"/>
                    <a:pt x="2672" y="1749"/>
                    <a:pt x="2408" y="1705"/>
                  </a:cubicBezTo>
                  <a:lnTo>
                    <a:pt x="2408" y="1705"/>
                  </a:lnTo>
                  <a:cubicBezTo>
                    <a:pt x="2525" y="1723"/>
                    <a:pt x="2643" y="1732"/>
                    <a:pt x="2760" y="1732"/>
                  </a:cubicBezTo>
                  <a:cubicBezTo>
                    <a:pt x="2978" y="1732"/>
                    <a:pt x="3194" y="1701"/>
                    <a:pt x="3403" y="1638"/>
                  </a:cubicBezTo>
                  <a:cubicBezTo>
                    <a:pt x="3483" y="1613"/>
                    <a:pt x="3569" y="1577"/>
                    <a:pt x="3605" y="1503"/>
                  </a:cubicBezTo>
                  <a:cubicBezTo>
                    <a:pt x="3635" y="1443"/>
                    <a:pt x="3624" y="1370"/>
                    <a:pt x="3604" y="1307"/>
                  </a:cubicBezTo>
                  <a:cubicBezTo>
                    <a:pt x="3512" y="1016"/>
                    <a:pt x="3218" y="804"/>
                    <a:pt x="2914" y="804"/>
                  </a:cubicBezTo>
                  <a:cubicBezTo>
                    <a:pt x="2906" y="804"/>
                    <a:pt x="2897" y="804"/>
                    <a:pt x="2888" y="804"/>
                  </a:cubicBezTo>
                  <a:cubicBezTo>
                    <a:pt x="3410" y="782"/>
                    <a:pt x="3363" y="96"/>
                    <a:pt x="2887" y="10"/>
                  </a:cubicBezTo>
                  <a:cubicBezTo>
                    <a:pt x="2853" y="4"/>
                    <a:pt x="2819" y="1"/>
                    <a:pt x="27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46">
              <a:extLst>
                <a:ext uri="{FF2B5EF4-FFF2-40B4-BE49-F238E27FC236}">
                  <a16:creationId xmlns:a16="http://schemas.microsoft.com/office/drawing/2014/main" id="{0CB28C33-1AE2-5029-07D4-EB2A45ED65E9}"/>
                </a:ext>
              </a:extLst>
            </p:cNvPr>
            <p:cNvSpPr/>
            <p:nvPr/>
          </p:nvSpPr>
          <p:spPr>
            <a:xfrm>
              <a:off x="-1380125" y="1529279"/>
              <a:ext cx="129625" cy="100950"/>
            </a:xfrm>
            <a:custGeom>
              <a:avLst/>
              <a:gdLst/>
              <a:ahLst/>
              <a:cxnLst/>
              <a:rect l="l" t="t" r="r" b="b"/>
              <a:pathLst>
                <a:path w="5185" h="4038" extrusionOk="0">
                  <a:moveTo>
                    <a:pt x="3615" y="858"/>
                  </a:moveTo>
                  <a:cubicBezTo>
                    <a:pt x="3762" y="904"/>
                    <a:pt x="3896" y="973"/>
                    <a:pt x="3992" y="1077"/>
                  </a:cubicBezTo>
                  <a:cubicBezTo>
                    <a:pt x="4116" y="1213"/>
                    <a:pt x="4140" y="1541"/>
                    <a:pt x="3924" y="1541"/>
                  </a:cubicBezTo>
                  <a:cubicBezTo>
                    <a:pt x="3903" y="1541"/>
                    <a:pt x="3881" y="1538"/>
                    <a:pt x="3856" y="1532"/>
                  </a:cubicBezTo>
                  <a:cubicBezTo>
                    <a:pt x="3694" y="1492"/>
                    <a:pt x="3554" y="1286"/>
                    <a:pt x="3546" y="1123"/>
                  </a:cubicBezTo>
                  <a:cubicBezTo>
                    <a:pt x="3540" y="1029"/>
                    <a:pt x="3569" y="940"/>
                    <a:pt x="3615" y="858"/>
                  </a:cubicBezTo>
                  <a:close/>
                  <a:moveTo>
                    <a:pt x="1511" y="2218"/>
                  </a:moveTo>
                  <a:cubicBezTo>
                    <a:pt x="1613" y="2218"/>
                    <a:pt x="1716" y="2235"/>
                    <a:pt x="1801" y="2281"/>
                  </a:cubicBezTo>
                  <a:cubicBezTo>
                    <a:pt x="1977" y="2376"/>
                    <a:pt x="2019" y="2719"/>
                    <a:pt x="1849" y="2850"/>
                  </a:cubicBezTo>
                  <a:cubicBezTo>
                    <a:pt x="1826" y="2868"/>
                    <a:pt x="1802" y="2876"/>
                    <a:pt x="1778" y="2876"/>
                  </a:cubicBezTo>
                  <a:cubicBezTo>
                    <a:pt x="1671" y="2876"/>
                    <a:pt x="1568" y="2720"/>
                    <a:pt x="1521" y="2641"/>
                  </a:cubicBezTo>
                  <a:cubicBezTo>
                    <a:pt x="1444" y="2515"/>
                    <a:pt x="1400" y="2372"/>
                    <a:pt x="1395" y="2225"/>
                  </a:cubicBezTo>
                  <a:cubicBezTo>
                    <a:pt x="1432" y="2221"/>
                    <a:pt x="1472" y="2218"/>
                    <a:pt x="1511" y="2218"/>
                  </a:cubicBezTo>
                  <a:close/>
                  <a:moveTo>
                    <a:pt x="4752" y="1"/>
                  </a:moveTo>
                  <a:cubicBezTo>
                    <a:pt x="4291" y="1"/>
                    <a:pt x="3721" y="275"/>
                    <a:pt x="3465" y="663"/>
                  </a:cubicBezTo>
                  <a:cubicBezTo>
                    <a:pt x="3317" y="629"/>
                    <a:pt x="3165" y="613"/>
                    <a:pt x="3013" y="613"/>
                  </a:cubicBezTo>
                  <a:cubicBezTo>
                    <a:pt x="2182" y="613"/>
                    <a:pt x="1348" y="1102"/>
                    <a:pt x="1220" y="1990"/>
                  </a:cubicBezTo>
                  <a:cubicBezTo>
                    <a:pt x="1219" y="2003"/>
                    <a:pt x="1219" y="2016"/>
                    <a:pt x="1218" y="2029"/>
                  </a:cubicBezTo>
                  <a:cubicBezTo>
                    <a:pt x="995" y="2085"/>
                    <a:pt x="783" y="2195"/>
                    <a:pt x="638" y="2327"/>
                  </a:cubicBezTo>
                  <a:cubicBezTo>
                    <a:pt x="202" y="2732"/>
                    <a:pt x="0" y="3425"/>
                    <a:pt x="144" y="3996"/>
                  </a:cubicBezTo>
                  <a:cubicBezTo>
                    <a:pt x="152" y="4025"/>
                    <a:pt x="172" y="4037"/>
                    <a:pt x="194" y="4037"/>
                  </a:cubicBezTo>
                  <a:cubicBezTo>
                    <a:pt x="223" y="4037"/>
                    <a:pt x="253" y="4015"/>
                    <a:pt x="257" y="3981"/>
                  </a:cubicBezTo>
                  <a:cubicBezTo>
                    <a:pt x="325" y="3348"/>
                    <a:pt x="523" y="2457"/>
                    <a:pt x="1218" y="2258"/>
                  </a:cubicBezTo>
                  <a:cubicBezTo>
                    <a:pt x="1245" y="2601"/>
                    <a:pt x="1396" y="3008"/>
                    <a:pt x="1735" y="3067"/>
                  </a:cubicBezTo>
                  <a:cubicBezTo>
                    <a:pt x="1756" y="3070"/>
                    <a:pt x="1776" y="3072"/>
                    <a:pt x="1795" y="3072"/>
                  </a:cubicBezTo>
                  <a:cubicBezTo>
                    <a:pt x="2165" y="3072"/>
                    <a:pt x="2233" y="2406"/>
                    <a:pt x="2014" y="2185"/>
                  </a:cubicBezTo>
                  <a:cubicBezTo>
                    <a:pt x="1878" y="2047"/>
                    <a:pt x="1695" y="1993"/>
                    <a:pt x="1503" y="1993"/>
                  </a:cubicBezTo>
                  <a:cubicBezTo>
                    <a:pt x="1472" y="1993"/>
                    <a:pt x="1441" y="1995"/>
                    <a:pt x="1410" y="1997"/>
                  </a:cubicBezTo>
                  <a:cubicBezTo>
                    <a:pt x="1531" y="1242"/>
                    <a:pt x="2272" y="764"/>
                    <a:pt x="3014" y="764"/>
                  </a:cubicBezTo>
                  <a:cubicBezTo>
                    <a:pt x="3038" y="764"/>
                    <a:pt x="3061" y="765"/>
                    <a:pt x="3085" y="766"/>
                  </a:cubicBezTo>
                  <a:cubicBezTo>
                    <a:pt x="3188" y="770"/>
                    <a:pt x="3291" y="782"/>
                    <a:pt x="3392" y="800"/>
                  </a:cubicBezTo>
                  <a:cubicBezTo>
                    <a:pt x="3333" y="928"/>
                    <a:pt x="3317" y="1072"/>
                    <a:pt x="3343" y="1211"/>
                  </a:cubicBezTo>
                  <a:cubicBezTo>
                    <a:pt x="3391" y="1445"/>
                    <a:pt x="3668" y="1736"/>
                    <a:pt x="3922" y="1736"/>
                  </a:cubicBezTo>
                  <a:cubicBezTo>
                    <a:pt x="4018" y="1736"/>
                    <a:pt x="4111" y="1694"/>
                    <a:pt x="4187" y="1591"/>
                  </a:cubicBezTo>
                  <a:cubicBezTo>
                    <a:pt x="4474" y="1198"/>
                    <a:pt x="4040" y="866"/>
                    <a:pt x="3701" y="732"/>
                  </a:cubicBezTo>
                  <a:cubicBezTo>
                    <a:pt x="3815" y="594"/>
                    <a:pt x="3972" y="479"/>
                    <a:pt x="4103" y="402"/>
                  </a:cubicBezTo>
                  <a:cubicBezTo>
                    <a:pt x="4312" y="280"/>
                    <a:pt x="4581" y="173"/>
                    <a:pt x="4838" y="173"/>
                  </a:cubicBezTo>
                  <a:cubicBezTo>
                    <a:pt x="4915" y="173"/>
                    <a:pt x="4991" y="183"/>
                    <a:pt x="5064" y="204"/>
                  </a:cubicBezTo>
                  <a:cubicBezTo>
                    <a:pt x="5071" y="206"/>
                    <a:pt x="5077" y="207"/>
                    <a:pt x="5083" y="207"/>
                  </a:cubicBezTo>
                  <a:cubicBezTo>
                    <a:pt x="5146" y="207"/>
                    <a:pt x="5184" y="108"/>
                    <a:pt x="5118" y="75"/>
                  </a:cubicBezTo>
                  <a:cubicBezTo>
                    <a:pt x="5012" y="24"/>
                    <a:pt x="4887" y="1"/>
                    <a:pt x="47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46">
              <a:extLst>
                <a:ext uri="{FF2B5EF4-FFF2-40B4-BE49-F238E27FC236}">
                  <a16:creationId xmlns:a16="http://schemas.microsoft.com/office/drawing/2014/main" id="{BE415DB4-DEE0-8E9E-EB27-06C6A9B763B1}"/>
                </a:ext>
              </a:extLst>
            </p:cNvPr>
            <p:cNvSpPr/>
            <p:nvPr/>
          </p:nvSpPr>
          <p:spPr>
            <a:xfrm>
              <a:off x="-675450" y="1920254"/>
              <a:ext cx="112200" cy="146300"/>
            </a:xfrm>
            <a:custGeom>
              <a:avLst/>
              <a:gdLst/>
              <a:ahLst/>
              <a:cxnLst/>
              <a:rect l="l" t="t" r="r" b="b"/>
              <a:pathLst>
                <a:path w="4488" h="5852" extrusionOk="0">
                  <a:moveTo>
                    <a:pt x="2894" y="817"/>
                  </a:moveTo>
                  <a:cubicBezTo>
                    <a:pt x="3005" y="817"/>
                    <a:pt x="3126" y="878"/>
                    <a:pt x="3208" y="963"/>
                  </a:cubicBezTo>
                  <a:cubicBezTo>
                    <a:pt x="3364" y="1131"/>
                    <a:pt x="3397" y="1367"/>
                    <a:pt x="3389" y="1592"/>
                  </a:cubicBezTo>
                  <a:cubicBezTo>
                    <a:pt x="3313" y="1638"/>
                    <a:pt x="3231" y="1672"/>
                    <a:pt x="3146" y="1694"/>
                  </a:cubicBezTo>
                  <a:cubicBezTo>
                    <a:pt x="3112" y="1703"/>
                    <a:pt x="3079" y="1707"/>
                    <a:pt x="3047" y="1707"/>
                  </a:cubicBezTo>
                  <a:cubicBezTo>
                    <a:pt x="2720" y="1707"/>
                    <a:pt x="2528" y="1269"/>
                    <a:pt x="2660" y="974"/>
                  </a:cubicBezTo>
                  <a:cubicBezTo>
                    <a:pt x="2711" y="862"/>
                    <a:pt x="2799" y="817"/>
                    <a:pt x="2894" y="817"/>
                  </a:cubicBezTo>
                  <a:close/>
                  <a:moveTo>
                    <a:pt x="1337" y="3383"/>
                  </a:moveTo>
                  <a:cubicBezTo>
                    <a:pt x="1524" y="3383"/>
                    <a:pt x="1751" y="3580"/>
                    <a:pt x="1822" y="3710"/>
                  </a:cubicBezTo>
                  <a:cubicBezTo>
                    <a:pt x="1862" y="3787"/>
                    <a:pt x="1887" y="3871"/>
                    <a:pt x="1895" y="3956"/>
                  </a:cubicBezTo>
                  <a:cubicBezTo>
                    <a:pt x="1778" y="3991"/>
                    <a:pt x="1656" y="4022"/>
                    <a:pt x="1535" y="4022"/>
                  </a:cubicBezTo>
                  <a:cubicBezTo>
                    <a:pt x="1516" y="4022"/>
                    <a:pt x="1497" y="4021"/>
                    <a:pt x="1478" y="4019"/>
                  </a:cubicBezTo>
                  <a:cubicBezTo>
                    <a:pt x="1251" y="4000"/>
                    <a:pt x="992" y="3713"/>
                    <a:pt x="1151" y="3483"/>
                  </a:cubicBezTo>
                  <a:cubicBezTo>
                    <a:pt x="1200" y="3411"/>
                    <a:pt x="1266" y="3383"/>
                    <a:pt x="1337" y="3383"/>
                  </a:cubicBezTo>
                  <a:close/>
                  <a:moveTo>
                    <a:pt x="4069" y="0"/>
                  </a:moveTo>
                  <a:cubicBezTo>
                    <a:pt x="4023" y="0"/>
                    <a:pt x="3981" y="39"/>
                    <a:pt x="3993" y="100"/>
                  </a:cubicBezTo>
                  <a:cubicBezTo>
                    <a:pt x="4075" y="543"/>
                    <a:pt x="3928" y="1117"/>
                    <a:pt x="3578" y="1449"/>
                  </a:cubicBezTo>
                  <a:cubicBezTo>
                    <a:pt x="3535" y="1072"/>
                    <a:pt x="3328" y="621"/>
                    <a:pt x="2943" y="621"/>
                  </a:cubicBezTo>
                  <a:cubicBezTo>
                    <a:pt x="2886" y="621"/>
                    <a:pt x="2825" y="630"/>
                    <a:pt x="2760" y="652"/>
                  </a:cubicBezTo>
                  <a:cubicBezTo>
                    <a:pt x="2306" y="801"/>
                    <a:pt x="2418" y="1496"/>
                    <a:pt x="2693" y="1765"/>
                  </a:cubicBezTo>
                  <a:cubicBezTo>
                    <a:pt x="2800" y="1870"/>
                    <a:pt x="2926" y="1912"/>
                    <a:pt x="3056" y="1912"/>
                  </a:cubicBezTo>
                  <a:cubicBezTo>
                    <a:pt x="3158" y="1912"/>
                    <a:pt x="3263" y="1886"/>
                    <a:pt x="3364" y="1845"/>
                  </a:cubicBezTo>
                  <a:lnTo>
                    <a:pt x="3364" y="1845"/>
                  </a:lnTo>
                  <a:cubicBezTo>
                    <a:pt x="3306" y="2272"/>
                    <a:pt x="3166" y="2730"/>
                    <a:pt x="2993" y="3119"/>
                  </a:cubicBezTo>
                  <a:cubicBezTo>
                    <a:pt x="2811" y="3522"/>
                    <a:pt x="2521" y="3749"/>
                    <a:pt x="2125" y="3886"/>
                  </a:cubicBezTo>
                  <a:cubicBezTo>
                    <a:pt x="2097" y="3757"/>
                    <a:pt x="2039" y="3635"/>
                    <a:pt x="1957" y="3532"/>
                  </a:cubicBezTo>
                  <a:cubicBezTo>
                    <a:pt x="1833" y="3377"/>
                    <a:pt x="1588" y="3223"/>
                    <a:pt x="1365" y="3223"/>
                  </a:cubicBezTo>
                  <a:cubicBezTo>
                    <a:pt x="1263" y="3223"/>
                    <a:pt x="1166" y="3256"/>
                    <a:pt x="1087" y="3334"/>
                  </a:cubicBezTo>
                  <a:cubicBezTo>
                    <a:pt x="794" y="3625"/>
                    <a:pt x="1142" y="4099"/>
                    <a:pt x="1478" y="4133"/>
                  </a:cubicBezTo>
                  <a:cubicBezTo>
                    <a:pt x="1526" y="4138"/>
                    <a:pt x="1574" y="4140"/>
                    <a:pt x="1622" y="4140"/>
                  </a:cubicBezTo>
                  <a:cubicBezTo>
                    <a:pt x="1715" y="4140"/>
                    <a:pt x="1808" y="4132"/>
                    <a:pt x="1899" y="4115"/>
                  </a:cubicBezTo>
                  <a:lnTo>
                    <a:pt x="1899" y="4115"/>
                  </a:lnTo>
                  <a:cubicBezTo>
                    <a:pt x="1871" y="4453"/>
                    <a:pt x="1634" y="4784"/>
                    <a:pt x="1402" y="5006"/>
                  </a:cubicBezTo>
                  <a:cubicBezTo>
                    <a:pt x="1026" y="5367"/>
                    <a:pt x="518" y="5609"/>
                    <a:pt x="34" y="5783"/>
                  </a:cubicBezTo>
                  <a:cubicBezTo>
                    <a:pt x="1" y="5796"/>
                    <a:pt x="8" y="5845"/>
                    <a:pt x="42" y="5849"/>
                  </a:cubicBezTo>
                  <a:cubicBezTo>
                    <a:pt x="70" y="5851"/>
                    <a:pt x="99" y="5852"/>
                    <a:pt x="128" y="5852"/>
                  </a:cubicBezTo>
                  <a:cubicBezTo>
                    <a:pt x="738" y="5852"/>
                    <a:pt x="1359" y="5481"/>
                    <a:pt x="1755" y="5034"/>
                  </a:cubicBezTo>
                  <a:cubicBezTo>
                    <a:pt x="1987" y="4770"/>
                    <a:pt x="2157" y="4406"/>
                    <a:pt x="2145" y="4055"/>
                  </a:cubicBezTo>
                  <a:cubicBezTo>
                    <a:pt x="2461" y="3956"/>
                    <a:pt x="2756" y="3776"/>
                    <a:pt x="2943" y="3537"/>
                  </a:cubicBezTo>
                  <a:cubicBezTo>
                    <a:pt x="3132" y="3292"/>
                    <a:pt x="3238" y="2992"/>
                    <a:pt x="3334" y="2701"/>
                  </a:cubicBezTo>
                  <a:cubicBezTo>
                    <a:pt x="3437" y="2386"/>
                    <a:pt x="3541" y="2063"/>
                    <a:pt x="3576" y="1731"/>
                  </a:cubicBezTo>
                  <a:cubicBezTo>
                    <a:pt x="3668" y="1670"/>
                    <a:pt x="3753" y="1600"/>
                    <a:pt x="3830" y="1522"/>
                  </a:cubicBezTo>
                  <a:cubicBezTo>
                    <a:pt x="4186" y="1158"/>
                    <a:pt x="4487" y="498"/>
                    <a:pt x="4140" y="37"/>
                  </a:cubicBezTo>
                  <a:cubicBezTo>
                    <a:pt x="4120" y="12"/>
                    <a:pt x="4094" y="0"/>
                    <a:pt x="40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3163;p46">
              <a:extLst>
                <a:ext uri="{FF2B5EF4-FFF2-40B4-BE49-F238E27FC236}">
                  <a16:creationId xmlns:a16="http://schemas.microsoft.com/office/drawing/2014/main" id="{65DFC1E0-96AA-654E-28A3-09CE8A1E3395}"/>
                </a:ext>
              </a:extLst>
            </p:cNvPr>
            <p:cNvSpPr/>
            <p:nvPr/>
          </p:nvSpPr>
          <p:spPr>
            <a:xfrm>
              <a:off x="-754375" y="1529929"/>
              <a:ext cx="101000" cy="55100"/>
            </a:xfrm>
            <a:custGeom>
              <a:avLst/>
              <a:gdLst/>
              <a:ahLst/>
              <a:cxnLst/>
              <a:rect l="l" t="t" r="r" b="b"/>
              <a:pathLst>
                <a:path w="4040" h="2204" extrusionOk="0">
                  <a:moveTo>
                    <a:pt x="2259" y="1040"/>
                  </a:moveTo>
                  <a:cubicBezTo>
                    <a:pt x="2281" y="1108"/>
                    <a:pt x="2292" y="1179"/>
                    <a:pt x="2293" y="1251"/>
                  </a:cubicBezTo>
                  <a:cubicBezTo>
                    <a:pt x="2293" y="1425"/>
                    <a:pt x="2199" y="1480"/>
                    <a:pt x="2078" y="1480"/>
                  </a:cubicBezTo>
                  <a:cubicBezTo>
                    <a:pt x="2044" y="1480"/>
                    <a:pt x="2008" y="1476"/>
                    <a:pt x="1972" y="1469"/>
                  </a:cubicBezTo>
                  <a:cubicBezTo>
                    <a:pt x="2013" y="1271"/>
                    <a:pt x="2116" y="1127"/>
                    <a:pt x="2259" y="1040"/>
                  </a:cubicBezTo>
                  <a:close/>
                  <a:moveTo>
                    <a:pt x="1250" y="1"/>
                  </a:moveTo>
                  <a:cubicBezTo>
                    <a:pt x="1120" y="1"/>
                    <a:pt x="985" y="22"/>
                    <a:pt x="850" y="69"/>
                  </a:cubicBezTo>
                  <a:cubicBezTo>
                    <a:pt x="455" y="204"/>
                    <a:pt x="0" y="590"/>
                    <a:pt x="46" y="1045"/>
                  </a:cubicBezTo>
                  <a:cubicBezTo>
                    <a:pt x="46" y="1070"/>
                    <a:pt x="67" y="1086"/>
                    <a:pt x="88" y="1086"/>
                  </a:cubicBezTo>
                  <a:cubicBezTo>
                    <a:pt x="101" y="1086"/>
                    <a:pt x="114" y="1080"/>
                    <a:pt x="123" y="1067"/>
                  </a:cubicBezTo>
                  <a:cubicBezTo>
                    <a:pt x="253" y="896"/>
                    <a:pt x="346" y="697"/>
                    <a:pt x="500" y="548"/>
                  </a:cubicBezTo>
                  <a:cubicBezTo>
                    <a:pt x="650" y="402"/>
                    <a:pt x="839" y="303"/>
                    <a:pt x="1045" y="261"/>
                  </a:cubicBezTo>
                  <a:cubicBezTo>
                    <a:pt x="1116" y="247"/>
                    <a:pt x="1186" y="239"/>
                    <a:pt x="1255" y="239"/>
                  </a:cubicBezTo>
                  <a:cubicBezTo>
                    <a:pt x="1525" y="239"/>
                    <a:pt x="1778" y="348"/>
                    <a:pt x="1969" y="553"/>
                  </a:cubicBezTo>
                  <a:cubicBezTo>
                    <a:pt x="2031" y="619"/>
                    <a:pt x="2086" y="692"/>
                    <a:pt x="2134" y="769"/>
                  </a:cubicBezTo>
                  <a:cubicBezTo>
                    <a:pt x="2106" y="781"/>
                    <a:pt x="2080" y="795"/>
                    <a:pt x="2054" y="810"/>
                  </a:cubicBezTo>
                  <a:cubicBezTo>
                    <a:pt x="1795" y="984"/>
                    <a:pt x="1692" y="1270"/>
                    <a:pt x="1674" y="1570"/>
                  </a:cubicBezTo>
                  <a:cubicBezTo>
                    <a:pt x="1671" y="1632"/>
                    <a:pt x="1719" y="1688"/>
                    <a:pt x="1775" y="1705"/>
                  </a:cubicBezTo>
                  <a:cubicBezTo>
                    <a:pt x="1868" y="1732"/>
                    <a:pt x="1972" y="1751"/>
                    <a:pt x="2073" y="1751"/>
                  </a:cubicBezTo>
                  <a:cubicBezTo>
                    <a:pt x="2232" y="1751"/>
                    <a:pt x="2384" y="1702"/>
                    <a:pt x="2474" y="1554"/>
                  </a:cubicBezTo>
                  <a:cubicBezTo>
                    <a:pt x="2583" y="1375"/>
                    <a:pt x="2552" y="1148"/>
                    <a:pt x="2486" y="954"/>
                  </a:cubicBezTo>
                  <a:cubicBezTo>
                    <a:pt x="2541" y="944"/>
                    <a:pt x="2597" y="939"/>
                    <a:pt x="2652" y="939"/>
                  </a:cubicBezTo>
                  <a:cubicBezTo>
                    <a:pt x="2753" y="939"/>
                    <a:pt x="2853" y="956"/>
                    <a:pt x="2949" y="988"/>
                  </a:cubicBezTo>
                  <a:cubicBezTo>
                    <a:pt x="3169" y="1061"/>
                    <a:pt x="3375" y="1202"/>
                    <a:pt x="3494" y="1403"/>
                  </a:cubicBezTo>
                  <a:cubicBezTo>
                    <a:pt x="3637" y="1646"/>
                    <a:pt x="3576" y="1881"/>
                    <a:pt x="3563" y="2141"/>
                  </a:cubicBezTo>
                  <a:cubicBezTo>
                    <a:pt x="3561" y="2178"/>
                    <a:pt x="3595" y="2204"/>
                    <a:pt x="3628" y="2204"/>
                  </a:cubicBezTo>
                  <a:cubicBezTo>
                    <a:pt x="3643" y="2204"/>
                    <a:pt x="3658" y="2198"/>
                    <a:pt x="3670" y="2185"/>
                  </a:cubicBezTo>
                  <a:cubicBezTo>
                    <a:pt x="4039" y="1796"/>
                    <a:pt x="3737" y="1191"/>
                    <a:pt x="3373" y="924"/>
                  </a:cubicBezTo>
                  <a:cubicBezTo>
                    <a:pt x="3154" y="764"/>
                    <a:pt x="2865" y="661"/>
                    <a:pt x="2583" y="661"/>
                  </a:cubicBezTo>
                  <a:cubicBezTo>
                    <a:pt x="2509" y="661"/>
                    <a:pt x="2435" y="668"/>
                    <a:pt x="2363" y="684"/>
                  </a:cubicBezTo>
                  <a:cubicBezTo>
                    <a:pt x="2126" y="272"/>
                    <a:pt x="1713" y="1"/>
                    <a:pt x="12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3164;p46">
              <a:extLst>
                <a:ext uri="{FF2B5EF4-FFF2-40B4-BE49-F238E27FC236}">
                  <a16:creationId xmlns:a16="http://schemas.microsoft.com/office/drawing/2014/main" id="{946437DB-1E19-F1E1-E382-46DD564BFD34}"/>
                </a:ext>
              </a:extLst>
            </p:cNvPr>
            <p:cNvSpPr/>
            <p:nvPr/>
          </p:nvSpPr>
          <p:spPr>
            <a:xfrm>
              <a:off x="-1417000" y="1794479"/>
              <a:ext cx="139500" cy="81100"/>
            </a:xfrm>
            <a:custGeom>
              <a:avLst/>
              <a:gdLst/>
              <a:ahLst/>
              <a:cxnLst/>
              <a:rect l="l" t="t" r="r" b="b"/>
              <a:pathLst>
                <a:path w="5580" h="3244" extrusionOk="0">
                  <a:moveTo>
                    <a:pt x="3084" y="1"/>
                  </a:moveTo>
                  <a:cubicBezTo>
                    <a:pt x="2597" y="1"/>
                    <a:pt x="2209" y="399"/>
                    <a:pt x="2046" y="853"/>
                  </a:cubicBezTo>
                  <a:cubicBezTo>
                    <a:pt x="1968" y="800"/>
                    <a:pt x="1873" y="768"/>
                    <a:pt x="1763" y="768"/>
                  </a:cubicBezTo>
                  <a:cubicBezTo>
                    <a:pt x="1731" y="768"/>
                    <a:pt x="1698" y="771"/>
                    <a:pt x="1663" y="776"/>
                  </a:cubicBezTo>
                  <a:cubicBezTo>
                    <a:pt x="1412" y="818"/>
                    <a:pt x="1227" y="981"/>
                    <a:pt x="1119" y="1190"/>
                  </a:cubicBezTo>
                  <a:cubicBezTo>
                    <a:pt x="1042" y="1110"/>
                    <a:pt x="948" y="1058"/>
                    <a:pt x="846" y="1058"/>
                  </a:cubicBezTo>
                  <a:cubicBezTo>
                    <a:pt x="768" y="1058"/>
                    <a:pt x="686" y="1088"/>
                    <a:pt x="603" y="1161"/>
                  </a:cubicBezTo>
                  <a:cubicBezTo>
                    <a:pt x="458" y="1289"/>
                    <a:pt x="384" y="1482"/>
                    <a:pt x="385" y="1673"/>
                  </a:cubicBezTo>
                  <a:cubicBezTo>
                    <a:pt x="156" y="1687"/>
                    <a:pt x="1" y="1960"/>
                    <a:pt x="108" y="2211"/>
                  </a:cubicBezTo>
                  <a:cubicBezTo>
                    <a:pt x="199" y="2424"/>
                    <a:pt x="382" y="2486"/>
                    <a:pt x="581" y="2486"/>
                  </a:cubicBezTo>
                  <a:cubicBezTo>
                    <a:pt x="691" y="2486"/>
                    <a:pt x="807" y="2467"/>
                    <a:pt x="915" y="2444"/>
                  </a:cubicBezTo>
                  <a:cubicBezTo>
                    <a:pt x="980" y="2794"/>
                    <a:pt x="1333" y="2952"/>
                    <a:pt x="1700" y="2952"/>
                  </a:cubicBezTo>
                  <a:cubicBezTo>
                    <a:pt x="1933" y="2952"/>
                    <a:pt x="2172" y="2888"/>
                    <a:pt x="2345" y="2768"/>
                  </a:cubicBezTo>
                  <a:cubicBezTo>
                    <a:pt x="2549" y="3086"/>
                    <a:pt x="2907" y="3244"/>
                    <a:pt x="3261" y="3244"/>
                  </a:cubicBezTo>
                  <a:cubicBezTo>
                    <a:pt x="3680" y="3244"/>
                    <a:pt x="4091" y="3024"/>
                    <a:pt x="4232" y="2587"/>
                  </a:cubicBezTo>
                  <a:cubicBezTo>
                    <a:pt x="4347" y="2620"/>
                    <a:pt x="4476" y="2638"/>
                    <a:pt x="4606" y="2638"/>
                  </a:cubicBezTo>
                  <a:cubicBezTo>
                    <a:pt x="4942" y="2638"/>
                    <a:pt x="5285" y="2517"/>
                    <a:pt x="5412" y="2218"/>
                  </a:cubicBezTo>
                  <a:cubicBezTo>
                    <a:pt x="5580" y="1817"/>
                    <a:pt x="5215" y="1516"/>
                    <a:pt x="4840" y="1449"/>
                  </a:cubicBezTo>
                  <a:cubicBezTo>
                    <a:pt x="4897" y="1283"/>
                    <a:pt x="4856" y="1094"/>
                    <a:pt x="4697" y="945"/>
                  </a:cubicBezTo>
                  <a:cubicBezTo>
                    <a:pt x="4573" y="828"/>
                    <a:pt x="4441" y="782"/>
                    <a:pt x="4307" y="782"/>
                  </a:cubicBezTo>
                  <a:cubicBezTo>
                    <a:pt x="4127" y="782"/>
                    <a:pt x="3944" y="866"/>
                    <a:pt x="3777" y="971"/>
                  </a:cubicBezTo>
                  <a:cubicBezTo>
                    <a:pt x="3768" y="516"/>
                    <a:pt x="3643" y="6"/>
                    <a:pt x="3096" y="1"/>
                  </a:cubicBezTo>
                  <a:cubicBezTo>
                    <a:pt x="3092" y="1"/>
                    <a:pt x="3088" y="1"/>
                    <a:pt x="30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5" name="Google Shape;3165;p46">
              <a:extLst>
                <a:ext uri="{FF2B5EF4-FFF2-40B4-BE49-F238E27FC236}">
                  <a16:creationId xmlns:a16="http://schemas.microsoft.com/office/drawing/2014/main" id="{C519C6A4-498D-2392-E235-4239F902D795}"/>
                </a:ext>
              </a:extLst>
            </p:cNvPr>
            <p:cNvSpPr/>
            <p:nvPr/>
          </p:nvSpPr>
          <p:spPr>
            <a:xfrm>
              <a:off x="-714425" y="1747054"/>
              <a:ext cx="139500" cy="81125"/>
            </a:xfrm>
            <a:custGeom>
              <a:avLst/>
              <a:gdLst/>
              <a:ahLst/>
              <a:cxnLst/>
              <a:rect l="l" t="t" r="r" b="b"/>
              <a:pathLst>
                <a:path w="5580" h="3245" extrusionOk="0">
                  <a:moveTo>
                    <a:pt x="3085" y="1"/>
                  </a:moveTo>
                  <a:cubicBezTo>
                    <a:pt x="2598" y="1"/>
                    <a:pt x="2208" y="399"/>
                    <a:pt x="2044" y="853"/>
                  </a:cubicBezTo>
                  <a:cubicBezTo>
                    <a:pt x="1967" y="801"/>
                    <a:pt x="1873" y="768"/>
                    <a:pt x="1765" y="768"/>
                  </a:cubicBezTo>
                  <a:cubicBezTo>
                    <a:pt x="1732" y="768"/>
                    <a:pt x="1697" y="771"/>
                    <a:pt x="1661" y="778"/>
                  </a:cubicBezTo>
                  <a:cubicBezTo>
                    <a:pt x="1410" y="819"/>
                    <a:pt x="1226" y="981"/>
                    <a:pt x="1118" y="1191"/>
                  </a:cubicBezTo>
                  <a:cubicBezTo>
                    <a:pt x="1041" y="1111"/>
                    <a:pt x="947" y="1059"/>
                    <a:pt x="846" y="1059"/>
                  </a:cubicBezTo>
                  <a:cubicBezTo>
                    <a:pt x="768" y="1059"/>
                    <a:pt x="685" y="1089"/>
                    <a:pt x="602" y="1162"/>
                  </a:cubicBezTo>
                  <a:cubicBezTo>
                    <a:pt x="456" y="1290"/>
                    <a:pt x="383" y="1482"/>
                    <a:pt x="383" y="1673"/>
                  </a:cubicBezTo>
                  <a:cubicBezTo>
                    <a:pt x="154" y="1688"/>
                    <a:pt x="0" y="1961"/>
                    <a:pt x="107" y="2211"/>
                  </a:cubicBezTo>
                  <a:cubicBezTo>
                    <a:pt x="199" y="2424"/>
                    <a:pt x="381" y="2486"/>
                    <a:pt x="580" y="2486"/>
                  </a:cubicBezTo>
                  <a:cubicBezTo>
                    <a:pt x="690" y="2486"/>
                    <a:pt x="805" y="2467"/>
                    <a:pt x="913" y="2444"/>
                  </a:cubicBezTo>
                  <a:cubicBezTo>
                    <a:pt x="978" y="2794"/>
                    <a:pt x="1332" y="2953"/>
                    <a:pt x="1700" y="2953"/>
                  </a:cubicBezTo>
                  <a:cubicBezTo>
                    <a:pt x="1933" y="2953"/>
                    <a:pt x="2171" y="2889"/>
                    <a:pt x="2344" y="2770"/>
                  </a:cubicBezTo>
                  <a:cubicBezTo>
                    <a:pt x="2547" y="3087"/>
                    <a:pt x="2905" y="3245"/>
                    <a:pt x="3259" y="3245"/>
                  </a:cubicBezTo>
                  <a:cubicBezTo>
                    <a:pt x="3677" y="3245"/>
                    <a:pt x="4089" y="3024"/>
                    <a:pt x="4230" y="2587"/>
                  </a:cubicBezTo>
                  <a:cubicBezTo>
                    <a:pt x="4345" y="2620"/>
                    <a:pt x="4474" y="2639"/>
                    <a:pt x="4605" y="2639"/>
                  </a:cubicBezTo>
                  <a:cubicBezTo>
                    <a:pt x="4941" y="2639"/>
                    <a:pt x="5285" y="2517"/>
                    <a:pt x="5410" y="2218"/>
                  </a:cubicBezTo>
                  <a:cubicBezTo>
                    <a:pt x="5579" y="1818"/>
                    <a:pt x="5213" y="1516"/>
                    <a:pt x="4838" y="1449"/>
                  </a:cubicBezTo>
                  <a:cubicBezTo>
                    <a:pt x="4896" y="1284"/>
                    <a:pt x="4855" y="1095"/>
                    <a:pt x="4697" y="945"/>
                  </a:cubicBezTo>
                  <a:cubicBezTo>
                    <a:pt x="4572" y="828"/>
                    <a:pt x="4440" y="782"/>
                    <a:pt x="4306" y="782"/>
                  </a:cubicBezTo>
                  <a:cubicBezTo>
                    <a:pt x="4125" y="782"/>
                    <a:pt x="3943" y="866"/>
                    <a:pt x="3777" y="971"/>
                  </a:cubicBezTo>
                  <a:cubicBezTo>
                    <a:pt x="3766" y="517"/>
                    <a:pt x="3642" y="7"/>
                    <a:pt x="3095" y="1"/>
                  </a:cubicBezTo>
                  <a:cubicBezTo>
                    <a:pt x="3091"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6" name="Google Shape;3166;p46">
              <a:extLst>
                <a:ext uri="{FF2B5EF4-FFF2-40B4-BE49-F238E27FC236}">
                  <a16:creationId xmlns:a16="http://schemas.microsoft.com/office/drawing/2014/main" id="{E7AF28F2-A09E-A971-81A4-D60E8A5D7822}"/>
                </a:ext>
              </a:extLst>
            </p:cNvPr>
            <p:cNvSpPr/>
            <p:nvPr/>
          </p:nvSpPr>
          <p:spPr>
            <a:xfrm>
              <a:off x="-948450" y="2097554"/>
              <a:ext cx="139500" cy="81125"/>
            </a:xfrm>
            <a:custGeom>
              <a:avLst/>
              <a:gdLst/>
              <a:ahLst/>
              <a:cxnLst/>
              <a:rect l="l" t="t" r="r" b="b"/>
              <a:pathLst>
                <a:path w="5580" h="3245" extrusionOk="0">
                  <a:moveTo>
                    <a:pt x="2496" y="1"/>
                  </a:moveTo>
                  <a:cubicBezTo>
                    <a:pt x="2492" y="1"/>
                    <a:pt x="2488" y="1"/>
                    <a:pt x="2484" y="1"/>
                  </a:cubicBezTo>
                  <a:cubicBezTo>
                    <a:pt x="1937" y="7"/>
                    <a:pt x="1812" y="516"/>
                    <a:pt x="1803" y="972"/>
                  </a:cubicBezTo>
                  <a:cubicBezTo>
                    <a:pt x="1636" y="866"/>
                    <a:pt x="1453" y="781"/>
                    <a:pt x="1273" y="781"/>
                  </a:cubicBezTo>
                  <a:cubicBezTo>
                    <a:pt x="1139" y="781"/>
                    <a:pt x="1007" y="828"/>
                    <a:pt x="883" y="946"/>
                  </a:cubicBezTo>
                  <a:cubicBezTo>
                    <a:pt x="725" y="1094"/>
                    <a:pt x="682" y="1283"/>
                    <a:pt x="740" y="1449"/>
                  </a:cubicBezTo>
                  <a:cubicBezTo>
                    <a:pt x="365" y="1517"/>
                    <a:pt x="0" y="1817"/>
                    <a:pt x="169" y="2218"/>
                  </a:cubicBezTo>
                  <a:cubicBezTo>
                    <a:pt x="295" y="2517"/>
                    <a:pt x="638" y="2638"/>
                    <a:pt x="975" y="2638"/>
                  </a:cubicBezTo>
                  <a:cubicBezTo>
                    <a:pt x="1105" y="2638"/>
                    <a:pt x="1234" y="2620"/>
                    <a:pt x="1350" y="2587"/>
                  </a:cubicBezTo>
                  <a:cubicBezTo>
                    <a:pt x="1489" y="3024"/>
                    <a:pt x="1901" y="3244"/>
                    <a:pt x="2319" y="3244"/>
                  </a:cubicBezTo>
                  <a:cubicBezTo>
                    <a:pt x="2673" y="3244"/>
                    <a:pt x="3032" y="3086"/>
                    <a:pt x="3234" y="2769"/>
                  </a:cubicBezTo>
                  <a:cubicBezTo>
                    <a:pt x="3408" y="2889"/>
                    <a:pt x="3646" y="2953"/>
                    <a:pt x="3879" y="2953"/>
                  </a:cubicBezTo>
                  <a:cubicBezTo>
                    <a:pt x="4247" y="2953"/>
                    <a:pt x="4600" y="2794"/>
                    <a:pt x="4665" y="2445"/>
                  </a:cubicBezTo>
                  <a:cubicBezTo>
                    <a:pt x="4773" y="2468"/>
                    <a:pt x="4889" y="2487"/>
                    <a:pt x="5000" y="2487"/>
                  </a:cubicBezTo>
                  <a:cubicBezTo>
                    <a:pt x="5198" y="2487"/>
                    <a:pt x="5380" y="2425"/>
                    <a:pt x="5472" y="2211"/>
                  </a:cubicBezTo>
                  <a:cubicBezTo>
                    <a:pt x="5579" y="1961"/>
                    <a:pt x="5425" y="1687"/>
                    <a:pt x="5195" y="1673"/>
                  </a:cubicBezTo>
                  <a:cubicBezTo>
                    <a:pt x="5196" y="1482"/>
                    <a:pt x="5122" y="1289"/>
                    <a:pt x="4977" y="1161"/>
                  </a:cubicBezTo>
                  <a:cubicBezTo>
                    <a:pt x="4894" y="1089"/>
                    <a:pt x="4812" y="1058"/>
                    <a:pt x="4734" y="1058"/>
                  </a:cubicBezTo>
                  <a:cubicBezTo>
                    <a:pt x="4632" y="1058"/>
                    <a:pt x="4538" y="1111"/>
                    <a:pt x="4460" y="1191"/>
                  </a:cubicBezTo>
                  <a:cubicBezTo>
                    <a:pt x="4353" y="981"/>
                    <a:pt x="4168" y="819"/>
                    <a:pt x="3918" y="777"/>
                  </a:cubicBezTo>
                  <a:cubicBezTo>
                    <a:pt x="3883" y="771"/>
                    <a:pt x="3850" y="768"/>
                    <a:pt x="3818" y="768"/>
                  </a:cubicBezTo>
                  <a:cubicBezTo>
                    <a:pt x="3708" y="768"/>
                    <a:pt x="3613" y="799"/>
                    <a:pt x="3535" y="854"/>
                  </a:cubicBezTo>
                  <a:cubicBezTo>
                    <a:pt x="3372" y="399"/>
                    <a:pt x="2983" y="1"/>
                    <a:pt x="24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7" name="Google Shape;3167;p46">
              <a:extLst>
                <a:ext uri="{FF2B5EF4-FFF2-40B4-BE49-F238E27FC236}">
                  <a16:creationId xmlns:a16="http://schemas.microsoft.com/office/drawing/2014/main" id="{9B756D97-8E80-9C9D-6DA3-BC09F98478CB}"/>
                </a:ext>
              </a:extLst>
            </p:cNvPr>
            <p:cNvSpPr/>
            <p:nvPr/>
          </p:nvSpPr>
          <p:spPr>
            <a:xfrm>
              <a:off x="-1096100" y="1523554"/>
              <a:ext cx="101650" cy="59150"/>
            </a:xfrm>
            <a:custGeom>
              <a:avLst/>
              <a:gdLst/>
              <a:ahLst/>
              <a:cxnLst/>
              <a:rect l="l" t="t" r="r" b="b"/>
              <a:pathLst>
                <a:path w="4066" h="2366" extrusionOk="0">
                  <a:moveTo>
                    <a:pt x="1817" y="1"/>
                  </a:moveTo>
                  <a:cubicBezTo>
                    <a:pt x="1815" y="1"/>
                    <a:pt x="1812" y="1"/>
                    <a:pt x="1810" y="1"/>
                  </a:cubicBezTo>
                  <a:cubicBezTo>
                    <a:pt x="1412" y="5"/>
                    <a:pt x="1321" y="377"/>
                    <a:pt x="1314" y="708"/>
                  </a:cubicBezTo>
                  <a:cubicBezTo>
                    <a:pt x="1193" y="631"/>
                    <a:pt x="1060" y="570"/>
                    <a:pt x="928" y="570"/>
                  </a:cubicBezTo>
                  <a:cubicBezTo>
                    <a:pt x="830" y="570"/>
                    <a:pt x="734" y="604"/>
                    <a:pt x="643" y="689"/>
                  </a:cubicBezTo>
                  <a:cubicBezTo>
                    <a:pt x="529" y="799"/>
                    <a:pt x="499" y="937"/>
                    <a:pt x="540" y="1057"/>
                  </a:cubicBezTo>
                  <a:cubicBezTo>
                    <a:pt x="267" y="1106"/>
                    <a:pt x="0" y="1326"/>
                    <a:pt x="123" y="1617"/>
                  </a:cubicBezTo>
                  <a:cubicBezTo>
                    <a:pt x="215" y="1835"/>
                    <a:pt x="466" y="1923"/>
                    <a:pt x="711" y="1923"/>
                  </a:cubicBezTo>
                  <a:cubicBezTo>
                    <a:pt x="806" y="1923"/>
                    <a:pt x="900" y="1909"/>
                    <a:pt x="983" y="1886"/>
                  </a:cubicBezTo>
                  <a:cubicBezTo>
                    <a:pt x="1085" y="2204"/>
                    <a:pt x="1386" y="2365"/>
                    <a:pt x="1691" y="2365"/>
                  </a:cubicBezTo>
                  <a:cubicBezTo>
                    <a:pt x="1949" y="2365"/>
                    <a:pt x="2210" y="2250"/>
                    <a:pt x="2357" y="2019"/>
                  </a:cubicBezTo>
                  <a:cubicBezTo>
                    <a:pt x="2484" y="2106"/>
                    <a:pt x="2657" y="2152"/>
                    <a:pt x="2826" y="2152"/>
                  </a:cubicBezTo>
                  <a:cubicBezTo>
                    <a:pt x="3094" y="2152"/>
                    <a:pt x="3352" y="2036"/>
                    <a:pt x="3399" y="1781"/>
                  </a:cubicBezTo>
                  <a:cubicBezTo>
                    <a:pt x="3479" y="1798"/>
                    <a:pt x="3563" y="1812"/>
                    <a:pt x="3644" y="1812"/>
                  </a:cubicBezTo>
                  <a:cubicBezTo>
                    <a:pt x="3789" y="1812"/>
                    <a:pt x="3921" y="1767"/>
                    <a:pt x="3987" y="1611"/>
                  </a:cubicBezTo>
                  <a:cubicBezTo>
                    <a:pt x="4065" y="1429"/>
                    <a:pt x="3953" y="1230"/>
                    <a:pt x="3785" y="1220"/>
                  </a:cubicBezTo>
                  <a:cubicBezTo>
                    <a:pt x="3787" y="1080"/>
                    <a:pt x="3733" y="940"/>
                    <a:pt x="3627" y="847"/>
                  </a:cubicBezTo>
                  <a:cubicBezTo>
                    <a:pt x="3567" y="794"/>
                    <a:pt x="3507" y="772"/>
                    <a:pt x="3450" y="772"/>
                  </a:cubicBezTo>
                  <a:cubicBezTo>
                    <a:pt x="3376" y="772"/>
                    <a:pt x="3307" y="810"/>
                    <a:pt x="3251" y="869"/>
                  </a:cubicBezTo>
                  <a:cubicBezTo>
                    <a:pt x="3173" y="715"/>
                    <a:pt x="3037" y="597"/>
                    <a:pt x="2854" y="567"/>
                  </a:cubicBezTo>
                  <a:cubicBezTo>
                    <a:pt x="2831" y="562"/>
                    <a:pt x="2807" y="559"/>
                    <a:pt x="2783" y="559"/>
                  </a:cubicBezTo>
                  <a:cubicBezTo>
                    <a:pt x="2710" y="559"/>
                    <a:pt x="2638" y="581"/>
                    <a:pt x="2576" y="623"/>
                  </a:cubicBezTo>
                  <a:cubicBezTo>
                    <a:pt x="2457" y="292"/>
                    <a:pt x="2173" y="1"/>
                    <a:pt x="18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8" name="Google Shape;3168;p46">
              <a:extLst>
                <a:ext uri="{FF2B5EF4-FFF2-40B4-BE49-F238E27FC236}">
                  <a16:creationId xmlns:a16="http://schemas.microsoft.com/office/drawing/2014/main" id="{2BF61017-CE8B-19EE-FEE2-9AF74C4D1A38}"/>
                </a:ext>
              </a:extLst>
            </p:cNvPr>
            <p:cNvSpPr/>
            <p:nvPr/>
          </p:nvSpPr>
          <p:spPr>
            <a:xfrm>
              <a:off x="-1379700" y="2057079"/>
              <a:ext cx="93225" cy="99850"/>
            </a:xfrm>
            <a:custGeom>
              <a:avLst/>
              <a:gdLst/>
              <a:ahLst/>
              <a:cxnLst/>
              <a:rect l="l" t="t" r="r" b="b"/>
              <a:pathLst>
                <a:path w="3729" h="3994" extrusionOk="0">
                  <a:moveTo>
                    <a:pt x="2000" y="2124"/>
                  </a:moveTo>
                  <a:cubicBezTo>
                    <a:pt x="2032" y="2124"/>
                    <a:pt x="2056" y="2143"/>
                    <a:pt x="2066" y="2193"/>
                  </a:cubicBezTo>
                  <a:cubicBezTo>
                    <a:pt x="2093" y="2333"/>
                    <a:pt x="2001" y="2519"/>
                    <a:pt x="1858" y="2552"/>
                  </a:cubicBezTo>
                  <a:cubicBezTo>
                    <a:pt x="1835" y="2557"/>
                    <a:pt x="1810" y="2560"/>
                    <a:pt x="1786" y="2560"/>
                  </a:cubicBezTo>
                  <a:cubicBezTo>
                    <a:pt x="1732" y="2560"/>
                    <a:pt x="1677" y="2549"/>
                    <a:pt x="1624" y="2532"/>
                  </a:cubicBezTo>
                  <a:cubicBezTo>
                    <a:pt x="1640" y="2468"/>
                    <a:pt x="1667" y="2408"/>
                    <a:pt x="1705" y="2353"/>
                  </a:cubicBezTo>
                  <a:cubicBezTo>
                    <a:pt x="1743" y="2297"/>
                    <a:pt x="1905" y="2124"/>
                    <a:pt x="2000" y="2124"/>
                  </a:cubicBezTo>
                  <a:close/>
                  <a:moveTo>
                    <a:pt x="634" y="0"/>
                  </a:moveTo>
                  <a:cubicBezTo>
                    <a:pt x="629" y="0"/>
                    <a:pt x="622" y="2"/>
                    <a:pt x="616" y="4"/>
                  </a:cubicBezTo>
                  <a:cubicBezTo>
                    <a:pt x="30" y="239"/>
                    <a:pt x="1" y="949"/>
                    <a:pt x="215" y="1451"/>
                  </a:cubicBezTo>
                  <a:cubicBezTo>
                    <a:pt x="428" y="1947"/>
                    <a:pt x="848" y="2426"/>
                    <a:pt x="1339" y="2673"/>
                  </a:cubicBezTo>
                  <a:cubicBezTo>
                    <a:pt x="1334" y="2761"/>
                    <a:pt x="1341" y="2850"/>
                    <a:pt x="1360" y="2937"/>
                  </a:cubicBezTo>
                  <a:cubicBezTo>
                    <a:pt x="1517" y="3656"/>
                    <a:pt x="2251" y="3994"/>
                    <a:pt x="2953" y="3994"/>
                  </a:cubicBezTo>
                  <a:cubicBezTo>
                    <a:pt x="3202" y="3994"/>
                    <a:pt x="3446" y="3951"/>
                    <a:pt x="3659" y="3869"/>
                  </a:cubicBezTo>
                  <a:cubicBezTo>
                    <a:pt x="3729" y="3842"/>
                    <a:pt x="3727" y="3729"/>
                    <a:pt x="3643" y="3729"/>
                  </a:cubicBezTo>
                  <a:cubicBezTo>
                    <a:pt x="3642" y="3729"/>
                    <a:pt x="3641" y="3729"/>
                    <a:pt x="3640" y="3729"/>
                  </a:cubicBezTo>
                  <a:cubicBezTo>
                    <a:pt x="3491" y="3734"/>
                    <a:pt x="3329" y="3742"/>
                    <a:pt x="3163" y="3742"/>
                  </a:cubicBezTo>
                  <a:cubicBezTo>
                    <a:pt x="2660" y="3742"/>
                    <a:pt x="2123" y="3674"/>
                    <a:pt x="1798" y="3284"/>
                  </a:cubicBezTo>
                  <a:cubicBezTo>
                    <a:pt x="1678" y="3140"/>
                    <a:pt x="1608" y="2963"/>
                    <a:pt x="1596" y="2776"/>
                  </a:cubicBezTo>
                  <a:lnTo>
                    <a:pt x="1596" y="2776"/>
                  </a:lnTo>
                  <a:cubicBezTo>
                    <a:pt x="1664" y="2794"/>
                    <a:pt x="1734" y="2806"/>
                    <a:pt x="1804" y="2806"/>
                  </a:cubicBezTo>
                  <a:cubicBezTo>
                    <a:pt x="1885" y="2806"/>
                    <a:pt x="1964" y="2790"/>
                    <a:pt x="2038" y="2751"/>
                  </a:cubicBezTo>
                  <a:cubicBezTo>
                    <a:pt x="2251" y="2639"/>
                    <a:pt x="2361" y="2345"/>
                    <a:pt x="2315" y="2116"/>
                  </a:cubicBezTo>
                  <a:cubicBezTo>
                    <a:pt x="2280" y="1939"/>
                    <a:pt x="2157" y="1870"/>
                    <a:pt x="2020" y="1870"/>
                  </a:cubicBezTo>
                  <a:cubicBezTo>
                    <a:pt x="1913" y="1870"/>
                    <a:pt x="1797" y="1912"/>
                    <a:pt x="1706" y="1978"/>
                  </a:cubicBezTo>
                  <a:cubicBezTo>
                    <a:pt x="1555" y="2090"/>
                    <a:pt x="1442" y="2246"/>
                    <a:pt x="1386" y="2425"/>
                  </a:cubicBezTo>
                  <a:cubicBezTo>
                    <a:pt x="999" y="2210"/>
                    <a:pt x="672" y="1853"/>
                    <a:pt x="468" y="1465"/>
                  </a:cubicBezTo>
                  <a:cubicBezTo>
                    <a:pt x="354" y="1251"/>
                    <a:pt x="270" y="1005"/>
                    <a:pt x="288" y="759"/>
                  </a:cubicBezTo>
                  <a:cubicBezTo>
                    <a:pt x="308" y="474"/>
                    <a:pt x="483" y="293"/>
                    <a:pt x="669" y="96"/>
                  </a:cubicBezTo>
                  <a:cubicBezTo>
                    <a:pt x="700" y="64"/>
                    <a:pt x="677" y="0"/>
                    <a:pt x="6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9" name="Google Shape;3169;p46">
              <a:extLst>
                <a:ext uri="{FF2B5EF4-FFF2-40B4-BE49-F238E27FC236}">
                  <a16:creationId xmlns:a16="http://schemas.microsoft.com/office/drawing/2014/main" id="{1024B1D5-8BC4-39C1-0685-478BEE25E194}"/>
                </a:ext>
              </a:extLst>
            </p:cNvPr>
            <p:cNvSpPr/>
            <p:nvPr/>
          </p:nvSpPr>
          <p:spPr>
            <a:xfrm>
              <a:off x="-948975" y="1602354"/>
              <a:ext cx="125" cy="625"/>
            </a:xfrm>
            <a:custGeom>
              <a:avLst/>
              <a:gdLst/>
              <a:ahLst/>
              <a:cxnLst/>
              <a:rect l="l" t="t" r="r" b="b"/>
              <a:pathLst>
                <a:path w="5" h="25" extrusionOk="0">
                  <a:moveTo>
                    <a:pt x="1" y="1"/>
                  </a:moveTo>
                  <a:cubicBezTo>
                    <a:pt x="1" y="9"/>
                    <a:pt x="3" y="17"/>
                    <a:pt x="5" y="24"/>
                  </a:cubicBezTo>
                  <a:cubicBezTo>
                    <a:pt x="3" y="17"/>
                    <a:pt x="2" y="9"/>
                    <a:pt x="1" y="1"/>
                  </a:cubicBezTo>
                  <a:close/>
                </a:path>
              </a:pathLst>
            </a:custGeom>
            <a:solidFill>
              <a:srgbClr val="FDD7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0" name="Google Shape;3170;p46">
              <a:extLst>
                <a:ext uri="{FF2B5EF4-FFF2-40B4-BE49-F238E27FC236}">
                  <a16:creationId xmlns:a16="http://schemas.microsoft.com/office/drawing/2014/main" id="{09243DAB-9ED6-9B45-A5EE-A516B77EA337}"/>
                </a:ext>
              </a:extLst>
            </p:cNvPr>
            <p:cNvSpPr/>
            <p:nvPr/>
          </p:nvSpPr>
          <p:spPr>
            <a:xfrm>
              <a:off x="-960700" y="1598429"/>
              <a:ext cx="12025" cy="12000"/>
            </a:xfrm>
            <a:custGeom>
              <a:avLst/>
              <a:gdLst/>
              <a:ahLst/>
              <a:cxnLst/>
              <a:rect l="l" t="t" r="r" b="b"/>
              <a:pathLst>
                <a:path w="481" h="480" extrusionOk="0">
                  <a:moveTo>
                    <a:pt x="227" y="1"/>
                  </a:moveTo>
                  <a:cubicBezTo>
                    <a:pt x="199" y="1"/>
                    <a:pt x="172" y="9"/>
                    <a:pt x="147" y="22"/>
                  </a:cubicBezTo>
                  <a:cubicBezTo>
                    <a:pt x="109" y="37"/>
                    <a:pt x="76" y="63"/>
                    <a:pt x="51" y="95"/>
                  </a:cubicBezTo>
                  <a:cubicBezTo>
                    <a:pt x="30" y="118"/>
                    <a:pt x="15" y="146"/>
                    <a:pt x="8" y="177"/>
                  </a:cubicBezTo>
                  <a:cubicBezTo>
                    <a:pt x="6" y="198"/>
                    <a:pt x="3" y="220"/>
                    <a:pt x="0" y="240"/>
                  </a:cubicBezTo>
                  <a:cubicBezTo>
                    <a:pt x="3" y="261"/>
                    <a:pt x="6" y="283"/>
                    <a:pt x="8" y="303"/>
                  </a:cubicBezTo>
                  <a:cubicBezTo>
                    <a:pt x="15" y="334"/>
                    <a:pt x="30" y="362"/>
                    <a:pt x="51" y="386"/>
                  </a:cubicBezTo>
                  <a:cubicBezTo>
                    <a:pt x="62" y="404"/>
                    <a:pt x="76" y="417"/>
                    <a:pt x="93" y="428"/>
                  </a:cubicBezTo>
                  <a:cubicBezTo>
                    <a:pt x="109" y="443"/>
                    <a:pt x="126" y="453"/>
                    <a:pt x="147" y="459"/>
                  </a:cubicBezTo>
                  <a:cubicBezTo>
                    <a:pt x="173" y="472"/>
                    <a:pt x="202" y="479"/>
                    <a:pt x="231" y="479"/>
                  </a:cubicBezTo>
                  <a:cubicBezTo>
                    <a:pt x="234" y="479"/>
                    <a:pt x="236" y="479"/>
                    <a:pt x="239" y="479"/>
                  </a:cubicBezTo>
                  <a:lnTo>
                    <a:pt x="303" y="471"/>
                  </a:lnTo>
                  <a:lnTo>
                    <a:pt x="360" y="448"/>
                  </a:lnTo>
                  <a:lnTo>
                    <a:pt x="409" y="409"/>
                  </a:lnTo>
                  <a:cubicBezTo>
                    <a:pt x="431" y="389"/>
                    <a:pt x="449" y="362"/>
                    <a:pt x="459" y="332"/>
                  </a:cubicBezTo>
                  <a:cubicBezTo>
                    <a:pt x="472" y="303"/>
                    <a:pt x="481" y="272"/>
                    <a:pt x="479" y="240"/>
                  </a:cubicBezTo>
                  <a:cubicBezTo>
                    <a:pt x="479" y="236"/>
                    <a:pt x="479" y="231"/>
                    <a:pt x="479" y="227"/>
                  </a:cubicBezTo>
                  <a:cubicBezTo>
                    <a:pt x="478" y="211"/>
                    <a:pt x="475" y="196"/>
                    <a:pt x="472" y="181"/>
                  </a:cubicBezTo>
                  <a:cubicBezTo>
                    <a:pt x="470" y="137"/>
                    <a:pt x="452" y="95"/>
                    <a:pt x="422" y="63"/>
                  </a:cubicBezTo>
                  <a:lnTo>
                    <a:pt x="384" y="34"/>
                  </a:lnTo>
                  <a:cubicBezTo>
                    <a:pt x="365" y="24"/>
                    <a:pt x="343" y="18"/>
                    <a:pt x="321" y="15"/>
                  </a:cubicBezTo>
                  <a:lnTo>
                    <a:pt x="321" y="15"/>
                  </a:lnTo>
                  <a:cubicBezTo>
                    <a:pt x="315" y="14"/>
                    <a:pt x="308" y="12"/>
                    <a:pt x="303" y="10"/>
                  </a:cubicBezTo>
                  <a:lnTo>
                    <a:pt x="239" y="1"/>
                  </a:lnTo>
                  <a:cubicBezTo>
                    <a:pt x="235" y="1"/>
                    <a:pt x="231" y="1"/>
                    <a:pt x="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1" name="Google Shape;3171;p46">
              <a:extLst>
                <a:ext uri="{FF2B5EF4-FFF2-40B4-BE49-F238E27FC236}">
                  <a16:creationId xmlns:a16="http://schemas.microsoft.com/office/drawing/2014/main" id="{E1C383FA-F8BC-E181-1F72-B4D766F555DE}"/>
                </a:ext>
              </a:extLst>
            </p:cNvPr>
            <p:cNvSpPr/>
            <p:nvPr/>
          </p:nvSpPr>
          <p:spPr>
            <a:xfrm>
              <a:off x="-948900" y="1602954"/>
              <a:ext cx="125" cy="775"/>
            </a:xfrm>
            <a:custGeom>
              <a:avLst/>
              <a:gdLst/>
              <a:ahLst/>
              <a:cxnLst/>
              <a:rect l="l" t="t" r="r" b="b"/>
              <a:pathLst>
                <a:path w="5" h="31" extrusionOk="0">
                  <a:moveTo>
                    <a:pt x="0" y="0"/>
                  </a:moveTo>
                  <a:cubicBezTo>
                    <a:pt x="0" y="1"/>
                    <a:pt x="0" y="2"/>
                    <a:pt x="1" y="2"/>
                  </a:cubicBezTo>
                  <a:lnTo>
                    <a:pt x="1" y="2"/>
                  </a:lnTo>
                  <a:cubicBezTo>
                    <a:pt x="0" y="2"/>
                    <a:pt x="0" y="1"/>
                    <a:pt x="0" y="0"/>
                  </a:cubicBezTo>
                  <a:close/>
                  <a:moveTo>
                    <a:pt x="1" y="2"/>
                  </a:moveTo>
                  <a:cubicBezTo>
                    <a:pt x="2" y="12"/>
                    <a:pt x="3" y="21"/>
                    <a:pt x="4" y="30"/>
                  </a:cubicBezTo>
                  <a:cubicBezTo>
                    <a:pt x="4" y="24"/>
                    <a:pt x="3" y="17"/>
                    <a:pt x="3" y="8"/>
                  </a:cubicBezTo>
                  <a:cubicBezTo>
                    <a:pt x="3" y="6"/>
                    <a:pt x="1" y="5"/>
                    <a:pt x="1" y="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2" name="Google Shape;3172;p46">
              <a:extLst>
                <a:ext uri="{FF2B5EF4-FFF2-40B4-BE49-F238E27FC236}">
                  <a16:creationId xmlns:a16="http://schemas.microsoft.com/office/drawing/2014/main" id="{A627E7CD-FDFA-9901-02C6-EC3A68934627}"/>
                </a:ext>
              </a:extLst>
            </p:cNvPr>
            <p:cNvSpPr/>
            <p:nvPr/>
          </p:nvSpPr>
          <p:spPr>
            <a:xfrm>
              <a:off x="-1200775" y="1534029"/>
              <a:ext cx="8225" cy="6825"/>
            </a:xfrm>
            <a:custGeom>
              <a:avLst/>
              <a:gdLst/>
              <a:ahLst/>
              <a:cxnLst/>
              <a:rect l="l" t="t" r="r" b="b"/>
              <a:pathLst>
                <a:path w="329" h="273" extrusionOk="0">
                  <a:moveTo>
                    <a:pt x="6" y="172"/>
                  </a:moveTo>
                  <a:lnTo>
                    <a:pt x="6" y="172"/>
                  </a:lnTo>
                  <a:cubicBezTo>
                    <a:pt x="6" y="172"/>
                    <a:pt x="6" y="173"/>
                    <a:pt x="7" y="174"/>
                  </a:cubicBezTo>
                  <a:cubicBezTo>
                    <a:pt x="7" y="173"/>
                    <a:pt x="7" y="172"/>
                    <a:pt x="6" y="172"/>
                  </a:cubicBezTo>
                  <a:close/>
                  <a:moveTo>
                    <a:pt x="209" y="1"/>
                  </a:moveTo>
                  <a:lnTo>
                    <a:pt x="179" y="5"/>
                  </a:lnTo>
                  <a:cubicBezTo>
                    <a:pt x="165" y="9"/>
                    <a:pt x="153" y="14"/>
                    <a:pt x="142" y="25"/>
                  </a:cubicBezTo>
                  <a:cubicBezTo>
                    <a:pt x="140" y="25"/>
                    <a:pt x="140" y="27"/>
                    <a:pt x="139" y="28"/>
                  </a:cubicBezTo>
                  <a:lnTo>
                    <a:pt x="127" y="28"/>
                  </a:lnTo>
                  <a:cubicBezTo>
                    <a:pt x="121" y="28"/>
                    <a:pt x="114" y="28"/>
                    <a:pt x="109" y="29"/>
                  </a:cubicBezTo>
                  <a:cubicBezTo>
                    <a:pt x="98" y="29"/>
                    <a:pt x="88" y="34"/>
                    <a:pt x="79" y="39"/>
                  </a:cubicBezTo>
                  <a:cubicBezTo>
                    <a:pt x="63" y="43"/>
                    <a:pt x="50" y="53"/>
                    <a:pt x="39" y="64"/>
                  </a:cubicBezTo>
                  <a:lnTo>
                    <a:pt x="20" y="88"/>
                  </a:lnTo>
                  <a:cubicBezTo>
                    <a:pt x="15" y="97"/>
                    <a:pt x="11" y="106"/>
                    <a:pt x="10" y="116"/>
                  </a:cubicBezTo>
                  <a:cubicBezTo>
                    <a:pt x="10" y="116"/>
                    <a:pt x="10" y="117"/>
                    <a:pt x="9" y="117"/>
                  </a:cubicBezTo>
                  <a:cubicBezTo>
                    <a:pt x="7" y="121"/>
                    <a:pt x="7" y="124"/>
                    <a:pt x="6" y="128"/>
                  </a:cubicBezTo>
                  <a:cubicBezTo>
                    <a:pt x="3" y="135"/>
                    <a:pt x="0" y="143"/>
                    <a:pt x="0" y="150"/>
                  </a:cubicBezTo>
                  <a:cubicBezTo>
                    <a:pt x="0" y="158"/>
                    <a:pt x="3" y="164"/>
                    <a:pt x="6" y="172"/>
                  </a:cubicBezTo>
                  <a:lnTo>
                    <a:pt x="6" y="172"/>
                  </a:lnTo>
                  <a:cubicBezTo>
                    <a:pt x="6" y="172"/>
                    <a:pt x="7" y="171"/>
                    <a:pt x="7" y="171"/>
                  </a:cubicBezTo>
                  <a:lnTo>
                    <a:pt x="9" y="183"/>
                  </a:lnTo>
                  <a:cubicBezTo>
                    <a:pt x="11" y="198"/>
                    <a:pt x="20" y="212"/>
                    <a:pt x="31" y="224"/>
                  </a:cubicBezTo>
                  <a:cubicBezTo>
                    <a:pt x="39" y="237"/>
                    <a:pt x="50" y="249"/>
                    <a:pt x="65" y="256"/>
                  </a:cubicBezTo>
                  <a:lnTo>
                    <a:pt x="79" y="261"/>
                  </a:lnTo>
                  <a:cubicBezTo>
                    <a:pt x="92" y="269"/>
                    <a:pt x="106" y="273"/>
                    <a:pt x="120" y="273"/>
                  </a:cubicBezTo>
                  <a:cubicBezTo>
                    <a:pt x="122" y="273"/>
                    <a:pt x="125" y="273"/>
                    <a:pt x="127" y="272"/>
                  </a:cubicBezTo>
                  <a:cubicBezTo>
                    <a:pt x="133" y="272"/>
                    <a:pt x="149" y="270"/>
                    <a:pt x="161" y="268"/>
                  </a:cubicBezTo>
                  <a:lnTo>
                    <a:pt x="171" y="267"/>
                  </a:lnTo>
                  <a:lnTo>
                    <a:pt x="187" y="264"/>
                  </a:lnTo>
                  <a:cubicBezTo>
                    <a:pt x="198" y="261"/>
                    <a:pt x="208" y="259"/>
                    <a:pt x="217" y="256"/>
                  </a:cubicBezTo>
                  <a:cubicBezTo>
                    <a:pt x="230" y="252"/>
                    <a:pt x="243" y="246"/>
                    <a:pt x="256" y="240"/>
                  </a:cubicBezTo>
                  <a:cubicBezTo>
                    <a:pt x="258" y="240"/>
                    <a:pt x="261" y="237"/>
                    <a:pt x="264" y="235"/>
                  </a:cubicBezTo>
                  <a:cubicBezTo>
                    <a:pt x="279" y="227"/>
                    <a:pt x="291" y="215"/>
                    <a:pt x="301" y="201"/>
                  </a:cubicBezTo>
                  <a:cubicBezTo>
                    <a:pt x="312" y="189"/>
                    <a:pt x="320" y="174"/>
                    <a:pt x="324" y="157"/>
                  </a:cubicBezTo>
                  <a:cubicBezTo>
                    <a:pt x="324" y="156"/>
                    <a:pt x="328" y="128"/>
                    <a:pt x="328" y="127"/>
                  </a:cubicBezTo>
                  <a:lnTo>
                    <a:pt x="328" y="126"/>
                  </a:lnTo>
                  <a:cubicBezTo>
                    <a:pt x="327" y="120"/>
                    <a:pt x="326" y="115"/>
                    <a:pt x="323" y="109"/>
                  </a:cubicBezTo>
                  <a:cubicBezTo>
                    <a:pt x="323" y="102"/>
                    <a:pt x="322" y="97"/>
                    <a:pt x="320" y="90"/>
                  </a:cubicBezTo>
                  <a:cubicBezTo>
                    <a:pt x="319" y="86"/>
                    <a:pt x="311" y="67"/>
                    <a:pt x="308" y="64"/>
                  </a:cubicBezTo>
                  <a:lnTo>
                    <a:pt x="308" y="62"/>
                  </a:lnTo>
                  <a:lnTo>
                    <a:pt x="308" y="60"/>
                  </a:lnTo>
                  <a:cubicBezTo>
                    <a:pt x="301" y="50"/>
                    <a:pt x="294" y="42"/>
                    <a:pt x="287" y="34"/>
                  </a:cubicBezTo>
                  <a:cubicBezTo>
                    <a:pt x="265" y="14"/>
                    <a:pt x="238" y="2"/>
                    <a:pt x="2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3" name="Google Shape;3173;p46">
              <a:extLst>
                <a:ext uri="{FF2B5EF4-FFF2-40B4-BE49-F238E27FC236}">
                  <a16:creationId xmlns:a16="http://schemas.microsoft.com/office/drawing/2014/main" id="{F139CE14-43FD-E7E8-0A23-6E08CD9F63E6}"/>
                </a:ext>
              </a:extLst>
            </p:cNvPr>
            <p:cNvSpPr/>
            <p:nvPr/>
          </p:nvSpPr>
          <p:spPr>
            <a:xfrm>
              <a:off x="-1396275" y="1675254"/>
              <a:ext cx="7725" cy="7750"/>
            </a:xfrm>
            <a:custGeom>
              <a:avLst/>
              <a:gdLst/>
              <a:ahLst/>
              <a:cxnLst/>
              <a:rect l="l" t="t" r="r" b="b"/>
              <a:pathLst>
                <a:path w="309" h="310" extrusionOk="0">
                  <a:moveTo>
                    <a:pt x="155" y="1"/>
                  </a:moveTo>
                  <a:cubicBezTo>
                    <a:pt x="134" y="1"/>
                    <a:pt x="113" y="5"/>
                    <a:pt x="94" y="14"/>
                  </a:cubicBezTo>
                  <a:cubicBezTo>
                    <a:pt x="76" y="21"/>
                    <a:pt x="58" y="32"/>
                    <a:pt x="45" y="46"/>
                  </a:cubicBezTo>
                  <a:cubicBezTo>
                    <a:pt x="17" y="76"/>
                    <a:pt x="2" y="115"/>
                    <a:pt x="1" y="156"/>
                  </a:cubicBezTo>
                  <a:cubicBezTo>
                    <a:pt x="2" y="168"/>
                    <a:pt x="4" y="182"/>
                    <a:pt x="6" y="196"/>
                  </a:cubicBezTo>
                  <a:cubicBezTo>
                    <a:pt x="13" y="222"/>
                    <a:pt x="27" y="246"/>
                    <a:pt x="45" y="264"/>
                  </a:cubicBezTo>
                  <a:lnTo>
                    <a:pt x="76" y="289"/>
                  </a:lnTo>
                  <a:cubicBezTo>
                    <a:pt x="100" y="303"/>
                    <a:pt x="127" y="310"/>
                    <a:pt x="155" y="310"/>
                  </a:cubicBezTo>
                  <a:cubicBezTo>
                    <a:pt x="194" y="308"/>
                    <a:pt x="233" y="292"/>
                    <a:pt x="263" y="264"/>
                  </a:cubicBezTo>
                  <a:cubicBezTo>
                    <a:pt x="278" y="252"/>
                    <a:pt x="289" y="234"/>
                    <a:pt x="295" y="215"/>
                  </a:cubicBezTo>
                  <a:cubicBezTo>
                    <a:pt x="304" y="197"/>
                    <a:pt x="308" y="176"/>
                    <a:pt x="308" y="156"/>
                  </a:cubicBezTo>
                  <a:cubicBezTo>
                    <a:pt x="306" y="142"/>
                    <a:pt x="304" y="128"/>
                    <a:pt x="303" y="115"/>
                  </a:cubicBezTo>
                  <a:cubicBezTo>
                    <a:pt x="296" y="89"/>
                    <a:pt x="282" y="65"/>
                    <a:pt x="263" y="46"/>
                  </a:cubicBezTo>
                  <a:lnTo>
                    <a:pt x="231" y="23"/>
                  </a:lnTo>
                  <a:cubicBezTo>
                    <a:pt x="208" y="9"/>
                    <a:pt x="182"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4" name="Google Shape;3174;p46">
              <a:extLst>
                <a:ext uri="{FF2B5EF4-FFF2-40B4-BE49-F238E27FC236}">
                  <a16:creationId xmlns:a16="http://schemas.microsoft.com/office/drawing/2014/main" id="{29E0523B-2EF4-12C8-21B8-1A4310FD3E61}"/>
                </a:ext>
              </a:extLst>
            </p:cNvPr>
            <p:cNvSpPr/>
            <p:nvPr/>
          </p:nvSpPr>
          <p:spPr>
            <a:xfrm>
              <a:off x="-1261875" y="2113504"/>
              <a:ext cx="15550" cy="12050"/>
            </a:xfrm>
            <a:custGeom>
              <a:avLst/>
              <a:gdLst/>
              <a:ahLst/>
              <a:cxnLst/>
              <a:rect l="l" t="t" r="r" b="b"/>
              <a:pathLst>
                <a:path w="622" h="482" extrusionOk="0">
                  <a:moveTo>
                    <a:pt x="311" y="0"/>
                  </a:moveTo>
                  <a:cubicBezTo>
                    <a:pt x="1" y="0"/>
                    <a:pt x="1" y="482"/>
                    <a:pt x="311" y="482"/>
                  </a:cubicBezTo>
                  <a:cubicBezTo>
                    <a:pt x="621" y="482"/>
                    <a:pt x="621" y="0"/>
                    <a:pt x="3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5" name="Google Shape;3175;p46">
              <a:extLst>
                <a:ext uri="{FF2B5EF4-FFF2-40B4-BE49-F238E27FC236}">
                  <a16:creationId xmlns:a16="http://schemas.microsoft.com/office/drawing/2014/main" id="{44B7157F-0527-42C4-D230-EEA96A910071}"/>
                </a:ext>
              </a:extLst>
            </p:cNvPr>
            <p:cNvSpPr/>
            <p:nvPr/>
          </p:nvSpPr>
          <p:spPr>
            <a:xfrm>
              <a:off x="-969350" y="2208704"/>
              <a:ext cx="6125" cy="4750"/>
            </a:xfrm>
            <a:custGeom>
              <a:avLst/>
              <a:gdLst/>
              <a:ahLst/>
              <a:cxnLst/>
              <a:rect l="l" t="t" r="r" b="b"/>
              <a:pathLst>
                <a:path w="245" h="190" extrusionOk="0">
                  <a:moveTo>
                    <a:pt x="99" y="0"/>
                  </a:moveTo>
                  <a:cubicBezTo>
                    <a:pt x="89" y="0"/>
                    <a:pt x="81" y="2"/>
                    <a:pt x="71" y="3"/>
                  </a:cubicBezTo>
                  <a:lnTo>
                    <a:pt x="50" y="13"/>
                  </a:lnTo>
                  <a:cubicBezTo>
                    <a:pt x="40" y="18"/>
                    <a:pt x="33" y="25"/>
                    <a:pt x="25" y="32"/>
                  </a:cubicBezTo>
                  <a:cubicBezTo>
                    <a:pt x="17" y="40"/>
                    <a:pt x="11" y="50"/>
                    <a:pt x="8" y="61"/>
                  </a:cubicBezTo>
                  <a:cubicBezTo>
                    <a:pt x="3" y="72"/>
                    <a:pt x="0" y="83"/>
                    <a:pt x="0" y="95"/>
                  </a:cubicBezTo>
                  <a:lnTo>
                    <a:pt x="4" y="118"/>
                  </a:lnTo>
                  <a:cubicBezTo>
                    <a:pt x="8" y="132"/>
                    <a:pt x="15" y="146"/>
                    <a:pt x="26" y="157"/>
                  </a:cubicBezTo>
                  <a:cubicBezTo>
                    <a:pt x="30" y="161"/>
                    <a:pt x="36" y="165"/>
                    <a:pt x="41" y="169"/>
                  </a:cubicBezTo>
                  <a:cubicBezTo>
                    <a:pt x="50" y="177"/>
                    <a:pt x="61" y="183"/>
                    <a:pt x="73" y="186"/>
                  </a:cubicBezTo>
                  <a:cubicBezTo>
                    <a:pt x="81" y="188"/>
                    <a:pt x="91" y="190"/>
                    <a:pt x="99" y="190"/>
                  </a:cubicBezTo>
                  <a:lnTo>
                    <a:pt x="125" y="187"/>
                  </a:lnTo>
                  <a:lnTo>
                    <a:pt x="128" y="187"/>
                  </a:lnTo>
                  <a:lnTo>
                    <a:pt x="147" y="181"/>
                  </a:lnTo>
                  <a:lnTo>
                    <a:pt x="185" y="172"/>
                  </a:lnTo>
                  <a:lnTo>
                    <a:pt x="205" y="164"/>
                  </a:lnTo>
                  <a:cubicBezTo>
                    <a:pt x="213" y="159"/>
                    <a:pt x="221" y="153"/>
                    <a:pt x="227" y="144"/>
                  </a:cubicBezTo>
                  <a:cubicBezTo>
                    <a:pt x="231" y="139"/>
                    <a:pt x="235" y="133"/>
                    <a:pt x="236" y="126"/>
                  </a:cubicBezTo>
                  <a:cubicBezTo>
                    <a:pt x="242" y="117"/>
                    <a:pt x="244" y="107"/>
                    <a:pt x="243" y="96"/>
                  </a:cubicBezTo>
                  <a:cubicBezTo>
                    <a:pt x="242" y="87"/>
                    <a:pt x="240" y="80"/>
                    <a:pt x="240" y="73"/>
                  </a:cubicBezTo>
                  <a:cubicBezTo>
                    <a:pt x="238" y="67"/>
                    <a:pt x="235" y="61"/>
                    <a:pt x="232" y="54"/>
                  </a:cubicBezTo>
                  <a:cubicBezTo>
                    <a:pt x="227" y="45"/>
                    <a:pt x="220" y="37"/>
                    <a:pt x="212" y="32"/>
                  </a:cubicBezTo>
                  <a:cubicBezTo>
                    <a:pt x="203" y="25"/>
                    <a:pt x="195" y="21"/>
                    <a:pt x="184" y="18"/>
                  </a:cubicBezTo>
                  <a:lnTo>
                    <a:pt x="146" y="8"/>
                  </a:lnTo>
                  <a:lnTo>
                    <a:pt x="126" y="4"/>
                  </a:lnTo>
                  <a:cubicBezTo>
                    <a:pt x="117" y="2"/>
                    <a:pt x="109" y="0"/>
                    <a:pt x="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6" name="Google Shape;3176;p46">
              <a:extLst>
                <a:ext uri="{FF2B5EF4-FFF2-40B4-BE49-F238E27FC236}">
                  <a16:creationId xmlns:a16="http://schemas.microsoft.com/office/drawing/2014/main" id="{2E622253-3458-B35D-837B-50C11515A918}"/>
                </a:ext>
              </a:extLst>
            </p:cNvPr>
            <p:cNvSpPr/>
            <p:nvPr/>
          </p:nvSpPr>
          <p:spPr>
            <a:xfrm>
              <a:off x="-616175" y="2086779"/>
              <a:ext cx="15275" cy="13550"/>
            </a:xfrm>
            <a:custGeom>
              <a:avLst/>
              <a:gdLst/>
              <a:ahLst/>
              <a:cxnLst/>
              <a:rect l="l" t="t" r="r" b="b"/>
              <a:pathLst>
                <a:path w="611" h="542" extrusionOk="0">
                  <a:moveTo>
                    <a:pt x="350" y="1"/>
                  </a:moveTo>
                  <a:cubicBezTo>
                    <a:pt x="308" y="1"/>
                    <a:pt x="266" y="13"/>
                    <a:pt x="229" y="35"/>
                  </a:cubicBezTo>
                  <a:lnTo>
                    <a:pt x="163" y="75"/>
                  </a:lnTo>
                  <a:cubicBezTo>
                    <a:pt x="157" y="78"/>
                    <a:pt x="153" y="81"/>
                    <a:pt x="148" y="85"/>
                  </a:cubicBezTo>
                  <a:cubicBezTo>
                    <a:pt x="143" y="87"/>
                    <a:pt x="101" y="119"/>
                    <a:pt x="97" y="123"/>
                  </a:cubicBezTo>
                  <a:cubicBezTo>
                    <a:pt x="97" y="125"/>
                    <a:pt x="95" y="126"/>
                    <a:pt x="94" y="126"/>
                  </a:cubicBezTo>
                  <a:lnTo>
                    <a:pt x="88" y="134"/>
                  </a:lnTo>
                  <a:lnTo>
                    <a:pt x="76" y="148"/>
                  </a:lnTo>
                  <a:lnTo>
                    <a:pt x="71" y="155"/>
                  </a:lnTo>
                  <a:cubicBezTo>
                    <a:pt x="71" y="156"/>
                    <a:pt x="69" y="156"/>
                    <a:pt x="68" y="157"/>
                  </a:cubicBezTo>
                  <a:lnTo>
                    <a:pt x="32" y="204"/>
                  </a:lnTo>
                  <a:lnTo>
                    <a:pt x="10" y="258"/>
                  </a:lnTo>
                  <a:cubicBezTo>
                    <a:pt x="7" y="267"/>
                    <a:pt x="6" y="278"/>
                    <a:pt x="6" y="289"/>
                  </a:cubicBezTo>
                  <a:cubicBezTo>
                    <a:pt x="2" y="315"/>
                    <a:pt x="1" y="308"/>
                    <a:pt x="2" y="319"/>
                  </a:cubicBezTo>
                  <a:lnTo>
                    <a:pt x="2" y="324"/>
                  </a:lnTo>
                  <a:lnTo>
                    <a:pt x="2" y="333"/>
                  </a:lnTo>
                  <a:cubicBezTo>
                    <a:pt x="1" y="359"/>
                    <a:pt x="6" y="385"/>
                    <a:pt x="18" y="407"/>
                  </a:cubicBezTo>
                  <a:lnTo>
                    <a:pt x="28" y="431"/>
                  </a:lnTo>
                  <a:lnTo>
                    <a:pt x="58" y="469"/>
                  </a:lnTo>
                  <a:lnTo>
                    <a:pt x="61" y="472"/>
                  </a:lnTo>
                  <a:lnTo>
                    <a:pt x="65" y="476"/>
                  </a:lnTo>
                  <a:lnTo>
                    <a:pt x="67" y="476"/>
                  </a:lnTo>
                  <a:lnTo>
                    <a:pt x="90" y="494"/>
                  </a:lnTo>
                  <a:cubicBezTo>
                    <a:pt x="104" y="508"/>
                    <a:pt x="120" y="517"/>
                    <a:pt x="138" y="523"/>
                  </a:cubicBezTo>
                  <a:cubicBezTo>
                    <a:pt x="148" y="527"/>
                    <a:pt x="157" y="531"/>
                    <a:pt x="167" y="535"/>
                  </a:cubicBezTo>
                  <a:cubicBezTo>
                    <a:pt x="174" y="536"/>
                    <a:pt x="223" y="542"/>
                    <a:pt x="229" y="542"/>
                  </a:cubicBezTo>
                  <a:lnTo>
                    <a:pt x="263" y="542"/>
                  </a:lnTo>
                  <a:cubicBezTo>
                    <a:pt x="277" y="542"/>
                    <a:pt x="288" y="539"/>
                    <a:pt x="303" y="536"/>
                  </a:cubicBezTo>
                  <a:cubicBezTo>
                    <a:pt x="316" y="536"/>
                    <a:pt x="330" y="534"/>
                    <a:pt x="342" y="530"/>
                  </a:cubicBezTo>
                  <a:lnTo>
                    <a:pt x="423" y="497"/>
                  </a:lnTo>
                  <a:cubicBezTo>
                    <a:pt x="466" y="486"/>
                    <a:pt x="504" y="462"/>
                    <a:pt x="535" y="432"/>
                  </a:cubicBezTo>
                  <a:lnTo>
                    <a:pt x="574" y="380"/>
                  </a:lnTo>
                  <a:cubicBezTo>
                    <a:pt x="596" y="341"/>
                    <a:pt x="609" y="298"/>
                    <a:pt x="609" y="254"/>
                  </a:cubicBezTo>
                  <a:cubicBezTo>
                    <a:pt x="610" y="219"/>
                    <a:pt x="603" y="185"/>
                    <a:pt x="588" y="155"/>
                  </a:cubicBezTo>
                  <a:cubicBezTo>
                    <a:pt x="547" y="63"/>
                    <a:pt x="456" y="2"/>
                    <a:pt x="356" y="1"/>
                  </a:cubicBezTo>
                  <a:cubicBezTo>
                    <a:pt x="354" y="1"/>
                    <a:pt x="352" y="1"/>
                    <a:pt x="3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7" name="Google Shape;3177;p46">
              <a:extLst>
                <a:ext uri="{FF2B5EF4-FFF2-40B4-BE49-F238E27FC236}">
                  <a16:creationId xmlns:a16="http://schemas.microsoft.com/office/drawing/2014/main" id="{17C66B0B-0F58-5E35-77CD-05380693F4C2}"/>
                </a:ext>
              </a:extLst>
            </p:cNvPr>
            <p:cNvSpPr/>
            <p:nvPr/>
          </p:nvSpPr>
          <p:spPr>
            <a:xfrm>
              <a:off x="-615275" y="1682304"/>
              <a:ext cx="11975" cy="11950"/>
            </a:xfrm>
            <a:custGeom>
              <a:avLst/>
              <a:gdLst/>
              <a:ahLst/>
              <a:cxnLst/>
              <a:rect l="l" t="t" r="r" b="b"/>
              <a:pathLst>
                <a:path w="479" h="478" extrusionOk="0">
                  <a:moveTo>
                    <a:pt x="239" y="0"/>
                  </a:moveTo>
                  <a:cubicBezTo>
                    <a:pt x="109" y="4"/>
                    <a:pt x="4" y="109"/>
                    <a:pt x="0" y="239"/>
                  </a:cubicBezTo>
                  <a:cubicBezTo>
                    <a:pt x="4" y="260"/>
                    <a:pt x="7" y="282"/>
                    <a:pt x="10" y="302"/>
                  </a:cubicBezTo>
                  <a:cubicBezTo>
                    <a:pt x="21" y="342"/>
                    <a:pt x="41" y="379"/>
                    <a:pt x="70" y="408"/>
                  </a:cubicBezTo>
                  <a:lnTo>
                    <a:pt x="120" y="445"/>
                  </a:lnTo>
                  <a:cubicBezTo>
                    <a:pt x="155" y="467"/>
                    <a:pt x="197" y="478"/>
                    <a:pt x="239" y="478"/>
                  </a:cubicBezTo>
                  <a:cubicBezTo>
                    <a:pt x="370" y="474"/>
                    <a:pt x="474" y="369"/>
                    <a:pt x="478" y="239"/>
                  </a:cubicBezTo>
                  <a:cubicBezTo>
                    <a:pt x="475" y="218"/>
                    <a:pt x="473" y="198"/>
                    <a:pt x="470" y="176"/>
                  </a:cubicBezTo>
                  <a:cubicBezTo>
                    <a:pt x="459" y="136"/>
                    <a:pt x="437" y="99"/>
                    <a:pt x="408" y="70"/>
                  </a:cubicBezTo>
                  <a:lnTo>
                    <a:pt x="360" y="33"/>
                  </a:lnTo>
                  <a:cubicBezTo>
                    <a:pt x="323" y="11"/>
                    <a:pt x="282" y="0"/>
                    <a:pt x="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8" name="Google Shape;3178;p46">
              <a:extLst>
                <a:ext uri="{FF2B5EF4-FFF2-40B4-BE49-F238E27FC236}">
                  <a16:creationId xmlns:a16="http://schemas.microsoft.com/office/drawing/2014/main" id="{C8353917-C242-1418-4238-9C6F0DAC3F93}"/>
                </a:ext>
              </a:extLst>
            </p:cNvPr>
            <p:cNvSpPr/>
            <p:nvPr/>
          </p:nvSpPr>
          <p:spPr>
            <a:xfrm>
              <a:off x="-587950" y="1553004"/>
              <a:ext cx="6150" cy="7525"/>
            </a:xfrm>
            <a:custGeom>
              <a:avLst/>
              <a:gdLst/>
              <a:ahLst/>
              <a:cxnLst/>
              <a:rect l="l" t="t" r="r" b="b"/>
              <a:pathLst>
                <a:path w="246" h="301" extrusionOk="0">
                  <a:moveTo>
                    <a:pt x="122" y="1"/>
                  </a:moveTo>
                  <a:lnTo>
                    <a:pt x="91" y="5"/>
                  </a:lnTo>
                  <a:cubicBezTo>
                    <a:pt x="70" y="10"/>
                    <a:pt x="51" y="21"/>
                    <a:pt x="36" y="36"/>
                  </a:cubicBezTo>
                  <a:lnTo>
                    <a:pt x="17" y="61"/>
                  </a:lnTo>
                  <a:cubicBezTo>
                    <a:pt x="6" y="79"/>
                    <a:pt x="0" y="101"/>
                    <a:pt x="0" y="123"/>
                  </a:cubicBezTo>
                  <a:lnTo>
                    <a:pt x="3" y="159"/>
                  </a:lnTo>
                  <a:cubicBezTo>
                    <a:pt x="3" y="166"/>
                    <a:pt x="3" y="171"/>
                    <a:pt x="4" y="177"/>
                  </a:cubicBezTo>
                  <a:cubicBezTo>
                    <a:pt x="4" y="187"/>
                    <a:pt x="6" y="198"/>
                    <a:pt x="8" y="209"/>
                  </a:cubicBezTo>
                  <a:lnTo>
                    <a:pt x="21" y="237"/>
                  </a:lnTo>
                  <a:cubicBezTo>
                    <a:pt x="22" y="242"/>
                    <a:pt x="26" y="247"/>
                    <a:pt x="30" y="251"/>
                  </a:cubicBezTo>
                  <a:cubicBezTo>
                    <a:pt x="32" y="255"/>
                    <a:pt x="36" y="259"/>
                    <a:pt x="40" y="263"/>
                  </a:cubicBezTo>
                  <a:lnTo>
                    <a:pt x="45" y="267"/>
                  </a:lnTo>
                  <a:cubicBezTo>
                    <a:pt x="55" y="278"/>
                    <a:pt x="67" y="286"/>
                    <a:pt x="80" y="290"/>
                  </a:cubicBezTo>
                  <a:cubicBezTo>
                    <a:pt x="93" y="297"/>
                    <a:pt x="107" y="300"/>
                    <a:pt x="122" y="300"/>
                  </a:cubicBezTo>
                  <a:lnTo>
                    <a:pt x="151" y="296"/>
                  </a:lnTo>
                  <a:cubicBezTo>
                    <a:pt x="169" y="290"/>
                    <a:pt x="185" y="281"/>
                    <a:pt x="199" y="267"/>
                  </a:cubicBezTo>
                  <a:lnTo>
                    <a:pt x="205" y="263"/>
                  </a:lnTo>
                  <a:cubicBezTo>
                    <a:pt x="213" y="256"/>
                    <a:pt x="220" y="247"/>
                    <a:pt x="224" y="237"/>
                  </a:cubicBezTo>
                  <a:cubicBezTo>
                    <a:pt x="228" y="229"/>
                    <a:pt x="232" y="219"/>
                    <a:pt x="236" y="208"/>
                  </a:cubicBezTo>
                  <a:cubicBezTo>
                    <a:pt x="240" y="198"/>
                    <a:pt x="239" y="187"/>
                    <a:pt x="240" y="177"/>
                  </a:cubicBezTo>
                  <a:cubicBezTo>
                    <a:pt x="240" y="171"/>
                    <a:pt x="240" y="164"/>
                    <a:pt x="242" y="159"/>
                  </a:cubicBezTo>
                  <a:cubicBezTo>
                    <a:pt x="242" y="146"/>
                    <a:pt x="243" y="134"/>
                    <a:pt x="244" y="122"/>
                  </a:cubicBezTo>
                  <a:cubicBezTo>
                    <a:pt x="246" y="107"/>
                    <a:pt x="242" y="90"/>
                    <a:pt x="235" y="76"/>
                  </a:cubicBezTo>
                  <a:cubicBezTo>
                    <a:pt x="216" y="31"/>
                    <a:pt x="172" y="2"/>
                    <a:pt x="1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9" name="Google Shape;3179;p46">
              <a:extLst>
                <a:ext uri="{FF2B5EF4-FFF2-40B4-BE49-F238E27FC236}">
                  <a16:creationId xmlns:a16="http://schemas.microsoft.com/office/drawing/2014/main" id="{B4DEABAB-2777-E0B0-6A02-5F29BCE05539}"/>
                </a:ext>
              </a:extLst>
            </p:cNvPr>
            <p:cNvSpPr/>
            <p:nvPr/>
          </p:nvSpPr>
          <p:spPr>
            <a:xfrm>
              <a:off x="-1440150" y="1815075"/>
              <a:ext cx="10025" cy="7825"/>
            </a:xfrm>
            <a:custGeom>
              <a:avLst/>
              <a:gdLst/>
              <a:ahLst/>
              <a:cxnLst/>
              <a:rect l="l" t="t" r="r" b="b"/>
              <a:pathLst>
                <a:path w="401" h="313" extrusionOk="0">
                  <a:moveTo>
                    <a:pt x="200" y="1"/>
                  </a:moveTo>
                  <a:cubicBezTo>
                    <a:pt x="0" y="1"/>
                    <a:pt x="0" y="312"/>
                    <a:pt x="200" y="312"/>
                  </a:cubicBezTo>
                  <a:cubicBezTo>
                    <a:pt x="401" y="312"/>
                    <a:pt x="401" y="1"/>
                    <a:pt x="2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80" name="Google Shape;3180;p46">
            <a:extLst>
              <a:ext uri="{FF2B5EF4-FFF2-40B4-BE49-F238E27FC236}">
                <a16:creationId xmlns:a16="http://schemas.microsoft.com/office/drawing/2014/main" id="{CEF033F1-8356-D638-B108-57711C858F23}"/>
              </a:ext>
            </a:extLst>
          </p:cNvPr>
          <p:cNvGrpSpPr/>
          <p:nvPr/>
        </p:nvGrpSpPr>
        <p:grpSpPr>
          <a:xfrm>
            <a:off x="-179186" y="3027526"/>
            <a:ext cx="1533091" cy="1533091"/>
            <a:chOff x="-2752725" y="893900"/>
            <a:chExt cx="1658292" cy="1658292"/>
          </a:xfrm>
        </p:grpSpPr>
        <p:sp>
          <p:nvSpPr>
            <p:cNvPr id="3181" name="Google Shape;3181;p46">
              <a:extLst>
                <a:ext uri="{FF2B5EF4-FFF2-40B4-BE49-F238E27FC236}">
                  <a16:creationId xmlns:a16="http://schemas.microsoft.com/office/drawing/2014/main" id="{CE0F761B-378B-6579-0B8A-592209CA91C3}"/>
                </a:ext>
              </a:extLst>
            </p:cNvPr>
            <p:cNvSpPr/>
            <p:nvPr/>
          </p:nvSpPr>
          <p:spPr>
            <a:xfrm>
              <a:off x="-2752725" y="893900"/>
              <a:ext cx="1658292" cy="1658292"/>
            </a:xfrm>
            <a:custGeom>
              <a:avLst/>
              <a:gdLst/>
              <a:ahLst/>
              <a:cxnLst/>
              <a:rect l="l" t="t" r="r" b="b"/>
              <a:pathLst>
                <a:path w="43645" h="43645" extrusionOk="0">
                  <a:moveTo>
                    <a:pt x="21823" y="0"/>
                  </a:moveTo>
                  <a:cubicBezTo>
                    <a:pt x="16035" y="0"/>
                    <a:pt x="10485" y="2300"/>
                    <a:pt x="6392" y="6392"/>
                  </a:cubicBezTo>
                  <a:cubicBezTo>
                    <a:pt x="2300" y="10484"/>
                    <a:pt x="1" y="16035"/>
                    <a:pt x="1" y="21822"/>
                  </a:cubicBezTo>
                  <a:cubicBezTo>
                    <a:pt x="1" y="27610"/>
                    <a:pt x="2300" y="33160"/>
                    <a:pt x="6392" y="37253"/>
                  </a:cubicBezTo>
                  <a:cubicBezTo>
                    <a:pt x="10485" y="41345"/>
                    <a:pt x="16035" y="43645"/>
                    <a:pt x="21823" y="43645"/>
                  </a:cubicBezTo>
                  <a:cubicBezTo>
                    <a:pt x="27610" y="43645"/>
                    <a:pt x="33161" y="41345"/>
                    <a:pt x="37253" y="37253"/>
                  </a:cubicBezTo>
                  <a:cubicBezTo>
                    <a:pt x="41345" y="33160"/>
                    <a:pt x="43645" y="27610"/>
                    <a:pt x="43645" y="21822"/>
                  </a:cubicBezTo>
                  <a:cubicBezTo>
                    <a:pt x="43645" y="16035"/>
                    <a:pt x="41345" y="10484"/>
                    <a:pt x="37253" y="6392"/>
                  </a:cubicBezTo>
                  <a:cubicBezTo>
                    <a:pt x="33161" y="2300"/>
                    <a:pt x="27610"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2" name="Google Shape;3182;p46">
              <a:extLst>
                <a:ext uri="{FF2B5EF4-FFF2-40B4-BE49-F238E27FC236}">
                  <a16:creationId xmlns:a16="http://schemas.microsoft.com/office/drawing/2014/main" id="{EE51624B-8074-AB14-A3D4-82DD0A801F3A}"/>
                </a:ext>
              </a:extLst>
            </p:cNvPr>
            <p:cNvSpPr/>
            <p:nvPr/>
          </p:nvSpPr>
          <p:spPr>
            <a:xfrm>
              <a:off x="-2655197" y="991428"/>
              <a:ext cx="1463187" cy="1463225"/>
            </a:xfrm>
            <a:custGeom>
              <a:avLst/>
              <a:gdLst/>
              <a:ahLst/>
              <a:cxnLst/>
              <a:rect l="l" t="t" r="r" b="b"/>
              <a:pathLst>
                <a:path w="38510" h="38511" extrusionOk="0">
                  <a:moveTo>
                    <a:pt x="19256" y="1"/>
                  </a:moveTo>
                  <a:cubicBezTo>
                    <a:pt x="14149" y="1"/>
                    <a:pt x="9251" y="2030"/>
                    <a:pt x="5640" y="5640"/>
                  </a:cubicBezTo>
                  <a:cubicBezTo>
                    <a:pt x="2030" y="9252"/>
                    <a:pt x="1" y="14149"/>
                    <a:pt x="1" y="19255"/>
                  </a:cubicBezTo>
                  <a:cubicBezTo>
                    <a:pt x="1" y="24362"/>
                    <a:pt x="2030" y="29259"/>
                    <a:pt x="5640" y="32871"/>
                  </a:cubicBezTo>
                  <a:cubicBezTo>
                    <a:pt x="9251" y="36481"/>
                    <a:pt x="14149" y="38510"/>
                    <a:pt x="19256" y="38510"/>
                  </a:cubicBezTo>
                  <a:cubicBezTo>
                    <a:pt x="24363" y="38510"/>
                    <a:pt x="29259" y="36481"/>
                    <a:pt x="32870" y="32871"/>
                  </a:cubicBezTo>
                  <a:cubicBezTo>
                    <a:pt x="36482" y="29259"/>
                    <a:pt x="38509" y="24362"/>
                    <a:pt x="38509" y="19255"/>
                  </a:cubicBezTo>
                  <a:cubicBezTo>
                    <a:pt x="38509" y="14149"/>
                    <a:pt x="36482" y="9252"/>
                    <a:pt x="32870" y="5640"/>
                  </a:cubicBezTo>
                  <a:cubicBezTo>
                    <a:pt x="29259" y="2030"/>
                    <a:pt x="24363" y="1"/>
                    <a:pt x="192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3" name="Google Shape;3183;p46">
              <a:extLst>
                <a:ext uri="{FF2B5EF4-FFF2-40B4-BE49-F238E27FC236}">
                  <a16:creationId xmlns:a16="http://schemas.microsoft.com/office/drawing/2014/main" id="{D83BE459-255E-60B6-669B-9842B18087B2}"/>
                </a:ext>
              </a:extLst>
            </p:cNvPr>
            <p:cNvSpPr/>
            <p:nvPr/>
          </p:nvSpPr>
          <p:spPr>
            <a:xfrm>
              <a:off x="-2528187" y="1948506"/>
              <a:ext cx="1209153" cy="506093"/>
            </a:xfrm>
            <a:custGeom>
              <a:avLst/>
              <a:gdLst/>
              <a:ahLst/>
              <a:cxnLst/>
              <a:rect l="l" t="t" r="r" b="b"/>
              <a:pathLst>
                <a:path w="31824" h="13320" extrusionOk="0">
                  <a:moveTo>
                    <a:pt x="15913" y="0"/>
                  </a:moveTo>
                  <a:cubicBezTo>
                    <a:pt x="10011" y="0"/>
                    <a:pt x="4532" y="1811"/>
                    <a:pt x="1" y="4907"/>
                  </a:cubicBezTo>
                  <a:cubicBezTo>
                    <a:pt x="3467" y="9985"/>
                    <a:pt x="9300" y="13319"/>
                    <a:pt x="15913" y="13319"/>
                  </a:cubicBezTo>
                  <a:cubicBezTo>
                    <a:pt x="22526" y="13319"/>
                    <a:pt x="28357" y="9985"/>
                    <a:pt x="31824" y="4907"/>
                  </a:cubicBezTo>
                  <a:cubicBezTo>
                    <a:pt x="27293" y="1811"/>
                    <a:pt x="21814" y="0"/>
                    <a:pt x="159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4" name="Google Shape;3184;p46">
              <a:extLst>
                <a:ext uri="{FF2B5EF4-FFF2-40B4-BE49-F238E27FC236}">
                  <a16:creationId xmlns:a16="http://schemas.microsoft.com/office/drawing/2014/main" id="{C03BAF9A-A723-DC3C-9B02-ADC16FC7708E}"/>
                </a:ext>
              </a:extLst>
            </p:cNvPr>
            <p:cNvSpPr/>
            <p:nvPr/>
          </p:nvSpPr>
          <p:spPr>
            <a:xfrm>
              <a:off x="-1524074" y="1297004"/>
              <a:ext cx="212012" cy="123332"/>
            </a:xfrm>
            <a:custGeom>
              <a:avLst/>
              <a:gdLst/>
              <a:ahLst/>
              <a:cxnLst/>
              <a:rect l="l" t="t" r="r" b="b"/>
              <a:pathLst>
                <a:path w="5580" h="3246" extrusionOk="0">
                  <a:moveTo>
                    <a:pt x="3085" y="1"/>
                  </a:moveTo>
                  <a:cubicBezTo>
                    <a:pt x="2598" y="1"/>
                    <a:pt x="2208" y="399"/>
                    <a:pt x="2045" y="853"/>
                  </a:cubicBezTo>
                  <a:cubicBezTo>
                    <a:pt x="1966" y="800"/>
                    <a:pt x="1871" y="768"/>
                    <a:pt x="1761" y="768"/>
                  </a:cubicBezTo>
                  <a:cubicBezTo>
                    <a:pt x="1729" y="768"/>
                    <a:pt x="1696" y="771"/>
                    <a:pt x="1662" y="776"/>
                  </a:cubicBezTo>
                  <a:cubicBezTo>
                    <a:pt x="1411" y="819"/>
                    <a:pt x="1227" y="981"/>
                    <a:pt x="1118" y="1191"/>
                  </a:cubicBezTo>
                  <a:cubicBezTo>
                    <a:pt x="1041" y="1111"/>
                    <a:pt x="948" y="1059"/>
                    <a:pt x="846" y="1059"/>
                  </a:cubicBezTo>
                  <a:cubicBezTo>
                    <a:pt x="768" y="1059"/>
                    <a:pt x="685" y="1089"/>
                    <a:pt x="602" y="1162"/>
                  </a:cubicBezTo>
                  <a:cubicBezTo>
                    <a:pt x="457" y="1290"/>
                    <a:pt x="384" y="1482"/>
                    <a:pt x="384" y="1673"/>
                  </a:cubicBezTo>
                  <a:cubicBezTo>
                    <a:pt x="155" y="1688"/>
                    <a:pt x="1" y="1961"/>
                    <a:pt x="108" y="2211"/>
                  </a:cubicBezTo>
                  <a:cubicBezTo>
                    <a:pt x="200" y="2424"/>
                    <a:pt x="382" y="2487"/>
                    <a:pt x="580" y="2487"/>
                  </a:cubicBezTo>
                  <a:cubicBezTo>
                    <a:pt x="690" y="2487"/>
                    <a:pt x="806" y="2467"/>
                    <a:pt x="914" y="2444"/>
                  </a:cubicBezTo>
                  <a:cubicBezTo>
                    <a:pt x="979" y="2794"/>
                    <a:pt x="1333" y="2953"/>
                    <a:pt x="1701" y="2953"/>
                  </a:cubicBezTo>
                  <a:cubicBezTo>
                    <a:pt x="1933" y="2953"/>
                    <a:pt x="2171" y="2889"/>
                    <a:pt x="2344" y="2770"/>
                  </a:cubicBezTo>
                  <a:cubicBezTo>
                    <a:pt x="2547" y="3087"/>
                    <a:pt x="2906" y="3245"/>
                    <a:pt x="3260" y="3245"/>
                  </a:cubicBezTo>
                  <a:cubicBezTo>
                    <a:pt x="3679" y="3245"/>
                    <a:pt x="4091" y="3024"/>
                    <a:pt x="4230" y="2587"/>
                  </a:cubicBezTo>
                  <a:cubicBezTo>
                    <a:pt x="4346" y="2620"/>
                    <a:pt x="4475" y="2639"/>
                    <a:pt x="4605" y="2639"/>
                  </a:cubicBezTo>
                  <a:cubicBezTo>
                    <a:pt x="4942" y="2639"/>
                    <a:pt x="5285" y="2517"/>
                    <a:pt x="5411" y="2218"/>
                  </a:cubicBezTo>
                  <a:cubicBezTo>
                    <a:pt x="5580" y="1818"/>
                    <a:pt x="5213" y="1518"/>
                    <a:pt x="4839" y="1449"/>
                  </a:cubicBezTo>
                  <a:cubicBezTo>
                    <a:pt x="4896" y="1284"/>
                    <a:pt x="4855" y="1095"/>
                    <a:pt x="4697" y="945"/>
                  </a:cubicBezTo>
                  <a:cubicBezTo>
                    <a:pt x="4573" y="828"/>
                    <a:pt x="4440" y="782"/>
                    <a:pt x="4306" y="782"/>
                  </a:cubicBezTo>
                  <a:cubicBezTo>
                    <a:pt x="4126" y="782"/>
                    <a:pt x="3944" y="866"/>
                    <a:pt x="3777" y="971"/>
                  </a:cubicBezTo>
                  <a:cubicBezTo>
                    <a:pt x="3766" y="517"/>
                    <a:pt x="3641" y="8"/>
                    <a:pt x="3095" y="1"/>
                  </a:cubicBezTo>
                  <a:cubicBezTo>
                    <a:pt x="3092"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5" name="Google Shape;3185;p46">
              <a:extLst>
                <a:ext uri="{FF2B5EF4-FFF2-40B4-BE49-F238E27FC236}">
                  <a16:creationId xmlns:a16="http://schemas.microsoft.com/office/drawing/2014/main" id="{6FEF8436-AB3C-2D69-8663-64D598BE3D80}"/>
                </a:ext>
              </a:extLst>
            </p:cNvPr>
            <p:cNvSpPr/>
            <p:nvPr/>
          </p:nvSpPr>
          <p:spPr>
            <a:xfrm>
              <a:off x="-2609644" y="1646463"/>
              <a:ext cx="271474" cy="157869"/>
            </a:xfrm>
            <a:custGeom>
              <a:avLst/>
              <a:gdLst/>
              <a:ahLst/>
              <a:cxnLst/>
              <a:rect l="l" t="t" r="r" b="b"/>
              <a:pathLst>
                <a:path w="7145" h="4155" extrusionOk="0">
                  <a:moveTo>
                    <a:pt x="3194" y="0"/>
                  </a:moveTo>
                  <a:cubicBezTo>
                    <a:pt x="3189" y="0"/>
                    <a:pt x="3185" y="0"/>
                    <a:pt x="3181" y="1"/>
                  </a:cubicBezTo>
                  <a:cubicBezTo>
                    <a:pt x="2481" y="9"/>
                    <a:pt x="2322" y="661"/>
                    <a:pt x="2309" y="1244"/>
                  </a:cubicBezTo>
                  <a:cubicBezTo>
                    <a:pt x="2096" y="1108"/>
                    <a:pt x="1862" y="1000"/>
                    <a:pt x="1632" y="1000"/>
                  </a:cubicBezTo>
                  <a:cubicBezTo>
                    <a:pt x="1461" y="1000"/>
                    <a:pt x="1291" y="1059"/>
                    <a:pt x="1131" y="1210"/>
                  </a:cubicBezTo>
                  <a:cubicBezTo>
                    <a:pt x="930" y="1401"/>
                    <a:pt x="876" y="1642"/>
                    <a:pt x="949" y="1855"/>
                  </a:cubicBezTo>
                  <a:cubicBezTo>
                    <a:pt x="470" y="1940"/>
                    <a:pt x="0" y="2327"/>
                    <a:pt x="217" y="2839"/>
                  </a:cubicBezTo>
                  <a:cubicBezTo>
                    <a:pt x="379" y="3222"/>
                    <a:pt x="818" y="3378"/>
                    <a:pt x="1248" y="3378"/>
                  </a:cubicBezTo>
                  <a:cubicBezTo>
                    <a:pt x="1415" y="3378"/>
                    <a:pt x="1581" y="3354"/>
                    <a:pt x="1729" y="3312"/>
                  </a:cubicBezTo>
                  <a:cubicBezTo>
                    <a:pt x="1908" y="3872"/>
                    <a:pt x="2435" y="4154"/>
                    <a:pt x="2971" y="4154"/>
                  </a:cubicBezTo>
                  <a:cubicBezTo>
                    <a:pt x="3424" y="4154"/>
                    <a:pt x="3884" y="3952"/>
                    <a:pt x="4143" y="3545"/>
                  </a:cubicBezTo>
                  <a:cubicBezTo>
                    <a:pt x="4365" y="3698"/>
                    <a:pt x="4670" y="3780"/>
                    <a:pt x="4968" y="3780"/>
                  </a:cubicBezTo>
                  <a:cubicBezTo>
                    <a:pt x="5438" y="3780"/>
                    <a:pt x="5892" y="3577"/>
                    <a:pt x="5975" y="3129"/>
                  </a:cubicBezTo>
                  <a:cubicBezTo>
                    <a:pt x="6114" y="3159"/>
                    <a:pt x="6262" y="3183"/>
                    <a:pt x="6404" y="3183"/>
                  </a:cubicBezTo>
                  <a:cubicBezTo>
                    <a:pt x="6658" y="3183"/>
                    <a:pt x="6890" y="3104"/>
                    <a:pt x="7007" y="2831"/>
                  </a:cubicBezTo>
                  <a:cubicBezTo>
                    <a:pt x="7144" y="2510"/>
                    <a:pt x="6947" y="2160"/>
                    <a:pt x="6653" y="2142"/>
                  </a:cubicBezTo>
                  <a:cubicBezTo>
                    <a:pt x="6654" y="1896"/>
                    <a:pt x="6560" y="1651"/>
                    <a:pt x="6374" y="1487"/>
                  </a:cubicBezTo>
                  <a:cubicBezTo>
                    <a:pt x="6268" y="1394"/>
                    <a:pt x="6162" y="1355"/>
                    <a:pt x="6063" y="1355"/>
                  </a:cubicBezTo>
                  <a:cubicBezTo>
                    <a:pt x="5932" y="1355"/>
                    <a:pt x="5811" y="1422"/>
                    <a:pt x="5712" y="1524"/>
                  </a:cubicBezTo>
                  <a:cubicBezTo>
                    <a:pt x="5575" y="1255"/>
                    <a:pt x="5338" y="1048"/>
                    <a:pt x="5016" y="994"/>
                  </a:cubicBezTo>
                  <a:cubicBezTo>
                    <a:pt x="4972" y="987"/>
                    <a:pt x="4929" y="983"/>
                    <a:pt x="4888" y="983"/>
                  </a:cubicBezTo>
                  <a:cubicBezTo>
                    <a:pt x="4748" y="983"/>
                    <a:pt x="4627" y="1024"/>
                    <a:pt x="4526" y="1093"/>
                  </a:cubicBezTo>
                  <a:cubicBezTo>
                    <a:pt x="4318" y="510"/>
                    <a:pt x="3819" y="0"/>
                    <a:pt x="31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6" name="Google Shape;3186;p46">
              <a:extLst>
                <a:ext uri="{FF2B5EF4-FFF2-40B4-BE49-F238E27FC236}">
                  <a16:creationId xmlns:a16="http://schemas.microsoft.com/office/drawing/2014/main" id="{4209488E-F288-78E6-D1ED-3EB936EFCCAD}"/>
                </a:ext>
              </a:extLst>
            </p:cNvPr>
            <p:cNvSpPr/>
            <p:nvPr/>
          </p:nvSpPr>
          <p:spPr>
            <a:xfrm>
              <a:off x="-2051301" y="2101047"/>
              <a:ext cx="275426" cy="97647"/>
            </a:xfrm>
            <a:custGeom>
              <a:avLst/>
              <a:gdLst/>
              <a:ahLst/>
              <a:cxnLst/>
              <a:rect l="l" t="t" r="r" b="b"/>
              <a:pathLst>
                <a:path w="7249" h="2570" extrusionOk="0">
                  <a:moveTo>
                    <a:pt x="3624" y="1"/>
                  </a:moveTo>
                  <a:cubicBezTo>
                    <a:pt x="1623" y="1"/>
                    <a:pt x="0" y="576"/>
                    <a:pt x="0" y="1286"/>
                  </a:cubicBezTo>
                  <a:cubicBezTo>
                    <a:pt x="0" y="1996"/>
                    <a:pt x="1623" y="2569"/>
                    <a:pt x="3624" y="2569"/>
                  </a:cubicBezTo>
                  <a:cubicBezTo>
                    <a:pt x="5626" y="2569"/>
                    <a:pt x="7249" y="1996"/>
                    <a:pt x="7249" y="1286"/>
                  </a:cubicBezTo>
                  <a:cubicBezTo>
                    <a:pt x="7249" y="576"/>
                    <a:pt x="5626" y="1"/>
                    <a:pt x="3624"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7" name="Google Shape;3187;p46">
              <a:extLst>
                <a:ext uri="{FF2B5EF4-FFF2-40B4-BE49-F238E27FC236}">
                  <a16:creationId xmlns:a16="http://schemas.microsoft.com/office/drawing/2014/main" id="{FB61A979-EDBA-D435-8AF4-1399A9869276}"/>
                </a:ext>
              </a:extLst>
            </p:cNvPr>
            <p:cNvSpPr/>
            <p:nvPr/>
          </p:nvSpPr>
          <p:spPr>
            <a:xfrm>
              <a:off x="-2341300" y="1506877"/>
              <a:ext cx="827759" cy="653362"/>
            </a:xfrm>
            <a:custGeom>
              <a:avLst/>
              <a:gdLst/>
              <a:ahLst/>
              <a:cxnLst/>
              <a:rect l="l" t="t" r="r" b="b"/>
              <a:pathLst>
                <a:path w="21786" h="17196" extrusionOk="0">
                  <a:moveTo>
                    <a:pt x="11300" y="1"/>
                  </a:moveTo>
                  <a:cubicBezTo>
                    <a:pt x="11235" y="1"/>
                    <a:pt x="11183" y="53"/>
                    <a:pt x="11183" y="118"/>
                  </a:cubicBezTo>
                  <a:cubicBezTo>
                    <a:pt x="11182" y="135"/>
                    <a:pt x="11182" y="152"/>
                    <a:pt x="11179" y="170"/>
                  </a:cubicBezTo>
                  <a:cubicBezTo>
                    <a:pt x="11128" y="204"/>
                    <a:pt x="11098" y="262"/>
                    <a:pt x="11101" y="324"/>
                  </a:cubicBezTo>
                  <a:cubicBezTo>
                    <a:pt x="11084" y="1672"/>
                    <a:pt x="11075" y="3020"/>
                    <a:pt x="11073" y="4368"/>
                  </a:cubicBezTo>
                  <a:cubicBezTo>
                    <a:pt x="11061" y="5253"/>
                    <a:pt x="11046" y="6139"/>
                    <a:pt x="11031" y="7024"/>
                  </a:cubicBezTo>
                  <a:cubicBezTo>
                    <a:pt x="10996" y="9100"/>
                    <a:pt x="11035" y="11177"/>
                    <a:pt x="11053" y="13254"/>
                  </a:cubicBezTo>
                  <a:cubicBezTo>
                    <a:pt x="11049" y="13426"/>
                    <a:pt x="11049" y="13599"/>
                    <a:pt x="11046" y="13772"/>
                  </a:cubicBezTo>
                  <a:cubicBezTo>
                    <a:pt x="10840" y="13463"/>
                    <a:pt x="10582" y="13178"/>
                    <a:pt x="10375" y="12923"/>
                  </a:cubicBezTo>
                  <a:cubicBezTo>
                    <a:pt x="9725" y="12124"/>
                    <a:pt x="9121" y="11327"/>
                    <a:pt x="8340" y="10648"/>
                  </a:cubicBezTo>
                  <a:cubicBezTo>
                    <a:pt x="6761" y="9276"/>
                    <a:pt x="4877" y="7932"/>
                    <a:pt x="2834" y="7381"/>
                  </a:cubicBezTo>
                  <a:cubicBezTo>
                    <a:pt x="2477" y="7286"/>
                    <a:pt x="2051" y="7188"/>
                    <a:pt x="1640" y="7188"/>
                  </a:cubicBezTo>
                  <a:cubicBezTo>
                    <a:pt x="1248" y="7188"/>
                    <a:pt x="870" y="7277"/>
                    <a:pt x="580" y="7540"/>
                  </a:cubicBezTo>
                  <a:cubicBezTo>
                    <a:pt x="0" y="8068"/>
                    <a:pt x="136" y="8920"/>
                    <a:pt x="408" y="9568"/>
                  </a:cubicBezTo>
                  <a:cubicBezTo>
                    <a:pt x="1088" y="11181"/>
                    <a:pt x="2697" y="12065"/>
                    <a:pt x="4222" y="12741"/>
                  </a:cubicBezTo>
                  <a:cubicBezTo>
                    <a:pt x="6454" y="13730"/>
                    <a:pt x="8733" y="14628"/>
                    <a:pt x="11029" y="15459"/>
                  </a:cubicBezTo>
                  <a:cubicBezTo>
                    <a:pt x="11029" y="15953"/>
                    <a:pt x="11029" y="16447"/>
                    <a:pt x="11036" y="16941"/>
                  </a:cubicBezTo>
                  <a:cubicBezTo>
                    <a:pt x="11034" y="17110"/>
                    <a:pt x="11163" y="17195"/>
                    <a:pt x="11294" y="17195"/>
                  </a:cubicBezTo>
                  <a:cubicBezTo>
                    <a:pt x="11296" y="17195"/>
                    <a:pt x="11298" y="17195"/>
                    <a:pt x="11300" y="17195"/>
                  </a:cubicBezTo>
                  <a:cubicBezTo>
                    <a:pt x="11302" y="17195"/>
                    <a:pt x="11304" y="17195"/>
                    <a:pt x="11306" y="17195"/>
                  </a:cubicBezTo>
                  <a:cubicBezTo>
                    <a:pt x="11437" y="17195"/>
                    <a:pt x="11568" y="17110"/>
                    <a:pt x="11565" y="16941"/>
                  </a:cubicBezTo>
                  <a:cubicBezTo>
                    <a:pt x="11568" y="16729"/>
                    <a:pt x="11565" y="16516"/>
                    <a:pt x="11566" y="16303"/>
                  </a:cubicBezTo>
                  <a:cubicBezTo>
                    <a:pt x="11599" y="16280"/>
                    <a:pt x="11622" y="16245"/>
                    <a:pt x="11632" y="16207"/>
                  </a:cubicBezTo>
                  <a:cubicBezTo>
                    <a:pt x="11798" y="16085"/>
                    <a:pt x="12003" y="15979"/>
                    <a:pt x="12152" y="15872"/>
                  </a:cubicBezTo>
                  <a:cubicBezTo>
                    <a:pt x="12384" y="15707"/>
                    <a:pt x="12615" y="15541"/>
                    <a:pt x="12843" y="15371"/>
                  </a:cubicBezTo>
                  <a:cubicBezTo>
                    <a:pt x="13301" y="15034"/>
                    <a:pt x="13756" y="14693"/>
                    <a:pt x="14216" y="14358"/>
                  </a:cubicBezTo>
                  <a:cubicBezTo>
                    <a:pt x="15137" y="13684"/>
                    <a:pt x="16103" y="13088"/>
                    <a:pt x="17044" y="12443"/>
                  </a:cubicBezTo>
                  <a:cubicBezTo>
                    <a:pt x="17899" y="11855"/>
                    <a:pt x="18714" y="11203"/>
                    <a:pt x="19461" y="10481"/>
                  </a:cubicBezTo>
                  <a:cubicBezTo>
                    <a:pt x="20105" y="9858"/>
                    <a:pt x="20752" y="9168"/>
                    <a:pt x="21201" y="8386"/>
                  </a:cubicBezTo>
                  <a:cubicBezTo>
                    <a:pt x="21516" y="7833"/>
                    <a:pt x="21785" y="7015"/>
                    <a:pt x="21131" y="6588"/>
                  </a:cubicBezTo>
                  <a:cubicBezTo>
                    <a:pt x="20887" y="6430"/>
                    <a:pt x="20598" y="6371"/>
                    <a:pt x="20299" y="6371"/>
                  </a:cubicBezTo>
                  <a:cubicBezTo>
                    <a:pt x="19840" y="6371"/>
                    <a:pt x="19355" y="6510"/>
                    <a:pt x="18967" y="6643"/>
                  </a:cubicBezTo>
                  <a:cubicBezTo>
                    <a:pt x="17178" y="7258"/>
                    <a:pt x="15576" y="8619"/>
                    <a:pt x="14375" y="10051"/>
                  </a:cubicBezTo>
                  <a:cubicBezTo>
                    <a:pt x="13613" y="10959"/>
                    <a:pt x="13020" y="11996"/>
                    <a:pt x="12454" y="13034"/>
                  </a:cubicBezTo>
                  <a:cubicBezTo>
                    <a:pt x="12188" y="13524"/>
                    <a:pt x="11887" y="13998"/>
                    <a:pt x="11631" y="14492"/>
                  </a:cubicBezTo>
                  <a:cubicBezTo>
                    <a:pt x="11607" y="14538"/>
                    <a:pt x="11585" y="14583"/>
                    <a:pt x="11562" y="14628"/>
                  </a:cubicBezTo>
                  <a:cubicBezTo>
                    <a:pt x="11558" y="14215"/>
                    <a:pt x="11552" y="13800"/>
                    <a:pt x="11546" y="13386"/>
                  </a:cubicBezTo>
                  <a:cubicBezTo>
                    <a:pt x="11563" y="11265"/>
                    <a:pt x="11603" y="9144"/>
                    <a:pt x="11569" y="7024"/>
                  </a:cubicBezTo>
                  <a:cubicBezTo>
                    <a:pt x="11555" y="6139"/>
                    <a:pt x="11540" y="5253"/>
                    <a:pt x="11526" y="4368"/>
                  </a:cubicBezTo>
                  <a:cubicBezTo>
                    <a:pt x="11522" y="3020"/>
                    <a:pt x="11514" y="1672"/>
                    <a:pt x="11499" y="324"/>
                  </a:cubicBezTo>
                  <a:cubicBezTo>
                    <a:pt x="11502" y="262"/>
                    <a:pt x="11471" y="204"/>
                    <a:pt x="11421" y="170"/>
                  </a:cubicBezTo>
                  <a:cubicBezTo>
                    <a:pt x="11419" y="152"/>
                    <a:pt x="11418" y="135"/>
                    <a:pt x="11417" y="118"/>
                  </a:cubicBezTo>
                  <a:cubicBezTo>
                    <a:pt x="11417" y="53"/>
                    <a:pt x="11364" y="1"/>
                    <a:pt x="11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8" name="Google Shape;3188;p46">
              <a:extLst>
                <a:ext uri="{FF2B5EF4-FFF2-40B4-BE49-F238E27FC236}">
                  <a16:creationId xmlns:a16="http://schemas.microsoft.com/office/drawing/2014/main" id="{D959074A-E0AF-BF70-FC6A-0C3D3C48A07C}"/>
                </a:ext>
              </a:extLst>
            </p:cNvPr>
            <p:cNvSpPr/>
            <p:nvPr/>
          </p:nvSpPr>
          <p:spPr>
            <a:xfrm>
              <a:off x="-1959244" y="1100543"/>
              <a:ext cx="217179" cy="340853"/>
            </a:xfrm>
            <a:custGeom>
              <a:avLst/>
              <a:gdLst/>
              <a:ahLst/>
              <a:cxnLst/>
              <a:rect l="l" t="t" r="r" b="b"/>
              <a:pathLst>
                <a:path w="5716" h="8971" extrusionOk="0">
                  <a:moveTo>
                    <a:pt x="4336" y="0"/>
                  </a:moveTo>
                  <a:cubicBezTo>
                    <a:pt x="3316" y="0"/>
                    <a:pt x="1906" y="1540"/>
                    <a:pt x="1006" y="3722"/>
                  </a:cubicBezTo>
                  <a:cubicBezTo>
                    <a:pt x="0" y="6163"/>
                    <a:pt x="14" y="8483"/>
                    <a:pt x="1035" y="8904"/>
                  </a:cubicBezTo>
                  <a:cubicBezTo>
                    <a:pt x="1143" y="8949"/>
                    <a:pt x="1259" y="8971"/>
                    <a:pt x="1379" y="8971"/>
                  </a:cubicBezTo>
                  <a:cubicBezTo>
                    <a:pt x="2399" y="8971"/>
                    <a:pt x="3809" y="7431"/>
                    <a:pt x="4709" y="5249"/>
                  </a:cubicBezTo>
                  <a:cubicBezTo>
                    <a:pt x="5715" y="2808"/>
                    <a:pt x="5703" y="488"/>
                    <a:pt x="4680" y="66"/>
                  </a:cubicBezTo>
                  <a:cubicBezTo>
                    <a:pt x="4572" y="22"/>
                    <a:pt x="4457" y="0"/>
                    <a:pt x="43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9" name="Google Shape;3189;p46">
              <a:extLst>
                <a:ext uri="{FF2B5EF4-FFF2-40B4-BE49-F238E27FC236}">
                  <a16:creationId xmlns:a16="http://schemas.microsoft.com/office/drawing/2014/main" id="{C9D074EA-00B1-7EF9-F19D-C2F310665EE1}"/>
                </a:ext>
              </a:extLst>
            </p:cNvPr>
            <p:cNvSpPr/>
            <p:nvPr/>
          </p:nvSpPr>
          <p:spPr>
            <a:xfrm>
              <a:off x="-2104833" y="1454827"/>
              <a:ext cx="217179" cy="340891"/>
            </a:xfrm>
            <a:custGeom>
              <a:avLst/>
              <a:gdLst/>
              <a:ahLst/>
              <a:cxnLst/>
              <a:rect l="l" t="t" r="r" b="b"/>
              <a:pathLst>
                <a:path w="5716" h="8972" extrusionOk="0">
                  <a:moveTo>
                    <a:pt x="4336" y="1"/>
                  </a:moveTo>
                  <a:cubicBezTo>
                    <a:pt x="3317" y="1"/>
                    <a:pt x="1907" y="1540"/>
                    <a:pt x="1007" y="3723"/>
                  </a:cubicBezTo>
                  <a:cubicBezTo>
                    <a:pt x="1" y="6163"/>
                    <a:pt x="13" y="8483"/>
                    <a:pt x="1036" y="8905"/>
                  </a:cubicBezTo>
                  <a:cubicBezTo>
                    <a:pt x="1144" y="8949"/>
                    <a:pt x="1259" y="8971"/>
                    <a:pt x="1380" y="8971"/>
                  </a:cubicBezTo>
                  <a:cubicBezTo>
                    <a:pt x="2399" y="8971"/>
                    <a:pt x="3810" y="7432"/>
                    <a:pt x="4709" y="5249"/>
                  </a:cubicBezTo>
                  <a:cubicBezTo>
                    <a:pt x="5716" y="2808"/>
                    <a:pt x="5703" y="488"/>
                    <a:pt x="4680" y="67"/>
                  </a:cubicBezTo>
                  <a:cubicBezTo>
                    <a:pt x="4572" y="22"/>
                    <a:pt x="4457" y="1"/>
                    <a:pt x="43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0" name="Google Shape;3190;p46">
              <a:extLst>
                <a:ext uri="{FF2B5EF4-FFF2-40B4-BE49-F238E27FC236}">
                  <a16:creationId xmlns:a16="http://schemas.microsoft.com/office/drawing/2014/main" id="{CCE56EA5-8821-9E4F-493B-87DCB11BA7C1}"/>
                </a:ext>
              </a:extLst>
            </p:cNvPr>
            <p:cNvSpPr/>
            <p:nvPr/>
          </p:nvSpPr>
          <p:spPr>
            <a:xfrm>
              <a:off x="-1930711" y="1275842"/>
              <a:ext cx="367678" cy="198068"/>
            </a:xfrm>
            <a:custGeom>
              <a:avLst/>
              <a:gdLst/>
              <a:ahLst/>
              <a:cxnLst/>
              <a:rect l="l" t="t" r="r" b="b"/>
              <a:pathLst>
                <a:path w="9677" h="5213" extrusionOk="0">
                  <a:moveTo>
                    <a:pt x="7403" y="1"/>
                  </a:moveTo>
                  <a:cubicBezTo>
                    <a:pt x="6467" y="1"/>
                    <a:pt x="5283" y="253"/>
                    <a:pt x="4069" y="758"/>
                  </a:cubicBezTo>
                  <a:cubicBezTo>
                    <a:pt x="1632" y="1771"/>
                    <a:pt x="0" y="3421"/>
                    <a:pt x="426" y="4443"/>
                  </a:cubicBezTo>
                  <a:cubicBezTo>
                    <a:pt x="639" y="4956"/>
                    <a:pt x="1330" y="5212"/>
                    <a:pt x="2274" y="5212"/>
                  </a:cubicBezTo>
                  <a:cubicBezTo>
                    <a:pt x="3210" y="5212"/>
                    <a:pt x="4394" y="4960"/>
                    <a:pt x="5608" y="4455"/>
                  </a:cubicBezTo>
                  <a:cubicBezTo>
                    <a:pt x="8046" y="3442"/>
                    <a:pt x="9677" y="1792"/>
                    <a:pt x="9253" y="771"/>
                  </a:cubicBezTo>
                  <a:cubicBezTo>
                    <a:pt x="9039" y="258"/>
                    <a:pt x="8348" y="1"/>
                    <a:pt x="74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1" name="Google Shape;3191;p46">
              <a:extLst>
                <a:ext uri="{FF2B5EF4-FFF2-40B4-BE49-F238E27FC236}">
                  <a16:creationId xmlns:a16="http://schemas.microsoft.com/office/drawing/2014/main" id="{3B237A08-D3BB-2B45-076F-FC0F54A9044A}"/>
                </a:ext>
              </a:extLst>
            </p:cNvPr>
            <p:cNvSpPr/>
            <p:nvPr/>
          </p:nvSpPr>
          <p:spPr>
            <a:xfrm>
              <a:off x="-2284197" y="1422951"/>
              <a:ext cx="367716" cy="198030"/>
            </a:xfrm>
            <a:custGeom>
              <a:avLst/>
              <a:gdLst/>
              <a:ahLst/>
              <a:cxnLst/>
              <a:rect l="l" t="t" r="r" b="b"/>
              <a:pathLst>
                <a:path w="9678" h="5212" extrusionOk="0">
                  <a:moveTo>
                    <a:pt x="7403" y="0"/>
                  </a:moveTo>
                  <a:cubicBezTo>
                    <a:pt x="6467" y="0"/>
                    <a:pt x="5283" y="252"/>
                    <a:pt x="4070" y="757"/>
                  </a:cubicBezTo>
                  <a:cubicBezTo>
                    <a:pt x="1631" y="1771"/>
                    <a:pt x="1" y="3421"/>
                    <a:pt x="425" y="4442"/>
                  </a:cubicBezTo>
                  <a:cubicBezTo>
                    <a:pt x="638" y="4955"/>
                    <a:pt x="1330" y="5212"/>
                    <a:pt x="2274" y="5212"/>
                  </a:cubicBezTo>
                  <a:cubicBezTo>
                    <a:pt x="3210" y="5212"/>
                    <a:pt x="4394" y="4959"/>
                    <a:pt x="5607" y="4454"/>
                  </a:cubicBezTo>
                  <a:cubicBezTo>
                    <a:pt x="8045" y="3441"/>
                    <a:pt x="9677" y="1791"/>
                    <a:pt x="9252" y="770"/>
                  </a:cubicBezTo>
                  <a:cubicBezTo>
                    <a:pt x="9039" y="257"/>
                    <a:pt x="8347" y="0"/>
                    <a:pt x="74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2" name="Google Shape;3192;p46">
              <a:extLst>
                <a:ext uri="{FF2B5EF4-FFF2-40B4-BE49-F238E27FC236}">
                  <a16:creationId xmlns:a16="http://schemas.microsoft.com/office/drawing/2014/main" id="{BBC952A7-2416-AF64-D30F-ECE70D70E099}"/>
                </a:ext>
              </a:extLst>
            </p:cNvPr>
            <p:cNvSpPr/>
            <p:nvPr/>
          </p:nvSpPr>
          <p:spPr>
            <a:xfrm>
              <a:off x="-1930559" y="1422191"/>
              <a:ext cx="367868" cy="197422"/>
            </a:xfrm>
            <a:custGeom>
              <a:avLst/>
              <a:gdLst/>
              <a:ahLst/>
              <a:cxnLst/>
              <a:rect l="l" t="t" r="r" b="b"/>
              <a:pathLst>
                <a:path w="9682" h="5196" extrusionOk="0">
                  <a:moveTo>
                    <a:pt x="2286" y="0"/>
                  </a:moveTo>
                  <a:cubicBezTo>
                    <a:pt x="1333" y="0"/>
                    <a:pt x="635" y="259"/>
                    <a:pt x="422" y="776"/>
                  </a:cubicBezTo>
                  <a:cubicBezTo>
                    <a:pt x="0" y="1797"/>
                    <a:pt x="1637" y="3443"/>
                    <a:pt x="4077" y="4450"/>
                  </a:cubicBezTo>
                  <a:cubicBezTo>
                    <a:pt x="5285" y="4947"/>
                    <a:pt x="6463" y="5195"/>
                    <a:pt x="7396" y="5195"/>
                  </a:cubicBezTo>
                  <a:cubicBezTo>
                    <a:pt x="8349" y="5195"/>
                    <a:pt x="9047" y="4936"/>
                    <a:pt x="9260" y="4420"/>
                  </a:cubicBezTo>
                  <a:cubicBezTo>
                    <a:pt x="9681" y="3397"/>
                    <a:pt x="8043" y="1752"/>
                    <a:pt x="5604" y="746"/>
                  </a:cubicBezTo>
                  <a:cubicBezTo>
                    <a:pt x="4397" y="248"/>
                    <a:pt x="3219" y="0"/>
                    <a:pt x="22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3" name="Google Shape;3193;p46">
              <a:extLst>
                <a:ext uri="{FF2B5EF4-FFF2-40B4-BE49-F238E27FC236}">
                  <a16:creationId xmlns:a16="http://schemas.microsoft.com/office/drawing/2014/main" id="{3C48BFB5-9DB5-3D10-AAAC-7AD34EC33DC1}"/>
                </a:ext>
              </a:extLst>
            </p:cNvPr>
            <p:cNvSpPr/>
            <p:nvPr/>
          </p:nvSpPr>
          <p:spPr>
            <a:xfrm>
              <a:off x="-2284197" y="1276564"/>
              <a:ext cx="367906" cy="197460"/>
            </a:xfrm>
            <a:custGeom>
              <a:avLst/>
              <a:gdLst/>
              <a:ahLst/>
              <a:cxnLst/>
              <a:rect l="l" t="t" r="r" b="b"/>
              <a:pathLst>
                <a:path w="9683" h="5197" extrusionOk="0">
                  <a:moveTo>
                    <a:pt x="2285" y="1"/>
                  </a:moveTo>
                  <a:cubicBezTo>
                    <a:pt x="1332" y="1"/>
                    <a:pt x="635" y="260"/>
                    <a:pt x="422" y="776"/>
                  </a:cubicBezTo>
                  <a:cubicBezTo>
                    <a:pt x="1" y="1799"/>
                    <a:pt x="1637" y="3444"/>
                    <a:pt x="4078" y="4450"/>
                  </a:cubicBezTo>
                  <a:cubicBezTo>
                    <a:pt x="5286" y="4948"/>
                    <a:pt x="6464" y="5196"/>
                    <a:pt x="7398" y="5196"/>
                  </a:cubicBezTo>
                  <a:cubicBezTo>
                    <a:pt x="8350" y="5196"/>
                    <a:pt x="9047" y="4938"/>
                    <a:pt x="9260" y="4421"/>
                  </a:cubicBezTo>
                  <a:cubicBezTo>
                    <a:pt x="9683" y="3398"/>
                    <a:pt x="8045" y="1754"/>
                    <a:pt x="5604" y="747"/>
                  </a:cubicBezTo>
                  <a:cubicBezTo>
                    <a:pt x="4397" y="249"/>
                    <a:pt x="3219" y="1"/>
                    <a:pt x="22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4" name="Google Shape;3194;p46">
              <a:extLst>
                <a:ext uri="{FF2B5EF4-FFF2-40B4-BE49-F238E27FC236}">
                  <a16:creationId xmlns:a16="http://schemas.microsoft.com/office/drawing/2014/main" id="{0A492C14-2C0E-2D9E-BF1F-D4871456303F}"/>
                </a:ext>
              </a:extLst>
            </p:cNvPr>
            <p:cNvSpPr/>
            <p:nvPr/>
          </p:nvSpPr>
          <p:spPr>
            <a:xfrm>
              <a:off x="-1958902" y="1454903"/>
              <a:ext cx="217597" cy="340549"/>
            </a:xfrm>
            <a:custGeom>
              <a:avLst/>
              <a:gdLst/>
              <a:ahLst/>
              <a:cxnLst/>
              <a:rect l="l" t="t" r="r" b="b"/>
              <a:pathLst>
                <a:path w="5727" h="8963" extrusionOk="0">
                  <a:moveTo>
                    <a:pt x="1374" y="0"/>
                  </a:moveTo>
                  <a:cubicBezTo>
                    <a:pt x="1253" y="0"/>
                    <a:pt x="1137" y="22"/>
                    <a:pt x="1028" y="68"/>
                  </a:cubicBezTo>
                  <a:cubicBezTo>
                    <a:pt x="6" y="493"/>
                    <a:pt x="1" y="2813"/>
                    <a:pt x="1015" y="5251"/>
                  </a:cubicBezTo>
                  <a:cubicBezTo>
                    <a:pt x="1921" y="7427"/>
                    <a:pt x="3334" y="8962"/>
                    <a:pt x="4353" y="8962"/>
                  </a:cubicBezTo>
                  <a:cubicBezTo>
                    <a:pt x="4475" y="8962"/>
                    <a:pt x="4591" y="8940"/>
                    <a:pt x="4700" y="8895"/>
                  </a:cubicBezTo>
                  <a:cubicBezTo>
                    <a:pt x="5721" y="8470"/>
                    <a:pt x="5727" y="6149"/>
                    <a:pt x="4714" y="3712"/>
                  </a:cubicBezTo>
                  <a:cubicBezTo>
                    <a:pt x="3807" y="1534"/>
                    <a:pt x="2394" y="0"/>
                    <a:pt x="13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5" name="Google Shape;3195;p46">
              <a:extLst>
                <a:ext uri="{FF2B5EF4-FFF2-40B4-BE49-F238E27FC236}">
                  <a16:creationId xmlns:a16="http://schemas.microsoft.com/office/drawing/2014/main" id="{678815D6-A861-B9A9-E88D-5B7BCD4914C5}"/>
                </a:ext>
              </a:extLst>
            </p:cNvPr>
            <p:cNvSpPr/>
            <p:nvPr/>
          </p:nvSpPr>
          <p:spPr>
            <a:xfrm>
              <a:off x="-2105972" y="1101417"/>
              <a:ext cx="217597" cy="340549"/>
            </a:xfrm>
            <a:custGeom>
              <a:avLst/>
              <a:gdLst/>
              <a:ahLst/>
              <a:cxnLst/>
              <a:rect l="l" t="t" r="r" b="b"/>
              <a:pathLst>
                <a:path w="5727" h="8963" extrusionOk="0">
                  <a:moveTo>
                    <a:pt x="1375" y="1"/>
                  </a:moveTo>
                  <a:cubicBezTo>
                    <a:pt x="1253" y="1"/>
                    <a:pt x="1136" y="23"/>
                    <a:pt x="1027" y="68"/>
                  </a:cubicBezTo>
                  <a:cubicBezTo>
                    <a:pt x="6" y="492"/>
                    <a:pt x="0" y="2812"/>
                    <a:pt x="1015" y="5250"/>
                  </a:cubicBezTo>
                  <a:cubicBezTo>
                    <a:pt x="1921" y="7428"/>
                    <a:pt x="3335" y="8962"/>
                    <a:pt x="4353" y="8962"/>
                  </a:cubicBezTo>
                  <a:cubicBezTo>
                    <a:pt x="4475" y="8962"/>
                    <a:pt x="4591" y="8940"/>
                    <a:pt x="4700" y="8895"/>
                  </a:cubicBezTo>
                  <a:cubicBezTo>
                    <a:pt x="5721" y="8470"/>
                    <a:pt x="5726" y="6150"/>
                    <a:pt x="4713" y="3711"/>
                  </a:cubicBezTo>
                  <a:cubicBezTo>
                    <a:pt x="3807" y="1535"/>
                    <a:pt x="2394" y="1"/>
                    <a:pt x="13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6" name="Google Shape;3196;p46">
              <a:extLst>
                <a:ext uri="{FF2B5EF4-FFF2-40B4-BE49-F238E27FC236}">
                  <a16:creationId xmlns:a16="http://schemas.microsoft.com/office/drawing/2014/main" id="{2D842F96-3726-7439-A3F9-3F1455C0C898}"/>
                </a:ext>
              </a:extLst>
            </p:cNvPr>
            <p:cNvSpPr/>
            <p:nvPr/>
          </p:nvSpPr>
          <p:spPr>
            <a:xfrm>
              <a:off x="-2005633" y="1045872"/>
              <a:ext cx="164024" cy="391500"/>
            </a:xfrm>
            <a:custGeom>
              <a:avLst/>
              <a:gdLst/>
              <a:ahLst/>
              <a:cxnLst/>
              <a:rect l="l" t="t" r="r" b="b"/>
              <a:pathLst>
                <a:path w="4317" h="10304" extrusionOk="0">
                  <a:moveTo>
                    <a:pt x="2159" y="1"/>
                  </a:moveTo>
                  <a:cubicBezTo>
                    <a:pt x="967" y="1"/>
                    <a:pt x="1" y="2307"/>
                    <a:pt x="1" y="5153"/>
                  </a:cubicBezTo>
                  <a:cubicBezTo>
                    <a:pt x="1" y="7997"/>
                    <a:pt x="967" y="10304"/>
                    <a:pt x="2159" y="10304"/>
                  </a:cubicBezTo>
                  <a:cubicBezTo>
                    <a:pt x="3350" y="10304"/>
                    <a:pt x="4317" y="7997"/>
                    <a:pt x="4317" y="5153"/>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7" name="Google Shape;3197;p46">
              <a:extLst>
                <a:ext uri="{FF2B5EF4-FFF2-40B4-BE49-F238E27FC236}">
                  <a16:creationId xmlns:a16="http://schemas.microsoft.com/office/drawing/2014/main" id="{F025C7C0-3519-9572-AD29-C32D7DB25AFE}"/>
                </a:ext>
              </a:extLst>
            </p:cNvPr>
            <p:cNvSpPr/>
            <p:nvPr/>
          </p:nvSpPr>
          <p:spPr>
            <a:xfrm>
              <a:off x="-2005633" y="1458474"/>
              <a:ext cx="164024" cy="391500"/>
            </a:xfrm>
            <a:custGeom>
              <a:avLst/>
              <a:gdLst/>
              <a:ahLst/>
              <a:cxnLst/>
              <a:rect l="l" t="t" r="r" b="b"/>
              <a:pathLst>
                <a:path w="4317" h="10304" extrusionOk="0">
                  <a:moveTo>
                    <a:pt x="2159" y="1"/>
                  </a:moveTo>
                  <a:cubicBezTo>
                    <a:pt x="967" y="1"/>
                    <a:pt x="1" y="2307"/>
                    <a:pt x="1" y="5152"/>
                  </a:cubicBezTo>
                  <a:cubicBezTo>
                    <a:pt x="1" y="7998"/>
                    <a:pt x="967" y="10304"/>
                    <a:pt x="2159" y="10304"/>
                  </a:cubicBezTo>
                  <a:cubicBezTo>
                    <a:pt x="3350" y="10304"/>
                    <a:pt x="4317" y="7998"/>
                    <a:pt x="4317" y="5152"/>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8" name="Google Shape;3198;p46">
              <a:extLst>
                <a:ext uri="{FF2B5EF4-FFF2-40B4-BE49-F238E27FC236}">
                  <a16:creationId xmlns:a16="http://schemas.microsoft.com/office/drawing/2014/main" id="{B58D9288-A859-0670-A246-68F6637CC9B6}"/>
                </a:ext>
              </a:extLst>
            </p:cNvPr>
            <p:cNvSpPr/>
            <p:nvPr/>
          </p:nvSpPr>
          <p:spPr>
            <a:xfrm>
              <a:off x="-1948188" y="1151948"/>
              <a:ext cx="340891" cy="300198"/>
            </a:xfrm>
            <a:custGeom>
              <a:avLst/>
              <a:gdLst/>
              <a:ahLst/>
              <a:cxnLst/>
              <a:rect l="l" t="t" r="r" b="b"/>
              <a:pathLst>
                <a:path w="8972" h="7901" extrusionOk="0">
                  <a:moveTo>
                    <a:pt x="7257" y="1"/>
                  </a:moveTo>
                  <a:cubicBezTo>
                    <a:pt x="6157" y="1"/>
                    <a:pt x="4473" y="911"/>
                    <a:pt x="2960" y="2424"/>
                  </a:cubicBezTo>
                  <a:cubicBezTo>
                    <a:pt x="947" y="4437"/>
                    <a:pt x="0" y="6751"/>
                    <a:pt x="843" y="7593"/>
                  </a:cubicBezTo>
                  <a:cubicBezTo>
                    <a:pt x="1052" y="7802"/>
                    <a:pt x="1351" y="7900"/>
                    <a:pt x="1714" y="7900"/>
                  </a:cubicBezTo>
                  <a:cubicBezTo>
                    <a:pt x="2815" y="7900"/>
                    <a:pt x="4499" y="6990"/>
                    <a:pt x="6012" y="5477"/>
                  </a:cubicBezTo>
                  <a:cubicBezTo>
                    <a:pt x="8024" y="3465"/>
                    <a:pt x="8971" y="1151"/>
                    <a:pt x="8129" y="309"/>
                  </a:cubicBezTo>
                  <a:cubicBezTo>
                    <a:pt x="7920" y="100"/>
                    <a:pt x="7620" y="1"/>
                    <a:pt x="72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9" name="Google Shape;3199;p46">
              <a:extLst>
                <a:ext uri="{FF2B5EF4-FFF2-40B4-BE49-F238E27FC236}">
                  <a16:creationId xmlns:a16="http://schemas.microsoft.com/office/drawing/2014/main" id="{358725F0-B476-0F42-7AC2-9DCEBF3B78B1}"/>
                </a:ext>
              </a:extLst>
            </p:cNvPr>
            <p:cNvSpPr/>
            <p:nvPr/>
          </p:nvSpPr>
          <p:spPr>
            <a:xfrm>
              <a:off x="-2239897" y="1443657"/>
              <a:ext cx="340815" cy="300236"/>
            </a:xfrm>
            <a:custGeom>
              <a:avLst/>
              <a:gdLst/>
              <a:ahLst/>
              <a:cxnLst/>
              <a:rect l="l" t="t" r="r" b="b"/>
              <a:pathLst>
                <a:path w="8970" h="7902" extrusionOk="0">
                  <a:moveTo>
                    <a:pt x="7257" y="1"/>
                  </a:moveTo>
                  <a:cubicBezTo>
                    <a:pt x="6156" y="1"/>
                    <a:pt x="4472" y="913"/>
                    <a:pt x="2958" y="2425"/>
                  </a:cubicBezTo>
                  <a:cubicBezTo>
                    <a:pt x="947" y="4437"/>
                    <a:pt x="0" y="6751"/>
                    <a:pt x="842" y="7594"/>
                  </a:cubicBezTo>
                  <a:cubicBezTo>
                    <a:pt x="1051" y="7803"/>
                    <a:pt x="1350" y="7902"/>
                    <a:pt x="1713" y="7902"/>
                  </a:cubicBezTo>
                  <a:cubicBezTo>
                    <a:pt x="2813" y="7902"/>
                    <a:pt x="4498" y="6991"/>
                    <a:pt x="6010" y="5477"/>
                  </a:cubicBezTo>
                  <a:cubicBezTo>
                    <a:pt x="8023" y="3466"/>
                    <a:pt x="8970" y="1151"/>
                    <a:pt x="8127" y="309"/>
                  </a:cubicBezTo>
                  <a:cubicBezTo>
                    <a:pt x="7918" y="100"/>
                    <a:pt x="7619" y="1"/>
                    <a:pt x="72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0" name="Google Shape;3200;p46">
              <a:extLst>
                <a:ext uri="{FF2B5EF4-FFF2-40B4-BE49-F238E27FC236}">
                  <a16:creationId xmlns:a16="http://schemas.microsoft.com/office/drawing/2014/main" id="{65FEBDFA-906A-223A-8C7F-EB9D70BCC641}"/>
                </a:ext>
              </a:extLst>
            </p:cNvPr>
            <p:cNvSpPr/>
            <p:nvPr/>
          </p:nvSpPr>
          <p:spPr>
            <a:xfrm>
              <a:off x="-1913045" y="1365923"/>
              <a:ext cx="391500" cy="164024"/>
            </a:xfrm>
            <a:custGeom>
              <a:avLst/>
              <a:gdLst/>
              <a:ahLst/>
              <a:cxnLst/>
              <a:rect l="l" t="t" r="r" b="b"/>
              <a:pathLst>
                <a:path w="10304" h="4317" extrusionOk="0">
                  <a:moveTo>
                    <a:pt x="5151" y="0"/>
                  </a:moveTo>
                  <a:cubicBezTo>
                    <a:pt x="2307" y="0"/>
                    <a:pt x="0" y="967"/>
                    <a:pt x="0" y="2158"/>
                  </a:cubicBezTo>
                  <a:cubicBezTo>
                    <a:pt x="0" y="3350"/>
                    <a:pt x="2307" y="4316"/>
                    <a:pt x="5151" y="4316"/>
                  </a:cubicBezTo>
                  <a:cubicBezTo>
                    <a:pt x="7996" y="4316"/>
                    <a:pt x="10303" y="3350"/>
                    <a:pt x="10303" y="2158"/>
                  </a:cubicBezTo>
                  <a:cubicBezTo>
                    <a:pt x="10303" y="967"/>
                    <a:pt x="7996" y="0"/>
                    <a:pt x="51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1" name="Google Shape;3201;p46">
              <a:extLst>
                <a:ext uri="{FF2B5EF4-FFF2-40B4-BE49-F238E27FC236}">
                  <a16:creationId xmlns:a16="http://schemas.microsoft.com/office/drawing/2014/main" id="{871C8719-01CA-112E-BD4E-C97EB8402C69}"/>
                </a:ext>
              </a:extLst>
            </p:cNvPr>
            <p:cNvSpPr/>
            <p:nvPr/>
          </p:nvSpPr>
          <p:spPr>
            <a:xfrm>
              <a:off x="-2325647" y="1365923"/>
              <a:ext cx="391500" cy="164024"/>
            </a:xfrm>
            <a:custGeom>
              <a:avLst/>
              <a:gdLst/>
              <a:ahLst/>
              <a:cxnLst/>
              <a:rect l="l" t="t" r="r" b="b"/>
              <a:pathLst>
                <a:path w="10304" h="4317" extrusionOk="0">
                  <a:moveTo>
                    <a:pt x="5151" y="0"/>
                  </a:moveTo>
                  <a:cubicBezTo>
                    <a:pt x="2306" y="0"/>
                    <a:pt x="0" y="967"/>
                    <a:pt x="0" y="2158"/>
                  </a:cubicBezTo>
                  <a:cubicBezTo>
                    <a:pt x="0" y="3350"/>
                    <a:pt x="2306" y="4316"/>
                    <a:pt x="5151" y="4316"/>
                  </a:cubicBezTo>
                  <a:cubicBezTo>
                    <a:pt x="7997" y="4316"/>
                    <a:pt x="10303" y="3350"/>
                    <a:pt x="10303" y="2158"/>
                  </a:cubicBezTo>
                  <a:cubicBezTo>
                    <a:pt x="10303" y="967"/>
                    <a:pt x="7997" y="0"/>
                    <a:pt x="51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2" name="Google Shape;3202;p46">
              <a:extLst>
                <a:ext uri="{FF2B5EF4-FFF2-40B4-BE49-F238E27FC236}">
                  <a16:creationId xmlns:a16="http://schemas.microsoft.com/office/drawing/2014/main" id="{649D0BD0-E33F-F72D-BE43-F852E4CE15C1}"/>
                </a:ext>
              </a:extLst>
            </p:cNvPr>
            <p:cNvSpPr/>
            <p:nvPr/>
          </p:nvSpPr>
          <p:spPr>
            <a:xfrm>
              <a:off x="-1948188" y="1443657"/>
              <a:ext cx="340891" cy="300236"/>
            </a:xfrm>
            <a:custGeom>
              <a:avLst/>
              <a:gdLst/>
              <a:ahLst/>
              <a:cxnLst/>
              <a:rect l="l" t="t" r="r" b="b"/>
              <a:pathLst>
                <a:path w="8972" h="7902" extrusionOk="0">
                  <a:moveTo>
                    <a:pt x="1713" y="1"/>
                  </a:moveTo>
                  <a:cubicBezTo>
                    <a:pt x="1351" y="1"/>
                    <a:pt x="1052" y="100"/>
                    <a:pt x="843" y="309"/>
                  </a:cubicBezTo>
                  <a:cubicBezTo>
                    <a:pt x="0" y="1151"/>
                    <a:pt x="949" y="3466"/>
                    <a:pt x="2960" y="5477"/>
                  </a:cubicBezTo>
                  <a:cubicBezTo>
                    <a:pt x="4473" y="6991"/>
                    <a:pt x="6157" y="7902"/>
                    <a:pt x="7258" y="7902"/>
                  </a:cubicBezTo>
                  <a:cubicBezTo>
                    <a:pt x="7620" y="7902"/>
                    <a:pt x="7920" y="7803"/>
                    <a:pt x="8129" y="7594"/>
                  </a:cubicBezTo>
                  <a:cubicBezTo>
                    <a:pt x="8971" y="6751"/>
                    <a:pt x="8024" y="4437"/>
                    <a:pt x="6012" y="2425"/>
                  </a:cubicBezTo>
                  <a:cubicBezTo>
                    <a:pt x="4499" y="913"/>
                    <a:pt x="2814" y="1"/>
                    <a:pt x="17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3" name="Google Shape;3203;p46">
              <a:extLst>
                <a:ext uri="{FF2B5EF4-FFF2-40B4-BE49-F238E27FC236}">
                  <a16:creationId xmlns:a16="http://schemas.microsoft.com/office/drawing/2014/main" id="{DAFDE1CE-9284-42F2-BBBD-0EC7B356D02C}"/>
                </a:ext>
              </a:extLst>
            </p:cNvPr>
            <p:cNvSpPr/>
            <p:nvPr/>
          </p:nvSpPr>
          <p:spPr>
            <a:xfrm>
              <a:off x="-2239897" y="1151948"/>
              <a:ext cx="340815" cy="300236"/>
            </a:xfrm>
            <a:custGeom>
              <a:avLst/>
              <a:gdLst/>
              <a:ahLst/>
              <a:cxnLst/>
              <a:rect l="l" t="t" r="r" b="b"/>
              <a:pathLst>
                <a:path w="8970" h="7902" extrusionOk="0">
                  <a:moveTo>
                    <a:pt x="1713" y="1"/>
                  </a:moveTo>
                  <a:cubicBezTo>
                    <a:pt x="1351" y="1"/>
                    <a:pt x="1052" y="100"/>
                    <a:pt x="843" y="309"/>
                  </a:cubicBezTo>
                  <a:cubicBezTo>
                    <a:pt x="0" y="1151"/>
                    <a:pt x="947" y="3465"/>
                    <a:pt x="2958" y="5477"/>
                  </a:cubicBezTo>
                  <a:cubicBezTo>
                    <a:pt x="4473" y="6990"/>
                    <a:pt x="6157" y="7901"/>
                    <a:pt x="7257" y="7901"/>
                  </a:cubicBezTo>
                  <a:cubicBezTo>
                    <a:pt x="7619" y="7901"/>
                    <a:pt x="7918" y="7802"/>
                    <a:pt x="8127" y="7594"/>
                  </a:cubicBezTo>
                  <a:cubicBezTo>
                    <a:pt x="8970" y="6751"/>
                    <a:pt x="8023" y="4437"/>
                    <a:pt x="6012" y="2425"/>
                  </a:cubicBezTo>
                  <a:cubicBezTo>
                    <a:pt x="4498" y="912"/>
                    <a:pt x="2813" y="1"/>
                    <a:pt x="17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4" name="Google Shape;3204;p46">
              <a:extLst>
                <a:ext uri="{FF2B5EF4-FFF2-40B4-BE49-F238E27FC236}">
                  <a16:creationId xmlns:a16="http://schemas.microsoft.com/office/drawing/2014/main" id="{027F5376-82BF-F48A-6403-49A4343A5B02}"/>
                </a:ext>
              </a:extLst>
            </p:cNvPr>
            <p:cNvSpPr/>
            <p:nvPr/>
          </p:nvSpPr>
          <p:spPr>
            <a:xfrm>
              <a:off x="-2163152" y="1208405"/>
              <a:ext cx="479079" cy="479079"/>
            </a:xfrm>
            <a:custGeom>
              <a:avLst/>
              <a:gdLst/>
              <a:ahLst/>
              <a:cxnLst/>
              <a:rect l="l" t="t" r="r" b="b"/>
              <a:pathLst>
                <a:path w="12609" h="12609" extrusionOk="0">
                  <a:moveTo>
                    <a:pt x="6305" y="0"/>
                  </a:moveTo>
                  <a:cubicBezTo>
                    <a:pt x="2823" y="0"/>
                    <a:pt x="1" y="2823"/>
                    <a:pt x="1" y="6304"/>
                  </a:cubicBezTo>
                  <a:cubicBezTo>
                    <a:pt x="1" y="7976"/>
                    <a:pt x="664" y="9580"/>
                    <a:pt x="1847" y="10762"/>
                  </a:cubicBezTo>
                  <a:cubicBezTo>
                    <a:pt x="3029" y="11944"/>
                    <a:pt x="4633" y="12608"/>
                    <a:pt x="6305" y="12608"/>
                  </a:cubicBezTo>
                  <a:cubicBezTo>
                    <a:pt x="7977" y="12608"/>
                    <a:pt x="9580" y="11944"/>
                    <a:pt x="10762" y="10762"/>
                  </a:cubicBezTo>
                  <a:cubicBezTo>
                    <a:pt x="11944" y="9580"/>
                    <a:pt x="12609" y="7976"/>
                    <a:pt x="12609" y="6304"/>
                  </a:cubicBezTo>
                  <a:cubicBezTo>
                    <a:pt x="12609" y="4632"/>
                    <a:pt x="11944" y="3029"/>
                    <a:pt x="10762" y="1847"/>
                  </a:cubicBezTo>
                  <a:cubicBezTo>
                    <a:pt x="9580" y="663"/>
                    <a:pt x="7977" y="0"/>
                    <a:pt x="63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5" name="Google Shape;3205;p46">
              <a:extLst>
                <a:ext uri="{FF2B5EF4-FFF2-40B4-BE49-F238E27FC236}">
                  <a16:creationId xmlns:a16="http://schemas.microsoft.com/office/drawing/2014/main" id="{F7E352E8-7601-76BF-2625-F3B4BCFB140D}"/>
                </a:ext>
              </a:extLst>
            </p:cNvPr>
            <p:cNvSpPr/>
            <p:nvPr/>
          </p:nvSpPr>
          <p:spPr>
            <a:xfrm>
              <a:off x="-2163152" y="1417594"/>
              <a:ext cx="479079" cy="269878"/>
            </a:xfrm>
            <a:custGeom>
              <a:avLst/>
              <a:gdLst/>
              <a:ahLst/>
              <a:cxnLst/>
              <a:rect l="l" t="t" r="r" b="b"/>
              <a:pathLst>
                <a:path w="12609" h="7103" extrusionOk="0">
                  <a:moveTo>
                    <a:pt x="52" y="1"/>
                  </a:moveTo>
                  <a:cubicBezTo>
                    <a:pt x="19" y="266"/>
                    <a:pt x="1" y="532"/>
                    <a:pt x="1" y="798"/>
                  </a:cubicBezTo>
                  <a:cubicBezTo>
                    <a:pt x="1" y="4280"/>
                    <a:pt x="2823" y="7102"/>
                    <a:pt x="6305" y="7102"/>
                  </a:cubicBezTo>
                  <a:cubicBezTo>
                    <a:pt x="9786" y="7102"/>
                    <a:pt x="12609" y="4280"/>
                    <a:pt x="12609" y="798"/>
                  </a:cubicBezTo>
                  <a:cubicBezTo>
                    <a:pt x="12609" y="532"/>
                    <a:pt x="12592" y="266"/>
                    <a:pt x="12558" y="1"/>
                  </a:cubicBezTo>
                  <a:cubicBezTo>
                    <a:pt x="12165" y="3106"/>
                    <a:pt x="9516" y="5508"/>
                    <a:pt x="6305" y="5508"/>
                  </a:cubicBezTo>
                  <a:cubicBezTo>
                    <a:pt x="3092" y="5508"/>
                    <a:pt x="444" y="3106"/>
                    <a:pt x="52"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6" name="Google Shape;3206;p46">
              <a:extLst>
                <a:ext uri="{FF2B5EF4-FFF2-40B4-BE49-F238E27FC236}">
                  <a16:creationId xmlns:a16="http://schemas.microsoft.com/office/drawing/2014/main" id="{2327D328-68BC-7E38-C14A-3750F2933641}"/>
                </a:ext>
              </a:extLst>
            </p:cNvPr>
            <p:cNvSpPr/>
            <p:nvPr/>
          </p:nvSpPr>
          <p:spPr>
            <a:xfrm>
              <a:off x="-2163228" y="1208405"/>
              <a:ext cx="479155" cy="454382"/>
            </a:xfrm>
            <a:custGeom>
              <a:avLst/>
              <a:gdLst/>
              <a:ahLst/>
              <a:cxnLst/>
              <a:rect l="l" t="t" r="r" b="b"/>
              <a:pathLst>
                <a:path w="12611" h="11959" extrusionOk="0">
                  <a:moveTo>
                    <a:pt x="6305" y="0"/>
                  </a:moveTo>
                  <a:cubicBezTo>
                    <a:pt x="6241" y="0"/>
                    <a:pt x="6175" y="3"/>
                    <a:pt x="6110" y="4"/>
                  </a:cubicBezTo>
                  <a:cubicBezTo>
                    <a:pt x="5920" y="665"/>
                    <a:pt x="6200" y="1486"/>
                    <a:pt x="6845" y="1719"/>
                  </a:cubicBezTo>
                  <a:cubicBezTo>
                    <a:pt x="7020" y="1782"/>
                    <a:pt x="7204" y="1799"/>
                    <a:pt x="7390" y="1799"/>
                  </a:cubicBezTo>
                  <a:cubicBezTo>
                    <a:pt x="7610" y="1799"/>
                    <a:pt x="7834" y="1775"/>
                    <a:pt x="8055" y="1775"/>
                  </a:cubicBezTo>
                  <a:cubicBezTo>
                    <a:pt x="8084" y="1775"/>
                    <a:pt x="8112" y="1776"/>
                    <a:pt x="8141" y="1777"/>
                  </a:cubicBezTo>
                  <a:cubicBezTo>
                    <a:pt x="9015" y="1803"/>
                    <a:pt x="9854" y="2352"/>
                    <a:pt x="10227" y="3144"/>
                  </a:cubicBezTo>
                  <a:cubicBezTo>
                    <a:pt x="10356" y="3416"/>
                    <a:pt x="10450" y="3733"/>
                    <a:pt x="10704" y="3894"/>
                  </a:cubicBezTo>
                  <a:cubicBezTo>
                    <a:pt x="10816" y="3965"/>
                    <a:pt x="10935" y="3993"/>
                    <a:pt x="11058" y="3993"/>
                  </a:cubicBezTo>
                  <a:cubicBezTo>
                    <a:pt x="11368" y="3993"/>
                    <a:pt x="11705" y="3814"/>
                    <a:pt x="12037" y="3678"/>
                  </a:cubicBezTo>
                  <a:cubicBezTo>
                    <a:pt x="11042" y="1508"/>
                    <a:pt x="8851" y="0"/>
                    <a:pt x="6305" y="0"/>
                  </a:cubicBezTo>
                  <a:close/>
                  <a:moveTo>
                    <a:pt x="12521" y="5253"/>
                  </a:moveTo>
                  <a:cubicBezTo>
                    <a:pt x="12048" y="5472"/>
                    <a:pt x="11496" y="5525"/>
                    <a:pt x="11017" y="5748"/>
                  </a:cubicBezTo>
                  <a:cubicBezTo>
                    <a:pt x="10122" y="6166"/>
                    <a:pt x="9603" y="7419"/>
                    <a:pt x="10212" y="8196"/>
                  </a:cubicBezTo>
                  <a:cubicBezTo>
                    <a:pt x="10346" y="8368"/>
                    <a:pt x="10538" y="8560"/>
                    <a:pt x="10465" y="8766"/>
                  </a:cubicBezTo>
                  <a:cubicBezTo>
                    <a:pt x="10422" y="8885"/>
                    <a:pt x="10306" y="8955"/>
                    <a:pt x="10208" y="9036"/>
                  </a:cubicBezTo>
                  <a:cubicBezTo>
                    <a:pt x="9802" y="9374"/>
                    <a:pt x="9715" y="9983"/>
                    <a:pt x="9857" y="10493"/>
                  </a:cubicBezTo>
                  <a:cubicBezTo>
                    <a:pt x="9932" y="10763"/>
                    <a:pt x="10060" y="11013"/>
                    <a:pt x="10212" y="11250"/>
                  </a:cubicBezTo>
                  <a:cubicBezTo>
                    <a:pt x="11672" y="10096"/>
                    <a:pt x="12611" y="8310"/>
                    <a:pt x="12611" y="6304"/>
                  </a:cubicBezTo>
                  <a:cubicBezTo>
                    <a:pt x="12611" y="5951"/>
                    <a:pt x="12580" y="5600"/>
                    <a:pt x="12521" y="5253"/>
                  </a:cubicBezTo>
                  <a:close/>
                  <a:moveTo>
                    <a:pt x="4050" y="418"/>
                  </a:moveTo>
                  <a:cubicBezTo>
                    <a:pt x="1685" y="1325"/>
                    <a:pt x="3" y="3618"/>
                    <a:pt x="3" y="6304"/>
                  </a:cubicBezTo>
                  <a:cubicBezTo>
                    <a:pt x="0" y="8005"/>
                    <a:pt x="688" y="9635"/>
                    <a:pt x="1907" y="10819"/>
                  </a:cubicBezTo>
                  <a:cubicBezTo>
                    <a:pt x="2021" y="10701"/>
                    <a:pt x="2168" y="10623"/>
                    <a:pt x="2332" y="10616"/>
                  </a:cubicBezTo>
                  <a:cubicBezTo>
                    <a:pt x="2340" y="10616"/>
                    <a:pt x="2348" y="10616"/>
                    <a:pt x="2355" y="10616"/>
                  </a:cubicBezTo>
                  <a:cubicBezTo>
                    <a:pt x="2564" y="10616"/>
                    <a:pt x="2759" y="10723"/>
                    <a:pt x="2941" y="10825"/>
                  </a:cubicBezTo>
                  <a:lnTo>
                    <a:pt x="4570" y="11745"/>
                  </a:lnTo>
                  <a:cubicBezTo>
                    <a:pt x="4768" y="11857"/>
                    <a:pt x="5020" y="11959"/>
                    <a:pt x="5240" y="11959"/>
                  </a:cubicBezTo>
                  <a:cubicBezTo>
                    <a:pt x="5393" y="11959"/>
                    <a:pt x="5531" y="11909"/>
                    <a:pt x="5622" y="11778"/>
                  </a:cubicBezTo>
                  <a:cubicBezTo>
                    <a:pt x="5773" y="11559"/>
                    <a:pt x="5664" y="11245"/>
                    <a:pt x="5472" y="11061"/>
                  </a:cubicBezTo>
                  <a:cubicBezTo>
                    <a:pt x="5281" y="10877"/>
                    <a:pt x="5026" y="10777"/>
                    <a:pt x="4805" y="10629"/>
                  </a:cubicBezTo>
                  <a:cubicBezTo>
                    <a:pt x="4301" y="10292"/>
                    <a:pt x="4002" y="9735"/>
                    <a:pt x="3605" y="9279"/>
                  </a:cubicBezTo>
                  <a:cubicBezTo>
                    <a:pt x="3413" y="9058"/>
                    <a:pt x="3181" y="8865"/>
                    <a:pt x="2912" y="8746"/>
                  </a:cubicBezTo>
                  <a:cubicBezTo>
                    <a:pt x="2580" y="8602"/>
                    <a:pt x="1970" y="8790"/>
                    <a:pt x="2096" y="8222"/>
                  </a:cubicBezTo>
                  <a:cubicBezTo>
                    <a:pt x="2173" y="7873"/>
                    <a:pt x="2448" y="7600"/>
                    <a:pt x="2580" y="7276"/>
                  </a:cubicBezTo>
                  <a:cubicBezTo>
                    <a:pt x="2615" y="7187"/>
                    <a:pt x="2652" y="7092"/>
                    <a:pt x="2637" y="6998"/>
                  </a:cubicBezTo>
                  <a:cubicBezTo>
                    <a:pt x="2591" y="6696"/>
                    <a:pt x="2120" y="6678"/>
                    <a:pt x="1970" y="6411"/>
                  </a:cubicBezTo>
                  <a:cubicBezTo>
                    <a:pt x="1827" y="6155"/>
                    <a:pt x="2050" y="5861"/>
                    <a:pt x="2202" y="5611"/>
                  </a:cubicBezTo>
                  <a:cubicBezTo>
                    <a:pt x="2354" y="5360"/>
                    <a:pt x="2349" y="4916"/>
                    <a:pt x="2057" y="4897"/>
                  </a:cubicBezTo>
                  <a:cubicBezTo>
                    <a:pt x="2102" y="4179"/>
                    <a:pt x="3258" y="3899"/>
                    <a:pt x="3241" y="3180"/>
                  </a:cubicBezTo>
                  <a:cubicBezTo>
                    <a:pt x="3230" y="2743"/>
                    <a:pt x="2773" y="2278"/>
                    <a:pt x="3052" y="1943"/>
                  </a:cubicBezTo>
                  <a:cubicBezTo>
                    <a:pt x="3164" y="1806"/>
                    <a:pt x="3354" y="1771"/>
                    <a:pt x="3516" y="1700"/>
                  </a:cubicBezTo>
                  <a:cubicBezTo>
                    <a:pt x="3985" y="1495"/>
                    <a:pt x="4198" y="895"/>
                    <a:pt x="4050" y="41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7" name="Google Shape;3207;p46">
              <a:extLst>
                <a:ext uri="{FF2B5EF4-FFF2-40B4-BE49-F238E27FC236}">
                  <a16:creationId xmlns:a16="http://schemas.microsoft.com/office/drawing/2014/main" id="{8D598D16-B78F-32AC-FD10-3C572711A770}"/>
                </a:ext>
              </a:extLst>
            </p:cNvPr>
            <p:cNvSpPr/>
            <p:nvPr/>
          </p:nvSpPr>
          <p:spPr>
            <a:xfrm>
              <a:off x="-1791315" y="1417594"/>
              <a:ext cx="107222" cy="218281"/>
            </a:xfrm>
            <a:custGeom>
              <a:avLst/>
              <a:gdLst/>
              <a:ahLst/>
              <a:cxnLst/>
              <a:rect l="l" t="t" r="r" b="b"/>
              <a:pathLst>
                <a:path w="2822" h="5745" extrusionOk="0">
                  <a:moveTo>
                    <a:pt x="2769" y="1"/>
                  </a:moveTo>
                  <a:cubicBezTo>
                    <a:pt x="2535" y="1857"/>
                    <a:pt x="1494" y="3462"/>
                    <a:pt x="9" y="4453"/>
                  </a:cubicBezTo>
                  <a:cubicBezTo>
                    <a:pt x="1" y="4633"/>
                    <a:pt x="20" y="4812"/>
                    <a:pt x="68" y="4987"/>
                  </a:cubicBezTo>
                  <a:cubicBezTo>
                    <a:pt x="143" y="5257"/>
                    <a:pt x="272" y="5507"/>
                    <a:pt x="423" y="5744"/>
                  </a:cubicBezTo>
                  <a:cubicBezTo>
                    <a:pt x="878" y="5386"/>
                    <a:pt x="1281" y="4965"/>
                    <a:pt x="1622" y="4497"/>
                  </a:cubicBezTo>
                  <a:cubicBezTo>
                    <a:pt x="1626" y="4491"/>
                    <a:pt x="1630" y="4484"/>
                    <a:pt x="1634" y="4479"/>
                  </a:cubicBezTo>
                  <a:cubicBezTo>
                    <a:pt x="1695" y="4395"/>
                    <a:pt x="1754" y="4309"/>
                    <a:pt x="1810" y="4221"/>
                  </a:cubicBezTo>
                  <a:lnTo>
                    <a:pt x="1836" y="4179"/>
                  </a:lnTo>
                  <a:cubicBezTo>
                    <a:pt x="1888" y="4099"/>
                    <a:pt x="1939" y="4015"/>
                    <a:pt x="1987" y="3931"/>
                  </a:cubicBezTo>
                  <a:cubicBezTo>
                    <a:pt x="1997" y="3915"/>
                    <a:pt x="2006" y="3898"/>
                    <a:pt x="2014" y="3883"/>
                  </a:cubicBezTo>
                  <a:cubicBezTo>
                    <a:pt x="2064" y="3796"/>
                    <a:pt x="2111" y="3709"/>
                    <a:pt x="2154" y="3619"/>
                  </a:cubicBezTo>
                  <a:cubicBezTo>
                    <a:pt x="2161" y="3607"/>
                    <a:pt x="2168" y="3595"/>
                    <a:pt x="2174" y="3581"/>
                  </a:cubicBezTo>
                  <a:cubicBezTo>
                    <a:pt x="2277" y="3374"/>
                    <a:pt x="2367" y="3161"/>
                    <a:pt x="2447" y="2943"/>
                  </a:cubicBezTo>
                  <a:cubicBezTo>
                    <a:pt x="2448" y="2938"/>
                    <a:pt x="2450" y="2933"/>
                    <a:pt x="2452" y="2928"/>
                  </a:cubicBezTo>
                  <a:cubicBezTo>
                    <a:pt x="2487" y="2829"/>
                    <a:pt x="2521" y="2728"/>
                    <a:pt x="2551" y="2627"/>
                  </a:cubicBezTo>
                  <a:cubicBezTo>
                    <a:pt x="2561" y="2597"/>
                    <a:pt x="2569" y="2566"/>
                    <a:pt x="2577" y="2536"/>
                  </a:cubicBezTo>
                  <a:cubicBezTo>
                    <a:pt x="2599" y="2458"/>
                    <a:pt x="2620" y="2380"/>
                    <a:pt x="2639" y="2302"/>
                  </a:cubicBezTo>
                  <a:cubicBezTo>
                    <a:pt x="2649" y="2263"/>
                    <a:pt x="2657" y="2225"/>
                    <a:pt x="2667" y="2186"/>
                  </a:cubicBezTo>
                  <a:cubicBezTo>
                    <a:pt x="2683" y="2113"/>
                    <a:pt x="2698" y="2041"/>
                    <a:pt x="2712" y="1968"/>
                  </a:cubicBezTo>
                  <a:cubicBezTo>
                    <a:pt x="2719" y="1927"/>
                    <a:pt x="2727" y="1884"/>
                    <a:pt x="2734" y="1843"/>
                  </a:cubicBezTo>
                  <a:cubicBezTo>
                    <a:pt x="2746" y="1770"/>
                    <a:pt x="2756" y="1697"/>
                    <a:pt x="2765" y="1623"/>
                  </a:cubicBezTo>
                  <a:cubicBezTo>
                    <a:pt x="2771" y="1582"/>
                    <a:pt x="2778" y="1540"/>
                    <a:pt x="2782" y="1497"/>
                  </a:cubicBezTo>
                  <a:cubicBezTo>
                    <a:pt x="2790" y="1419"/>
                    <a:pt x="2797" y="1341"/>
                    <a:pt x="2802" y="1261"/>
                  </a:cubicBezTo>
                  <a:cubicBezTo>
                    <a:pt x="2805" y="1224"/>
                    <a:pt x="2809" y="1187"/>
                    <a:pt x="2811" y="1150"/>
                  </a:cubicBezTo>
                  <a:cubicBezTo>
                    <a:pt x="2818" y="1033"/>
                    <a:pt x="2822" y="916"/>
                    <a:pt x="2822" y="798"/>
                  </a:cubicBezTo>
                  <a:cubicBezTo>
                    <a:pt x="2822" y="673"/>
                    <a:pt x="2816" y="550"/>
                    <a:pt x="2809" y="426"/>
                  </a:cubicBezTo>
                  <a:cubicBezTo>
                    <a:pt x="2808" y="407"/>
                    <a:pt x="2807" y="386"/>
                    <a:pt x="2805" y="367"/>
                  </a:cubicBezTo>
                  <a:cubicBezTo>
                    <a:pt x="2797" y="244"/>
                    <a:pt x="2785" y="121"/>
                    <a:pt x="2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8" name="Google Shape;3208;p46">
              <a:extLst>
                <a:ext uri="{FF2B5EF4-FFF2-40B4-BE49-F238E27FC236}">
                  <a16:creationId xmlns:a16="http://schemas.microsoft.com/office/drawing/2014/main" id="{AFCE612F-5DE4-5245-95A3-65922710DF70}"/>
                </a:ext>
              </a:extLst>
            </p:cNvPr>
            <p:cNvSpPr/>
            <p:nvPr/>
          </p:nvSpPr>
          <p:spPr>
            <a:xfrm>
              <a:off x="-2163190" y="1417594"/>
              <a:ext cx="219307" cy="245144"/>
            </a:xfrm>
            <a:custGeom>
              <a:avLst/>
              <a:gdLst/>
              <a:ahLst/>
              <a:cxnLst/>
              <a:rect l="l" t="t" r="r" b="b"/>
              <a:pathLst>
                <a:path w="5772" h="6452" extrusionOk="0">
                  <a:moveTo>
                    <a:pt x="51" y="1"/>
                  </a:moveTo>
                  <a:cubicBezTo>
                    <a:pt x="36" y="130"/>
                    <a:pt x="22" y="260"/>
                    <a:pt x="14" y="391"/>
                  </a:cubicBezTo>
                  <a:lnTo>
                    <a:pt x="14" y="403"/>
                  </a:lnTo>
                  <a:cubicBezTo>
                    <a:pt x="6" y="533"/>
                    <a:pt x="0" y="665"/>
                    <a:pt x="0" y="798"/>
                  </a:cubicBezTo>
                  <a:cubicBezTo>
                    <a:pt x="0" y="908"/>
                    <a:pt x="3" y="1017"/>
                    <a:pt x="9" y="1125"/>
                  </a:cubicBezTo>
                  <a:cubicBezTo>
                    <a:pt x="11" y="1157"/>
                    <a:pt x="14" y="1187"/>
                    <a:pt x="17" y="1216"/>
                  </a:cubicBezTo>
                  <a:cubicBezTo>
                    <a:pt x="21" y="1294"/>
                    <a:pt x="27" y="1372"/>
                    <a:pt x="33" y="1449"/>
                  </a:cubicBezTo>
                  <a:cubicBezTo>
                    <a:pt x="38" y="1482"/>
                    <a:pt x="42" y="1514"/>
                    <a:pt x="46" y="1546"/>
                  </a:cubicBezTo>
                  <a:cubicBezTo>
                    <a:pt x="55" y="1621"/>
                    <a:pt x="64" y="1695"/>
                    <a:pt x="75" y="1769"/>
                  </a:cubicBezTo>
                  <a:cubicBezTo>
                    <a:pt x="79" y="1799"/>
                    <a:pt x="86" y="1829"/>
                    <a:pt x="91" y="1859"/>
                  </a:cubicBezTo>
                  <a:cubicBezTo>
                    <a:pt x="103" y="1935"/>
                    <a:pt x="116" y="2009"/>
                    <a:pt x="132" y="2083"/>
                  </a:cubicBezTo>
                  <a:cubicBezTo>
                    <a:pt x="138" y="2111"/>
                    <a:pt x="145" y="2137"/>
                    <a:pt x="150" y="2163"/>
                  </a:cubicBezTo>
                  <a:cubicBezTo>
                    <a:pt x="167" y="2240"/>
                    <a:pt x="184" y="2318"/>
                    <a:pt x="204" y="2393"/>
                  </a:cubicBezTo>
                  <a:cubicBezTo>
                    <a:pt x="210" y="2415"/>
                    <a:pt x="217" y="2437"/>
                    <a:pt x="223" y="2461"/>
                  </a:cubicBezTo>
                  <a:cubicBezTo>
                    <a:pt x="245" y="2540"/>
                    <a:pt x="267" y="2619"/>
                    <a:pt x="291" y="2697"/>
                  </a:cubicBezTo>
                  <a:cubicBezTo>
                    <a:pt x="298" y="2715"/>
                    <a:pt x="304" y="2733"/>
                    <a:pt x="311" y="2752"/>
                  </a:cubicBezTo>
                  <a:cubicBezTo>
                    <a:pt x="337" y="2833"/>
                    <a:pt x="364" y="2914"/>
                    <a:pt x="394" y="2995"/>
                  </a:cubicBezTo>
                  <a:cubicBezTo>
                    <a:pt x="400" y="3008"/>
                    <a:pt x="405" y="3024"/>
                    <a:pt x="411" y="3037"/>
                  </a:cubicBezTo>
                  <a:cubicBezTo>
                    <a:pt x="442" y="3121"/>
                    <a:pt x="475" y="3203"/>
                    <a:pt x="511" y="3286"/>
                  </a:cubicBezTo>
                  <a:cubicBezTo>
                    <a:pt x="515" y="3297"/>
                    <a:pt x="521" y="3306"/>
                    <a:pt x="525" y="3317"/>
                  </a:cubicBezTo>
                  <a:cubicBezTo>
                    <a:pt x="562" y="3402"/>
                    <a:pt x="600" y="3486"/>
                    <a:pt x="642" y="3570"/>
                  </a:cubicBezTo>
                  <a:lnTo>
                    <a:pt x="653" y="3592"/>
                  </a:lnTo>
                  <a:cubicBezTo>
                    <a:pt x="695" y="3677"/>
                    <a:pt x="739" y="3762"/>
                    <a:pt x="786" y="3846"/>
                  </a:cubicBezTo>
                  <a:lnTo>
                    <a:pt x="793" y="3858"/>
                  </a:lnTo>
                  <a:cubicBezTo>
                    <a:pt x="841" y="3945"/>
                    <a:pt x="891" y="4030"/>
                    <a:pt x="944" y="4114"/>
                  </a:cubicBezTo>
                  <a:lnTo>
                    <a:pt x="946" y="4119"/>
                  </a:lnTo>
                  <a:cubicBezTo>
                    <a:pt x="1000" y="4206"/>
                    <a:pt x="1056" y="4291"/>
                    <a:pt x="1112" y="4373"/>
                  </a:cubicBezTo>
                  <a:cubicBezTo>
                    <a:pt x="1346" y="4711"/>
                    <a:pt x="1612" y="5025"/>
                    <a:pt x="1906" y="5312"/>
                  </a:cubicBezTo>
                  <a:cubicBezTo>
                    <a:pt x="2018" y="5194"/>
                    <a:pt x="2165" y="5116"/>
                    <a:pt x="2331" y="5109"/>
                  </a:cubicBezTo>
                  <a:cubicBezTo>
                    <a:pt x="2338" y="5109"/>
                    <a:pt x="2344" y="5109"/>
                    <a:pt x="2351" y="5109"/>
                  </a:cubicBezTo>
                  <a:cubicBezTo>
                    <a:pt x="2560" y="5109"/>
                    <a:pt x="2756" y="5215"/>
                    <a:pt x="2940" y="5319"/>
                  </a:cubicBezTo>
                  <a:lnTo>
                    <a:pt x="4568" y="6237"/>
                  </a:lnTo>
                  <a:cubicBezTo>
                    <a:pt x="4766" y="6350"/>
                    <a:pt x="5018" y="6451"/>
                    <a:pt x="5237" y="6451"/>
                  </a:cubicBezTo>
                  <a:cubicBezTo>
                    <a:pt x="5391" y="6451"/>
                    <a:pt x="5528" y="6401"/>
                    <a:pt x="5619" y="6270"/>
                  </a:cubicBezTo>
                  <a:cubicBezTo>
                    <a:pt x="5772" y="6052"/>
                    <a:pt x="5662" y="5739"/>
                    <a:pt x="5470" y="5554"/>
                  </a:cubicBezTo>
                  <a:cubicBezTo>
                    <a:pt x="5422" y="5508"/>
                    <a:pt x="5371" y="5466"/>
                    <a:pt x="5316" y="5429"/>
                  </a:cubicBezTo>
                  <a:cubicBezTo>
                    <a:pt x="2563" y="4995"/>
                    <a:pt x="403" y="278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9" name="Google Shape;3209;p46">
              <a:extLst>
                <a:ext uri="{FF2B5EF4-FFF2-40B4-BE49-F238E27FC236}">
                  <a16:creationId xmlns:a16="http://schemas.microsoft.com/office/drawing/2014/main" id="{0434AA2D-8282-ABA4-9D80-D9A6516BBC5C}"/>
                </a:ext>
              </a:extLst>
            </p:cNvPr>
            <p:cNvSpPr/>
            <p:nvPr/>
          </p:nvSpPr>
          <p:spPr>
            <a:xfrm>
              <a:off x="-2051567" y="1387085"/>
              <a:ext cx="47038" cy="31650"/>
            </a:xfrm>
            <a:custGeom>
              <a:avLst/>
              <a:gdLst/>
              <a:ahLst/>
              <a:cxnLst/>
              <a:rect l="l" t="t" r="r" b="b"/>
              <a:pathLst>
                <a:path w="1238" h="833" extrusionOk="0">
                  <a:moveTo>
                    <a:pt x="618" y="1"/>
                  </a:moveTo>
                  <a:cubicBezTo>
                    <a:pt x="276" y="1"/>
                    <a:pt x="0" y="187"/>
                    <a:pt x="0" y="417"/>
                  </a:cubicBezTo>
                  <a:cubicBezTo>
                    <a:pt x="0" y="647"/>
                    <a:pt x="276" y="833"/>
                    <a:pt x="618" y="833"/>
                  </a:cubicBezTo>
                  <a:cubicBezTo>
                    <a:pt x="960" y="833"/>
                    <a:pt x="1237" y="647"/>
                    <a:pt x="1237" y="417"/>
                  </a:cubicBezTo>
                  <a:cubicBezTo>
                    <a:pt x="1237" y="187"/>
                    <a:pt x="960" y="1"/>
                    <a:pt x="6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0" name="Google Shape;3210;p46">
              <a:extLst>
                <a:ext uri="{FF2B5EF4-FFF2-40B4-BE49-F238E27FC236}">
                  <a16:creationId xmlns:a16="http://schemas.microsoft.com/office/drawing/2014/main" id="{3ECC56F5-BC48-76F0-A12F-22B58C35033E}"/>
                </a:ext>
              </a:extLst>
            </p:cNvPr>
            <p:cNvSpPr/>
            <p:nvPr/>
          </p:nvSpPr>
          <p:spPr>
            <a:xfrm>
              <a:off x="-1836223" y="1387085"/>
              <a:ext cx="47076" cy="31650"/>
            </a:xfrm>
            <a:custGeom>
              <a:avLst/>
              <a:gdLst/>
              <a:ahLst/>
              <a:cxnLst/>
              <a:rect l="l" t="t" r="r" b="b"/>
              <a:pathLst>
                <a:path w="1239" h="833" extrusionOk="0">
                  <a:moveTo>
                    <a:pt x="620" y="1"/>
                  </a:moveTo>
                  <a:cubicBezTo>
                    <a:pt x="278" y="1"/>
                    <a:pt x="1" y="187"/>
                    <a:pt x="1" y="417"/>
                  </a:cubicBezTo>
                  <a:cubicBezTo>
                    <a:pt x="1" y="647"/>
                    <a:pt x="278" y="833"/>
                    <a:pt x="620" y="833"/>
                  </a:cubicBezTo>
                  <a:cubicBezTo>
                    <a:pt x="962" y="833"/>
                    <a:pt x="1239" y="647"/>
                    <a:pt x="1239" y="417"/>
                  </a:cubicBezTo>
                  <a:cubicBezTo>
                    <a:pt x="1239" y="187"/>
                    <a:pt x="962" y="1"/>
                    <a:pt x="6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1" name="Google Shape;3211;p46">
              <a:extLst>
                <a:ext uri="{FF2B5EF4-FFF2-40B4-BE49-F238E27FC236}">
                  <a16:creationId xmlns:a16="http://schemas.microsoft.com/office/drawing/2014/main" id="{F0C42D4A-4105-71A6-83FE-7F9EB2181ADA}"/>
                </a:ext>
              </a:extLst>
            </p:cNvPr>
            <p:cNvSpPr/>
            <p:nvPr/>
          </p:nvSpPr>
          <p:spPr>
            <a:xfrm>
              <a:off x="-1999250" y="1341950"/>
              <a:ext cx="41529" cy="56841"/>
            </a:xfrm>
            <a:custGeom>
              <a:avLst/>
              <a:gdLst/>
              <a:ahLst/>
              <a:cxnLst/>
              <a:rect l="l" t="t" r="r" b="b"/>
              <a:pathLst>
                <a:path w="1093" h="1496" extrusionOk="0">
                  <a:moveTo>
                    <a:pt x="620" y="1"/>
                  </a:moveTo>
                  <a:cubicBezTo>
                    <a:pt x="601" y="1"/>
                    <a:pt x="582" y="4"/>
                    <a:pt x="563" y="9"/>
                  </a:cubicBezTo>
                  <a:cubicBezTo>
                    <a:pt x="556" y="9"/>
                    <a:pt x="549" y="9"/>
                    <a:pt x="543" y="9"/>
                  </a:cubicBezTo>
                  <a:cubicBezTo>
                    <a:pt x="506" y="9"/>
                    <a:pt x="469" y="12"/>
                    <a:pt x="433" y="22"/>
                  </a:cubicBezTo>
                  <a:cubicBezTo>
                    <a:pt x="304" y="52"/>
                    <a:pt x="196" y="144"/>
                    <a:pt x="132" y="258"/>
                  </a:cubicBezTo>
                  <a:cubicBezTo>
                    <a:pt x="6" y="479"/>
                    <a:pt x="0" y="767"/>
                    <a:pt x="62" y="1007"/>
                  </a:cubicBezTo>
                  <a:cubicBezTo>
                    <a:pt x="118" y="1228"/>
                    <a:pt x="272" y="1463"/>
                    <a:pt x="516" y="1492"/>
                  </a:cubicBezTo>
                  <a:cubicBezTo>
                    <a:pt x="537" y="1494"/>
                    <a:pt x="557" y="1496"/>
                    <a:pt x="577" y="1496"/>
                  </a:cubicBezTo>
                  <a:cubicBezTo>
                    <a:pt x="899" y="1496"/>
                    <a:pt x="1044" y="1163"/>
                    <a:pt x="1071" y="878"/>
                  </a:cubicBezTo>
                  <a:cubicBezTo>
                    <a:pt x="1093" y="650"/>
                    <a:pt x="1054" y="381"/>
                    <a:pt x="920" y="192"/>
                  </a:cubicBezTo>
                  <a:cubicBezTo>
                    <a:pt x="882" y="133"/>
                    <a:pt x="829" y="82"/>
                    <a:pt x="769" y="46"/>
                  </a:cubicBezTo>
                  <a:cubicBezTo>
                    <a:pt x="730" y="23"/>
                    <a:pt x="689" y="9"/>
                    <a:pt x="647"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2" name="Google Shape;3212;p46">
              <a:extLst>
                <a:ext uri="{FF2B5EF4-FFF2-40B4-BE49-F238E27FC236}">
                  <a16:creationId xmlns:a16="http://schemas.microsoft.com/office/drawing/2014/main" id="{02A67B48-C4C2-AE0D-6201-C3A680CAA94B}"/>
                </a:ext>
              </a:extLst>
            </p:cNvPr>
            <p:cNvSpPr/>
            <p:nvPr/>
          </p:nvSpPr>
          <p:spPr>
            <a:xfrm>
              <a:off x="-1887247" y="1341950"/>
              <a:ext cx="41567" cy="56841"/>
            </a:xfrm>
            <a:custGeom>
              <a:avLst/>
              <a:gdLst/>
              <a:ahLst/>
              <a:cxnLst/>
              <a:rect l="l" t="t" r="r" b="b"/>
              <a:pathLst>
                <a:path w="1094" h="1496" extrusionOk="0">
                  <a:moveTo>
                    <a:pt x="620" y="1"/>
                  </a:moveTo>
                  <a:cubicBezTo>
                    <a:pt x="601" y="1"/>
                    <a:pt x="582" y="4"/>
                    <a:pt x="564" y="9"/>
                  </a:cubicBezTo>
                  <a:cubicBezTo>
                    <a:pt x="557" y="9"/>
                    <a:pt x="550" y="9"/>
                    <a:pt x="543" y="9"/>
                  </a:cubicBezTo>
                  <a:cubicBezTo>
                    <a:pt x="506" y="9"/>
                    <a:pt x="469" y="12"/>
                    <a:pt x="433" y="22"/>
                  </a:cubicBezTo>
                  <a:cubicBezTo>
                    <a:pt x="304" y="52"/>
                    <a:pt x="197" y="144"/>
                    <a:pt x="133" y="258"/>
                  </a:cubicBezTo>
                  <a:cubicBezTo>
                    <a:pt x="6" y="479"/>
                    <a:pt x="1" y="767"/>
                    <a:pt x="63" y="1007"/>
                  </a:cubicBezTo>
                  <a:cubicBezTo>
                    <a:pt x="119" y="1228"/>
                    <a:pt x="273" y="1463"/>
                    <a:pt x="517" y="1492"/>
                  </a:cubicBezTo>
                  <a:cubicBezTo>
                    <a:pt x="538" y="1494"/>
                    <a:pt x="558" y="1496"/>
                    <a:pt x="577" y="1496"/>
                  </a:cubicBezTo>
                  <a:cubicBezTo>
                    <a:pt x="900" y="1496"/>
                    <a:pt x="1045" y="1163"/>
                    <a:pt x="1072" y="878"/>
                  </a:cubicBezTo>
                  <a:cubicBezTo>
                    <a:pt x="1094" y="650"/>
                    <a:pt x="1055" y="381"/>
                    <a:pt x="921" y="192"/>
                  </a:cubicBezTo>
                  <a:cubicBezTo>
                    <a:pt x="882" y="133"/>
                    <a:pt x="830" y="82"/>
                    <a:pt x="770" y="46"/>
                  </a:cubicBezTo>
                  <a:cubicBezTo>
                    <a:pt x="731" y="23"/>
                    <a:pt x="690" y="9"/>
                    <a:pt x="646"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3" name="Google Shape;3213;p46">
              <a:extLst>
                <a:ext uri="{FF2B5EF4-FFF2-40B4-BE49-F238E27FC236}">
                  <a16:creationId xmlns:a16="http://schemas.microsoft.com/office/drawing/2014/main" id="{F12212D9-0D85-E742-10C9-1C3D0E2B8713}"/>
                </a:ext>
              </a:extLst>
            </p:cNvPr>
            <p:cNvSpPr/>
            <p:nvPr/>
          </p:nvSpPr>
          <p:spPr>
            <a:xfrm>
              <a:off x="-1987511" y="1403232"/>
              <a:ext cx="144913" cy="52357"/>
            </a:xfrm>
            <a:custGeom>
              <a:avLst/>
              <a:gdLst/>
              <a:ahLst/>
              <a:cxnLst/>
              <a:rect l="l" t="t" r="r" b="b"/>
              <a:pathLst>
                <a:path w="3814" h="1378" extrusionOk="0">
                  <a:moveTo>
                    <a:pt x="456" y="1"/>
                  </a:moveTo>
                  <a:cubicBezTo>
                    <a:pt x="428" y="1"/>
                    <a:pt x="400" y="5"/>
                    <a:pt x="373" y="14"/>
                  </a:cubicBezTo>
                  <a:cubicBezTo>
                    <a:pt x="321" y="25"/>
                    <a:pt x="272" y="45"/>
                    <a:pt x="227" y="75"/>
                  </a:cubicBezTo>
                  <a:cubicBezTo>
                    <a:pt x="183" y="104"/>
                    <a:pt x="141" y="138"/>
                    <a:pt x="106" y="177"/>
                  </a:cubicBezTo>
                  <a:cubicBezTo>
                    <a:pt x="84" y="197"/>
                    <a:pt x="65" y="221"/>
                    <a:pt x="48" y="247"/>
                  </a:cubicBezTo>
                  <a:cubicBezTo>
                    <a:pt x="37" y="269"/>
                    <a:pt x="28" y="292"/>
                    <a:pt x="17" y="316"/>
                  </a:cubicBezTo>
                  <a:cubicBezTo>
                    <a:pt x="3" y="350"/>
                    <a:pt x="0" y="394"/>
                    <a:pt x="32" y="423"/>
                  </a:cubicBezTo>
                  <a:cubicBezTo>
                    <a:pt x="48" y="439"/>
                    <a:pt x="71" y="448"/>
                    <a:pt x="93" y="448"/>
                  </a:cubicBezTo>
                  <a:cubicBezTo>
                    <a:pt x="109" y="448"/>
                    <a:pt x="124" y="444"/>
                    <a:pt x="137" y="436"/>
                  </a:cubicBezTo>
                  <a:cubicBezTo>
                    <a:pt x="155" y="424"/>
                    <a:pt x="173" y="413"/>
                    <a:pt x="192" y="403"/>
                  </a:cubicBezTo>
                  <a:cubicBezTo>
                    <a:pt x="216" y="387"/>
                    <a:pt x="239" y="369"/>
                    <a:pt x="261" y="350"/>
                  </a:cubicBezTo>
                  <a:lnTo>
                    <a:pt x="262" y="348"/>
                  </a:lnTo>
                  <a:lnTo>
                    <a:pt x="266" y="346"/>
                  </a:lnTo>
                  <a:lnTo>
                    <a:pt x="272" y="342"/>
                  </a:lnTo>
                  <a:cubicBezTo>
                    <a:pt x="305" y="817"/>
                    <a:pt x="792" y="1161"/>
                    <a:pt x="1215" y="1286"/>
                  </a:cubicBezTo>
                  <a:cubicBezTo>
                    <a:pt x="1422" y="1347"/>
                    <a:pt x="1640" y="1377"/>
                    <a:pt x="1859" y="1377"/>
                  </a:cubicBezTo>
                  <a:cubicBezTo>
                    <a:pt x="2201" y="1377"/>
                    <a:pt x="2543" y="1303"/>
                    <a:pt x="2844" y="1154"/>
                  </a:cubicBezTo>
                  <a:cubicBezTo>
                    <a:pt x="3112" y="1023"/>
                    <a:pt x="3354" y="815"/>
                    <a:pt x="3475" y="539"/>
                  </a:cubicBezTo>
                  <a:cubicBezTo>
                    <a:pt x="3488" y="509"/>
                    <a:pt x="3492" y="475"/>
                    <a:pt x="3487" y="443"/>
                  </a:cubicBezTo>
                  <a:lnTo>
                    <a:pt x="3487" y="443"/>
                  </a:lnTo>
                  <a:cubicBezTo>
                    <a:pt x="3510" y="465"/>
                    <a:pt x="3532" y="490"/>
                    <a:pt x="3556" y="513"/>
                  </a:cubicBezTo>
                  <a:cubicBezTo>
                    <a:pt x="3565" y="524"/>
                    <a:pt x="3575" y="537"/>
                    <a:pt x="3584" y="548"/>
                  </a:cubicBezTo>
                  <a:cubicBezTo>
                    <a:pt x="3589" y="552"/>
                    <a:pt x="3607" y="575"/>
                    <a:pt x="3608" y="577"/>
                  </a:cubicBezTo>
                  <a:lnTo>
                    <a:pt x="3608" y="577"/>
                  </a:lnTo>
                  <a:cubicBezTo>
                    <a:pt x="3608" y="576"/>
                    <a:pt x="3607" y="576"/>
                    <a:pt x="3606" y="575"/>
                  </a:cubicBezTo>
                  <a:lnTo>
                    <a:pt x="3606" y="575"/>
                  </a:lnTo>
                  <a:cubicBezTo>
                    <a:pt x="3608" y="577"/>
                    <a:pt x="3608" y="577"/>
                    <a:pt x="3608" y="577"/>
                  </a:cubicBezTo>
                  <a:cubicBezTo>
                    <a:pt x="3609" y="577"/>
                    <a:pt x="3609" y="577"/>
                    <a:pt x="3608" y="577"/>
                  </a:cubicBezTo>
                  <a:lnTo>
                    <a:pt x="3608" y="577"/>
                  </a:lnTo>
                  <a:cubicBezTo>
                    <a:pt x="3614" y="583"/>
                    <a:pt x="3619" y="589"/>
                    <a:pt x="3626" y="596"/>
                  </a:cubicBezTo>
                  <a:cubicBezTo>
                    <a:pt x="3639" y="613"/>
                    <a:pt x="3656" y="630"/>
                    <a:pt x="3674" y="642"/>
                  </a:cubicBezTo>
                  <a:cubicBezTo>
                    <a:pt x="3687" y="651"/>
                    <a:pt x="3702" y="656"/>
                    <a:pt x="3716" y="663"/>
                  </a:cubicBezTo>
                  <a:cubicBezTo>
                    <a:pt x="3725" y="668"/>
                    <a:pt x="3735" y="671"/>
                    <a:pt x="3744" y="671"/>
                  </a:cubicBezTo>
                  <a:cubicBezTo>
                    <a:pt x="3769" y="671"/>
                    <a:pt x="3793" y="654"/>
                    <a:pt x="3800" y="629"/>
                  </a:cubicBezTo>
                  <a:cubicBezTo>
                    <a:pt x="3807" y="608"/>
                    <a:pt x="3812" y="585"/>
                    <a:pt x="3814" y="563"/>
                  </a:cubicBezTo>
                  <a:cubicBezTo>
                    <a:pt x="3812" y="539"/>
                    <a:pt x="3807" y="516"/>
                    <a:pt x="3799" y="494"/>
                  </a:cubicBezTo>
                  <a:cubicBezTo>
                    <a:pt x="3783" y="451"/>
                    <a:pt x="3762" y="410"/>
                    <a:pt x="3735" y="373"/>
                  </a:cubicBezTo>
                  <a:cubicBezTo>
                    <a:pt x="3682" y="299"/>
                    <a:pt x="3615" y="237"/>
                    <a:pt x="3538" y="189"/>
                  </a:cubicBezTo>
                  <a:cubicBezTo>
                    <a:pt x="3461" y="140"/>
                    <a:pt x="3374" y="107"/>
                    <a:pt x="3285" y="95"/>
                  </a:cubicBezTo>
                  <a:cubicBezTo>
                    <a:pt x="3255" y="90"/>
                    <a:pt x="3224" y="89"/>
                    <a:pt x="3194" y="89"/>
                  </a:cubicBezTo>
                  <a:cubicBezTo>
                    <a:pt x="3185" y="89"/>
                    <a:pt x="3175" y="89"/>
                    <a:pt x="3166" y="89"/>
                  </a:cubicBezTo>
                  <a:cubicBezTo>
                    <a:pt x="3107" y="90"/>
                    <a:pt x="3052" y="118"/>
                    <a:pt x="3017" y="166"/>
                  </a:cubicBezTo>
                  <a:cubicBezTo>
                    <a:pt x="3001" y="193"/>
                    <a:pt x="3006" y="228"/>
                    <a:pt x="3028" y="250"/>
                  </a:cubicBezTo>
                  <a:cubicBezTo>
                    <a:pt x="3067" y="281"/>
                    <a:pt x="3115" y="299"/>
                    <a:pt x="3166" y="302"/>
                  </a:cubicBezTo>
                  <a:lnTo>
                    <a:pt x="3182" y="303"/>
                  </a:lnTo>
                  <a:lnTo>
                    <a:pt x="3201" y="306"/>
                  </a:lnTo>
                  <a:cubicBezTo>
                    <a:pt x="3212" y="309"/>
                    <a:pt x="3223" y="311"/>
                    <a:pt x="3234" y="314"/>
                  </a:cubicBezTo>
                  <a:cubicBezTo>
                    <a:pt x="3215" y="329"/>
                    <a:pt x="3200" y="348"/>
                    <a:pt x="3189" y="370"/>
                  </a:cubicBezTo>
                  <a:cubicBezTo>
                    <a:pt x="2917" y="866"/>
                    <a:pt x="2353" y="1069"/>
                    <a:pt x="1812" y="1069"/>
                  </a:cubicBezTo>
                  <a:cubicBezTo>
                    <a:pt x="1780" y="1069"/>
                    <a:pt x="1749" y="1068"/>
                    <a:pt x="1717" y="1066"/>
                  </a:cubicBezTo>
                  <a:cubicBezTo>
                    <a:pt x="1431" y="1054"/>
                    <a:pt x="1135" y="979"/>
                    <a:pt x="886" y="834"/>
                  </a:cubicBezTo>
                  <a:cubicBezTo>
                    <a:pt x="659" y="701"/>
                    <a:pt x="518" y="501"/>
                    <a:pt x="397" y="277"/>
                  </a:cubicBezTo>
                  <a:lnTo>
                    <a:pt x="405" y="273"/>
                  </a:lnTo>
                  <a:cubicBezTo>
                    <a:pt x="413" y="270"/>
                    <a:pt x="423" y="269"/>
                    <a:pt x="432" y="266"/>
                  </a:cubicBezTo>
                  <a:cubicBezTo>
                    <a:pt x="437" y="265"/>
                    <a:pt x="441" y="265"/>
                    <a:pt x="445" y="263"/>
                  </a:cubicBezTo>
                  <a:lnTo>
                    <a:pt x="468" y="262"/>
                  </a:lnTo>
                  <a:cubicBezTo>
                    <a:pt x="500" y="257"/>
                    <a:pt x="531" y="248"/>
                    <a:pt x="562" y="239"/>
                  </a:cubicBezTo>
                  <a:cubicBezTo>
                    <a:pt x="599" y="228"/>
                    <a:pt x="629" y="199"/>
                    <a:pt x="638" y="160"/>
                  </a:cubicBezTo>
                  <a:cubicBezTo>
                    <a:pt x="641" y="151"/>
                    <a:pt x="643" y="141"/>
                    <a:pt x="643" y="132"/>
                  </a:cubicBezTo>
                  <a:cubicBezTo>
                    <a:pt x="641" y="96"/>
                    <a:pt x="623" y="52"/>
                    <a:pt x="588" y="37"/>
                  </a:cubicBezTo>
                  <a:cubicBezTo>
                    <a:pt x="556" y="19"/>
                    <a:pt x="520" y="8"/>
                    <a:pt x="485" y="3"/>
                  </a:cubicBezTo>
                  <a:cubicBezTo>
                    <a:pt x="475" y="1"/>
                    <a:pt x="466" y="1"/>
                    <a:pt x="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4" name="Google Shape;3214;p46">
              <a:extLst>
                <a:ext uri="{FF2B5EF4-FFF2-40B4-BE49-F238E27FC236}">
                  <a16:creationId xmlns:a16="http://schemas.microsoft.com/office/drawing/2014/main" id="{92421493-6C44-D31A-ACDE-B38E984C515C}"/>
                </a:ext>
              </a:extLst>
            </p:cNvPr>
            <p:cNvSpPr/>
            <p:nvPr/>
          </p:nvSpPr>
          <p:spPr>
            <a:xfrm>
              <a:off x="-1896328" y="1776436"/>
              <a:ext cx="355443" cy="317030"/>
            </a:xfrm>
            <a:custGeom>
              <a:avLst/>
              <a:gdLst/>
              <a:ahLst/>
              <a:cxnLst/>
              <a:rect l="l" t="t" r="r" b="b"/>
              <a:pathLst>
                <a:path w="9355" h="8344" extrusionOk="0">
                  <a:moveTo>
                    <a:pt x="9213" y="0"/>
                  </a:moveTo>
                  <a:cubicBezTo>
                    <a:pt x="9207" y="0"/>
                    <a:pt x="9200" y="1"/>
                    <a:pt x="9193" y="2"/>
                  </a:cubicBezTo>
                  <a:cubicBezTo>
                    <a:pt x="8235" y="168"/>
                    <a:pt x="7381" y="894"/>
                    <a:pt x="6615" y="1450"/>
                  </a:cubicBezTo>
                  <a:cubicBezTo>
                    <a:pt x="5708" y="2106"/>
                    <a:pt x="4821" y="2811"/>
                    <a:pt x="3988" y="3560"/>
                  </a:cubicBezTo>
                  <a:cubicBezTo>
                    <a:pt x="3197" y="4273"/>
                    <a:pt x="2502" y="5084"/>
                    <a:pt x="1832" y="5908"/>
                  </a:cubicBezTo>
                  <a:cubicBezTo>
                    <a:pt x="1496" y="6321"/>
                    <a:pt x="1162" y="6737"/>
                    <a:pt x="834" y="7157"/>
                  </a:cubicBezTo>
                  <a:cubicBezTo>
                    <a:pt x="567" y="7500"/>
                    <a:pt x="186" y="7864"/>
                    <a:pt x="18" y="8269"/>
                  </a:cubicBezTo>
                  <a:cubicBezTo>
                    <a:pt x="0" y="8308"/>
                    <a:pt x="40" y="8343"/>
                    <a:pt x="77" y="8343"/>
                  </a:cubicBezTo>
                  <a:cubicBezTo>
                    <a:pt x="87" y="8343"/>
                    <a:pt x="96" y="8341"/>
                    <a:pt x="104" y="8336"/>
                  </a:cubicBezTo>
                  <a:cubicBezTo>
                    <a:pt x="504" y="8099"/>
                    <a:pt x="810" y="7620"/>
                    <a:pt x="1103" y="7267"/>
                  </a:cubicBezTo>
                  <a:cubicBezTo>
                    <a:pt x="1421" y="6887"/>
                    <a:pt x="1725" y="6497"/>
                    <a:pt x="2040" y="6114"/>
                  </a:cubicBezTo>
                  <a:cubicBezTo>
                    <a:pt x="2677" y="5335"/>
                    <a:pt x="3336" y="4569"/>
                    <a:pt x="4078" y="3888"/>
                  </a:cubicBezTo>
                  <a:cubicBezTo>
                    <a:pt x="4895" y="3137"/>
                    <a:pt x="5796" y="2474"/>
                    <a:pt x="6685" y="1813"/>
                  </a:cubicBezTo>
                  <a:cubicBezTo>
                    <a:pt x="7502" y="1206"/>
                    <a:pt x="8254" y="495"/>
                    <a:pt x="9244" y="185"/>
                  </a:cubicBezTo>
                  <a:cubicBezTo>
                    <a:pt x="9354" y="150"/>
                    <a:pt x="9317" y="0"/>
                    <a:pt x="92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5" name="Google Shape;3215;p46">
              <a:extLst>
                <a:ext uri="{FF2B5EF4-FFF2-40B4-BE49-F238E27FC236}">
                  <a16:creationId xmlns:a16="http://schemas.microsoft.com/office/drawing/2014/main" id="{F613AD59-4A75-15C6-8639-133A36F4CF13}"/>
                </a:ext>
              </a:extLst>
            </p:cNvPr>
            <p:cNvSpPr/>
            <p:nvPr/>
          </p:nvSpPr>
          <p:spPr>
            <a:xfrm>
              <a:off x="-2310184" y="1819672"/>
              <a:ext cx="392754" cy="249437"/>
            </a:xfrm>
            <a:custGeom>
              <a:avLst/>
              <a:gdLst/>
              <a:ahLst/>
              <a:cxnLst/>
              <a:rect l="l" t="t" r="r" b="b"/>
              <a:pathLst>
                <a:path w="10337" h="6565" extrusionOk="0">
                  <a:moveTo>
                    <a:pt x="45" y="1"/>
                  </a:moveTo>
                  <a:cubicBezTo>
                    <a:pt x="8" y="2"/>
                    <a:pt x="1" y="54"/>
                    <a:pt x="37" y="65"/>
                  </a:cubicBezTo>
                  <a:cubicBezTo>
                    <a:pt x="1028" y="348"/>
                    <a:pt x="1919" y="765"/>
                    <a:pt x="2760" y="1361"/>
                  </a:cubicBezTo>
                  <a:cubicBezTo>
                    <a:pt x="3594" y="1950"/>
                    <a:pt x="4504" y="2417"/>
                    <a:pt x="5363" y="2964"/>
                  </a:cubicBezTo>
                  <a:cubicBezTo>
                    <a:pt x="6144" y="3461"/>
                    <a:pt x="7001" y="3871"/>
                    <a:pt x="7709" y="4473"/>
                  </a:cubicBezTo>
                  <a:cubicBezTo>
                    <a:pt x="8109" y="4814"/>
                    <a:pt x="8475" y="5194"/>
                    <a:pt x="8857" y="5555"/>
                  </a:cubicBezTo>
                  <a:cubicBezTo>
                    <a:pt x="9204" y="5882"/>
                    <a:pt x="9565" y="6311"/>
                    <a:pt x="9985" y="6543"/>
                  </a:cubicBezTo>
                  <a:cubicBezTo>
                    <a:pt x="10011" y="6558"/>
                    <a:pt x="10039" y="6564"/>
                    <a:pt x="10068" y="6564"/>
                  </a:cubicBezTo>
                  <a:cubicBezTo>
                    <a:pt x="10201" y="6564"/>
                    <a:pt x="10336" y="6420"/>
                    <a:pt x="10238" y="6291"/>
                  </a:cubicBezTo>
                  <a:cubicBezTo>
                    <a:pt x="9919" y="5875"/>
                    <a:pt x="9439" y="5541"/>
                    <a:pt x="9056" y="5180"/>
                  </a:cubicBezTo>
                  <a:cubicBezTo>
                    <a:pt x="8678" y="4825"/>
                    <a:pt x="8315" y="4444"/>
                    <a:pt x="7914" y="4114"/>
                  </a:cubicBezTo>
                  <a:cubicBezTo>
                    <a:pt x="7181" y="3505"/>
                    <a:pt x="6323" y="3084"/>
                    <a:pt x="5509" y="2599"/>
                  </a:cubicBezTo>
                  <a:cubicBezTo>
                    <a:pt x="4583" y="2050"/>
                    <a:pt x="3640" y="1542"/>
                    <a:pt x="2729" y="970"/>
                  </a:cubicBezTo>
                  <a:cubicBezTo>
                    <a:pt x="1924" y="465"/>
                    <a:pt x="1011" y="14"/>
                    <a:pt x="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16" name="Google Shape;3216;p46">
              <a:extLst>
                <a:ext uri="{FF2B5EF4-FFF2-40B4-BE49-F238E27FC236}">
                  <a16:creationId xmlns:a16="http://schemas.microsoft.com/office/drawing/2014/main" id="{B69E0EA4-DFA5-802F-B1E5-E014EA8392B3}"/>
                </a:ext>
              </a:extLst>
            </p:cNvPr>
            <p:cNvGrpSpPr/>
            <p:nvPr/>
          </p:nvGrpSpPr>
          <p:grpSpPr>
            <a:xfrm>
              <a:off x="-2535710" y="1100923"/>
              <a:ext cx="1235035" cy="885539"/>
              <a:chOff x="-2535710" y="1100923"/>
              <a:chExt cx="1235035" cy="885539"/>
            </a:xfrm>
          </p:grpSpPr>
          <p:sp>
            <p:nvSpPr>
              <p:cNvPr id="3217" name="Google Shape;3217;p46">
                <a:extLst>
                  <a:ext uri="{FF2B5EF4-FFF2-40B4-BE49-F238E27FC236}">
                    <a16:creationId xmlns:a16="http://schemas.microsoft.com/office/drawing/2014/main" id="{6F3ED795-C38A-F859-82EB-275F950D70AC}"/>
                  </a:ext>
                </a:extLst>
              </p:cNvPr>
              <p:cNvSpPr/>
              <p:nvPr/>
            </p:nvSpPr>
            <p:spPr>
              <a:xfrm>
                <a:off x="-2368465" y="1248336"/>
                <a:ext cx="18694" cy="14552"/>
              </a:xfrm>
              <a:custGeom>
                <a:avLst/>
                <a:gdLst/>
                <a:ahLst/>
                <a:cxnLst/>
                <a:rect l="l" t="t" r="r" b="b"/>
                <a:pathLst>
                  <a:path w="492" h="383" extrusionOk="0">
                    <a:moveTo>
                      <a:pt x="246" y="1"/>
                    </a:moveTo>
                    <a:cubicBezTo>
                      <a:pt x="0" y="1"/>
                      <a:pt x="0" y="383"/>
                      <a:pt x="246" y="383"/>
                    </a:cubicBezTo>
                    <a:cubicBezTo>
                      <a:pt x="492" y="383"/>
                      <a:pt x="492" y="1"/>
                      <a:pt x="2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8" name="Google Shape;3218;p46">
                <a:extLst>
                  <a:ext uri="{FF2B5EF4-FFF2-40B4-BE49-F238E27FC236}">
                    <a16:creationId xmlns:a16="http://schemas.microsoft.com/office/drawing/2014/main" id="{EF1A327D-C553-E47F-8585-4080C5FECD2F}"/>
                  </a:ext>
                </a:extLst>
              </p:cNvPr>
              <p:cNvSpPr/>
              <p:nvPr/>
            </p:nvSpPr>
            <p:spPr>
              <a:xfrm>
                <a:off x="-2535710" y="1522986"/>
                <a:ext cx="18200" cy="15312"/>
              </a:xfrm>
              <a:custGeom>
                <a:avLst/>
                <a:gdLst/>
                <a:ahLst/>
                <a:cxnLst/>
                <a:rect l="l" t="t" r="r" b="b"/>
                <a:pathLst>
                  <a:path w="479" h="403" extrusionOk="0">
                    <a:moveTo>
                      <a:pt x="202" y="1"/>
                    </a:moveTo>
                    <a:cubicBezTo>
                      <a:pt x="150" y="1"/>
                      <a:pt x="99" y="21"/>
                      <a:pt x="60" y="59"/>
                    </a:cubicBezTo>
                    <a:lnTo>
                      <a:pt x="30" y="100"/>
                    </a:lnTo>
                    <a:cubicBezTo>
                      <a:pt x="11" y="132"/>
                      <a:pt x="1" y="166"/>
                      <a:pt x="1" y="202"/>
                    </a:cubicBezTo>
                    <a:cubicBezTo>
                      <a:pt x="4" y="255"/>
                      <a:pt x="24" y="305"/>
                      <a:pt x="60" y="344"/>
                    </a:cubicBezTo>
                    <a:cubicBezTo>
                      <a:pt x="85" y="369"/>
                      <a:pt x="116" y="387"/>
                      <a:pt x="149" y="395"/>
                    </a:cubicBezTo>
                    <a:cubicBezTo>
                      <a:pt x="167" y="400"/>
                      <a:pt x="185" y="402"/>
                      <a:pt x="203" y="402"/>
                    </a:cubicBezTo>
                    <a:cubicBezTo>
                      <a:pt x="221" y="402"/>
                      <a:pt x="238" y="400"/>
                      <a:pt x="256" y="395"/>
                    </a:cubicBezTo>
                    <a:lnTo>
                      <a:pt x="344" y="376"/>
                    </a:lnTo>
                    <a:lnTo>
                      <a:pt x="388" y="357"/>
                    </a:lnTo>
                    <a:cubicBezTo>
                      <a:pt x="409" y="347"/>
                      <a:pt x="426" y="331"/>
                      <a:pt x="439" y="311"/>
                    </a:cubicBezTo>
                    <a:cubicBezTo>
                      <a:pt x="450" y="300"/>
                      <a:pt x="458" y="287"/>
                      <a:pt x="462" y="272"/>
                    </a:cubicBezTo>
                    <a:cubicBezTo>
                      <a:pt x="473" y="250"/>
                      <a:pt x="479" y="225"/>
                      <a:pt x="477" y="202"/>
                    </a:cubicBezTo>
                    <a:lnTo>
                      <a:pt x="472" y="154"/>
                    </a:lnTo>
                    <a:cubicBezTo>
                      <a:pt x="465" y="140"/>
                      <a:pt x="459" y="125"/>
                      <a:pt x="453" y="111"/>
                    </a:cubicBezTo>
                    <a:cubicBezTo>
                      <a:pt x="428" y="71"/>
                      <a:pt x="389" y="42"/>
                      <a:pt x="344" y="27"/>
                    </a:cubicBezTo>
                    <a:lnTo>
                      <a:pt x="256" y="8"/>
                    </a:lnTo>
                    <a:cubicBezTo>
                      <a:pt x="238" y="3"/>
                      <a:pt x="220" y="1"/>
                      <a:pt x="2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9" name="Google Shape;3219;p46">
                <a:extLst>
                  <a:ext uri="{FF2B5EF4-FFF2-40B4-BE49-F238E27FC236}">
                    <a16:creationId xmlns:a16="http://schemas.microsoft.com/office/drawing/2014/main" id="{25BDAB0B-BE7F-9FD1-0C9D-7647051F587E}"/>
                  </a:ext>
                </a:extLst>
              </p:cNvPr>
              <p:cNvSpPr/>
              <p:nvPr/>
            </p:nvSpPr>
            <p:spPr>
              <a:xfrm>
                <a:off x="-2272913" y="1696005"/>
                <a:ext cx="10905" cy="13678"/>
              </a:xfrm>
              <a:custGeom>
                <a:avLst/>
                <a:gdLst/>
                <a:ahLst/>
                <a:cxnLst/>
                <a:rect l="l" t="t" r="r" b="b"/>
                <a:pathLst>
                  <a:path w="287" h="360" extrusionOk="0">
                    <a:moveTo>
                      <a:pt x="144" y="1"/>
                    </a:moveTo>
                    <a:cubicBezTo>
                      <a:pt x="128" y="2"/>
                      <a:pt x="111" y="6"/>
                      <a:pt x="98" y="13"/>
                    </a:cubicBezTo>
                    <a:cubicBezTo>
                      <a:pt x="87" y="19"/>
                      <a:pt x="78" y="27"/>
                      <a:pt x="71" y="38"/>
                    </a:cubicBezTo>
                    <a:cubicBezTo>
                      <a:pt x="63" y="46"/>
                      <a:pt x="56" y="57"/>
                      <a:pt x="54" y="68"/>
                    </a:cubicBezTo>
                    <a:cubicBezTo>
                      <a:pt x="49" y="86"/>
                      <a:pt x="45" y="105"/>
                      <a:pt x="40" y="123"/>
                    </a:cubicBezTo>
                    <a:lnTo>
                      <a:pt x="22" y="146"/>
                    </a:lnTo>
                    <a:cubicBezTo>
                      <a:pt x="17" y="157"/>
                      <a:pt x="12" y="170"/>
                      <a:pt x="7" y="181"/>
                    </a:cubicBezTo>
                    <a:cubicBezTo>
                      <a:pt x="1" y="198"/>
                      <a:pt x="0" y="219"/>
                      <a:pt x="4" y="237"/>
                    </a:cubicBezTo>
                    <a:cubicBezTo>
                      <a:pt x="4" y="249"/>
                      <a:pt x="8" y="262"/>
                      <a:pt x="14" y="273"/>
                    </a:cubicBezTo>
                    <a:cubicBezTo>
                      <a:pt x="18" y="285"/>
                      <a:pt x="23" y="294"/>
                      <a:pt x="33" y="304"/>
                    </a:cubicBezTo>
                    <a:cubicBezTo>
                      <a:pt x="39" y="314"/>
                      <a:pt x="47" y="323"/>
                      <a:pt x="58" y="329"/>
                    </a:cubicBezTo>
                    <a:cubicBezTo>
                      <a:pt x="66" y="337"/>
                      <a:pt x="77" y="344"/>
                      <a:pt x="89" y="347"/>
                    </a:cubicBezTo>
                    <a:cubicBezTo>
                      <a:pt x="104" y="355"/>
                      <a:pt x="120" y="359"/>
                      <a:pt x="136" y="359"/>
                    </a:cubicBezTo>
                    <a:cubicBezTo>
                      <a:pt x="138" y="359"/>
                      <a:pt x="141" y="359"/>
                      <a:pt x="143" y="359"/>
                    </a:cubicBezTo>
                    <a:lnTo>
                      <a:pt x="180" y="354"/>
                    </a:lnTo>
                    <a:lnTo>
                      <a:pt x="214" y="340"/>
                    </a:lnTo>
                    <a:lnTo>
                      <a:pt x="243" y="318"/>
                    </a:lnTo>
                    <a:lnTo>
                      <a:pt x="265" y="289"/>
                    </a:lnTo>
                    <a:lnTo>
                      <a:pt x="280" y="255"/>
                    </a:lnTo>
                    <a:cubicBezTo>
                      <a:pt x="286" y="237"/>
                      <a:pt x="287" y="218"/>
                      <a:pt x="281" y="198"/>
                    </a:cubicBezTo>
                    <a:cubicBezTo>
                      <a:pt x="283" y="186"/>
                      <a:pt x="279" y="174"/>
                      <a:pt x="272" y="164"/>
                    </a:cubicBezTo>
                    <a:cubicBezTo>
                      <a:pt x="268" y="149"/>
                      <a:pt x="258" y="135"/>
                      <a:pt x="247" y="124"/>
                    </a:cubicBezTo>
                    <a:lnTo>
                      <a:pt x="233" y="68"/>
                    </a:lnTo>
                    <a:lnTo>
                      <a:pt x="224" y="46"/>
                    </a:lnTo>
                    <a:cubicBezTo>
                      <a:pt x="218" y="36"/>
                      <a:pt x="210" y="27"/>
                      <a:pt x="199" y="21"/>
                    </a:cubicBezTo>
                    <a:cubicBezTo>
                      <a:pt x="194" y="14"/>
                      <a:pt x="187" y="10"/>
                      <a:pt x="180" y="9"/>
                    </a:cubicBezTo>
                    <a:cubicBezTo>
                      <a:pt x="169" y="3"/>
                      <a:pt x="157" y="1"/>
                      <a:pt x="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0" name="Google Shape;3220;p46">
                <a:extLst>
                  <a:ext uri="{FF2B5EF4-FFF2-40B4-BE49-F238E27FC236}">
                    <a16:creationId xmlns:a16="http://schemas.microsoft.com/office/drawing/2014/main" id="{C7171BDF-FD9D-4FCC-3675-4AFCD2B96A1B}"/>
                  </a:ext>
                </a:extLst>
              </p:cNvPr>
              <p:cNvSpPr/>
              <p:nvPr/>
            </p:nvSpPr>
            <p:spPr>
              <a:xfrm>
                <a:off x="-2428874" y="1972366"/>
                <a:ext cx="14058" cy="14096"/>
              </a:xfrm>
              <a:custGeom>
                <a:avLst/>
                <a:gdLst/>
                <a:ahLst/>
                <a:cxnLst/>
                <a:rect l="l" t="t" r="r" b="b"/>
                <a:pathLst>
                  <a:path w="370" h="371" extrusionOk="0">
                    <a:moveTo>
                      <a:pt x="178" y="1"/>
                    </a:moveTo>
                    <a:cubicBezTo>
                      <a:pt x="164" y="1"/>
                      <a:pt x="150" y="3"/>
                      <a:pt x="136" y="7"/>
                    </a:cubicBezTo>
                    <a:cubicBezTo>
                      <a:pt x="109" y="15"/>
                      <a:pt x="84" y="29"/>
                      <a:pt x="62" y="48"/>
                    </a:cubicBezTo>
                    <a:cubicBezTo>
                      <a:pt x="61" y="47"/>
                      <a:pt x="59" y="47"/>
                      <a:pt x="58" y="47"/>
                    </a:cubicBezTo>
                    <a:cubicBezTo>
                      <a:pt x="50" y="47"/>
                      <a:pt x="44" y="55"/>
                      <a:pt x="47" y="63"/>
                    </a:cubicBezTo>
                    <a:cubicBezTo>
                      <a:pt x="29" y="84"/>
                      <a:pt x="15" y="110"/>
                      <a:pt x="7" y="136"/>
                    </a:cubicBezTo>
                    <a:cubicBezTo>
                      <a:pt x="5" y="152"/>
                      <a:pt x="2" y="169"/>
                      <a:pt x="0" y="185"/>
                    </a:cubicBezTo>
                    <a:cubicBezTo>
                      <a:pt x="3" y="285"/>
                      <a:pt x="84" y="368"/>
                      <a:pt x="184" y="370"/>
                    </a:cubicBezTo>
                    <a:cubicBezTo>
                      <a:pt x="209" y="370"/>
                      <a:pt x="234" y="365"/>
                      <a:pt x="256" y="354"/>
                    </a:cubicBezTo>
                    <a:cubicBezTo>
                      <a:pt x="279" y="347"/>
                      <a:pt x="300" y="333"/>
                      <a:pt x="316" y="316"/>
                    </a:cubicBezTo>
                    <a:cubicBezTo>
                      <a:pt x="326" y="303"/>
                      <a:pt x="335" y="291"/>
                      <a:pt x="345" y="278"/>
                    </a:cubicBezTo>
                    <a:cubicBezTo>
                      <a:pt x="361" y="250"/>
                      <a:pt x="370" y="218"/>
                      <a:pt x="370" y="185"/>
                    </a:cubicBezTo>
                    <a:lnTo>
                      <a:pt x="363" y="136"/>
                    </a:lnTo>
                    <a:cubicBezTo>
                      <a:pt x="355" y="106"/>
                      <a:pt x="338" y="77"/>
                      <a:pt x="315" y="55"/>
                    </a:cubicBezTo>
                    <a:lnTo>
                      <a:pt x="278" y="26"/>
                    </a:lnTo>
                    <a:cubicBezTo>
                      <a:pt x="257" y="12"/>
                      <a:pt x="234" y="5"/>
                      <a:pt x="209" y="4"/>
                    </a:cubicBezTo>
                    <a:cubicBezTo>
                      <a:pt x="199" y="2"/>
                      <a:pt x="188" y="1"/>
                      <a:pt x="1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1" name="Google Shape;3221;p46">
                <a:extLst>
                  <a:ext uri="{FF2B5EF4-FFF2-40B4-BE49-F238E27FC236}">
                    <a16:creationId xmlns:a16="http://schemas.microsoft.com/office/drawing/2014/main" id="{86725280-9DE6-9A3A-D243-0E36819E0FB7}"/>
                  </a:ext>
                </a:extLst>
              </p:cNvPr>
              <p:cNvSpPr/>
              <p:nvPr/>
            </p:nvSpPr>
            <p:spPr>
              <a:xfrm>
                <a:off x="-1516019" y="1628302"/>
                <a:ext cx="21923" cy="17060"/>
              </a:xfrm>
              <a:custGeom>
                <a:avLst/>
                <a:gdLst/>
                <a:ahLst/>
                <a:cxnLst/>
                <a:rect l="l" t="t" r="r" b="b"/>
                <a:pathLst>
                  <a:path w="577" h="449" extrusionOk="0">
                    <a:moveTo>
                      <a:pt x="288" y="1"/>
                    </a:moveTo>
                    <a:cubicBezTo>
                      <a:pt x="0" y="1"/>
                      <a:pt x="0" y="448"/>
                      <a:pt x="288" y="448"/>
                    </a:cubicBezTo>
                    <a:cubicBezTo>
                      <a:pt x="577" y="448"/>
                      <a:pt x="577" y="1"/>
                      <a:pt x="2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2" name="Google Shape;3222;p46">
                <a:extLst>
                  <a:ext uri="{FF2B5EF4-FFF2-40B4-BE49-F238E27FC236}">
                    <a16:creationId xmlns:a16="http://schemas.microsoft.com/office/drawing/2014/main" id="{8C221444-2229-32AA-CBDA-6B5E2D12B400}"/>
                  </a:ext>
                </a:extLst>
              </p:cNvPr>
              <p:cNvSpPr/>
              <p:nvPr/>
            </p:nvSpPr>
            <p:spPr>
              <a:xfrm>
                <a:off x="-1335819" y="1919138"/>
                <a:ext cx="18542" cy="14400"/>
              </a:xfrm>
              <a:custGeom>
                <a:avLst/>
                <a:gdLst/>
                <a:ahLst/>
                <a:cxnLst/>
                <a:rect l="l" t="t" r="r" b="b"/>
                <a:pathLst>
                  <a:path w="488" h="379" extrusionOk="0">
                    <a:moveTo>
                      <a:pt x="245" y="1"/>
                    </a:moveTo>
                    <a:cubicBezTo>
                      <a:pt x="0" y="1"/>
                      <a:pt x="0" y="378"/>
                      <a:pt x="245" y="378"/>
                    </a:cubicBezTo>
                    <a:cubicBezTo>
                      <a:pt x="488" y="378"/>
                      <a:pt x="488" y="1"/>
                      <a:pt x="2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3" name="Google Shape;3223;p46">
                <a:extLst>
                  <a:ext uri="{FF2B5EF4-FFF2-40B4-BE49-F238E27FC236}">
                    <a16:creationId xmlns:a16="http://schemas.microsoft.com/office/drawing/2014/main" id="{0607DEAE-67D2-4B1C-0F86-6A95EC21F57E}"/>
                  </a:ext>
                </a:extLst>
              </p:cNvPr>
              <p:cNvSpPr/>
              <p:nvPr/>
            </p:nvSpPr>
            <p:spPr>
              <a:xfrm>
                <a:off x="-1313783" y="1525569"/>
                <a:ext cx="13108" cy="10221"/>
              </a:xfrm>
              <a:custGeom>
                <a:avLst/>
                <a:gdLst/>
                <a:ahLst/>
                <a:cxnLst/>
                <a:rect l="l" t="t" r="r" b="b"/>
                <a:pathLst>
                  <a:path w="345" h="269" extrusionOk="0">
                    <a:moveTo>
                      <a:pt x="173" y="0"/>
                    </a:moveTo>
                    <a:cubicBezTo>
                      <a:pt x="1" y="0"/>
                      <a:pt x="1" y="268"/>
                      <a:pt x="173" y="268"/>
                    </a:cubicBezTo>
                    <a:cubicBezTo>
                      <a:pt x="344" y="268"/>
                      <a:pt x="344" y="0"/>
                      <a:pt x="1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4" name="Google Shape;3224;p46">
                <a:extLst>
                  <a:ext uri="{FF2B5EF4-FFF2-40B4-BE49-F238E27FC236}">
                    <a16:creationId xmlns:a16="http://schemas.microsoft.com/office/drawing/2014/main" id="{DB4AD68D-8238-AF10-5AF0-D8D6E673CFC7}"/>
                  </a:ext>
                </a:extLst>
              </p:cNvPr>
              <p:cNvSpPr/>
              <p:nvPr/>
            </p:nvSpPr>
            <p:spPr>
              <a:xfrm>
                <a:off x="-1686797" y="1100923"/>
                <a:ext cx="16490" cy="16604"/>
              </a:xfrm>
              <a:custGeom>
                <a:avLst/>
                <a:gdLst/>
                <a:ahLst/>
                <a:cxnLst/>
                <a:rect l="l" t="t" r="r" b="b"/>
                <a:pathLst>
                  <a:path w="434" h="437" extrusionOk="0">
                    <a:moveTo>
                      <a:pt x="211" y="0"/>
                    </a:moveTo>
                    <a:cubicBezTo>
                      <a:pt x="193" y="1"/>
                      <a:pt x="175" y="7"/>
                      <a:pt x="158" y="15"/>
                    </a:cubicBezTo>
                    <a:lnTo>
                      <a:pt x="154" y="15"/>
                    </a:lnTo>
                    <a:cubicBezTo>
                      <a:pt x="150" y="17"/>
                      <a:pt x="146" y="17"/>
                      <a:pt x="142" y="18"/>
                    </a:cubicBezTo>
                    <a:cubicBezTo>
                      <a:pt x="139" y="21"/>
                      <a:pt x="137" y="25"/>
                      <a:pt x="134" y="27"/>
                    </a:cubicBezTo>
                    <a:cubicBezTo>
                      <a:pt x="108" y="36"/>
                      <a:pt x="84" y="49"/>
                      <a:pt x="64" y="67"/>
                    </a:cubicBezTo>
                    <a:cubicBezTo>
                      <a:pt x="38" y="93"/>
                      <a:pt x="20" y="125"/>
                      <a:pt x="10" y="159"/>
                    </a:cubicBezTo>
                    <a:lnTo>
                      <a:pt x="10" y="162"/>
                    </a:lnTo>
                    <a:cubicBezTo>
                      <a:pt x="1" y="198"/>
                      <a:pt x="1" y="236"/>
                      <a:pt x="10" y="273"/>
                    </a:cubicBezTo>
                    <a:cubicBezTo>
                      <a:pt x="20" y="308"/>
                      <a:pt x="39" y="339"/>
                      <a:pt x="64" y="365"/>
                    </a:cubicBezTo>
                    <a:lnTo>
                      <a:pt x="88" y="386"/>
                    </a:lnTo>
                    <a:cubicBezTo>
                      <a:pt x="121" y="417"/>
                      <a:pt x="165" y="435"/>
                      <a:pt x="212" y="437"/>
                    </a:cubicBezTo>
                    <a:lnTo>
                      <a:pt x="257" y="431"/>
                    </a:lnTo>
                    <a:cubicBezTo>
                      <a:pt x="288" y="423"/>
                      <a:pt x="314" y="408"/>
                      <a:pt x="336" y="386"/>
                    </a:cubicBezTo>
                    <a:lnTo>
                      <a:pt x="359" y="365"/>
                    </a:lnTo>
                    <a:cubicBezTo>
                      <a:pt x="412" y="312"/>
                      <a:pt x="433" y="235"/>
                      <a:pt x="412" y="162"/>
                    </a:cubicBezTo>
                    <a:cubicBezTo>
                      <a:pt x="412" y="161"/>
                      <a:pt x="412" y="161"/>
                      <a:pt x="411" y="159"/>
                    </a:cubicBezTo>
                    <a:cubicBezTo>
                      <a:pt x="396" y="96"/>
                      <a:pt x="349" y="47"/>
                      <a:pt x="289" y="27"/>
                    </a:cubicBezTo>
                    <a:cubicBezTo>
                      <a:pt x="285" y="25"/>
                      <a:pt x="283" y="21"/>
                      <a:pt x="279" y="18"/>
                    </a:cubicBezTo>
                    <a:cubicBezTo>
                      <a:pt x="275" y="15"/>
                      <a:pt x="271" y="17"/>
                      <a:pt x="267" y="15"/>
                    </a:cubicBezTo>
                    <a:lnTo>
                      <a:pt x="264" y="15"/>
                    </a:lnTo>
                    <a:cubicBezTo>
                      <a:pt x="248" y="7"/>
                      <a:pt x="230" y="1"/>
                      <a:pt x="2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25" name="Google Shape;3225;p46">
            <a:extLst>
              <a:ext uri="{FF2B5EF4-FFF2-40B4-BE49-F238E27FC236}">
                <a16:creationId xmlns:a16="http://schemas.microsoft.com/office/drawing/2014/main" id="{95644E48-D5F2-7391-052E-5938248A4253}"/>
              </a:ext>
            </a:extLst>
          </p:cNvPr>
          <p:cNvGrpSpPr/>
          <p:nvPr/>
        </p:nvGrpSpPr>
        <p:grpSpPr>
          <a:xfrm>
            <a:off x="713225" y="971231"/>
            <a:ext cx="1313343" cy="619998"/>
            <a:chOff x="713225" y="971231"/>
            <a:chExt cx="1313343" cy="619998"/>
          </a:xfrm>
        </p:grpSpPr>
        <p:sp>
          <p:nvSpPr>
            <p:cNvPr id="3226" name="Google Shape;3226;p46">
              <a:extLst>
                <a:ext uri="{FF2B5EF4-FFF2-40B4-BE49-F238E27FC236}">
                  <a16:creationId xmlns:a16="http://schemas.microsoft.com/office/drawing/2014/main" id="{065FA87F-2E47-9C3D-DA7D-C1455D723A4B}"/>
                </a:ext>
              </a:extLst>
            </p:cNvPr>
            <p:cNvSpPr/>
            <p:nvPr/>
          </p:nvSpPr>
          <p:spPr>
            <a:xfrm>
              <a:off x="1385888" y="1213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7" name="Google Shape;3227;p46">
              <a:extLst>
                <a:ext uri="{FF2B5EF4-FFF2-40B4-BE49-F238E27FC236}">
                  <a16:creationId xmlns:a16="http://schemas.microsoft.com/office/drawing/2014/main" id="{26C5FD80-4181-3F7B-3171-E51CD9BAB5C5}"/>
                </a:ext>
              </a:extLst>
            </p:cNvPr>
            <p:cNvSpPr/>
            <p:nvPr/>
          </p:nvSpPr>
          <p:spPr>
            <a:xfrm>
              <a:off x="713225" y="9712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28" name="Google Shape;3228;p46">
            <a:extLst>
              <a:ext uri="{FF2B5EF4-FFF2-40B4-BE49-F238E27FC236}">
                <a16:creationId xmlns:a16="http://schemas.microsoft.com/office/drawing/2014/main" id="{95D3E9E3-5940-527F-13E8-79F9C0DC3CB5}"/>
              </a:ext>
            </a:extLst>
          </p:cNvPr>
          <p:cNvSpPr/>
          <p:nvPr/>
        </p:nvSpPr>
        <p:spPr>
          <a:xfrm>
            <a:off x="7790088" y="10283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76">
            <a:extLst>
              <a:ext uri="{FF2B5EF4-FFF2-40B4-BE49-F238E27FC236}">
                <a16:creationId xmlns:a16="http://schemas.microsoft.com/office/drawing/2014/main" id="{6CBFBF8C-B273-5936-C733-8CDEE8BF67A7}"/>
              </a:ext>
            </a:extLst>
          </p:cNvPr>
          <p:cNvSpPr txBox="1"/>
          <p:nvPr/>
        </p:nvSpPr>
        <p:spPr>
          <a:xfrm>
            <a:off x="357505" y="-270772"/>
            <a:ext cx="7674078" cy="32316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D8181D"/>
                </a:solidFill>
                <a:effectLst/>
                <a:uLnTx/>
                <a:uFillTx/>
                <a:latin typeface="SVN-Caprica Script" pitchFamily="2" charset="0"/>
                <a:cs typeface="Arial"/>
                <a:sym typeface="Arial"/>
              </a:rPr>
              <a:t>NHÓM 3</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4400" b="1" kern="1200">
                <a:solidFill>
                  <a:srgbClr val="00B050"/>
                </a:solidFill>
                <a:latin typeface="Calibri"/>
                <a:ea typeface="+mn-ea"/>
              </a:rPr>
              <a:t>Những quy định của Pháp luật về "Bảo vệ môi trường và tài nguyên thiên nhiên"</a:t>
            </a:r>
            <a:endParaRPr kumimoji="0" lang="en-US" sz="4400" b="1" i="0" u="none" strike="noStrike" kern="1200" cap="none" spc="0" normalizeH="0" baseline="0" noProof="0">
              <a:ln>
                <a:noFill/>
              </a:ln>
              <a:solidFill>
                <a:srgbClr val="00B050"/>
              </a:solidFill>
              <a:effectLst/>
              <a:uLnTx/>
              <a:uFillTx/>
              <a:latin typeface="Calibri"/>
              <a:ea typeface="+mn-ea"/>
              <a:cs typeface="Arial"/>
              <a:sym typeface="Arial"/>
            </a:endParaRPr>
          </a:p>
        </p:txBody>
      </p:sp>
    </p:spTree>
    <p:extLst>
      <p:ext uri="{BB962C8B-B14F-4D97-AF65-F5344CB8AC3E}">
        <p14:creationId xmlns:p14="http://schemas.microsoft.com/office/powerpoint/2010/main" val="209240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40">
          <a:extLst>
            <a:ext uri="{FF2B5EF4-FFF2-40B4-BE49-F238E27FC236}">
              <a16:creationId xmlns:a16="http://schemas.microsoft.com/office/drawing/2014/main" id="{7B4A80A3-B471-DC23-F8FC-5A299A4092CE}"/>
            </a:ext>
          </a:extLst>
        </p:cNvPr>
        <p:cNvGrpSpPr/>
        <p:nvPr/>
      </p:nvGrpSpPr>
      <p:grpSpPr>
        <a:xfrm>
          <a:off x="0" y="0"/>
          <a:ext cx="0" cy="0"/>
          <a:chOff x="0" y="0"/>
          <a:chExt cx="0" cy="0"/>
        </a:xfrm>
      </p:grpSpPr>
      <p:grpSp>
        <p:nvGrpSpPr>
          <p:cNvPr id="3143" name="Google Shape;3143;p46">
            <a:extLst>
              <a:ext uri="{FF2B5EF4-FFF2-40B4-BE49-F238E27FC236}">
                <a16:creationId xmlns:a16="http://schemas.microsoft.com/office/drawing/2014/main" id="{48E85B12-D20F-C7BD-12B3-A45C65B47A64}"/>
              </a:ext>
            </a:extLst>
          </p:cNvPr>
          <p:cNvGrpSpPr/>
          <p:nvPr/>
        </p:nvGrpSpPr>
        <p:grpSpPr>
          <a:xfrm rot="469104">
            <a:off x="7627905" y="55265"/>
            <a:ext cx="1444301" cy="1444440"/>
            <a:chOff x="-1522625" y="1307650"/>
            <a:chExt cx="1060300" cy="1060325"/>
          </a:xfrm>
        </p:grpSpPr>
        <p:sp>
          <p:nvSpPr>
            <p:cNvPr id="3144" name="Google Shape;3144;p46">
              <a:extLst>
                <a:ext uri="{FF2B5EF4-FFF2-40B4-BE49-F238E27FC236}">
                  <a16:creationId xmlns:a16="http://schemas.microsoft.com/office/drawing/2014/main" id="{C9A9992D-80E2-674F-77A2-0310EA809750}"/>
                </a:ext>
              </a:extLst>
            </p:cNvPr>
            <p:cNvSpPr/>
            <p:nvPr/>
          </p:nvSpPr>
          <p:spPr>
            <a:xfrm>
              <a:off x="-1522625" y="1307650"/>
              <a:ext cx="1060300" cy="1060325"/>
            </a:xfrm>
            <a:custGeom>
              <a:avLst/>
              <a:gdLst/>
              <a:ahLst/>
              <a:cxnLst/>
              <a:rect l="l" t="t" r="r" b="b"/>
              <a:pathLst>
                <a:path w="42412" h="42413" extrusionOk="0">
                  <a:moveTo>
                    <a:pt x="3348" y="1"/>
                  </a:moveTo>
                  <a:cubicBezTo>
                    <a:pt x="1499" y="1"/>
                    <a:pt x="0" y="1500"/>
                    <a:pt x="0" y="3349"/>
                  </a:cubicBezTo>
                  <a:lnTo>
                    <a:pt x="0" y="39064"/>
                  </a:lnTo>
                  <a:cubicBezTo>
                    <a:pt x="0" y="40913"/>
                    <a:pt x="1499" y="42412"/>
                    <a:pt x="3348" y="42412"/>
                  </a:cubicBezTo>
                  <a:lnTo>
                    <a:pt x="39063" y="42412"/>
                  </a:lnTo>
                  <a:cubicBezTo>
                    <a:pt x="40912" y="42412"/>
                    <a:pt x="42412" y="40913"/>
                    <a:pt x="42412" y="39064"/>
                  </a:cubicBezTo>
                  <a:lnTo>
                    <a:pt x="42412" y="3349"/>
                  </a:lnTo>
                  <a:cubicBezTo>
                    <a:pt x="42412" y="1500"/>
                    <a:pt x="40912" y="1"/>
                    <a:pt x="3906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3145;p46">
              <a:extLst>
                <a:ext uri="{FF2B5EF4-FFF2-40B4-BE49-F238E27FC236}">
                  <a16:creationId xmlns:a16="http://schemas.microsoft.com/office/drawing/2014/main" id="{42C6EFE2-B190-6ADB-1161-9EE4BC29791D}"/>
                </a:ext>
              </a:extLst>
            </p:cNvPr>
            <p:cNvSpPr/>
            <p:nvPr/>
          </p:nvSpPr>
          <p:spPr>
            <a:xfrm>
              <a:off x="-1472400" y="1357900"/>
              <a:ext cx="959825" cy="959825"/>
            </a:xfrm>
            <a:custGeom>
              <a:avLst/>
              <a:gdLst/>
              <a:ahLst/>
              <a:cxnLst/>
              <a:rect l="l" t="t" r="r" b="b"/>
              <a:pathLst>
                <a:path w="38393" h="38393" extrusionOk="0">
                  <a:moveTo>
                    <a:pt x="3032" y="1"/>
                  </a:moveTo>
                  <a:cubicBezTo>
                    <a:pt x="1353" y="1"/>
                    <a:pt x="1" y="1353"/>
                    <a:pt x="1" y="3032"/>
                  </a:cubicBezTo>
                  <a:lnTo>
                    <a:pt x="1" y="35361"/>
                  </a:lnTo>
                  <a:cubicBezTo>
                    <a:pt x="1" y="37040"/>
                    <a:pt x="1353" y="38392"/>
                    <a:pt x="3032" y="38392"/>
                  </a:cubicBezTo>
                  <a:lnTo>
                    <a:pt x="35362" y="38392"/>
                  </a:lnTo>
                  <a:cubicBezTo>
                    <a:pt x="37041" y="38392"/>
                    <a:pt x="38393" y="37040"/>
                    <a:pt x="38393" y="35361"/>
                  </a:cubicBezTo>
                  <a:lnTo>
                    <a:pt x="38393" y="3032"/>
                  </a:lnTo>
                  <a:cubicBezTo>
                    <a:pt x="38393" y="1353"/>
                    <a:pt x="37041" y="1"/>
                    <a:pt x="353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46">
              <a:extLst>
                <a:ext uri="{FF2B5EF4-FFF2-40B4-BE49-F238E27FC236}">
                  <a16:creationId xmlns:a16="http://schemas.microsoft.com/office/drawing/2014/main" id="{2E931900-511D-28AF-9DC8-C6F68A1D4978}"/>
                </a:ext>
              </a:extLst>
            </p:cNvPr>
            <p:cNvSpPr/>
            <p:nvPr/>
          </p:nvSpPr>
          <p:spPr>
            <a:xfrm>
              <a:off x="-1435125" y="1584779"/>
              <a:ext cx="832300" cy="562550"/>
            </a:xfrm>
            <a:custGeom>
              <a:avLst/>
              <a:gdLst/>
              <a:ahLst/>
              <a:cxnLst/>
              <a:rect l="l" t="t" r="r" b="b"/>
              <a:pathLst>
                <a:path w="33292" h="22502" extrusionOk="0">
                  <a:moveTo>
                    <a:pt x="24957" y="1"/>
                  </a:moveTo>
                  <a:cubicBezTo>
                    <a:pt x="21066" y="1"/>
                    <a:pt x="17695" y="4530"/>
                    <a:pt x="17695" y="4530"/>
                  </a:cubicBezTo>
                  <a:cubicBezTo>
                    <a:pt x="17695" y="4530"/>
                    <a:pt x="14440" y="936"/>
                    <a:pt x="10337" y="936"/>
                  </a:cubicBezTo>
                  <a:cubicBezTo>
                    <a:pt x="8930" y="936"/>
                    <a:pt x="7423" y="1358"/>
                    <a:pt x="5913" y="2493"/>
                  </a:cubicBezTo>
                  <a:cubicBezTo>
                    <a:pt x="1" y="6935"/>
                    <a:pt x="6890" y="21568"/>
                    <a:pt x="17847" y="22468"/>
                  </a:cubicBezTo>
                  <a:cubicBezTo>
                    <a:pt x="18117" y="22490"/>
                    <a:pt x="18382" y="22501"/>
                    <a:pt x="18644" y="22501"/>
                  </a:cubicBezTo>
                  <a:cubicBezTo>
                    <a:pt x="29026" y="22501"/>
                    <a:pt x="33291" y="5452"/>
                    <a:pt x="28337" y="1308"/>
                  </a:cubicBezTo>
                  <a:cubicBezTo>
                    <a:pt x="27212" y="367"/>
                    <a:pt x="26063" y="1"/>
                    <a:pt x="249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46">
              <a:extLst>
                <a:ext uri="{FF2B5EF4-FFF2-40B4-BE49-F238E27FC236}">
                  <a16:creationId xmlns:a16="http://schemas.microsoft.com/office/drawing/2014/main" id="{F4593E1A-4BBB-C510-DA6E-096CDD380C91}"/>
                </a:ext>
              </a:extLst>
            </p:cNvPr>
            <p:cNvSpPr/>
            <p:nvPr/>
          </p:nvSpPr>
          <p:spPr>
            <a:xfrm>
              <a:off x="-1389100" y="1701304"/>
              <a:ext cx="713475" cy="446025"/>
            </a:xfrm>
            <a:custGeom>
              <a:avLst/>
              <a:gdLst/>
              <a:ahLst/>
              <a:cxnLst/>
              <a:rect l="l" t="t" r="r" b="b"/>
              <a:pathLst>
                <a:path w="28539" h="17841" extrusionOk="0">
                  <a:moveTo>
                    <a:pt x="2410" y="1"/>
                  </a:moveTo>
                  <a:cubicBezTo>
                    <a:pt x="1" y="5810"/>
                    <a:pt x="6457" y="17023"/>
                    <a:pt x="16006" y="17807"/>
                  </a:cubicBezTo>
                  <a:cubicBezTo>
                    <a:pt x="16275" y="17829"/>
                    <a:pt x="16540" y="17840"/>
                    <a:pt x="16802" y="17840"/>
                  </a:cubicBezTo>
                  <a:cubicBezTo>
                    <a:pt x="23984" y="17840"/>
                    <a:pt x="28239" y="9681"/>
                    <a:pt x="28539" y="3279"/>
                  </a:cubicBezTo>
                  <a:lnTo>
                    <a:pt x="28539" y="3279"/>
                  </a:lnTo>
                  <a:cubicBezTo>
                    <a:pt x="27201" y="8854"/>
                    <a:pt x="23256" y="14484"/>
                    <a:pt x="17290" y="14484"/>
                  </a:cubicBezTo>
                  <a:cubicBezTo>
                    <a:pt x="17029" y="14484"/>
                    <a:pt x="16763" y="14473"/>
                    <a:pt x="16494" y="14451"/>
                  </a:cubicBezTo>
                  <a:cubicBezTo>
                    <a:pt x="8570" y="13800"/>
                    <a:pt x="2775" y="5968"/>
                    <a:pt x="2410"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46">
              <a:extLst>
                <a:ext uri="{FF2B5EF4-FFF2-40B4-BE49-F238E27FC236}">
                  <a16:creationId xmlns:a16="http://schemas.microsoft.com/office/drawing/2014/main" id="{FA61741D-21E3-363A-D2DE-A3F4E5E0EB48}"/>
                </a:ext>
              </a:extLst>
            </p:cNvPr>
            <p:cNvSpPr/>
            <p:nvPr/>
          </p:nvSpPr>
          <p:spPr>
            <a:xfrm>
              <a:off x="-1423100" y="1584779"/>
              <a:ext cx="741975" cy="549700"/>
            </a:xfrm>
            <a:custGeom>
              <a:avLst/>
              <a:gdLst/>
              <a:ahLst/>
              <a:cxnLst/>
              <a:rect l="l" t="t" r="r" b="b"/>
              <a:pathLst>
                <a:path w="29679" h="21988" extrusionOk="0">
                  <a:moveTo>
                    <a:pt x="24476" y="1"/>
                  </a:moveTo>
                  <a:cubicBezTo>
                    <a:pt x="23499" y="1"/>
                    <a:pt x="22553" y="287"/>
                    <a:pt x="21686" y="716"/>
                  </a:cubicBezTo>
                  <a:cubicBezTo>
                    <a:pt x="21696" y="2646"/>
                    <a:pt x="23667" y="3948"/>
                    <a:pt x="25448" y="4729"/>
                  </a:cubicBezTo>
                  <a:lnTo>
                    <a:pt x="25448" y="4728"/>
                  </a:lnTo>
                  <a:cubicBezTo>
                    <a:pt x="25854" y="4905"/>
                    <a:pt x="26276" y="5079"/>
                    <a:pt x="26719" y="5084"/>
                  </a:cubicBezTo>
                  <a:cubicBezTo>
                    <a:pt x="26726" y="5085"/>
                    <a:pt x="26733" y="5085"/>
                    <a:pt x="26740" y="5085"/>
                  </a:cubicBezTo>
                  <a:cubicBezTo>
                    <a:pt x="27317" y="5085"/>
                    <a:pt x="27856" y="4803"/>
                    <a:pt x="28423" y="4695"/>
                  </a:cubicBezTo>
                  <a:cubicBezTo>
                    <a:pt x="28589" y="4663"/>
                    <a:pt x="28757" y="4647"/>
                    <a:pt x="28926" y="4647"/>
                  </a:cubicBezTo>
                  <a:cubicBezTo>
                    <a:pt x="29180" y="4647"/>
                    <a:pt x="29434" y="4683"/>
                    <a:pt x="29679" y="4755"/>
                  </a:cubicBezTo>
                  <a:cubicBezTo>
                    <a:pt x="29374" y="3289"/>
                    <a:pt x="28774" y="2077"/>
                    <a:pt x="27854" y="1308"/>
                  </a:cubicBezTo>
                  <a:cubicBezTo>
                    <a:pt x="26730" y="367"/>
                    <a:pt x="25582" y="1"/>
                    <a:pt x="24476" y="1"/>
                  </a:cubicBezTo>
                  <a:close/>
                  <a:moveTo>
                    <a:pt x="28656" y="13736"/>
                  </a:moveTo>
                  <a:lnTo>
                    <a:pt x="28656" y="13736"/>
                  </a:lnTo>
                  <a:cubicBezTo>
                    <a:pt x="27546" y="14380"/>
                    <a:pt x="26344" y="14884"/>
                    <a:pt x="25366" y="15711"/>
                  </a:cubicBezTo>
                  <a:cubicBezTo>
                    <a:pt x="24269" y="16638"/>
                    <a:pt x="23486" y="18171"/>
                    <a:pt x="24006" y="19511"/>
                  </a:cubicBezTo>
                  <a:cubicBezTo>
                    <a:pt x="24092" y="19734"/>
                    <a:pt x="24210" y="19941"/>
                    <a:pt x="24341" y="20140"/>
                  </a:cubicBezTo>
                  <a:cubicBezTo>
                    <a:pt x="26257" y="18512"/>
                    <a:pt x="27713" y="16203"/>
                    <a:pt x="28656" y="13736"/>
                  </a:cubicBezTo>
                  <a:close/>
                  <a:moveTo>
                    <a:pt x="9854" y="936"/>
                  </a:moveTo>
                  <a:cubicBezTo>
                    <a:pt x="8448" y="936"/>
                    <a:pt x="6942" y="1358"/>
                    <a:pt x="5432" y="2493"/>
                  </a:cubicBezTo>
                  <a:cubicBezTo>
                    <a:pt x="0" y="6574"/>
                    <a:pt x="5373" y="19255"/>
                    <a:pt x="14780" y="21988"/>
                  </a:cubicBezTo>
                  <a:cubicBezTo>
                    <a:pt x="14759" y="21900"/>
                    <a:pt x="14740" y="21811"/>
                    <a:pt x="14725" y="21720"/>
                  </a:cubicBezTo>
                  <a:cubicBezTo>
                    <a:pt x="14474" y="20210"/>
                    <a:pt x="14897" y="18258"/>
                    <a:pt x="13587" y="17464"/>
                  </a:cubicBezTo>
                  <a:cubicBezTo>
                    <a:pt x="12756" y="16962"/>
                    <a:pt x="11543" y="17234"/>
                    <a:pt x="10870" y="16532"/>
                  </a:cubicBezTo>
                  <a:cubicBezTo>
                    <a:pt x="10564" y="16214"/>
                    <a:pt x="10447" y="15759"/>
                    <a:pt x="10208" y="15387"/>
                  </a:cubicBezTo>
                  <a:cubicBezTo>
                    <a:pt x="9437" y="14183"/>
                    <a:pt x="7522" y="13990"/>
                    <a:pt x="6988" y="12662"/>
                  </a:cubicBezTo>
                  <a:cubicBezTo>
                    <a:pt x="6697" y="11939"/>
                    <a:pt x="6941" y="11095"/>
                    <a:pt x="7387" y="10455"/>
                  </a:cubicBezTo>
                  <a:cubicBezTo>
                    <a:pt x="7832" y="9815"/>
                    <a:pt x="8455" y="9325"/>
                    <a:pt x="9022" y="8791"/>
                  </a:cubicBezTo>
                  <a:cubicBezTo>
                    <a:pt x="9212" y="8611"/>
                    <a:pt x="9403" y="8415"/>
                    <a:pt x="9484" y="8166"/>
                  </a:cubicBezTo>
                  <a:cubicBezTo>
                    <a:pt x="9747" y="7341"/>
                    <a:pt x="8693" y="6610"/>
                    <a:pt x="8742" y="5745"/>
                  </a:cubicBezTo>
                  <a:cubicBezTo>
                    <a:pt x="8788" y="4949"/>
                    <a:pt x="9705" y="4527"/>
                    <a:pt x="10493" y="4401"/>
                  </a:cubicBezTo>
                  <a:cubicBezTo>
                    <a:pt x="11281" y="4275"/>
                    <a:pt x="12187" y="4213"/>
                    <a:pt x="12670" y="3580"/>
                  </a:cubicBezTo>
                  <a:cubicBezTo>
                    <a:pt x="13053" y="3077"/>
                    <a:pt x="13089" y="2313"/>
                    <a:pt x="13305" y="1736"/>
                  </a:cubicBezTo>
                  <a:cubicBezTo>
                    <a:pt x="12279" y="1271"/>
                    <a:pt x="11106" y="936"/>
                    <a:pt x="9854" y="93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46">
              <a:extLst>
                <a:ext uri="{FF2B5EF4-FFF2-40B4-BE49-F238E27FC236}">
                  <a16:creationId xmlns:a16="http://schemas.microsoft.com/office/drawing/2014/main" id="{483B7968-EEFC-9780-BC03-03981228CF65}"/>
                </a:ext>
              </a:extLst>
            </p:cNvPr>
            <p:cNvSpPr/>
            <p:nvPr/>
          </p:nvSpPr>
          <p:spPr>
            <a:xfrm>
              <a:off x="-1341525" y="1701304"/>
              <a:ext cx="287900" cy="433225"/>
            </a:xfrm>
            <a:custGeom>
              <a:avLst/>
              <a:gdLst/>
              <a:ahLst/>
              <a:cxnLst/>
              <a:rect l="l" t="t" r="r" b="b"/>
              <a:pathLst>
                <a:path w="11516" h="17329" extrusionOk="0">
                  <a:moveTo>
                    <a:pt x="507" y="1"/>
                  </a:moveTo>
                  <a:cubicBezTo>
                    <a:pt x="282" y="543"/>
                    <a:pt x="134" y="1133"/>
                    <a:pt x="59" y="1756"/>
                  </a:cubicBezTo>
                  <a:lnTo>
                    <a:pt x="58" y="1769"/>
                  </a:lnTo>
                  <a:cubicBezTo>
                    <a:pt x="46" y="1866"/>
                    <a:pt x="36" y="1967"/>
                    <a:pt x="28" y="2067"/>
                  </a:cubicBezTo>
                  <a:lnTo>
                    <a:pt x="27" y="2090"/>
                  </a:lnTo>
                  <a:cubicBezTo>
                    <a:pt x="18" y="2188"/>
                    <a:pt x="13" y="2286"/>
                    <a:pt x="9" y="2385"/>
                  </a:cubicBezTo>
                  <a:cubicBezTo>
                    <a:pt x="9" y="2395"/>
                    <a:pt x="9" y="2406"/>
                    <a:pt x="7" y="2415"/>
                  </a:cubicBezTo>
                  <a:cubicBezTo>
                    <a:pt x="3" y="2513"/>
                    <a:pt x="2" y="2612"/>
                    <a:pt x="0" y="2711"/>
                  </a:cubicBezTo>
                  <a:lnTo>
                    <a:pt x="0" y="2748"/>
                  </a:lnTo>
                  <a:cubicBezTo>
                    <a:pt x="0" y="2845"/>
                    <a:pt x="2" y="2944"/>
                    <a:pt x="5" y="3043"/>
                  </a:cubicBezTo>
                  <a:cubicBezTo>
                    <a:pt x="5" y="3055"/>
                    <a:pt x="5" y="3069"/>
                    <a:pt x="6" y="3081"/>
                  </a:cubicBezTo>
                  <a:cubicBezTo>
                    <a:pt x="10" y="3180"/>
                    <a:pt x="14" y="3280"/>
                    <a:pt x="21" y="3381"/>
                  </a:cubicBezTo>
                  <a:cubicBezTo>
                    <a:pt x="21" y="3393"/>
                    <a:pt x="22" y="3407"/>
                    <a:pt x="24" y="3419"/>
                  </a:cubicBezTo>
                  <a:cubicBezTo>
                    <a:pt x="31" y="3519"/>
                    <a:pt x="39" y="3621"/>
                    <a:pt x="48" y="3722"/>
                  </a:cubicBezTo>
                  <a:cubicBezTo>
                    <a:pt x="50" y="3735"/>
                    <a:pt x="51" y="3747"/>
                    <a:pt x="53" y="3759"/>
                  </a:cubicBezTo>
                  <a:cubicBezTo>
                    <a:pt x="62" y="3862"/>
                    <a:pt x="73" y="3965"/>
                    <a:pt x="87" y="4068"/>
                  </a:cubicBezTo>
                  <a:cubicBezTo>
                    <a:pt x="88" y="4079"/>
                    <a:pt x="90" y="4090"/>
                    <a:pt x="91" y="4101"/>
                  </a:cubicBezTo>
                  <a:cubicBezTo>
                    <a:pt x="106" y="4207"/>
                    <a:pt x="121" y="4313"/>
                    <a:pt x="138" y="4420"/>
                  </a:cubicBezTo>
                  <a:cubicBezTo>
                    <a:pt x="139" y="4425"/>
                    <a:pt x="140" y="4433"/>
                    <a:pt x="142" y="4440"/>
                  </a:cubicBezTo>
                  <a:cubicBezTo>
                    <a:pt x="160" y="4550"/>
                    <a:pt x="179" y="4661"/>
                    <a:pt x="200" y="4773"/>
                  </a:cubicBezTo>
                  <a:cubicBezTo>
                    <a:pt x="200" y="4773"/>
                    <a:pt x="200" y="4774"/>
                    <a:pt x="200" y="4774"/>
                  </a:cubicBezTo>
                  <a:cubicBezTo>
                    <a:pt x="337" y="5478"/>
                    <a:pt x="529" y="6171"/>
                    <a:pt x="775" y="6847"/>
                  </a:cubicBezTo>
                  <a:cubicBezTo>
                    <a:pt x="783" y="6869"/>
                    <a:pt x="790" y="6891"/>
                    <a:pt x="798" y="6913"/>
                  </a:cubicBezTo>
                  <a:cubicBezTo>
                    <a:pt x="828" y="6996"/>
                    <a:pt x="860" y="7079"/>
                    <a:pt x="891" y="7163"/>
                  </a:cubicBezTo>
                  <a:cubicBezTo>
                    <a:pt x="908" y="7202"/>
                    <a:pt x="923" y="7244"/>
                    <a:pt x="939" y="7285"/>
                  </a:cubicBezTo>
                  <a:cubicBezTo>
                    <a:pt x="968" y="7358"/>
                    <a:pt x="997" y="7430"/>
                    <a:pt x="1027" y="7503"/>
                  </a:cubicBezTo>
                  <a:cubicBezTo>
                    <a:pt x="1049" y="7554"/>
                    <a:pt x="1070" y="7606"/>
                    <a:pt x="1090" y="7657"/>
                  </a:cubicBezTo>
                  <a:cubicBezTo>
                    <a:pt x="1119" y="7724"/>
                    <a:pt x="1148" y="7790"/>
                    <a:pt x="1177" y="7856"/>
                  </a:cubicBezTo>
                  <a:cubicBezTo>
                    <a:pt x="1202" y="7914"/>
                    <a:pt x="1228" y="7971"/>
                    <a:pt x="1254" y="8029"/>
                  </a:cubicBezTo>
                  <a:cubicBezTo>
                    <a:pt x="1281" y="8091"/>
                    <a:pt x="1310" y="8152"/>
                    <a:pt x="1339" y="8213"/>
                  </a:cubicBezTo>
                  <a:cubicBezTo>
                    <a:pt x="1368" y="8275"/>
                    <a:pt x="1398" y="8338"/>
                    <a:pt x="1427" y="8399"/>
                  </a:cubicBezTo>
                  <a:cubicBezTo>
                    <a:pt x="1456" y="8457"/>
                    <a:pt x="1483" y="8515"/>
                    <a:pt x="1512" y="8571"/>
                  </a:cubicBezTo>
                  <a:cubicBezTo>
                    <a:pt x="1545" y="8638"/>
                    <a:pt x="1578" y="8704"/>
                    <a:pt x="1612" y="8770"/>
                  </a:cubicBezTo>
                  <a:cubicBezTo>
                    <a:pt x="1640" y="8824"/>
                    <a:pt x="1667" y="8877"/>
                    <a:pt x="1696" y="8931"/>
                  </a:cubicBezTo>
                  <a:cubicBezTo>
                    <a:pt x="1733" y="9001"/>
                    <a:pt x="1770" y="9071"/>
                    <a:pt x="1808" y="9141"/>
                  </a:cubicBezTo>
                  <a:cubicBezTo>
                    <a:pt x="1835" y="9190"/>
                    <a:pt x="1862" y="9240"/>
                    <a:pt x="1889" y="9289"/>
                  </a:cubicBezTo>
                  <a:cubicBezTo>
                    <a:pt x="1931" y="9363"/>
                    <a:pt x="1972" y="9437"/>
                    <a:pt x="2014" y="9510"/>
                  </a:cubicBezTo>
                  <a:cubicBezTo>
                    <a:pt x="2040" y="9557"/>
                    <a:pt x="2067" y="9602"/>
                    <a:pt x="2094" y="9647"/>
                  </a:cubicBezTo>
                  <a:cubicBezTo>
                    <a:pt x="2139" y="9724"/>
                    <a:pt x="2186" y="9802"/>
                    <a:pt x="2233" y="9879"/>
                  </a:cubicBezTo>
                  <a:cubicBezTo>
                    <a:pt x="2257" y="9921"/>
                    <a:pt x="2282" y="9962"/>
                    <a:pt x="2307" y="10002"/>
                  </a:cubicBezTo>
                  <a:cubicBezTo>
                    <a:pt x="2358" y="10084"/>
                    <a:pt x="2410" y="10166"/>
                    <a:pt x="2462" y="10249"/>
                  </a:cubicBezTo>
                  <a:cubicBezTo>
                    <a:pt x="2484" y="10284"/>
                    <a:pt x="2507" y="10320"/>
                    <a:pt x="2531" y="10354"/>
                  </a:cubicBezTo>
                  <a:cubicBezTo>
                    <a:pt x="2588" y="10442"/>
                    <a:pt x="2646" y="10529"/>
                    <a:pt x="2703" y="10615"/>
                  </a:cubicBezTo>
                  <a:cubicBezTo>
                    <a:pt x="2723" y="10645"/>
                    <a:pt x="2743" y="10676"/>
                    <a:pt x="2764" y="10706"/>
                  </a:cubicBezTo>
                  <a:cubicBezTo>
                    <a:pt x="2827" y="10799"/>
                    <a:pt x="2892" y="10891"/>
                    <a:pt x="2957" y="10983"/>
                  </a:cubicBezTo>
                  <a:cubicBezTo>
                    <a:pt x="2975" y="11006"/>
                    <a:pt x="2990" y="11030"/>
                    <a:pt x="3007" y="11052"/>
                  </a:cubicBezTo>
                  <a:cubicBezTo>
                    <a:pt x="3081" y="11155"/>
                    <a:pt x="3155" y="11256"/>
                    <a:pt x="3231" y="11356"/>
                  </a:cubicBezTo>
                  <a:lnTo>
                    <a:pt x="3258" y="11395"/>
                  </a:lnTo>
                  <a:cubicBezTo>
                    <a:pt x="4225" y="12679"/>
                    <a:pt x="5380" y="13865"/>
                    <a:pt x="6693" y="14861"/>
                  </a:cubicBezTo>
                  <a:lnTo>
                    <a:pt x="6698" y="14865"/>
                  </a:lnTo>
                  <a:cubicBezTo>
                    <a:pt x="6815" y="14955"/>
                    <a:pt x="6933" y="15041"/>
                    <a:pt x="7053" y="15128"/>
                  </a:cubicBezTo>
                  <a:lnTo>
                    <a:pt x="7064" y="15134"/>
                  </a:lnTo>
                  <a:cubicBezTo>
                    <a:pt x="7182" y="15220"/>
                    <a:pt x="7301" y="15302"/>
                    <a:pt x="7422" y="15384"/>
                  </a:cubicBezTo>
                  <a:lnTo>
                    <a:pt x="7434" y="15393"/>
                  </a:lnTo>
                  <a:cubicBezTo>
                    <a:pt x="7555" y="15474"/>
                    <a:pt x="7677" y="15555"/>
                    <a:pt x="7799" y="15633"/>
                  </a:cubicBezTo>
                  <a:lnTo>
                    <a:pt x="7810" y="15640"/>
                  </a:lnTo>
                  <a:cubicBezTo>
                    <a:pt x="7935" y="15718"/>
                    <a:pt x="8062" y="15796"/>
                    <a:pt x="8188" y="15872"/>
                  </a:cubicBezTo>
                  <a:lnTo>
                    <a:pt x="8192" y="15874"/>
                  </a:lnTo>
                  <a:cubicBezTo>
                    <a:pt x="9228" y="16489"/>
                    <a:pt x="10340" y="16986"/>
                    <a:pt x="11516" y="17328"/>
                  </a:cubicBezTo>
                  <a:cubicBezTo>
                    <a:pt x="11494" y="17239"/>
                    <a:pt x="11476" y="17150"/>
                    <a:pt x="11461" y="17060"/>
                  </a:cubicBezTo>
                  <a:cubicBezTo>
                    <a:pt x="11277" y="15951"/>
                    <a:pt x="11452" y="14606"/>
                    <a:pt x="11043" y="13655"/>
                  </a:cubicBezTo>
                  <a:cubicBezTo>
                    <a:pt x="10071" y="13292"/>
                    <a:pt x="9150" y="12821"/>
                    <a:pt x="8284" y="12271"/>
                  </a:cubicBezTo>
                  <a:cubicBezTo>
                    <a:pt x="8030" y="12188"/>
                    <a:pt x="7797" y="12069"/>
                    <a:pt x="7606" y="11871"/>
                  </a:cubicBezTo>
                  <a:cubicBezTo>
                    <a:pt x="7565" y="11827"/>
                    <a:pt x="7525" y="11779"/>
                    <a:pt x="7489" y="11730"/>
                  </a:cubicBezTo>
                  <a:cubicBezTo>
                    <a:pt x="6347" y="10903"/>
                    <a:pt x="5317" y="9934"/>
                    <a:pt x="4421" y="8877"/>
                  </a:cubicBezTo>
                  <a:cubicBezTo>
                    <a:pt x="4123" y="8642"/>
                    <a:pt x="3873" y="8368"/>
                    <a:pt x="3728" y="8010"/>
                  </a:cubicBezTo>
                  <a:cubicBezTo>
                    <a:pt x="1826" y="5474"/>
                    <a:pt x="664" y="2565"/>
                    <a:pt x="5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46">
              <a:extLst>
                <a:ext uri="{FF2B5EF4-FFF2-40B4-BE49-F238E27FC236}">
                  <a16:creationId xmlns:a16="http://schemas.microsoft.com/office/drawing/2014/main" id="{AC3600E0-FD4B-D787-33CC-DA6BCB8130B6}"/>
                </a:ext>
              </a:extLst>
            </p:cNvPr>
            <p:cNvSpPr/>
            <p:nvPr/>
          </p:nvSpPr>
          <p:spPr>
            <a:xfrm>
              <a:off x="-829875" y="1928204"/>
              <a:ext cx="123200" cy="159975"/>
            </a:xfrm>
            <a:custGeom>
              <a:avLst/>
              <a:gdLst/>
              <a:ahLst/>
              <a:cxnLst/>
              <a:rect l="l" t="t" r="r" b="b"/>
              <a:pathLst>
                <a:path w="4928" h="6399" extrusionOk="0">
                  <a:moveTo>
                    <a:pt x="4927" y="0"/>
                  </a:moveTo>
                  <a:lnTo>
                    <a:pt x="4927" y="0"/>
                  </a:lnTo>
                  <a:cubicBezTo>
                    <a:pt x="4283" y="371"/>
                    <a:pt x="3612" y="698"/>
                    <a:pt x="2970" y="1067"/>
                  </a:cubicBezTo>
                  <a:cubicBezTo>
                    <a:pt x="2221" y="2036"/>
                    <a:pt x="1366" y="2896"/>
                    <a:pt x="409" y="3589"/>
                  </a:cubicBezTo>
                  <a:cubicBezTo>
                    <a:pt x="95" y="4293"/>
                    <a:pt x="0" y="5062"/>
                    <a:pt x="277" y="5776"/>
                  </a:cubicBezTo>
                  <a:cubicBezTo>
                    <a:pt x="363" y="5995"/>
                    <a:pt x="479" y="6201"/>
                    <a:pt x="610" y="6399"/>
                  </a:cubicBezTo>
                  <a:cubicBezTo>
                    <a:pt x="681" y="6340"/>
                    <a:pt x="751" y="6281"/>
                    <a:pt x="821" y="6219"/>
                  </a:cubicBezTo>
                  <a:cubicBezTo>
                    <a:pt x="853" y="6190"/>
                    <a:pt x="886" y="6163"/>
                    <a:pt x="917" y="6134"/>
                  </a:cubicBezTo>
                  <a:cubicBezTo>
                    <a:pt x="1061" y="6001"/>
                    <a:pt x="1204" y="5865"/>
                    <a:pt x="1344" y="5726"/>
                  </a:cubicBezTo>
                  <a:cubicBezTo>
                    <a:pt x="1369" y="5700"/>
                    <a:pt x="1394" y="5674"/>
                    <a:pt x="1420" y="5648"/>
                  </a:cubicBezTo>
                  <a:cubicBezTo>
                    <a:pt x="1534" y="5531"/>
                    <a:pt x="1646" y="5410"/>
                    <a:pt x="1759" y="5290"/>
                  </a:cubicBezTo>
                  <a:cubicBezTo>
                    <a:pt x="1794" y="5248"/>
                    <a:pt x="1831" y="5209"/>
                    <a:pt x="1869" y="5167"/>
                  </a:cubicBezTo>
                  <a:cubicBezTo>
                    <a:pt x="1985" y="5034"/>
                    <a:pt x="2102" y="4898"/>
                    <a:pt x="2216" y="4761"/>
                  </a:cubicBezTo>
                  <a:cubicBezTo>
                    <a:pt x="2230" y="4743"/>
                    <a:pt x="2243" y="4727"/>
                    <a:pt x="2257" y="4710"/>
                  </a:cubicBezTo>
                  <a:cubicBezTo>
                    <a:pt x="2383" y="4555"/>
                    <a:pt x="2506" y="4397"/>
                    <a:pt x="2626" y="4237"/>
                  </a:cubicBezTo>
                  <a:cubicBezTo>
                    <a:pt x="2658" y="4193"/>
                    <a:pt x="2689" y="4149"/>
                    <a:pt x="2721" y="4106"/>
                  </a:cubicBezTo>
                  <a:cubicBezTo>
                    <a:pt x="2813" y="3981"/>
                    <a:pt x="2902" y="3855"/>
                    <a:pt x="2990" y="3727"/>
                  </a:cubicBezTo>
                  <a:cubicBezTo>
                    <a:pt x="3022" y="3681"/>
                    <a:pt x="3053" y="3635"/>
                    <a:pt x="3085" y="3590"/>
                  </a:cubicBezTo>
                  <a:cubicBezTo>
                    <a:pt x="3195" y="3424"/>
                    <a:pt x="3303" y="3257"/>
                    <a:pt x="3409" y="3086"/>
                  </a:cubicBezTo>
                  <a:cubicBezTo>
                    <a:pt x="3425" y="3059"/>
                    <a:pt x="3442" y="3031"/>
                    <a:pt x="3458" y="3004"/>
                  </a:cubicBezTo>
                  <a:cubicBezTo>
                    <a:pt x="3547" y="2858"/>
                    <a:pt x="3634" y="2712"/>
                    <a:pt x="3719" y="2562"/>
                  </a:cubicBezTo>
                  <a:cubicBezTo>
                    <a:pt x="3751" y="2506"/>
                    <a:pt x="3782" y="2449"/>
                    <a:pt x="3814" y="2393"/>
                  </a:cubicBezTo>
                  <a:cubicBezTo>
                    <a:pt x="3889" y="2257"/>
                    <a:pt x="3963" y="2120"/>
                    <a:pt x="4035" y="1981"/>
                  </a:cubicBezTo>
                  <a:cubicBezTo>
                    <a:pt x="4058" y="1936"/>
                    <a:pt x="4083" y="1892"/>
                    <a:pt x="4106" y="1847"/>
                  </a:cubicBezTo>
                  <a:cubicBezTo>
                    <a:pt x="4195" y="1671"/>
                    <a:pt x="4283" y="1493"/>
                    <a:pt x="4367" y="1314"/>
                  </a:cubicBezTo>
                  <a:cubicBezTo>
                    <a:pt x="4392" y="1261"/>
                    <a:pt x="4416" y="1206"/>
                    <a:pt x="4441" y="1152"/>
                  </a:cubicBezTo>
                  <a:cubicBezTo>
                    <a:pt x="4503" y="1018"/>
                    <a:pt x="4563" y="882"/>
                    <a:pt x="4622" y="744"/>
                  </a:cubicBezTo>
                  <a:cubicBezTo>
                    <a:pt x="4648" y="684"/>
                    <a:pt x="4675" y="622"/>
                    <a:pt x="4701" y="560"/>
                  </a:cubicBezTo>
                  <a:cubicBezTo>
                    <a:pt x="4772" y="390"/>
                    <a:pt x="4841" y="220"/>
                    <a:pt x="4908" y="47"/>
                  </a:cubicBezTo>
                  <a:cubicBezTo>
                    <a:pt x="4913" y="32"/>
                    <a:pt x="4920" y="15"/>
                    <a:pt x="49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46">
              <a:extLst>
                <a:ext uri="{FF2B5EF4-FFF2-40B4-BE49-F238E27FC236}">
                  <a16:creationId xmlns:a16="http://schemas.microsoft.com/office/drawing/2014/main" id="{1CB347FF-F161-9D05-C7E4-CB18A068FFAC}"/>
                </a:ext>
              </a:extLst>
            </p:cNvPr>
            <p:cNvSpPr/>
            <p:nvPr/>
          </p:nvSpPr>
          <p:spPr>
            <a:xfrm>
              <a:off x="-1067800" y="1744004"/>
              <a:ext cx="46050" cy="67800"/>
            </a:xfrm>
            <a:custGeom>
              <a:avLst/>
              <a:gdLst/>
              <a:ahLst/>
              <a:cxnLst/>
              <a:rect l="l" t="t" r="r" b="b"/>
              <a:pathLst>
                <a:path w="1842" h="2712" extrusionOk="0">
                  <a:moveTo>
                    <a:pt x="887" y="1"/>
                  </a:moveTo>
                  <a:cubicBezTo>
                    <a:pt x="839" y="1"/>
                    <a:pt x="792" y="6"/>
                    <a:pt x="745" y="17"/>
                  </a:cubicBezTo>
                  <a:cubicBezTo>
                    <a:pt x="743" y="17"/>
                    <a:pt x="740" y="17"/>
                    <a:pt x="738" y="17"/>
                  </a:cubicBezTo>
                  <a:cubicBezTo>
                    <a:pt x="665" y="17"/>
                    <a:pt x="593" y="37"/>
                    <a:pt x="531" y="73"/>
                  </a:cubicBezTo>
                  <a:cubicBezTo>
                    <a:pt x="428" y="108"/>
                    <a:pt x="333" y="168"/>
                    <a:pt x="260" y="249"/>
                  </a:cubicBezTo>
                  <a:cubicBezTo>
                    <a:pt x="107" y="415"/>
                    <a:pt x="19" y="614"/>
                    <a:pt x="13" y="845"/>
                  </a:cubicBezTo>
                  <a:cubicBezTo>
                    <a:pt x="0" y="1389"/>
                    <a:pt x="221" y="2712"/>
                    <a:pt x="970" y="2712"/>
                  </a:cubicBezTo>
                  <a:cubicBezTo>
                    <a:pt x="1019" y="2712"/>
                    <a:pt x="1071" y="2706"/>
                    <a:pt x="1125" y="2694"/>
                  </a:cubicBezTo>
                  <a:cubicBezTo>
                    <a:pt x="1252" y="2677"/>
                    <a:pt x="1370" y="2628"/>
                    <a:pt x="1470" y="2551"/>
                  </a:cubicBezTo>
                  <a:cubicBezTo>
                    <a:pt x="1739" y="2342"/>
                    <a:pt x="1842" y="1959"/>
                    <a:pt x="1840" y="1556"/>
                  </a:cubicBezTo>
                  <a:cubicBezTo>
                    <a:pt x="1838" y="1099"/>
                    <a:pt x="1702" y="617"/>
                    <a:pt x="1519" y="334"/>
                  </a:cubicBezTo>
                  <a:cubicBezTo>
                    <a:pt x="1460" y="243"/>
                    <a:pt x="1378" y="168"/>
                    <a:pt x="1282" y="117"/>
                  </a:cubicBezTo>
                  <a:lnTo>
                    <a:pt x="1081" y="31"/>
                  </a:lnTo>
                  <a:cubicBezTo>
                    <a:pt x="1018" y="11"/>
                    <a:pt x="952" y="1"/>
                    <a:pt x="8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46">
              <a:extLst>
                <a:ext uri="{FF2B5EF4-FFF2-40B4-BE49-F238E27FC236}">
                  <a16:creationId xmlns:a16="http://schemas.microsoft.com/office/drawing/2014/main" id="{01057985-6AF9-4431-F380-71B14AE6E891}"/>
                </a:ext>
              </a:extLst>
            </p:cNvPr>
            <p:cNvSpPr/>
            <p:nvPr/>
          </p:nvSpPr>
          <p:spPr>
            <a:xfrm>
              <a:off x="-930525" y="1725704"/>
              <a:ext cx="46100" cy="67825"/>
            </a:xfrm>
            <a:custGeom>
              <a:avLst/>
              <a:gdLst/>
              <a:ahLst/>
              <a:cxnLst/>
              <a:rect l="l" t="t" r="r" b="b"/>
              <a:pathLst>
                <a:path w="1844" h="2713" extrusionOk="0">
                  <a:moveTo>
                    <a:pt x="885" y="1"/>
                  </a:moveTo>
                  <a:cubicBezTo>
                    <a:pt x="838" y="1"/>
                    <a:pt x="791" y="6"/>
                    <a:pt x="745" y="16"/>
                  </a:cubicBezTo>
                  <a:cubicBezTo>
                    <a:pt x="671" y="16"/>
                    <a:pt x="597" y="35"/>
                    <a:pt x="532" y="73"/>
                  </a:cubicBezTo>
                  <a:cubicBezTo>
                    <a:pt x="428" y="108"/>
                    <a:pt x="335" y="167"/>
                    <a:pt x="261" y="248"/>
                  </a:cubicBezTo>
                  <a:cubicBezTo>
                    <a:pt x="108" y="415"/>
                    <a:pt x="19" y="614"/>
                    <a:pt x="13" y="844"/>
                  </a:cubicBezTo>
                  <a:cubicBezTo>
                    <a:pt x="1" y="1388"/>
                    <a:pt x="222" y="2712"/>
                    <a:pt x="971" y="2712"/>
                  </a:cubicBezTo>
                  <a:cubicBezTo>
                    <a:pt x="1021" y="2712"/>
                    <a:pt x="1073" y="2706"/>
                    <a:pt x="1127" y="2694"/>
                  </a:cubicBezTo>
                  <a:cubicBezTo>
                    <a:pt x="1252" y="2678"/>
                    <a:pt x="1371" y="2628"/>
                    <a:pt x="1471" y="2550"/>
                  </a:cubicBezTo>
                  <a:cubicBezTo>
                    <a:pt x="1740" y="2343"/>
                    <a:pt x="1843" y="1958"/>
                    <a:pt x="1842" y="1555"/>
                  </a:cubicBezTo>
                  <a:cubicBezTo>
                    <a:pt x="1839" y="1098"/>
                    <a:pt x="1702" y="616"/>
                    <a:pt x="1519" y="334"/>
                  </a:cubicBezTo>
                  <a:cubicBezTo>
                    <a:pt x="1460" y="242"/>
                    <a:pt x="1379" y="168"/>
                    <a:pt x="1283" y="116"/>
                  </a:cubicBezTo>
                  <a:lnTo>
                    <a:pt x="1082" y="31"/>
                  </a:lnTo>
                  <a:cubicBezTo>
                    <a:pt x="1018" y="11"/>
                    <a:pt x="951" y="1"/>
                    <a:pt x="8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46">
              <a:extLst>
                <a:ext uri="{FF2B5EF4-FFF2-40B4-BE49-F238E27FC236}">
                  <a16:creationId xmlns:a16="http://schemas.microsoft.com/office/drawing/2014/main" id="{991D63F8-7146-A79D-CCE9-914B1D37EA97}"/>
                </a:ext>
              </a:extLst>
            </p:cNvPr>
            <p:cNvSpPr/>
            <p:nvPr/>
          </p:nvSpPr>
          <p:spPr>
            <a:xfrm>
              <a:off x="-1066200" y="1828304"/>
              <a:ext cx="204450" cy="113250"/>
            </a:xfrm>
            <a:custGeom>
              <a:avLst/>
              <a:gdLst/>
              <a:ahLst/>
              <a:cxnLst/>
              <a:rect l="l" t="t" r="r" b="b"/>
              <a:pathLst>
                <a:path w="8178" h="4530" extrusionOk="0">
                  <a:moveTo>
                    <a:pt x="7385" y="1"/>
                  </a:moveTo>
                  <a:cubicBezTo>
                    <a:pt x="5910" y="1"/>
                    <a:pt x="0" y="501"/>
                    <a:pt x="0" y="872"/>
                  </a:cubicBezTo>
                  <a:cubicBezTo>
                    <a:pt x="0" y="1382"/>
                    <a:pt x="1002" y="4529"/>
                    <a:pt x="3888" y="4529"/>
                  </a:cubicBezTo>
                  <a:cubicBezTo>
                    <a:pt x="4107" y="4529"/>
                    <a:pt x="4336" y="4511"/>
                    <a:pt x="4577" y="4473"/>
                  </a:cubicBezTo>
                  <a:cubicBezTo>
                    <a:pt x="7995" y="3924"/>
                    <a:pt x="8178" y="140"/>
                    <a:pt x="7689" y="18"/>
                  </a:cubicBezTo>
                  <a:cubicBezTo>
                    <a:pt x="7643" y="6"/>
                    <a:pt x="7538" y="1"/>
                    <a:pt x="73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46">
              <a:extLst>
                <a:ext uri="{FF2B5EF4-FFF2-40B4-BE49-F238E27FC236}">
                  <a16:creationId xmlns:a16="http://schemas.microsoft.com/office/drawing/2014/main" id="{0E3E8057-A333-54B2-3E4E-402C31846FB1}"/>
                </a:ext>
              </a:extLst>
            </p:cNvPr>
            <p:cNvSpPr/>
            <p:nvPr/>
          </p:nvSpPr>
          <p:spPr>
            <a:xfrm>
              <a:off x="-1038900" y="1882029"/>
              <a:ext cx="151450" cy="59525"/>
            </a:xfrm>
            <a:custGeom>
              <a:avLst/>
              <a:gdLst/>
              <a:ahLst/>
              <a:cxnLst/>
              <a:rect l="l" t="t" r="r" b="b"/>
              <a:pathLst>
                <a:path w="6058" h="2381" extrusionOk="0">
                  <a:moveTo>
                    <a:pt x="3253" y="0"/>
                  </a:moveTo>
                  <a:cubicBezTo>
                    <a:pt x="2090" y="0"/>
                    <a:pt x="925" y="343"/>
                    <a:pt x="1" y="1037"/>
                  </a:cubicBezTo>
                  <a:cubicBezTo>
                    <a:pt x="616" y="1767"/>
                    <a:pt x="1523" y="2380"/>
                    <a:pt x="2797" y="2380"/>
                  </a:cubicBezTo>
                  <a:cubicBezTo>
                    <a:pt x="3015" y="2380"/>
                    <a:pt x="3245" y="2362"/>
                    <a:pt x="3485" y="2324"/>
                  </a:cubicBezTo>
                  <a:cubicBezTo>
                    <a:pt x="4733" y="2122"/>
                    <a:pt x="5548" y="1490"/>
                    <a:pt x="6058" y="764"/>
                  </a:cubicBezTo>
                  <a:cubicBezTo>
                    <a:pt x="5451" y="369"/>
                    <a:pt x="4733" y="142"/>
                    <a:pt x="4009" y="49"/>
                  </a:cubicBezTo>
                  <a:cubicBezTo>
                    <a:pt x="3759" y="16"/>
                    <a:pt x="3506" y="0"/>
                    <a:pt x="3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46">
              <a:extLst>
                <a:ext uri="{FF2B5EF4-FFF2-40B4-BE49-F238E27FC236}">
                  <a16:creationId xmlns:a16="http://schemas.microsoft.com/office/drawing/2014/main" id="{8B921452-C605-72E9-AE58-A899D89191DD}"/>
                </a:ext>
              </a:extLst>
            </p:cNvPr>
            <p:cNvSpPr/>
            <p:nvPr/>
          </p:nvSpPr>
          <p:spPr>
            <a:xfrm>
              <a:off x="-1138550" y="1794329"/>
              <a:ext cx="56175" cy="55400"/>
            </a:xfrm>
            <a:custGeom>
              <a:avLst/>
              <a:gdLst/>
              <a:ahLst/>
              <a:cxnLst/>
              <a:rect l="l" t="t" r="r" b="b"/>
              <a:pathLst>
                <a:path w="2247" h="2216" extrusionOk="0">
                  <a:moveTo>
                    <a:pt x="28" y="982"/>
                  </a:moveTo>
                  <a:lnTo>
                    <a:pt x="32" y="992"/>
                  </a:lnTo>
                  <a:lnTo>
                    <a:pt x="32" y="992"/>
                  </a:lnTo>
                  <a:cubicBezTo>
                    <a:pt x="31" y="989"/>
                    <a:pt x="29" y="985"/>
                    <a:pt x="28" y="982"/>
                  </a:cubicBezTo>
                  <a:close/>
                  <a:moveTo>
                    <a:pt x="1681" y="0"/>
                  </a:moveTo>
                  <a:cubicBezTo>
                    <a:pt x="1636" y="0"/>
                    <a:pt x="1593" y="7"/>
                    <a:pt x="1551" y="21"/>
                  </a:cubicBezTo>
                  <a:cubicBezTo>
                    <a:pt x="1406" y="69"/>
                    <a:pt x="1288" y="162"/>
                    <a:pt x="1174" y="264"/>
                  </a:cubicBezTo>
                  <a:cubicBezTo>
                    <a:pt x="1079" y="349"/>
                    <a:pt x="1027" y="467"/>
                    <a:pt x="980" y="585"/>
                  </a:cubicBezTo>
                  <a:cubicBezTo>
                    <a:pt x="847" y="492"/>
                    <a:pt x="694" y="414"/>
                    <a:pt x="535" y="414"/>
                  </a:cubicBezTo>
                  <a:cubicBezTo>
                    <a:pt x="531" y="414"/>
                    <a:pt x="527" y="414"/>
                    <a:pt x="523" y="415"/>
                  </a:cubicBezTo>
                  <a:cubicBezTo>
                    <a:pt x="493" y="409"/>
                    <a:pt x="462" y="406"/>
                    <a:pt x="431" y="406"/>
                  </a:cubicBezTo>
                  <a:cubicBezTo>
                    <a:pt x="384" y="406"/>
                    <a:pt x="338" y="412"/>
                    <a:pt x="293" y="426"/>
                  </a:cubicBezTo>
                  <a:cubicBezTo>
                    <a:pt x="151" y="467"/>
                    <a:pt x="72" y="545"/>
                    <a:pt x="17" y="680"/>
                  </a:cubicBezTo>
                  <a:cubicBezTo>
                    <a:pt x="0" y="723"/>
                    <a:pt x="0" y="771"/>
                    <a:pt x="0" y="817"/>
                  </a:cubicBezTo>
                  <a:cubicBezTo>
                    <a:pt x="0" y="877"/>
                    <a:pt x="13" y="938"/>
                    <a:pt x="36" y="993"/>
                  </a:cubicBezTo>
                  <a:lnTo>
                    <a:pt x="36" y="1001"/>
                  </a:lnTo>
                  <a:lnTo>
                    <a:pt x="32" y="992"/>
                  </a:lnTo>
                  <a:lnTo>
                    <a:pt x="32" y="992"/>
                  </a:lnTo>
                  <a:cubicBezTo>
                    <a:pt x="34" y="997"/>
                    <a:pt x="35" y="1002"/>
                    <a:pt x="36" y="1006"/>
                  </a:cubicBezTo>
                  <a:cubicBezTo>
                    <a:pt x="47" y="1078"/>
                    <a:pt x="69" y="1148"/>
                    <a:pt x="103" y="1211"/>
                  </a:cubicBezTo>
                  <a:cubicBezTo>
                    <a:pt x="122" y="1248"/>
                    <a:pt x="144" y="1282"/>
                    <a:pt x="164" y="1318"/>
                  </a:cubicBezTo>
                  <a:cubicBezTo>
                    <a:pt x="203" y="1393"/>
                    <a:pt x="249" y="1466"/>
                    <a:pt x="299" y="1535"/>
                  </a:cubicBezTo>
                  <a:cubicBezTo>
                    <a:pt x="427" y="1708"/>
                    <a:pt x="556" y="1889"/>
                    <a:pt x="724" y="2029"/>
                  </a:cubicBezTo>
                  <a:cubicBezTo>
                    <a:pt x="838" y="2125"/>
                    <a:pt x="949" y="2190"/>
                    <a:pt x="1100" y="2209"/>
                  </a:cubicBezTo>
                  <a:cubicBezTo>
                    <a:pt x="1133" y="2213"/>
                    <a:pt x="1168" y="2216"/>
                    <a:pt x="1202" y="2216"/>
                  </a:cubicBezTo>
                  <a:cubicBezTo>
                    <a:pt x="1312" y="2216"/>
                    <a:pt x="1424" y="2191"/>
                    <a:pt x="1517" y="2132"/>
                  </a:cubicBezTo>
                  <a:cubicBezTo>
                    <a:pt x="1693" y="2018"/>
                    <a:pt x="1855" y="1877"/>
                    <a:pt x="1965" y="1695"/>
                  </a:cubicBezTo>
                  <a:cubicBezTo>
                    <a:pt x="2047" y="1561"/>
                    <a:pt x="2103" y="1407"/>
                    <a:pt x="2151" y="1257"/>
                  </a:cubicBezTo>
                  <a:cubicBezTo>
                    <a:pt x="2184" y="1154"/>
                    <a:pt x="2197" y="1049"/>
                    <a:pt x="2216" y="943"/>
                  </a:cubicBezTo>
                  <a:cubicBezTo>
                    <a:pt x="2228" y="869"/>
                    <a:pt x="2246" y="791"/>
                    <a:pt x="2245" y="715"/>
                  </a:cubicBezTo>
                  <a:cubicBezTo>
                    <a:pt x="2241" y="638"/>
                    <a:pt x="2227" y="564"/>
                    <a:pt x="2206" y="491"/>
                  </a:cubicBezTo>
                  <a:cubicBezTo>
                    <a:pt x="2183" y="408"/>
                    <a:pt x="2164" y="331"/>
                    <a:pt x="2123" y="253"/>
                  </a:cubicBezTo>
                  <a:cubicBezTo>
                    <a:pt x="2042" y="102"/>
                    <a:pt x="1856"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46">
              <a:extLst>
                <a:ext uri="{FF2B5EF4-FFF2-40B4-BE49-F238E27FC236}">
                  <a16:creationId xmlns:a16="http://schemas.microsoft.com/office/drawing/2014/main" id="{BC3443C8-D364-3A8C-B890-81ECD3202C86}"/>
                </a:ext>
              </a:extLst>
            </p:cNvPr>
            <p:cNvSpPr/>
            <p:nvPr/>
          </p:nvSpPr>
          <p:spPr>
            <a:xfrm>
              <a:off x="-865125" y="1764654"/>
              <a:ext cx="69475" cy="50825"/>
            </a:xfrm>
            <a:custGeom>
              <a:avLst/>
              <a:gdLst/>
              <a:ahLst/>
              <a:cxnLst/>
              <a:rect l="l" t="t" r="r" b="b"/>
              <a:pathLst>
                <a:path w="2779" h="2033" extrusionOk="0">
                  <a:moveTo>
                    <a:pt x="1995" y="1"/>
                  </a:moveTo>
                  <a:cubicBezTo>
                    <a:pt x="1944" y="1"/>
                    <a:pt x="1891" y="7"/>
                    <a:pt x="1840" y="19"/>
                  </a:cubicBezTo>
                  <a:cubicBezTo>
                    <a:pt x="1716" y="48"/>
                    <a:pt x="1622" y="130"/>
                    <a:pt x="1532" y="211"/>
                  </a:cubicBezTo>
                  <a:cubicBezTo>
                    <a:pt x="1453" y="288"/>
                    <a:pt x="1383" y="376"/>
                    <a:pt x="1326" y="472"/>
                  </a:cubicBezTo>
                  <a:cubicBezTo>
                    <a:pt x="1277" y="551"/>
                    <a:pt x="1226" y="631"/>
                    <a:pt x="1173" y="709"/>
                  </a:cubicBezTo>
                  <a:lnTo>
                    <a:pt x="1156" y="697"/>
                  </a:lnTo>
                  <a:cubicBezTo>
                    <a:pt x="1023" y="588"/>
                    <a:pt x="889" y="459"/>
                    <a:pt x="736" y="389"/>
                  </a:cubicBezTo>
                  <a:cubicBezTo>
                    <a:pt x="656" y="353"/>
                    <a:pt x="582" y="329"/>
                    <a:pt x="498" y="329"/>
                  </a:cubicBezTo>
                  <a:cubicBezTo>
                    <a:pt x="479" y="329"/>
                    <a:pt x="459" y="331"/>
                    <a:pt x="438" y="333"/>
                  </a:cubicBezTo>
                  <a:cubicBezTo>
                    <a:pt x="339" y="347"/>
                    <a:pt x="238" y="387"/>
                    <a:pt x="169" y="462"/>
                  </a:cubicBezTo>
                  <a:cubicBezTo>
                    <a:pt x="20" y="624"/>
                    <a:pt x="0" y="836"/>
                    <a:pt x="95" y="1030"/>
                  </a:cubicBezTo>
                  <a:cubicBezTo>
                    <a:pt x="176" y="1195"/>
                    <a:pt x="280" y="1349"/>
                    <a:pt x="386" y="1500"/>
                  </a:cubicBezTo>
                  <a:cubicBezTo>
                    <a:pt x="460" y="1607"/>
                    <a:pt x="537" y="1722"/>
                    <a:pt x="635" y="1812"/>
                  </a:cubicBezTo>
                  <a:cubicBezTo>
                    <a:pt x="798" y="1955"/>
                    <a:pt x="1008" y="2033"/>
                    <a:pt x="1224" y="2033"/>
                  </a:cubicBezTo>
                  <a:cubicBezTo>
                    <a:pt x="1242" y="2033"/>
                    <a:pt x="1259" y="2032"/>
                    <a:pt x="1277" y="2031"/>
                  </a:cubicBezTo>
                  <a:cubicBezTo>
                    <a:pt x="1703" y="2005"/>
                    <a:pt x="2028" y="1753"/>
                    <a:pt x="2252" y="1404"/>
                  </a:cubicBezTo>
                  <a:cubicBezTo>
                    <a:pt x="2480" y="1054"/>
                    <a:pt x="2779" y="532"/>
                    <a:pt x="2415" y="168"/>
                  </a:cubicBezTo>
                  <a:cubicBezTo>
                    <a:pt x="2301" y="54"/>
                    <a:pt x="2150" y="1"/>
                    <a:pt x="1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46">
              <a:extLst>
                <a:ext uri="{FF2B5EF4-FFF2-40B4-BE49-F238E27FC236}">
                  <a16:creationId xmlns:a16="http://schemas.microsoft.com/office/drawing/2014/main" id="{88ED1DB8-6263-B049-46A7-9B1B30002ADF}"/>
                </a:ext>
              </a:extLst>
            </p:cNvPr>
            <p:cNvSpPr/>
            <p:nvPr/>
          </p:nvSpPr>
          <p:spPr>
            <a:xfrm>
              <a:off x="-842725" y="1540654"/>
              <a:ext cx="89875" cy="70775"/>
            </a:xfrm>
            <a:custGeom>
              <a:avLst/>
              <a:gdLst/>
              <a:ahLst/>
              <a:cxnLst/>
              <a:rect l="l" t="t" r="r" b="b"/>
              <a:pathLst>
                <a:path w="3595" h="2831" extrusionOk="0">
                  <a:moveTo>
                    <a:pt x="1506" y="1"/>
                  </a:moveTo>
                  <a:cubicBezTo>
                    <a:pt x="1016" y="1"/>
                    <a:pt x="374" y="1025"/>
                    <a:pt x="240" y="1305"/>
                  </a:cubicBezTo>
                  <a:cubicBezTo>
                    <a:pt x="1" y="1806"/>
                    <a:pt x="7" y="2831"/>
                    <a:pt x="709" y="2831"/>
                  </a:cubicBezTo>
                  <a:cubicBezTo>
                    <a:pt x="732" y="2831"/>
                    <a:pt x="757" y="2830"/>
                    <a:pt x="782" y="2827"/>
                  </a:cubicBezTo>
                  <a:cubicBezTo>
                    <a:pt x="1687" y="2741"/>
                    <a:pt x="2586" y="2616"/>
                    <a:pt x="3479" y="2451"/>
                  </a:cubicBezTo>
                  <a:cubicBezTo>
                    <a:pt x="3588" y="2311"/>
                    <a:pt x="3595" y="2090"/>
                    <a:pt x="3468" y="1966"/>
                  </a:cubicBezTo>
                  <a:cubicBezTo>
                    <a:pt x="3418" y="1917"/>
                    <a:pt x="3347" y="1894"/>
                    <a:pt x="3277" y="1894"/>
                  </a:cubicBezTo>
                  <a:cubicBezTo>
                    <a:pt x="3171" y="1894"/>
                    <a:pt x="3065" y="1948"/>
                    <a:pt x="3031" y="2049"/>
                  </a:cubicBezTo>
                  <a:cubicBezTo>
                    <a:pt x="3085" y="1876"/>
                    <a:pt x="2917" y="1692"/>
                    <a:pt x="2737" y="1682"/>
                  </a:cubicBezTo>
                  <a:cubicBezTo>
                    <a:pt x="2730" y="1682"/>
                    <a:pt x="2723" y="1682"/>
                    <a:pt x="2716" y="1682"/>
                  </a:cubicBezTo>
                  <a:cubicBezTo>
                    <a:pt x="2543" y="1682"/>
                    <a:pt x="2387" y="1799"/>
                    <a:pt x="2288" y="1943"/>
                  </a:cubicBezTo>
                  <a:cubicBezTo>
                    <a:pt x="2343" y="1791"/>
                    <a:pt x="2363" y="1627"/>
                    <a:pt x="2348" y="1467"/>
                  </a:cubicBezTo>
                  <a:cubicBezTo>
                    <a:pt x="2343" y="1405"/>
                    <a:pt x="2328" y="1335"/>
                    <a:pt x="2273" y="1305"/>
                  </a:cubicBezTo>
                  <a:cubicBezTo>
                    <a:pt x="2255" y="1295"/>
                    <a:pt x="2236" y="1290"/>
                    <a:pt x="2216" y="1290"/>
                  </a:cubicBezTo>
                  <a:cubicBezTo>
                    <a:pt x="2168" y="1290"/>
                    <a:pt x="2118" y="1315"/>
                    <a:pt x="2075" y="1342"/>
                  </a:cubicBezTo>
                  <a:cubicBezTo>
                    <a:pt x="1909" y="1446"/>
                    <a:pt x="1763" y="1583"/>
                    <a:pt x="1649" y="1744"/>
                  </a:cubicBezTo>
                  <a:cubicBezTo>
                    <a:pt x="1820" y="1329"/>
                    <a:pt x="1895" y="881"/>
                    <a:pt x="1868" y="433"/>
                  </a:cubicBezTo>
                  <a:cubicBezTo>
                    <a:pt x="1861" y="330"/>
                    <a:pt x="1846" y="223"/>
                    <a:pt x="1781" y="143"/>
                  </a:cubicBezTo>
                  <a:cubicBezTo>
                    <a:pt x="1700" y="43"/>
                    <a:pt x="1606" y="1"/>
                    <a:pt x="15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46">
              <a:extLst>
                <a:ext uri="{FF2B5EF4-FFF2-40B4-BE49-F238E27FC236}">
                  <a16:creationId xmlns:a16="http://schemas.microsoft.com/office/drawing/2014/main" id="{2489A386-0D6F-31F3-CBFC-3A5B2D67DEF2}"/>
                </a:ext>
              </a:extLst>
            </p:cNvPr>
            <p:cNvSpPr/>
            <p:nvPr/>
          </p:nvSpPr>
          <p:spPr>
            <a:xfrm>
              <a:off x="-1304675" y="1951304"/>
              <a:ext cx="97050" cy="96475"/>
            </a:xfrm>
            <a:custGeom>
              <a:avLst/>
              <a:gdLst/>
              <a:ahLst/>
              <a:cxnLst/>
              <a:rect l="l" t="t" r="r" b="b"/>
              <a:pathLst>
                <a:path w="3882" h="3859" extrusionOk="0">
                  <a:moveTo>
                    <a:pt x="919" y="0"/>
                  </a:moveTo>
                  <a:cubicBezTo>
                    <a:pt x="713" y="7"/>
                    <a:pt x="510" y="164"/>
                    <a:pt x="492" y="368"/>
                  </a:cubicBezTo>
                  <a:cubicBezTo>
                    <a:pt x="478" y="543"/>
                    <a:pt x="638" y="714"/>
                    <a:pt x="805" y="714"/>
                  </a:cubicBezTo>
                  <a:cubicBezTo>
                    <a:pt x="833" y="714"/>
                    <a:pt x="861" y="709"/>
                    <a:pt x="889" y="699"/>
                  </a:cubicBezTo>
                  <a:lnTo>
                    <a:pt x="889" y="699"/>
                  </a:lnTo>
                  <a:cubicBezTo>
                    <a:pt x="695" y="777"/>
                    <a:pt x="654" y="1064"/>
                    <a:pt x="778" y="1233"/>
                  </a:cubicBezTo>
                  <a:cubicBezTo>
                    <a:pt x="889" y="1384"/>
                    <a:pt x="1085" y="1446"/>
                    <a:pt x="1274" y="1446"/>
                  </a:cubicBezTo>
                  <a:cubicBezTo>
                    <a:pt x="1297" y="1446"/>
                    <a:pt x="1319" y="1445"/>
                    <a:pt x="1342" y="1443"/>
                  </a:cubicBezTo>
                  <a:lnTo>
                    <a:pt x="1342" y="1443"/>
                  </a:lnTo>
                  <a:cubicBezTo>
                    <a:pt x="1165" y="1506"/>
                    <a:pt x="1004" y="1608"/>
                    <a:pt x="871" y="1740"/>
                  </a:cubicBezTo>
                  <a:cubicBezTo>
                    <a:pt x="819" y="1789"/>
                    <a:pt x="770" y="1855"/>
                    <a:pt x="782" y="1926"/>
                  </a:cubicBezTo>
                  <a:cubicBezTo>
                    <a:pt x="796" y="2007"/>
                    <a:pt x="882" y="2050"/>
                    <a:pt x="960" y="2076"/>
                  </a:cubicBezTo>
                  <a:cubicBezTo>
                    <a:pt x="1140" y="2136"/>
                    <a:pt x="1328" y="2166"/>
                    <a:pt x="1517" y="2166"/>
                  </a:cubicBezTo>
                  <a:cubicBezTo>
                    <a:pt x="1556" y="2166"/>
                    <a:pt x="1595" y="2165"/>
                    <a:pt x="1634" y="2162"/>
                  </a:cubicBezTo>
                  <a:lnTo>
                    <a:pt x="1634" y="2162"/>
                  </a:lnTo>
                  <a:cubicBezTo>
                    <a:pt x="1138" y="2315"/>
                    <a:pt x="680" y="2578"/>
                    <a:pt x="299" y="2934"/>
                  </a:cubicBezTo>
                  <a:cubicBezTo>
                    <a:pt x="212" y="3015"/>
                    <a:pt x="126" y="3107"/>
                    <a:pt x="102" y="3224"/>
                  </a:cubicBezTo>
                  <a:cubicBezTo>
                    <a:pt x="0" y="3728"/>
                    <a:pt x="612" y="3859"/>
                    <a:pt x="1224" y="3859"/>
                  </a:cubicBezTo>
                  <a:cubicBezTo>
                    <a:pt x="1664" y="3859"/>
                    <a:pt x="2104" y="3792"/>
                    <a:pt x="2280" y="3748"/>
                  </a:cubicBezTo>
                  <a:cubicBezTo>
                    <a:pt x="2926" y="3590"/>
                    <a:pt x="3882" y="2780"/>
                    <a:pt x="3245" y="2140"/>
                  </a:cubicBezTo>
                  <a:cubicBezTo>
                    <a:pt x="2501" y="1392"/>
                    <a:pt x="1725" y="680"/>
                    <a:pt x="9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3159;p46">
              <a:extLst>
                <a:ext uri="{FF2B5EF4-FFF2-40B4-BE49-F238E27FC236}">
                  <a16:creationId xmlns:a16="http://schemas.microsoft.com/office/drawing/2014/main" id="{C9BB530E-2FE3-2C69-2E5D-7A86C24B7062}"/>
                </a:ext>
              </a:extLst>
            </p:cNvPr>
            <p:cNvSpPr/>
            <p:nvPr/>
          </p:nvSpPr>
          <p:spPr>
            <a:xfrm>
              <a:off x="-1235475" y="1568704"/>
              <a:ext cx="116825" cy="60775"/>
            </a:xfrm>
            <a:custGeom>
              <a:avLst/>
              <a:gdLst/>
              <a:ahLst/>
              <a:cxnLst/>
              <a:rect l="l" t="t" r="r" b="b"/>
              <a:pathLst>
                <a:path w="4673" h="2431" extrusionOk="0">
                  <a:moveTo>
                    <a:pt x="3535" y="0"/>
                  </a:moveTo>
                  <a:cubicBezTo>
                    <a:pt x="3506" y="0"/>
                    <a:pt x="3475" y="4"/>
                    <a:pt x="3445" y="13"/>
                  </a:cubicBezTo>
                  <a:cubicBezTo>
                    <a:pt x="3339" y="43"/>
                    <a:pt x="3253" y="121"/>
                    <a:pt x="3178" y="202"/>
                  </a:cubicBezTo>
                  <a:cubicBezTo>
                    <a:pt x="2929" y="471"/>
                    <a:pt x="2745" y="795"/>
                    <a:pt x="2640" y="1146"/>
                  </a:cubicBezTo>
                  <a:cubicBezTo>
                    <a:pt x="2654" y="877"/>
                    <a:pt x="2436" y="601"/>
                    <a:pt x="2165" y="599"/>
                  </a:cubicBezTo>
                  <a:cubicBezTo>
                    <a:pt x="2165" y="599"/>
                    <a:pt x="2164" y="599"/>
                    <a:pt x="2164" y="599"/>
                  </a:cubicBezTo>
                  <a:cubicBezTo>
                    <a:pt x="1897" y="599"/>
                    <a:pt x="1672" y="921"/>
                    <a:pt x="1797" y="1155"/>
                  </a:cubicBezTo>
                  <a:lnTo>
                    <a:pt x="1797" y="1155"/>
                  </a:lnTo>
                  <a:cubicBezTo>
                    <a:pt x="1635" y="861"/>
                    <a:pt x="1410" y="606"/>
                    <a:pt x="1136" y="411"/>
                  </a:cubicBezTo>
                  <a:cubicBezTo>
                    <a:pt x="1077" y="369"/>
                    <a:pt x="1011" y="328"/>
                    <a:pt x="942" y="328"/>
                  </a:cubicBezTo>
                  <a:cubicBezTo>
                    <a:pt x="930" y="328"/>
                    <a:pt x="917" y="330"/>
                    <a:pt x="905" y="332"/>
                  </a:cubicBezTo>
                  <a:cubicBezTo>
                    <a:pt x="839" y="346"/>
                    <a:pt x="788" y="398"/>
                    <a:pt x="750" y="453"/>
                  </a:cubicBezTo>
                  <a:cubicBezTo>
                    <a:pt x="573" y="711"/>
                    <a:pt x="589" y="1086"/>
                    <a:pt x="791" y="1326"/>
                  </a:cubicBezTo>
                  <a:cubicBezTo>
                    <a:pt x="700" y="1218"/>
                    <a:pt x="596" y="1173"/>
                    <a:pt x="497" y="1173"/>
                  </a:cubicBezTo>
                  <a:cubicBezTo>
                    <a:pt x="230" y="1173"/>
                    <a:pt x="0" y="1501"/>
                    <a:pt x="162" y="1812"/>
                  </a:cubicBezTo>
                  <a:cubicBezTo>
                    <a:pt x="359" y="2188"/>
                    <a:pt x="1011" y="2349"/>
                    <a:pt x="1390" y="2400"/>
                  </a:cubicBezTo>
                  <a:cubicBezTo>
                    <a:pt x="1554" y="2422"/>
                    <a:pt x="1720" y="2430"/>
                    <a:pt x="1887" y="2430"/>
                  </a:cubicBezTo>
                  <a:cubicBezTo>
                    <a:pt x="2158" y="2430"/>
                    <a:pt x="2430" y="2408"/>
                    <a:pt x="2701" y="2385"/>
                  </a:cubicBezTo>
                  <a:lnTo>
                    <a:pt x="4086" y="2269"/>
                  </a:lnTo>
                  <a:cubicBezTo>
                    <a:pt x="4185" y="2261"/>
                    <a:pt x="4289" y="2252"/>
                    <a:pt x="4371" y="2198"/>
                  </a:cubicBezTo>
                  <a:cubicBezTo>
                    <a:pt x="4444" y="2151"/>
                    <a:pt x="4495" y="2077"/>
                    <a:pt x="4533" y="2000"/>
                  </a:cubicBezTo>
                  <a:cubicBezTo>
                    <a:pt x="4634" y="1805"/>
                    <a:pt x="4672" y="1553"/>
                    <a:pt x="4540" y="1377"/>
                  </a:cubicBezTo>
                  <a:cubicBezTo>
                    <a:pt x="4479" y="1295"/>
                    <a:pt x="4373" y="1253"/>
                    <a:pt x="4271" y="1253"/>
                  </a:cubicBezTo>
                  <a:cubicBezTo>
                    <a:pt x="4155" y="1253"/>
                    <a:pt x="4044" y="1308"/>
                    <a:pt x="4013" y="1421"/>
                  </a:cubicBezTo>
                  <a:cubicBezTo>
                    <a:pt x="3975" y="1129"/>
                    <a:pt x="4063" y="829"/>
                    <a:pt x="4024" y="537"/>
                  </a:cubicBezTo>
                  <a:cubicBezTo>
                    <a:pt x="3990" y="275"/>
                    <a:pt x="3782" y="0"/>
                    <a:pt x="35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3160;p46">
              <a:extLst>
                <a:ext uri="{FF2B5EF4-FFF2-40B4-BE49-F238E27FC236}">
                  <a16:creationId xmlns:a16="http://schemas.microsoft.com/office/drawing/2014/main" id="{02A6085B-5013-DF60-BBBF-5815A825E04C}"/>
                </a:ext>
              </a:extLst>
            </p:cNvPr>
            <p:cNvSpPr/>
            <p:nvPr/>
          </p:nvSpPr>
          <p:spPr>
            <a:xfrm>
              <a:off x="-804200" y="1987104"/>
              <a:ext cx="90900" cy="98500"/>
            </a:xfrm>
            <a:custGeom>
              <a:avLst/>
              <a:gdLst/>
              <a:ahLst/>
              <a:cxnLst/>
              <a:rect l="l" t="t" r="r" b="b"/>
              <a:pathLst>
                <a:path w="3636" h="3940" extrusionOk="0">
                  <a:moveTo>
                    <a:pt x="2784" y="1"/>
                  </a:moveTo>
                  <a:cubicBezTo>
                    <a:pt x="2385" y="1"/>
                    <a:pt x="1922" y="373"/>
                    <a:pt x="1671" y="621"/>
                  </a:cubicBezTo>
                  <a:cubicBezTo>
                    <a:pt x="1360" y="929"/>
                    <a:pt x="1120" y="1300"/>
                    <a:pt x="881" y="1668"/>
                  </a:cubicBezTo>
                  <a:lnTo>
                    <a:pt x="126" y="2835"/>
                  </a:lnTo>
                  <a:cubicBezTo>
                    <a:pt x="73" y="2919"/>
                    <a:pt x="18" y="3005"/>
                    <a:pt x="8" y="3105"/>
                  </a:cubicBezTo>
                  <a:cubicBezTo>
                    <a:pt x="0" y="3190"/>
                    <a:pt x="29" y="3276"/>
                    <a:pt x="66" y="3354"/>
                  </a:cubicBezTo>
                  <a:cubicBezTo>
                    <a:pt x="159" y="3551"/>
                    <a:pt x="336" y="3737"/>
                    <a:pt x="556" y="3741"/>
                  </a:cubicBezTo>
                  <a:cubicBezTo>
                    <a:pt x="557" y="3741"/>
                    <a:pt x="558" y="3741"/>
                    <a:pt x="559" y="3741"/>
                  </a:cubicBezTo>
                  <a:cubicBezTo>
                    <a:pt x="776" y="3741"/>
                    <a:pt x="974" y="3471"/>
                    <a:pt x="843" y="3296"/>
                  </a:cubicBezTo>
                  <a:lnTo>
                    <a:pt x="843" y="3296"/>
                  </a:lnTo>
                  <a:cubicBezTo>
                    <a:pt x="1098" y="3444"/>
                    <a:pt x="1281" y="3697"/>
                    <a:pt x="1536" y="3845"/>
                  </a:cubicBezTo>
                  <a:cubicBezTo>
                    <a:pt x="1641" y="3906"/>
                    <a:pt x="1769" y="3940"/>
                    <a:pt x="1893" y="3940"/>
                  </a:cubicBezTo>
                  <a:cubicBezTo>
                    <a:pt x="2071" y="3940"/>
                    <a:pt x="2238" y="3869"/>
                    <a:pt x="2305" y="3707"/>
                  </a:cubicBezTo>
                  <a:cubicBezTo>
                    <a:pt x="2346" y="3605"/>
                    <a:pt x="2335" y="3490"/>
                    <a:pt x="2319" y="3381"/>
                  </a:cubicBezTo>
                  <a:cubicBezTo>
                    <a:pt x="2258" y="3019"/>
                    <a:pt x="2116" y="2674"/>
                    <a:pt x="1900" y="2378"/>
                  </a:cubicBezTo>
                  <a:lnTo>
                    <a:pt x="1900" y="2378"/>
                  </a:lnTo>
                  <a:cubicBezTo>
                    <a:pt x="1996" y="2460"/>
                    <a:pt x="2125" y="2503"/>
                    <a:pt x="2252" y="2503"/>
                  </a:cubicBezTo>
                  <a:cubicBezTo>
                    <a:pt x="2395" y="2503"/>
                    <a:pt x="2535" y="2449"/>
                    <a:pt x="2623" y="2337"/>
                  </a:cubicBezTo>
                  <a:cubicBezTo>
                    <a:pt x="2788" y="2127"/>
                    <a:pt x="2672" y="1749"/>
                    <a:pt x="2408" y="1705"/>
                  </a:cubicBezTo>
                  <a:lnTo>
                    <a:pt x="2408" y="1705"/>
                  </a:lnTo>
                  <a:cubicBezTo>
                    <a:pt x="2525" y="1723"/>
                    <a:pt x="2643" y="1732"/>
                    <a:pt x="2760" y="1732"/>
                  </a:cubicBezTo>
                  <a:cubicBezTo>
                    <a:pt x="2978" y="1732"/>
                    <a:pt x="3194" y="1701"/>
                    <a:pt x="3403" y="1638"/>
                  </a:cubicBezTo>
                  <a:cubicBezTo>
                    <a:pt x="3483" y="1613"/>
                    <a:pt x="3569" y="1577"/>
                    <a:pt x="3605" y="1503"/>
                  </a:cubicBezTo>
                  <a:cubicBezTo>
                    <a:pt x="3635" y="1443"/>
                    <a:pt x="3624" y="1370"/>
                    <a:pt x="3604" y="1307"/>
                  </a:cubicBezTo>
                  <a:cubicBezTo>
                    <a:pt x="3512" y="1016"/>
                    <a:pt x="3218" y="804"/>
                    <a:pt x="2914" y="804"/>
                  </a:cubicBezTo>
                  <a:cubicBezTo>
                    <a:pt x="2906" y="804"/>
                    <a:pt x="2897" y="804"/>
                    <a:pt x="2888" y="804"/>
                  </a:cubicBezTo>
                  <a:cubicBezTo>
                    <a:pt x="3410" y="782"/>
                    <a:pt x="3363" y="96"/>
                    <a:pt x="2887" y="10"/>
                  </a:cubicBezTo>
                  <a:cubicBezTo>
                    <a:pt x="2853" y="4"/>
                    <a:pt x="2819" y="1"/>
                    <a:pt x="27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46">
              <a:extLst>
                <a:ext uri="{FF2B5EF4-FFF2-40B4-BE49-F238E27FC236}">
                  <a16:creationId xmlns:a16="http://schemas.microsoft.com/office/drawing/2014/main" id="{016BA725-2938-FF71-9E06-6217A51EDCDD}"/>
                </a:ext>
              </a:extLst>
            </p:cNvPr>
            <p:cNvSpPr/>
            <p:nvPr/>
          </p:nvSpPr>
          <p:spPr>
            <a:xfrm>
              <a:off x="-1380125" y="1529279"/>
              <a:ext cx="129625" cy="100950"/>
            </a:xfrm>
            <a:custGeom>
              <a:avLst/>
              <a:gdLst/>
              <a:ahLst/>
              <a:cxnLst/>
              <a:rect l="l" t="t" r="r" b="b"/>
              <a:pathLst>
                <a:path w="5185" h="4038" extrusionOk="0">
                  <a:moveTo>
                    <a:pt x="3615" y="858"/>
                  </a:moveTo>
                  <a:cubicBezTo>
                    <a:pt x="3762" y="904"/>
                    <a:pt x="3896" y="973"/>
                    <a:pt x="3992" y="1077"/>
                  </a:cubicBezTo>
                  <a:cubicBezTo>
                    <a:pt x="4116" y="1213"/>
                    <a:pt x="4140" y="1541"/>
                    <a:pt x="3924" y="1541"/>
                  </a:cubicBezTo>
                  <a:cubicBezTo>
                    <a:pt x="3903" y="1541"/>
                    <a:pt x="3881" y="1538"/>
                    <a:pt x="3856" y="1532"/>
                  </a:cubicBezTo>
                  <a:cubicBezTo>
                    <a:pt x="3694" y="1492"/>
                    <a:pt x="3554" y="1286"/>
                    <a:pt x="3546" y="1123"/>
                  </a:cubicBezTo>
                  <a:cubicBezTo>
                    <a:pt x="3540" y="1029"/>
                    <a:pt x="3569" y="940"/>
                    <a:pt x="3615" y="858"/>
                  </a:cubicBezTo>
                  <a:close/>
                  <a:moveTo>
                    <a:pt x="1511" y="2218"/>
                  </a:moveTo>
                  <a:cubicBezTo>
                    <a:pt x="1613" y="2218"/>
                    <a:pt x="1716" y="2235"/>
                    <a:pt x="1801" y="2281"/>
                  </a:cubicBezTo>
                  <a:cubicBezTo>
                    <a:pt x="1977" y="2376"/>
                    <a:pt x="2019" y="2719"/>
                    <a:pt x="1849" y="2850"/>
                  </a:cubicBezTo>
                  <a:cubicBezTo>
                    <a:pt x="1826" y="2868"/>
                    <a:pt x="1802" y="2876"/>
                    <a:pt x="1778" y="2876"/>
                  </a:cubicBezTo>
                  <a:cubicBezTo>
                    <a:pt x="1671" y="2876"/>
                    <a:pt x="1568" y="2720"/>
                    <a:pt x="1521" y="2641"/>
                  </a:cubicBezTo>
                  <a:cubicBezTo>
                    <a:pt x="1444" y="2515"/>
                    <a:pt x="1400" y="2372"/>
                    <a:pt x="1395" y="2225"/>
                  </a:cubicBezTo>
                  <a:cubicBezTo>
                    <a:pt x="1432" y="2221"/>
                    <a:pt x="1472" y="2218"/>
                    <a:pt x="1511" y="2218"/>
                  </a:cubicBezTo>
                  <a:close/>
                  <a:moveTo>
                    <a:pt x="4752" y="1"/>
                  </a:moveTo>
                  <a:cubicBezTo>
                    <a:pt x="4291" y="1"/>
                    <a:pt x="3721" y="275"/>
                    <a:pt x="3465" y="663"/>
                  </a:cubicBezTo>
                  <a:cubicBezTo>
                    <a:pt x="3317" y="629"/>
                    <a:pt x="3165" y="613"/>
                    <a:pt x="3013" y="613"/>
                  </a:cubicBezTo>
                  <a:cubicBezTo>
                    <a:pt x="2182" y="613"/>
                    <a:pt x="1348" y="1102"/>
                    <a:pt x="1220" y="1990"/>
                  </a:cubicBezTo>
                  <a:cubicBezTo>
                    <a:pt x="1219" y="2003"/>
                    <a:pt x="1219" y="2016"/>
                    <a:pt x="1218" y="2029"/>
                  </a:cubicBezTo>
                  <a:cubicBezTo>
                    <a:pt x="995" y="2085"/>
                    <a:pt x="783" y="2195"/>
                    <a:pt x="638" y="2327"/>
                  </a:cubicBezTo>
                  <a:cubicBezTo>
                    <a:pt x="202" y="2732"/>
                    <a:pt x="0" y="3425"/>
                    <a:pt x="144" y="3996"/>
                  </a:cubicBezTo>
                  <a:cubicBezTo>
                    <a:pt x="152" y="4025"/>
                    <a:pt x="172" y="4037"/>
                    <a:pt x="194" y="4037"/>
                  </a:cubicBezTo>
                  <a:cubicBezTo>
                    <a:pt x="223" y="4037"/>
                    <a:pt x="253" y="4015"/>
                    <a:pt x="257" y="3981"/>
                  </a:cubicBezTo>
                  <a:cubicBezTo>
                    <a:pt x="325" y="3348"/>
                    <a:pt x="523" y="2457"/>
                    <a:pt x="1218" y="2258"/>
                  </a:cubicBezTo>
                  <a:cubicBezTo>
                    <a:pt x="1245" y="2601"/>
                    <a:pt x="1396" y="3008"/>
                    <a:pt x="1735" y="3067"/>
                  </a:cubicBezTo>
                  <a:cubicBezTo>
                    <a:pt x="1756" y="3070"/>
                    <a:pt x="1776" y="3072"/>
                    <a:pt x="1795" y="3072"/>
                  </a:cubicBezTo>
                  <a:cubicBezTo>
                    <a:pt x="2165" y="3072"/>
                    <a:pt x="2233" y="2406"/>
                    <a:pt x="2014" y="2185"/>
                  </a:cubicBezTo>
                  <a:cubicBezTo>
                    <a:pt x="1878" y="2047"/>
                    <a:pt x="1695" y="1993"/>
                    <a:pt x="1503" y="1993"/>
                  </a:cubicBezTo>
                  <a:cubicBezTo>
                    <a:pt x="1472" y="1993"/>
                    <a:pt x="1441" y="1995"/>
                    <a:pt x="1410" y="1997"/>
                  </a:cubicBezTo>
                  <a:cubicBezTo>
                    <a:pt x="1531" y="1242"/>
                    <a:pt x="2272" y="764"/>
                    <a:pt x="3014" y="764"/>
                  </a:cubicBezTo>
                  <a:cubicBezTo>
                    <a:pt x="3038" y="764"/>
                    <a:pt x="3061" y="765"/>
                    <a:pt x="3085" y="766"/>
                  </a:cubicBezTo>
                  <a:cubicBezTo>
                    <a:pt x="3188" y="770"/>
                    <a:pt x="3291" y="782"/>
                    <a:pt x="3392" y="800"/>
                  </a:cubicBezTo>
                  <a:cubicBezTo>
                    <a:pt x="3333" y="928"/>
                    <a:pt x="3317" y="1072"/>
                    <a:pt x="3343" y="1211"/>
                  </a:cubicBezTo>
                  <a:cubicBezTo>
                    <a:pt x="3391" y="1445"/>
                    <a:pt x="3668" y="1736"/>
                    <a:pt x="3922" y="1736"/>
                  </a:cubicBezTo>
                  <a:cubicBezTo>
                    <a:pt x="4018" y="1736"/>
                    <a:pt x="4111" y="1694"/>
                    <a:pt x="4187" y="1591"/>
                  </a:cubicBezTo>
                  <a:cubicBezTo>
                    <a:pt x="4474" y="1198"/>
                    <a:pt x="4040" y="866"/>
                    <a:pt x="3701" y="732"/>
                  </a:cubicBezTo>
                  <a:cubicBezTo>
                    <a:pt x="3815" y="594"/>
                    <a:pt x="3972" y="479"/>
                    <a:pt x="4103" y="402"/>
                  </a:cubicBezTo>
                  <a:cubicBezTo>
                    <a:pt x="4312" y="280"/>
                    <a:pt x="4581" y="173"/>
                    <a:pt x="4838" y="173"/>
                  </a:cubicBezTo>
                  <a:cubicBezTo>
                    <a:pt x="4915" y="173"/>
                    <a:pt x="4991" y="183"/>
                    <a:pt x="5064" y="204"/>
                  </a:cubicBezTo>
                  <a:cubicBezTo>
                    <a:pt x="5071" y="206"/>
                    <a:pt x="5077" y="207"/>
                    <a:pt x="5083" y="207"/>
                  </a:cubicBezTo>
                  <a:cubicBezTo>
                    <a:pt x="5146" y="207"/>
                    <a:pt x="5184" y="108"/>
                    <a:pt x="5118" y="75"/>
                  </a:cubicBezTo>
                  <a:cubicBezTo>
                    <a:pt x="5012" y="24"/>
                    <a:pt x="4887" y="1"/>
                    <a:pt x="47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46">
              <a:extLst>
                <a:ext uri="{FF2B5EF4-FFF2-40B4-BE49-F238E27FC236}">
                  <a16:creationId xmlns:a16="http://schemas.microsoft.com/office/drawing/2014/main" id="{148C95F2-E249-79D6-249A-EE00E7CDA2FC}"/>
                </a:ext>
              </a:extLst>
            </p:cNvPr>
            <p:cNvSpPr/>
            <p:nvPr/>
          </p:nvSpPr>
          <p:spPr>
            <a:xfrm>
              <a:off x="-675450" y="1920254"/>
              <a:ext cx="112200" cy="146300"/>
            </a:xfrm>
            <a:custGeom>
              <a:avLst/>
              <a:gdLst/>
              <a:ahLst/>
              <a:cxnLst/>
              <a:rect l="l" t="t" r="r" b="b"/>
              <a:pathLst>
                <a:path w="4488" h="5852" extrusionOk="0">
                  <a:moveTo>
                    <a:pt x="2894" y="817"/>
                  </a:moveTo>
                  <a:cubicBezTo>
                    <a:pt x="3005" y="817"/>
                    <a:pt x="3126" y="878"/>
                    <a:pt x="3208" y="963"/>
                  </a:cubicBezTo>
                  <a:cubicBezTo>
                    <a:pt x="3364" y="1131"/>
                    <a:pt x="3397" y="1367"/>
                    <a:pt x="3389" y="1592"/>
                  </a:cubicBezTo>
                  <a:cubicBezTo>
                    <a:pt x="3313" y="1638"/>
                    <a:pt x="3231" y="1672"/>
                    <a:pt x="3146" y="1694"/>
                  </a:cubicBezTo>
                  <a:cubicBezTo>
                    <a:pt x="3112" y="1703"/>
                    <a:pt x="3079" y="1707"/>
                    <a:pt x="3047" y="1707"/>
                  </a:cubicBezTo>
                  <a:cubicBezTo>
                    <a:pt x="2720" y="1707"/>
                    <a:pt x="2528" y="1269"/>
                    <a:pt x="2660" y="974"/>
                  </a:cubicBezTo>
                  <a:cubicBezTo>
                    <a:pt x="2711" y="862"/>
                    <a:pt x="2799" y="817"/>
                    <a:pt x="2894" y="817"/>
                  </a:cubicBezTo>
                  <a:close/>
                  <a:moveTo>
                    <a:pt x="1337" y="3383"/>
                  </a:moveTo>
                  <a:cubicBezTo>
                    <a:pt x="1524" y="3383"/>
                    <a:pt x="1751" y="3580"/>
                    <a:pt x="1822" y="3710"/>
                  </a:cubicBezTo>
                  <a:cubicBezTo>
                    <a:pt x="1862" y="3787"/>
                    <a:pt x="1887" y="3871"/>
                    <a:pt x="1895" y="3956"/>
                  </a:cubicBezTo>
                  <a:cubicBezTo>
                    <a:pt x="1778" y="3991"/>
                    <a:pt x="1656" y="4022"/>
                    <a:pt x="1535" y="4022"/>
                  </a:cubicBezTo>
                  <a:cubicBezTo>
                    <a:pt x="1516" y="4022"/>
                    <a:pt x="1497" y="4021"/>
                    <a:pt x="1478" y="4019"/>
                  </a:cubicBezTo>
                  <a:cubicBezTo>
                    <a:pt x="1251" y="4000"/>
                    <a:pt x="992" y="3713"/>
                    <a:pt x="1151" y="3483"/>
                  </a:cubicBezTo>
                  <a:cubicBezTo>
                    <a:pt x="1200" y="3411"/>
                    <a:pt x="1266" y="3383"/>
                    <a:pt x="1337" y="3383"/>
                  </a:cubicBezTo>
                  <a:close/>
                  <a:moveTo>
                    <a:pt x="4069" y="0"/>
                  </a:moveTo>
                  <a:cubicBezTo>
                    <a:pt x="4023" y="0"/>
                    <a:pt x="3981" y="39"/>
                    <a:pt x="3993" y="100"/>
                  </a:cubicBezTo>
                  <a:cubicBezTo>
                    <a:pt x="4075" y="543"/>
                    <a:pt x="3928" y="1117"/>
                    <a:pt x="3578" y="1449"/>
                  </a:cubicBezTo>
                  <a:cubicBezTo>
                    <a:pt x="3535" y="1072"/>
                    <a:pt x="3328" y="621"/>
                    <a:pt x="2943" y="621"/>
                  </a:cubicBezTo>
                  <a:cubicBezTo>
                    <a:pt x="2886" y="621"/>
                    <a:pt x="2825" y="630"/>
                    <a:pt x="2760" y="652"/>
                  </a:cubicBezTo>
                  <a:cubicBezTo>
                    <a:pt x="2306" y="801"/>
                    <a:pt x="2418" y="1496"/>
                    <a:pt x="2693" y="1765"/>
                  </a:cubicBezTo>
                  <a:cubicBezTo>
                    <a:pt x="2800" y="1870"/>
                    <a:pt x="2926" y="1912"/>
                    <a:pt x="3056" y="1912"/>
                  </a:cubicBezTo>
                  <a:cubicBezTo>
                    <a:pt x="3158" y="1912"/>
                    <a:pt x="3263" y="1886"/>
                    <a:pt x="3364" y="1845"/>
                  </a:cubicBezTo>
                  <a:lnTo>
                    <a:pt x="3364" y="1845"/>
                  </a:lnTo>
                  <a:cubicBezTo>
                    <a:pt x="3306" y="2272"/>
                    <a:pt x="3166" y="2730"/>
                    <a:pt x="2993" y="3119"/>
                  </a:cubicBezTo>
                  <a:cubicBezTo>
                    <a:pt x="2811" y="3522"/>
                    <a:pt x="2521" y="3749"/>
                    <a:pt x="2125" y="3886"/>
                  </a:cubicBezTo>
                  <a:cubicBezTo>
                    <a:pt x="2097" y="3757"/>
                    <a:pt x="2039" y="3635"/>
                    <a:pt x="1957" y="3532"/>
                  </a:cubicBezTo>
                  <a:cubicBezTo>
                    <a:pt x="1833" y="3377"/>
                    <a:pt x="1588" y="3223"/>
                    <a:pt x="1365" y="3223"/>
                  </a:cubicBezTo>
                  <a:cubicBezTo>
                    <a:pt x="1263" y="3223"/>
                    <a:pt x="1166" y="3256"/>
                    <a:pt x="1087" y="3334"/>
                  </a:cubicBezTo>
                  <a:cubicBezTo>
                    <a:pt x="794" y="3625"/>
                    <a:pt x="1142" y="4099"/>
                    <a:pt x="1478" y="4133"/>
                  </a:cubicBezTo>
                  <a:cubicBezTo>
                    <a:pt x="1526" y="4138"/>
                    <a:pt x="1574" y="4140"/>
                    <a:pt x="1622" y="4140"/>
                  </a:cubicBezTo>
                  <a:cubicBezTo>
                    <a:pt x="1715" y="4140"/>
                    <a:pt x="1808" y="4132"/>
                    <a:pt x="1899" y="4115"/>
                  </a:cubicBezTo>
                  <a:lnTo>
                    <a:pt x="1899" y="4115"/>
                  </a:lnTo>
                  <a:cubicBezTo>
                    <a:pt x="1871" y="4453"/>
                    <a:pt x="1634" y="4784"/>
                    <a:pt x="1402" y="5006"/>
                  </a:cubicBezTo>
                  <a:cubicBezTo>
                    <a:pt x="1026" y="5367"/>
                    <a:pt x="518" y="5609"/>
                    <a:pt x="34" y="5783"/>
                  </a:cubicBezTo>
                  <a:cubicBezTo>
                    <a:pt x="1" y="5796"/>
                    <a:pt x="8" y="5845"/>
                    <a:pt x="42" y="5849"/>
                  </a:cubicBezTo>
                  <a:cubicBezTo>
                    <a:pt x="70" y="5851"/>
                    <a:pt x="99" y="5852"/>
                    <a:pt x="128" y="5852"/>
                  </a:cubicBezTo>
                  <a:cubicBezTo>
                    <a:pt x="738" y="5852"/>
                    <a:pt x="1359" y="5481"/>
                    <a:pt x="1755" y="5034"/>
                  </a:cubicBezTo>
                  <a:cubicBezTo>
                    <a:pt x="1987" y="4770"/>
                    <a:pt x="2157" y="4406"/>
                    <a:pt x="2145" y="4055"/>
                  </a:cubicBezTo>
                  <a:cubicBezTo>
                    <a:pt x="2461" y="3956"/>
                    <a:pt x="2756" y="3776"/>
                    <a:pt x="2943" y="3537"/>
                  </a:cubicBezTo>
                  <a:cubicBezTo>
                    <a:pt x="3132" y="3292"/>
                    <a:pt x="3238" y="2992"/>
                    <a:pt x="3334" y="2701"/>
                  </a:cubicBezTo>
                  <a:cubicBezTo>
                    <a:pt x="3437" y="2386"/>
                    <a:pt x="3541" y="2063"/>
                    <a:pt x="3576" y="1731"/>
                  </a:cubicBezTo>
                  <a:cubicBezTo>
                    <a:pt x="3668" y="1670"/>
                    <a:pt x="3753" y="1600"/>
                    <a:pt x="3830" y="1522"/>
                  </a:cubicBezTo>
                  <a:cubicBezTo>
                    <a:pt x="4186" y="1158"/>
                    <a:pt x="4487" y="498"/>
                    <a:pt x="4140" y="37"/>
                  </a:cubicBezTo>
                  <a:cubicBezTo>
                    <a:pt x="4120" y="12"/>
                    <a:pt x="4094" y="0"/>
                    <a:pt x="40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3163;p46">
              <a:extLst>
                <a:ext uri="{FF2B5EF4-FFF2-40B4-BE49-F238E27FC236}">
                  <a16:creationId xmlns:a16="http://schemas.microsoft.com/office/drawing/2014/main" id="{835F389D-AE90-F144-3ED9-F60D60A4F881}"/>
                </a:ext>
              </a:extLst>
            </p:cNvPr>
            <p:cNvSpPr/>
            <p:nvPr/>
          </p:nvSpPr>
          <p:spPr>
            <a:xfrm>
              <a:off x="-754375" y="1529929"/>
              <a:ext cx="101000" cy="55100"/>
            </a:xfrm>
            <a:custGeom>
              <a:avLst/>
              <a:gdLst/>
              <a:ahLst/>
              <a:cxnLst/>
              <a:rect l="l" t="t" r="r" b="b"/>
              <a:pathLst>
                <a:path w="4040" h="2204" extrusionOk="0">
                  <a:moveTo>
                    <a:pt x="2259" y="1040"/>
                  </a:moveTo>
                  <a:cubicBezTo>
                    <a:pt x="2281" y="1108"/>
                    <a:pt x="2292" y="1179"/>
                    <a:pt x="2293" y="1251"/>
                  </a:cubicBezTo>
                  <a:cubicBezTo>
                    <a:pt x="2293" y="1425"/>
                    <a:pt x="2199" y="1480"/>
                    <a:pt x="2078" y="1480"/>
                  </a:cubicBezTo>
                  <a:cubicBezTo>
                    <a:pt x="2044" y="1480"/>
                    <a:pt x="2008" y="1476"/>
                    <a:pt x="1972" y="1469"/>
                  </a:cubicBezTo>
                  <a:cubicBezTo>
                    <a:pt x="2013" y="1271"/>
                    <a:pt x="2116" y="1127"/>
                    <a:pt x="2259" y="1040"/>
                  </a:cubicBezTo>
                  <a:close/>
                  <a:moveTo>
                    <a:pt x="1250" y="1"/>
                  </a:moveTo>
                  <a:cubicBezTo>
                    <a:pt x="1120" y="1"/>
                    <a:pt x="985" y="22"/>
                    <a:pt x="850" y="69"/>
                  </a:cubicBezTo>
                  <a:cubicBezTo>
                    <a:pt x="455" y="204"/>
                    <a:pt x="0" y="590"/>
                    <a:pt x="46" y="1045"/>
                  </a:cubicBezTo>
                  <a:cubicBezTo>
                    <a:pt x="46" y="1070"/>
                    <a:pt x="67" y="1086"/>
                    <a:pt x="88" y="1086"/>
                  </a:cubicBezTo>
                  <a:cubicBezTo>
                    <a:pt x="101" y="1086"/>
                    <a:pt x="114" y="1080"/>
                    <a:pt x="123" y="1067"/>
                  </a:cubicBezTo>
                  <a:cubicBezTo>
                    <a:pt x="253" y="896"/>
                    <a:pt x="346" y="697"/>
                    <a:pt x="500" y="548"/>
                  </a:cubicBezTo>
                  <a:cubicBezTo>
                    <a:pt x="650" y="402"/>
                    <a:pt x="839" y="303"/>
                    <a:pt x="1045" y="261"/>
                  </a:cubicBezTo>
                  <a:cubicBezTo>
                    <a:pt x="1116" y="247"/>
                    <a:pt x="1186" y="239"/>
                    <a:pt x="1255" y="239"/>
                  </a:cubicBezTo>
                  <a:cubicBezTo>
                    <a:pt x="1525" y="239"/>
                    <a:pt x="1778" y="348"/>
                    <a:pt x="1969" y="553"/>
                  </a:cubicBezTo>
                  <a:cubicBezTo>
                    <a:pt x="2031" y="619"/>
                    <a:pt x="2086" y="692"/>
                    <a:pt x="2134" y="769"/>
                  </a:cubicBezTo>
                  <a:cubicBezTo>
                    <a:pt x="2106" y="781"/>
                    <a:pt x="2080" y="795"/>
                    <a:pt x="2054" y="810"/>
                  </a:cubicBezTo>
                  <a:cubicBezTo>
                    <a:pt x="1795" y="984"/>
                    <a:pt x="1692" y="1270"/>
                    <a:pt x="1674" y="1570"/>
                  </a:cubicBezTo>
                  <a:cubicBezTo>
                    <a:pt x="1671" y="1632"/>
                    <a:pt x="1719" y="1688"/>
                    <a:pt x="1775" y="1705"/>
                  </a:cubicBezTo>
                  <a:cubicBezTo>
                    <a:pt x="1868" y="1732"/>
                    <a:pt x="1972" y="1751"/>
                    <a:pt x="2073" y="1751"/>
                  </a:cubicBezTo>
                  <a:cubicBezTo>
                    <a:pt x="2232" y="1751"/>
                    <a:pt x="2384" y="1702"/>
                    <a:pt x="2474" y="1554"/>
                  </a:cubicBezTo>
                  <a:cubicBezTo>
                    <a:pt x="2583" y="1375"/>
                    <a:pt x="2552" y="1148"/>
                    <a:pt x="2486" y="954"/>
                  </a:cubicBezTo>
                  <a:cubicBezTo>
                    <a:pt x="2541" y="944"/>
                    <a:pt x="2597" y="939"/>
                    <a:pt x="2652" y="939"/>
                  </a:cubicBezTo>
                  <a:cubicBezTo>
                    <a:pt x="2753" y="939"/>
                    <a:pt x="2853" y="956"/>
                    <a:pt x="2949" y="988"/>
                  </a:cubicBezTo>
                  <a:cubicBezTo>
                    <a:pt x="3169" y="1061"/>
                    <a:pt x="3375" y="1202"/>
                    <a:pt x="3494" y="1403"/>
                  </a:cubicBezTo>
                  <a:cubicBezTo>
                    <a:pt x="3637" y="1646"/>
                    <a:pt x="3576" y="1881"/>
                    <a:pt x="3563" y="2141"/>
                  </a:cubicBezTo>
                  <a:cubicBezTo>
                    <a:pt x="3561" y="2178"/>
                    <a:pt x="3595" y="2204"/>
                    <a:pt x="3628" y="2204"/>
                  </a:cubicBezTo>
                  <a:cubicBezTo>
                    <a:pt x="3643" y="2204"/>
                    <a:pt x="3658" y="2198"/>
                    <a:pt x="3670" y="2185"/>
                  </a:cubicBezTo>
                  <a:cubicBezTo>
                    <a:pt x="4039" y="1796"/>
                    <a:pt x="3737" y="1191"/>
                    <a:pt x="3373" y="924"/>
                  </a:cubicBezTo>
                  <a:cubicBezTo>
                    <a:pt x="3154" y="764"/>
                    <a:pt x="2865" y="661"/>
                    <a:pt x="2583" y="661"/>
                  </a:cubicBezTo>
                  <a:cubicBezTo>
                    <a:pt x="2509" y="661"/>
                    <a:pt x="2435" y="668"/>
                    <a:pt x="2363" y="684"/>
                  </a:cubicBezTo>
                  <a:cubicBezTo>
                    <a:pt x="2126" y="272"/>
                    <a:pt x="1713" y="1"/>
                    <a:pt x="12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3164;p46">
              <a:extLst>
                <a:ext uri="{FF2B5EF4-FFF2-40B4-BE49-F238E27FC236}">
                  <a16:creationId xmlns:a16="http://schemas.microsoft.com/office/drawing/2014/main" id="{7461142E-081F-9D57-99E6-EE8EDB2B563C}"/>
                </a:ext>
              </a:extLst>
            </p:cNvPr>
            <p:cNvSpPr/>
            <p:nvPr/>
          </p:nvSpPr>
          <p:spPr>
            <a:xfrm>
              <a:off x="-1417000" y="1794479"/>
              <a:ext cx="139500" cy="81100"/>
            </a:xfrm>
            <a:custGeom>
              <a:avLst/>
              <a:gdLst/>
              <a:ahLst/>
              <a:cxnLst/>
              <a:rect l="l" t="t" r="r" b="b"/>
              <a:pathLst>
                <a:path w="5580" h="3244" extrusionOk="0">
                  <a:moveTo>
                    <a:pt x="3084" y="1"/>
                  </a:moveTo>
                  <a:cubicBezTo>
                    <a:pt x="2597" y="1"/>
                    <a:pt x="2209" y="399"/>
                    <a:pt x="2046" y="853"/>
                  </a:cubicBezTo>
                  <a:cubicBezTo>
                    <a:pt x="1968" y="800"/>
                    <a:pt x="1873" y="768"/>
                    <a:pt x="1763" y="768"/>
                  </a:cubicBezTo>
                  <a:cubicBezTo>
                    <a:pt x="1731" y="768"/>
                    <a:pt x="1698" y="771"/>
                    <a:pt x="1663" y="776"/>
                  </a:cubicBezTo>
                  <a:cubicBezTo>
                    <a:pt x="1412" y="818"/>
                    <a:pt x="1227" y="981"/>
                    <a:pt x="1119" y="1190"/>
                  </a:cubicBezTo>
                  <a:cubicBezTo>
                    <a:pt x="1042" y="1110"/>
                    <a:pt x="948" y="1058"/>
                    <a:pt x="846" y="1058"/>
                  </a:cubicBezTo>
                  <a:cubicBezTo>
                    <a:pt x="768" y="1058"/>
                    <a:pt x="686" y="1088"/>
                    <a:pt x="603" y="1161"/>
                  </a:cubicBezTo>
                  <a:cubicBezTo>
                    <a:pt x="458" y="1289"/>
                    <a:pt x="384" y="1482"/>
                    <a:pt x="385" y="1673"/>
                  </a:cubicBezTo>
                  <a:cubicBezTo>
                    <a:pt x="156" y="1687"/>
                    <a:pt x="1" y="1960"/>
                    <a:pt x="108" y="2211"/>
                  </a:cubicBezTo>
                  <a:cubicBezTo>
                    <a:pt x="199" y="2424"/>
                    <a:pt x="382" y="2486"/>
                    <a:pt x="581" y="2486"/>
                  </a:cubicBezTo>
                  <a:cubicBezTo>
                    <a:pt x="691" y="2486"/>
                    <a:pt x="807" y="2467"/>
                    <a:pt x="915" y="2444"/>
                  </a:cubicBezTo>
                  <a:cubicBezTo>
                    <a:pt x="980" y="2794"/>
                    <a:pt x="1333" y="2952"/>
                    <a:pt x="1700" y="2952"/>
                  </a:cubicBezTo>
                  <a:cubicBezTo>
                    <a:pt x="1933" y="2952"/>
                    <a:pt x="2172" y="2888"/>
                    <a:pt x="2345" y="2768"/>
                  </a:cubicBezTo>
                  <a:cubicBezTo>
                    <a:pt x="2549" y="3086"/>
                    <a:pt x="2907" y="3244"/>
                    <a:pt x="3261" y="3244"/>
                  </a:cubicBezTo>
                  <a:cubicBezTo>
                    <a:pt x="3680" y="3244"/>
                    <a:pt x="4091" y="3024"/>
                    <a:pt x="4232" y="2587"/>
                  </a:cubicBezTo>
                  <a:cubicBezTo>
                    <a:pt x="4347" y="2620"/>
                    <a:pt x="4476" y="2638"/>
                    <a:pt x="4606" y="2638"/>
                  </a:cubicBezTo>
                  <a:cubicBezTo>
                    <a:pt x="4942" y="2638"/>
                    <a:pt x="5285" y="2517"/>
                    <a:pt x="5412" y="2218"/>
                  </a:cubicBezTo>
                  <a:cubicBezTo>
                    <a:pt x="5580" y="1817"/>
                    <a:pt x="5215" y="1516"/>
                    <a:pt x="4840" y="1449"/>
                  </a:cubicBezTo>
                  <a:cubicBezTo>
                    <a:pt x="4897" y="1283"/>
                    <a:pt x="4856" y="1094"/>
                    <a:pt x="4697" y="945"/>
                  </a:cubicBezTo>
                  <a:cubicBezTo>
                    <a:pt x="4573" y="828"/>
                    <a:pt x="4441" y="782"/>
                    <a:pt x="4307" y="782"/>
                  </a:cubicBezTo>
                  <a:cubicBezTo>
                    <a:pt x="4127" y="782"/>
                    <a:pt x="3944" y="866"/>
                    <a:pt x="3777" y="971"/>
                  </a:cubicBezTo>
                  <a:cubicBezTo>
                    <a:pt x="3768" y="516"/>
                    <a:pt x="3643" y="6"/>
                    <a:pt x="3096" y="1"/>
                  </a:cubicBezTo>
                  <a:cubicBezTo>
                    <a:pt x="3092" y="1"/>
                    <a:pt x="3088" y="1"/>
                    <a:pt x="30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5" name="Google Shape;3165;p46">
              <a:extLst>
                <a:ext uri="{FF2B5EF4-FFF2-40B4-BE49-F238E27FC236}">
                  <a16:creationId xmlns:a16="http://schemas.microsoft.com/office/drawing/2014/main" id="{52D9D990-BA58-1509-9084-69ACEE258BE7}"/>
                </a:ext>
              </a:extLst>
            </p:cNvPr>
            <p:cNvSpPr/>
            <p:nvPr/>
          </p:nvSpPr>
          <p:spPr>
            <a:xfrm>
              <a:off x="-714425" y="1747054"/>
              <a:ext cx="139500" cy="81125"/>
            </a:xfrm>
            <a:custGeom>
              <a:avLst/>
              <a:gdLst/>
              <a:ahLst/>
              <a:cxnLst/>
              <a:rect l="l" t="t" r="r" b="b"/>
              <a:pathLst>
                <a:path w="5580" h="3245" extrusionOk="0">
                  <a:moveTo>
                    <a:pt x="3085" y="1"/>
                  </a:moveTo>
                  <a:cubicBezTo>
                    <a:pt x="2598" y="1"/>
                    <a:pt x="2208" y="399"/>
                    <a:pt x="2044" y="853"/>
                  </a:cubicBezTo>
                  <a:cubicBezTo>
                    <a:pt x="1967" y="801"/>
                    <a:pt x="1873" y="768"/>
                    <a:pt x="1765" y="768"/>
                  </a:cubicBezTo>
                  <a:cubicBezTo>
                    <a:pt x="1732" y="768"/>
                    <a:pt x="1697" y="771"/>
                    <a:pt x="1661" y="778"/>
                  </a:cubicBezTo>
                  <a:cubicBezTo>
                    <a:pt x="1410" y="819"/>
                    <a:pt x="1226" y="981"/>
                    <a:pt x="1118" y="1191"/>
                  </a:cubicBezTo>
                  <a:cubicBezTo>
                    <a:pt x="1041" y="1111"/>
                    <a:pt x="947" y="1059"/>
                    <a:pt x="846" y="1059"/>
                  </a:cubicBezTo>
                  <a:cubicBezTo>
                    <a:pt x="768" y="1059"/>
                    <a:pt x="685" y="1089"/>
                    <a:pt x="602" y="1162"/>
                  </a:cubicBezTo>
                  <a:cubicBezTo>
                    <a:pt x="456" y="1290"/>
                    <a:pt x="383" y="1482"/>
                    <a:pt x="383" y="1673"/>
                  </a:cubicBezTo>
                  <a:cubicBezTo>
                    <a:pt x="154" y="1688"/>
                    <a:pt x="0" y="1961"/>
                    <a:pt x="107" y="2211"/>
                  </a:cubicBezTo>
                  <a:cubicBezTo>
                    <a:pt x="199" y="2424"/>
                    <a:pt x="381" y="2486"/>
                    <a:pt x="580" y="2486"/>
                  </a:cubicBezTo>
                  <a:cubicBezTo>
                    <a:pt x="690" y="2486"/>
                    <a:pt x="805" y="2467"/>
                    <a:pt x="913" y="2444"/>
                  </a:cubicBezTo>
                  <a:cubicBezTo>
                    <a:pt x="978" y="2794"/>
                    <a:pt x="1332" y="2953"/>
                    <a:pt x="1700" y="2953"/>
                  </a:cubicBezTo>
                  <a:cubicBezTo>
                    <a:pt x="1933" y="2953"/>
                    <a:pt x="2171" y="2889"/>
                    <a:pt x="2344" y="2770"/>
                  </a:cubicBezTo>
                  <a:cubicBezTo>
                    <a:pt x="2547" y="3087"/>
                    <a:pt x="2905" y="3245"/>
                    <a:pt x="3259" y="3245"/>
                  </a:cubicBezTo>
                  <a:cubicBezTo>
                    <a:pt x="3677" y="3245"/>
                    <a:pt x="4089" y="3024"/>
                    <a:pt x="4230" y="2587"/>
                  </a:cubicBezTo>
                  <a:cubicBezTo>
                    <a:pt x="4345" y="2620"/>
                    <a:pt x="4474" y="2639"/>
                    <a:pt x="4605" y="2639"/>
                  </a:cubicBezTo>
                  <a:cubicBezTo>
                    <a:pt x="4941" y="2639"/>
                    <a:pt x="5285" y="2517"/>
                    <a:pt x="5410" y="2218"/>
                  </a:cubicBezTo>
                  <a:cubicBezTo>
                    <a:pt x="5579" y="1818"/>
                    <a:pt x="5213" y="1516"/>
                    <a:pt x="4838" y="1449"/>
                  </a:cubicBezTo>
                  <a:cubicBezTo>
                    <a:pt x="4896" y="1284"/>
                    <a:pt x="4855" y="1095"/>
                    <a:pt x="4697" y="945"/>
                  </a:cubicBezTo>
                  <a:cubicBezTo>
                    <a:pt x="4572" y="828"/>
                    <a:pt x="4440" y="782"/>
                    <a:pt x="4306" y="782"/>
                  </a:cubicBezTo>
                  <a:cubicBezTo>
                    <a:pt x="4125" y="782"/>
                    <a:pt x="3943" y="866"/>
                    <a:pt x="3777" y="971"/>
                  </a:cubicBezTo>
                  <a:cubicBezTo>
                    <a:pt x="3766" y="517"/>
                    <a:pt x="3642" y="7"/>
                    <a:pt x="3095" y="1"/>
                  </a:cubicBezTo>
                  <a:cubicBezTo>
                    <a:pt x="3091"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6" name="Google Shape;3166;p46">
              <a:extLst>
                <a:ext uri="{FF2B5EF4-FFF2-40B4-BE49-F238E27FC236}">
                  <a16:creationId xmlns:a16="http://schemas.microsoft.com/office/drawing/2014/main" id="{DC0C56E5-F54A-CC02-7B9C-1A4ADF0AEAAC}"/>
                </a:ext>
              </a:extLst>
            </p:cNvPr>
            <p:cNvSpPr/>
            <p:nvPr/>
          </p:nvSpPr>
          <p:spPr>
            <a:xfrm>
              <a:off x="-948450" y="2097554"/>
              <a:ext cx="139500" cy="81125"/>
            </a:xfrm>
            <a:custGeom>
              <a:avLst/>
              <a:gdLst/>
              <a:ahLst/>
              <a:cxnLst/>
              <a:rect l="l" t="t" r="r" b="b"/>
              <a:pathLst>
                <a:path w="5580" h="3245" extrusionOk="0">
                  <a:moveTo>
                    <a:pt x="2496" y="1"/>
                  </a:moveTo>
                  <a:cubicBezTo>
                    <a:pt x="2492" y="1"/>
                    <a:pt x="2488" y="1"/>
                    <a:pt x="2484" y="1"/>
                  </a:cubicBezTo>
                  <a:cubicBezTo>
                    <a:pt x="1937" y="7"/>
                    <a:pt x="1812" y="516"/>
                    <a:pt x="1803" y="972"/>
                  </a:cubicBezTo>
                  <a:cubicBezTo>
                    <a:pt x="1636" y="866"/>
                    <a:pt x="1453" y="781"/>
                    <a:pt x="1273" y="781"/>
                  </a:cubicBezTo>
                  <a:cubicBezTo>
                    <a:pt x="1139" y="781"/>
                    <a:pt x="1007" y="828"/>
                    <a:pt x="883" y="946"/>
                  </a:cubicBezTo>
                  <a:cubicBezTo>
                    <a:pt x="725" y="1094"/>
                    <a:pt x="682" y="1283"/>
                    <a:pt x="740" y="1449"/>
                  </a:cubicBezTo>
                  <a:cubicBezTo>
                    <a:pt x="365" y="1517"/>
                    <a:pt x="0" y="1817"/>
                    <a:pt x="169" y="2218"/>
                  </a:cubicBezTo>
                  <a:cubicBezTo>
                    <a:pt x="295" y="2517"/>
                    <a:pt x="638" y="2638"/>
                    <a:pt x="975" y="2638"/>
                  </a:cubicBezTo>
                  <a:cubicBezTo>
                    <a:pt x="1105" y="2638"/>
                    <a:pt x="1234" y="2620"/>
                    <a:pt x="1350" y="2587"/>
                  </a:cubicBezTo>
                  <a:cubicBezTo>
                    <a:pt x="1489" y="3024"/>
                    <a:pt x="1901" y="3244"/>
                    <a:pt x="2319" y="3244"/>
                  </a:cubicBezTo>
                  <a:cubicBezTo>
                    <a:pt x="2673" y="3244"/>
                    <a:pt x="3032" y="3086"/>
                    <a:pt x="3234" y="2769"/>
                  </a:cubicBezTo>
                  <a:cubicBezTo>
                    <a:pt x="3408" y="2889"/>
                    <a:pt x="3646" y="2953"/>
                    <a:pt x="3879" y="2953"/>
                  </a:cubicBezTo>
                  <a:cubicBezTo>
                    <a:pt x="4247" y="2953"/>
                    <a:pt x="4600" y="2794"/>
                    <a:pt x="4665" y="2445"/>
                  </a:cubicBezTo>
                  <a:cubicBezTo>
                    <a:pt x="4773" y="2468"/>
                    <a:pt x="4889" y="2487"/>
                    <a:pt x="5000" y="2487"/>
                  </a:cubicBezTo>
                  <a:cubicBezTo>
                    <a:pt x="5198" y="2487"/>
                    <a:pt x="5380" y="2425"/>
                    <a:pt x="5472" y="2211"/>
                  </a:cubicBezTo>
                  <a:cubicBezTo>
                    <a:pt x="5579" y="1961"/>
                    <a:pt x="5425" y="1687"/>
                    <a:pt x="5195" y="1673"/>
                  </a:cubicBezTo>
                  <a:cubicBezTo>
                    <a:pt x="5196" y="1482"/>
                    <a:pt x="5122" y="1289"/>
                    <a:pt x="4977" y="1161"/>
                  </a:cubicBezTo>
                  <a:cubicBezTo>
                    <a:pt x="4894" y="1089"/>
                    <a:pt x="4812" y="1058"/>
                    <a:pt x="4734" y="1058"/>
                  </a:cubicBezTo>
                  <a:cubicBezTo>
                    <a:pt x="4632" y="1058"/>
                    <a:pt x="4538" y="1111"/>
                    <a:pt x="4460" y="1191"/>
                  </a:cubicBezTo>
                  <a:cubicBezTo>
                    <a:pt x="4353" y="981"/>
                    <a:pt x="4168" y="819"/>
                    <a:pt x="3918" y="777"/>
                  </a:cubicBezTo>
                  <a:cubicBezTo>
                    <a:pt x="3883" y="771"/>
                    <a:pt x="3850" y="768"/>
                    <a:pt x="3818" y="768"/>
                  </a:cubicBezTo>
                  <a:cubicBezTo>
                    <a:pt x="3708" y="768"/>
                    <a:pt x="3613" y="799"/>
                    <a:pt x="3535" y="854"/>
                  </a:cubicBezTo>
                  <a:cubicBezTo>
                    <a:pt x="3372" y="399"/>
                    <a:pt x="2983" y="1"/>
                    <a:pt x="24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7" name="Google Shape;3167;p46">
              <a:extLst>
                <a:ext uri="{FF2B5EF4-FFF2-40B4-BE49-F238E27FC236}">
                  <a16:creationId xmlns:a16="http://schemas.microsoft.com/office/drawing/2014/main" id="{0FCB8E49-6501-BEFC-7AB7-1E65A426576B}"/>
                </a:ext>
              </a:extLst>
            </p:cNvPr>
            <p:cNvSpPr/>
            <p:nvPr/>
          </p:nvSpPr>
          <p:spPr>
            <a:xfrm>
              <a:off x="-1096100" y="1523554"/>
              <a:ext cx="101650" cy="59150"/>
            </a:xfrm>
            <a:custGeom>
              <a:avLst/>
              <a:gdLst/>
              <a:ahLst/>
              <a:cxnLst/>
              <a:rect l="l" t="t" r="r" b="b"/>
              <a:pathLst>
                <a:path w="4066" h="2366" extrusionOk="0">
                  <a:moveTo>
                    <a:pt x="1817" y="1"/>
                  </a:moveTo>
                  <a:cubicBezTo>
                    <a:pt x="1815" y="1"/>
                    <a:pt x="1812" y="1"/>
                    <a:pt x="1810" y="1"/>
                  </a:cubicBezTo>
                  <a:cubicBezTo>
                    <a:pt x="1412" y="5"/>
                    <a:pt x="1321" y="377"/>
                    <a:pt x="1314" y="708"/>
                  </a:cubicBezTo>
                  <a:cubicBezTo>
                    <a:pt x="1193" y="631"/>
                    <a:pt x="1060" y="570"/>
                    <a:pt x="928" y="570"/>
                  </a:cubicBezTo>
                  <a:cubicBezTo>
                    <a:pt x="830" y="570"/>
                    <a:pt x="734" y="604"/>
                    <a:pt x="643" y="689"/>
                  </a:cubicBezTo>
                  <a:cubicBezTo>
                    <a:pt x="529" y="799"/>
                    <a:pt x="499" y="937"/>
                    <a:pt x="540" y="1057"/>
                  </a:cubicBezTo>
                  <a:cubicBezTo>
                    <a:pt x="267" y="1106"/>
                    <a:pt x="0" y="1326"/>
                    <a:pt x="123" y="1617"/>
                  </a:cubicBezTo>
                  <a:cubicBezTo>
                    <a:pt x="215" y="1835"/>
                    <a:pt x="466" y="1923"/>
                    <a:pt x="711" y="1923"/>
                  </a:cubicBezTo>
                  <a:cubicBezTo>
                    <a:pt x="806" y="1923"/>
                    <a:pt x="900" y="1909"/>
                    <a:pt x="983" y="1886"/>
                  </a:cubicBezTo>
                  <a:cubicBezTo>
                    <a:pt x="1085" y="2204"/>
                    <a:pt x="1386" y="2365"/>
                    <a:pt x="1691" y="2365"/>
                  </a:cubicBezTo>
                  <a:cubicBezTo>
                    <a:pt x="1949" y="2365"/>
                    <a:pt x="2210" y="2250"/>
                    <a:pt x="2357" y="2019"/>
                  </a:cubicBezTo>
                  <a:cubicBezTo>
                    <a:pt x="2484" y="2106"/>
                    <a:pt x="2657" y="2152"/>
                    <a:pt x="2826" y="2152"/>
                  </a:cubicBezTo>
                  <a:cubicBezTo>
                    <a:pt x="3094" y="2152"/>
                    <a:pt x="3352" y="2036"/>
                    <a:pt x="3399" y="1781"/>
                  </a:cubicBezTo>
                  <a:cubicBezTo>
                    <a:pt x="3479" y="1798"/>
                    <a:pt x="3563" y="1812"/>
                    <a:pt x="3644" y="1812"/>
                  </a:cubicBezTo>
                  <a:cubicBezTo>
                    <a:pt x="3789" y="1812"/>
                    <a:pt x="3921" y="1767"/>
                    <a:pt x="3987" y="1611"/>
                  </a:cubicBezTo>
                  <a:cubicBezTo>
                    <a:pt x="4065" y="1429"/>
                    <a:pt x="3953" y="1230"/>
                    <a:pt x="3785" y="1220"/>
                  </a:cubicBezTo>
                  <a:cubicBezTo>
                    <a:pt x="3787" y="1080"/>
                    <a:pt x="3733" y="940"/>
                    <a:pt x="3627" y="847"/>
                  </a:cubicBezTo>
                  <a:cubicBezTo>
                    <a:pt x="3567" y="794"/>
                    <a:pt x="3507" y="772"/>
                    <a:pt x="3450" y="772"/>
                  </a:cubicBezTo>
                  <a:cubicBezTo>
                    <a:pt x="3376" y="772"/>
                    <a:pt x="3307" y="810"/>
                    <a:pt x="3251" y="869"/>
                  </a:cubicBezTo>
                  <a:cubicBezTo>
                    <a:pt x="3173" y="715"/>
                    <a:pt x="3037" y="597"/>
                    <a:pt x="2854" y="567"/>
                  </a:cubicBezTo>
                  <a:cubicBezTo>
                    <a:pt x="2831" y="562"/>
                    <a:pt x="2807" y="559"/>
                    <a:pt x="2783" y="559"/>
                  </a:cubicBezTo>
                  <a:cubicBezTo>
                    <a:pt x="2710" y="559"/>
                    <a:pt x="2638" y="581"/>
                    <a:pt x="2576" y="623"/>
                  </a:cubicBezTo>
                  <a:cubicBezTo>
                    <a:pt x="2457" y="292"/>
                    <a:pt x="2173" y="1"/>
                    <a:pt x="18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8" name="Google Shape;3168;p46">
              <a:extLst>
                <a:ext uri="{FF2B5EF4-FFF2-40B4-BE49-F238E27FC236}">
                  <a16:creationId xmlns:a16="http://schemas.microsoft.com/office/drawing/2014/main" id="{DBF3C719-1EB3-E87E-9BEA-BD17B26E22CC}"/>
                </a:ext>
              </a:extLst>
            </p:cNvPr>
            <p:cNvSpPr/>
            <p:nvPr/>
          </p:nvSpPr>
          <p:spPr>
            <a:xfrm>
              <a:off x="-1379700" y="2057079"/>
              <a:ext cx="93225" cy="99850"/>
            </a:xfrm>
            <a:custGeom>
              <a:avLst/>
              <a:gdLst/>
              <a:ahLst/>
              <a:cxnLst/>
              <a:rect l="l" t="t" r="r" b="b"/>
              <a:pathLst>
                <a:path w="3729" h="3994" extrusionOk="0">
                  <a:moveTo>
                    <a:pt x="2000" y="2124"/>
                  </a:moveTo>
                  <a:cubicBezTo>
                    <a:pt x="2032" y="2124"/>
                    <a:pt x="2056" y="2143"/>
                    <a:pt x="2066" y="2193"/>
                  </a:cubicBezTo>
                  <a:cubicBezTo>
                    <a:pt x="2093" y="2333"/>
                    <a:pt x="2001" y="2519"/>
                    <a:pt x="1858" y="2552"/>
                  </a:cubicBezTo>
                  <a:cubicBezTo>
                    <a:pt x="1835" y="2557"/>
                    <a:pt x="1810" y="2560"/>
                    <a:pt x="1786" y="2560"/>
                  </a:cubicBezTo>
                  <a:cubicBezTo>
                    <a:pt x="1732" y="2560"/>
                    <a:pt x="1677" y="2549"/>
                    <a:pt x="1624" y="2532"/>
                  </a:cubicBezTo>
                  <a:cubicBezTo>
                    <a:pt x="1640" y="2468"/>
                    <a:pt x="1667" y="2408"/>
                    <a:pt x="1705" y="2353"/>
                  </a:cubicBezTo>
                  <a:cubicBezTo>
                    <a:pt x="1743" y="2297"/>
                    <a:pt x="1905" y="2124"/>
                    <a:pt x="2000" y="2124"/>
                  </a:cubicBezTo>
                  <a:close/>
                  <a:moveTo>
                    <a:pt x="634" y="0"/>
                  </a:moveTo>
                  <a:cubicBezTo>
                    <a:pt x="629" y="0"/>
                    <a:pt x="622" y="2"/>
                    <a:pt x="616" y="4"/>
                  </a:cubicBezTo>
                  <a:cubicBezTo>
                    <a:pt x="30" y="239"/>
                    <a:pt x="1" y="949"/>
                    <a:pt x="215" y="1451"/>
                  </a:cubicBezTo>
                  <a:cubicBezTo>
                    <a:pt x="428" y="1947"/>
                    <a:pt x="848" y="2426"/>
                    <a:pt x="1339" y="2673"/>
                  </a:cubicBezTo>
                  <a:cubicBezTo>
                    <a:pt x="1334" y="2761"/>
                    <a:pt x="1341" y="2850"/>
                    <a:pt x="1360" y="2937"/>
                  </a:cubicBezTo>
                  <a:cubicBezTo>
                    <a:pt x="1517" y="3656"/>
                    <a:pt x="2251" y="3994"/>
                    <a:pt x="2953" y="3994"/>
                  </a:cubicBezTo>
                  <a:cubicBezTo>
                    <a:pt x="3202" y="3994"/>
                    <a:pt x="3446" y="3951"/>
                    <a:pt x="3659" y="3869"/>
                  </a:cubicBezTo>
                  <a:cubicBezTo>
                    <a:pt x="3729" y="3842"/>
                    <a:pt x="3727" y="3729"/>
                    <a:pt x="3643" y="3729"/>
                  </a:cubicBezTo>
                  <a:cubicBezTo>
                    <a:pt x="3642" y="3729"/>
                    <a:pt x="3641" y="3729"/>
                    <a:pt x="3640" y="3729"/>
                  </a:cubicBezTo>
                  <a:cubicBezTo>
                    <a:pt x="3491" y="3734"/>
                    <a:pt x="3329" y="3742"/>
                    <a:pt x="3163" y="3742"/>
                  </a:cubicBezTo>
                  <a:cubicBezTo>
                    <a:pt x="2660" y="3742"/>
                    <a:pt x="2123" y="3674"/>
                    <a:pt x="1798" y="3284"/>
                  </a:cubicBezTo>
                  <a:cubicBezTo>
                    <a:pt x="1678" y="3140"/>
                    <a:pt x="1608" y="2963"/>
                    <a:pt x="1596" y="2776"/>
                  </a:cubicBezTo>
                  <a:lnTo>
                    <a:pt x="1596" y="2776"/>
                  </a:lnTo>
                  <a:cubicBezTo>
                    <a:pt x="1664" y="2794"/>
                    <a:pt x="1734" y="2806"/>
                    <a:pt x="1804" y="2806"/>
                  </a:cubicBezTo>
                  <a:cubicBezTo>
                    <a:pt x="1885" y="2806"/>
                    <a:pt x="1964" y="2790"/>
                    <a:pt x="2038" y="2751"/>
                  </a:cubicBezTo>
                  <a:cubicBezTo>
                    <a:pt x="2251" y="2639"/>
                    <a:pt x="2361" y="2345"/>
                    <a:pt x="2315" y="2116"/>
                  </a:cubicBezTo>
                  <a:cubicBezTo>
                    <a:pt x="2280" y="1939"/>
                    <a:pt x="2157" y="1870"/>
                    <a:pt x="2020" y="1870"/>
                  </a:cubicBezTo>
                  <a:cubicBezTo>
                    <a:pt x="1913" y="1870"/>
                    <a:pt x="1797" y="1912"/>
                    <a:pt x="1706" y="1978"/>
                  </a:cubicBezTo>
                  <a:cubicBezTo>
                    <a:pt x="1555" y="2090"/>
                    <a:pt x="1442" y="2246"/>
                    <a:pt x="1386" y="2425"/>
                  </a:cubicBezTo>
                  <a:cubicBezTo>
                    <a:pt x="999" y="2210"/>
                    <a:pt x="672" y="1853"/>
                    <a:pt x="468" y="1465"/>
                  </a:cubicBezTo>
                  <a:cubicBezTo>
                    <a:pt x="354" y="1251"/>
                    <a:pt x="270" y="1005"/>
                    <a:pt x="288" y="759"/>
                  </a:cubicBezTo>
                  <a:cubicBezTo>
                    <a:pt x="308" y="474"/>
                    <a:pt x="483" y="293"/>
                    <a:pt x="669" y="96"/>
                  </a:cubicBezTo>
                  <a:cubicBezTo>
                    <a:pt x="700" y="64"/>
                    <a:pt x="677" y="0"/>
                    <a:pt x="6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9" name="Google Shape;3169;p46">
              <a:extLst>
                <a:ext uri="{FF2B5EF4-FFF2-40B4-BE49-F238E27FC236}">
                  <a16:creationId xmlns:a16="http://schemas.microsoft.com/office/drawing/2014/main" id="{B74BEA41-9771-54BB-5A8F-17DDC993702B}"/>
                </a:ext>
              </a:extLst>
            </p:cNvPr>
            <p:cNvSpPr/>
            <p:nvPr/>
          </p:nvSpPr>
          <p:spPr>
            <a:xfrm>
              <a:off x="-948975" y="1602354"/>
              <a:ext cx="125" cy="625"/>
            </a:xfrm>
            <a:custGeom>
              <a:avLst/>
              <a:gdLst/>
              <a:ahLst/>
              <a:cxnLst/>
              <a:rect l="l" t="t" r="r" b="b"/>
              <a:pathLst>
                <a:path w="5" h="25" extrusionOk="0">
                  <a:moveTo>
                    <a:pt x="1" y="1"/>
                  </a:moveTo>
                  <a:cubicBezTo>
                    <a:pt x="1" y="9"/>
                    <a:pt x="3" y="17"/>
                    <a:pt x="5" y="24"/>
                  </a:cubicBezTo>
                  <a:cubicBezTo>
                    <a:pt x="3" y="17"/>
                    <a:pt x="2" y="9"/>
                    <a:pt x="1" y="1"/>
                  </a:cubicBezTo>
                  <a:close/>
                </a:path>
              </a:pathLst>
            </a:custGeom>
            <a:solidFill>
              <a:srgbClr val="FDD7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0" name="Google Shape;3170;p46">
              <a:extLst>
                <a:ext uri="{FF2B5EF4-FFF2-40B4-BE49-F238E27FC236}">
                  <a16:creationId xmlns:a16="http://schemas.microsoft.com/office/drawing/2014/main" id="{84E45132-FB2D-CFAE-7C11-AAE7D8001FB8}"/>
                </a:ext>
              </a:extLst>
            </p:cNvPr>
            <p:cNvSpPr/>
            <p:nvPr/>
          </p:nvSpPr>
          <p:spPr>
            <a:xfrm>
              <a:off x="-960700" y="1598429"/>
              <a:ext cx="12025" cy="12000"/>
            </a:xfrm>
            <a:custGeom>
              <a:avLst/>
              <a:gdLst/>
              <a:ahLst/>
              <a:cxnLst/>
              <a:rect l="l" t="t" r="r" b="b"/>
              <a:pathLst>
                <a:path w="481" h="480" extrusionOk="0">
                  <a:moveTo>
                    <a:pt x="227" y="1"/>
                  </a:moveTo>
                  <a:cubicBezTo>
                    <a:pt x="199" y="1"/>
                    <a:pt x="172" y="9"/>
                    <a:pt x="147" y="22"/>
                  </a:cubicBezTo>
                  <a:cubicBezTo>
                    <a:pt x="109" y="37"/>
                    <a:pt x="76" y="63"/>
                    <a:pt x="51" y="95"/>
                  </a:cubicBezTo>
                  <a:cubicBezTo>
                    <a:pt x="30" y="118"/>
                    <a:pt x="15" y="146"/>
                    <a:pt x="8" y="177"/>
                  </a:cubicBezTo>
                  <a:cubicBezTo>
                    <a:pt x="6" y="198"/>
                    <a:pt x="3" y="220"/>
                    <a:pt x="0" y="240"/>
                  </a:cubicBezTo>
                  <a:cubicBezTo>
                    <a:pt x="3" y="261"/>
                    <a:pt x="6" y="283"/>
                    <a:pt x="8" y="303"/>
                  </a:cubicBezTo>
                  <a:cubicBezTo>
                    <a:pt x="15" y="334"/>
                    <a:pt x="30" y="362"/>
                    <a:pt x="51" y="386"/>
                  </a:cubicBezTo>
                  <a:cubicBezTo>
                    <a:pt x="62" y="404"/>
                    <a:pt x="76" y="417"/>
                    <a:pt x="93" y="428"/>
                  </a:cubicBezTo>
                  <a:cubicBezTo>
                    <a:pt x="109" y="443"/>
                    <a:pt x="126" y="453"/>
                    <a:pt x="147" y="459"/>
                  </a:cubicBezTo>
                  <a:cubicBezTo>
                    <a:pt x="173" y="472"/>
                    <a:pt x="202" y="479"/>
                    <a:pt x="231" y="479"/>
                  </a:cubicBezTo>
                  <a:cubicBezTo>
                    <a:pt x="234" y="479"/>
                    <a:pt x="236" y="479"/>
                    <a:pt x="239" y="479"/>
                  </a:cubicBezTo>
                  <a:lnTo>
                    <a:pt x="303" y="471"/>
                  </a:lnTo>
                  <a:lnTo>
                    <a:pt x="360" y="448"/>
                  </a:lnTo>
                  <a:lnTo>
                    <a:pt x="409" y="409"/>
                  </a:lnTo>
                  <a:cubicBezTo>
                    <a:pt x="431" y="389"/>
                    <a:pt x="449" y="362"/>
                    <a:pt x="459" y="332"/>
                  </a:cubicBezTo>
                  <a:cubicBezTo>
                    <a:pt x="472" y="303"/>
                    <a:pt x="481" y="272"/>
                    <a:pt x="479" y="240"/>
                  </a:cubicBezTo>
                  <a:cubicBezTo>
                    <a:pt x="479" y="236"/>
                    <a:pt x="479" y="231"/>
                    <a:pt x="479" y="227"/>
                  </a:cubicBezTo>
                  <a:cubicBezTo>
                    <a:pt x="478" y="211"/>
                    <a:pt x="475" y="196"/>
                    <a:pt x="472" y="181"/>
                  </a:cubicBezTo>
                  <a:cubicBezTo>
                    <a:pt x="470" y="137"/>
                    <a:pt x="452" y="95"/>
                    <a:pt x="422" y="63"/>
                  </a:cubicBezTo>
                  <a:lnTo>
                    <a:pt x="384" y="34"/>
                  </a:lnTo>
                  <a:cubicBezTo>
                    <a:pt x="365" y="24"/>
                    <a:pt x="343" y="18"/>
                    <a:pt x="321" y="15"/>
                  </a:cubicBezTo>
                  <a:lnTo>
                    <a:pt x="321" y="15"/>
                  </a:lnTo>
                  <a:cubicBezTo>
                    <a:pt x="315" y="14"/>
                    <a:pt x="308" y="12"/>
                    <a:pt x="303" y="10"/>
                  </a:cubicBezTo>
                  <a:lnTo>
                    <a:pt x="239" y="1"/>
                  </a:lnTo>
                  <a:cubicBezTo>
                    <a:pt x="235" y="1"/>
                    <a:pt x="231" y="1"/>
                    <a:pt x="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1" name="Google Shape;3171;p46">
              <a:extLst>
                <a:ext uri="{FF2B5EF4-FFF2-40B4-BE49-F238E27FC236}">
                  <a16:creationId xmlns:a16="http://schemas.microsoft.com/office/drawing/2014/main" id="{F411C745-0200-542A-B6A2-98A3A9570BF3}"/>
                </a:ext>
              </a:extLst>
            </p:cNvPr>
            <p:cNvSpPr/>
            <p:nvPr/>
          </p:nvSpPr>
          <p:spPr>
            <a:xfrm>
              <a:off x="-948900" y="1602954"/>
              <a:ext cx="125" cy="775"/>
            </a:xfrm>
            <a:custGeom>
              <a:avLst/>
              <a:gdLst/>
              <a:ahLst/>
              <a:cxnLst/>
              <a:rect l="l" t="t" r="r" b="b"/>
              <a:pathLst>
                <a:path w="5" h="31" extrusionOk="0">
                  <a:moveTo>
                    <a:pt x="0" y="0"/>
                  </a:moveTo>
                  <a:cubicBezTo>
                    <a:pt x="0" y="1"/>
                    <a:pt x="0" y="2"/>
                    <a:pt x="1" y="2"/>
                  </a:cubicBezTo>
                  <a:lnTo>
                    <a:pt x="1" y="2"/>
                  </a:lnTo>
                  <a:cubicBezTo>
                    <a:pt x="0" y="2"/>
                    <a:pt x="0" y="1"/>
                    <a:pt x="0" y="0"/>
                  </a:cubicBezTo>
                  <a:close/>
                  <a:moveTo>
                    <a:pt x="1" y="2"/>
                  </a:moveTo>
                  <a:cubicBezTo>
                    <a:pt x="2" y="12"/>
                    <a:pt x="3" y="21"/>
                    <a:pt x="4" y="30"/>
                  </a:cubicBezTo>
                  <a:cubicBezTo>
                    <a:pt x="4" y="24"/>
                    <a:pt x="3" y="17"/>
                    <a:pt x="3" y="8"/>
                  </a:cubicBezTo>
                  <a:cubicBezTo>
                    <a:pt x="3" y="6"/>
                    <a:pt x="1" y="5"/>
                    <a:pt x="1" y="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2" name="Google Shape;3172;p46">
              <a:extLst>
                <a:ext uri="{FF2B5EF4-FFF2-40B4-BE49-F238E27FC236}">
                  <a16:creationId xmlns:a16="http://schemas.microsoft.com/office/drawing/2014/main" id="{3D7B06E4-818F-198A-0ABF-7AF2D84D6396}"/>
                </a:ext>
              </a:extLst>
            </p:cNvPr>
            <p:cNvSpPr/>
            <p:nvPr/>
          </p:nvSpPr>
          <p:spPr>
            <a:xfrm>
              <a:off x="-1200775" y="1534029"/>
              <a:ext cx="8225" cy="6825"/>
            </a:xfrm>
            <a:custGeom>
              <a:avLst/>
              <a:gdLst/>
              <a:ahLst/>
              <a:cxnLst/>
              <a:rect l="l" t="t" r="r" b="b"/>
              <a:pathLst>
                <a:path w="329" h="273" extrusionOk="0">
                  <a:moveTo>
                    <a:pt x="6" y="172"/>
                  </a:moveTo>
                  <a:lnTo>
                    <a:pt x="6" y="172"/>
                  </a:lnTo>
                  <a:cubicBezTo>
                    <a:pt x="6" y="172"/>
                    <a:pt x="6" y="173"/>
                    <a:pt x="7" y="174"/>
                  </a:cubicBezTo>
                  <a:cubicBezTo>
                    <a:pt x="7" y="173"/>
                    <a:pt x="7" y="172"/>
                    <a:pt x="6" y="172"/>
                  </a:cubicBezTo>
                  <a:close/>
                  <a:moveTo>
                    <a:pt x="209" y="1"/>
                  </a:moveTo>
                  <a:lnTo>
                    <a:pt x="179" y="5"/>
                  </a:lnTo>
                  <a:cubicBezTo>
                    <a:pt x="165" y="9"/>
                    <a:pt x="153" y="14"/>
                    <a:pt x="142" y="25"/>
                  </a:cubicBezTo>
                  <a:cubicBezTo>
                    <a:pt x="140" y="25"/>
                    <a:pt x="140" y="27"/>
                    <a:pt x="139" y="28"/>
                  </a:cubicBezTo>
                  <a:lnTo>
                    <a:pt x="127" y="28"/>
                  </a:lnTo>
                  <a:cubicBezTo>
                    <a:pt x="121" y="28"/>
                    <a:pt x="114" y="28"/>
                    <a:pt x="109" y="29"/>
                  </a:cubicBezTo>
                  <a:cubicBezTo>
                    <a:pt x="98" y="29"/>
                    <a:pt x="88" y="34"/>
                    <a:pt x="79" y="39"/>
                  </a:cubicBezTo>
                  <a:cubicBezTo>
                    <a:pt x="63" y="43"/>
                    <a:pt x="50" y="53"/>
                    <a:pt x="39" y="64"/>
                  </a:cubicBezTo>
                  <a:lnTo>
                    <a:pt x="20" y="88"/>
                  </a:lnTo>
                  <a:cubicBezTo>
                    <a:pt x="15" y="97"/>
                    <a:pt x="11" y="106"/>
                    <a:pt x="10" y="116"/>
                  </a:cubicBezTo>
                  <a:cubicBezTo>
                    <a:pt x="10" y="116"/>
                    <a:pt x="10" y="117"/>
                    <a:pt x="9" y="117"/>
                  </a:cubicBezTo>
                  <a:cubicBezTo>
                    <a:pt x="7" y="121"/>
                    <a:pt x="7" y="124"/>
                    <a:pt x="6" y="128"/>
                  </a:cubicBezTo>
                  <a:cubicBezTo>
                    <a:pt x="3" y="135"/>
                    <a:pt x="0" y="143"/>
                    <a:pt x="0" y="150"/>
                  </a:cubicBezTo>
                  <a:cubicBezTo>
                    <a:pt x="0" y="158"/>
                    <a:pt x="3" y="164"/>
                    <a:pt x="6" y="172"/>
                  </a:cubicBezTo>
                  <a:lnTo>
                    <a:pt x="6" y="172"/>
                  </a:lnTo>
                  <a:cubicBezTo>
                    <a:pt x="6" y="172"/>
                    <a:pt x="7" y="171"/>
                    <a:pt x="7" y="171"/>
                  </a:cubicBezTo>
                  <a:lnTo>
                    <a:pt x="9" y="183"/>
                  </a:lnTo>
                  <a:cubicBezTo>
                    <a:pt x="11" y="198"/>
                    <a:pt x="20" y="212"/>
                    <a:pt x="31" y="224"/>
                  </a:cubicBezTo>
                  <a:cubicBezTo>
                    <a:pt x="39" y="237"/>
                    <a:pt x="50" y="249"/>
                    <a:pt x="65" y="256"/>
                  </a:cubicBezTo>
                  <a:lnTo>
                    <a:pt x="79" y="261"/>
                  </a:lnTo>
                  <a:cubicBezTo>
                    <a:pt x="92" y="269"/>
                    <a:pt x="106" y="273"/>
                    <a:pt x="120" y="273"/>
                  </a:cubicBezTo>
                  <a:cubicBezTo>
                    <a:pt x="122" y="273"/>
                    <a:pt x="125" y="273"/>
                    <a:pt x="127" y="272"/>
                  </a:cubicBezTo>
                  <a:cubicBezTo>
                    <a:pt x="133" y="272"/>
                    <a:pt x="149" y="270"/>
                    <a:pt x="161" y="268"/>
                  </a:cubicBezTo>
                  <a:lnTo>
                    <a:pt x="171" y="267"/>
                  </a:lnTo>
                  <a:lnTo>
                    <a:pt x="187" y="264"/>
                  </a:lnTo>
                  <a:cubicBezTo>
                    <a:pt x="198" y="261"/>
                    <a:pt x="208" y="259"/>
                    <a:pt x="217" y="256"/>
                  </a:cubicBezTo>
                  <a:cubicBezTo>
                    <a:pt x="230" y="252"/>
                    <a:pt x="243" y="246"/>
                    <a:pt x="256" y="240"/>
                  </a:cubicBezTo>
                  <a:cubicBezTo>
                    <a:pt x="258" y="240"/>
                    <a:pt x="261" y="237"/>
                    <a:pt x="264" y="235"/>
                  </a:cubicBezTo>
                  <a:cubicBezTo>
                    <a:pt x="279" y="227"/>
                    <a:pt x="291" y="215"/>
                    <a:pt x="301" y="201"/>
                  </a:cubicBezTo>
                  <a:cubicBezTo>
                    <a:pt x="312" y="189"/>
                    <a:pt x="320" y="174"/>
                    <a:pt x="324" y="157"/>
                  </a:cubicBezTo>
                  <a:cubicBezTo>
                    <a:pt x="324" y="156"/>
                    <a:pt x="328" y="128"/>
                    <a:pt x="328" y="127"/>
                  </a:cubicBezTo>
                  <a:lnTo>
                    <a:pt x="328" y="126"/>
                  </a:lnTo>
                  <a:cubicBezTo>
                    <a:pt x="327" y="120"/>
                    <a:pt x="326" y="115"/>
                    <a:pt x="323" y="109"/>
                  </a:cubicBezTo>
                  <a:cubicBezTo>
                    <a:pt x="323" y="102"/>
                    <a:pt x="322" y="97"/>
                    <a:pt x="320" y="90"/>
                  </a:cubicBezTo>
                  <a:cubicBezTo>
                    <a:pt x="319" y="86"/>
                    <a:pt x="311" y="67"/>
                    <a:pt x="308" y="64"/>
                  </a:cubicBezTo>
                  <a:lnTo>
                    <a:pt x="308" y="62"/>
                  </a:lnTo>
                  <a:lnTo>
                    <a:pt x="308" y="60"/>
                  </a:lnTo>
                  <a:cubicBezTo>
                    <a:pt x="301" y="50"/>
                    <a:pt x="294" y="42"/>
                    <a:pt x="287" y="34"/>
                  </a:cubicBezTo>
                  <a:cubicBezTo>
                    <a:pt x="265" y="14"/>
                    <a:pt x="238" y="2"/>
                    <a:pt x="2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3" name="Google Shape;3173;p46">
              <a:extLst>
                <a:ext uri="{FF2B5EF4-FFF2-40B4-BE49-F238E27FC236}">
                  <a16:creationId xmlns:a16="http://schemas.microsoft.com/office/drawing/2014/main" id="{DA4C43CF-B405-CA35-ECF7-17A9433C3DDA}"/>
                </a:ext>
              </a:extLst>
            </p:cNvPr>
            <p:cNvSpPr/>
            <p:nvPr/>
          </p:nvSpPr>
          <p:spPr>
            <a:xfrm>
              <a:off x="-1396275" y="1675254"/>
              <a:ext cx="7725" cy="7750"/>
            </a:xfrm>
            <a:custGeom>
              <a:avLst/>
              <a:gdLst/>
              <a:ahLst/>
              <a:cxnLst/>
              <a:rect l="l" t="t" r="r" b="b"/>
              <a:pathLst>
                <a:path w="309" h="310" extrusionOk="0">
                  <a:moveTo>
                    <a:pt x="155" y="1"/>
                  </a:moveTo>
                  <a:cubicBezTo>
                    <a:pt x="134" y="1"/>
                    <a:pt x="113" y="5"/>
                    <a:pt x="94" y="14"/>
                  </a:cubicBezTo>
                  <a:cubicBezTo>
                    <a:pt x="76" y="21"/>
                    <a:pt x="58" y="32"/>
                    <a:pt x="45" y="46"/>
                  </a:cubicBezTo>
                  <a:cubicBezTo>
                    <a:pt x="17" y="76"/>
                    <a:pt x="2" y="115"/>
                    <a:pt x="1" y="156"/>
                  </a:cubicBezTo>
                  <a:cubicBezTo>
                    <a:pt x="2" y="168"/>
                    <a:pt x="4" y="182"/>
                    <a:pt x="6" y="196"/>
                  </a:cubicBezTo>
                  <a:cubicBezTo>
                    <a:pt x="13" y="222"/>
                    <a:pt x="27" y="246"/>
                    <a:pt x="45" y="264"/>
                  </a:cubicBezTo>
                  <a:lnTo>
                    <a:pt x="76" y="289"/>
                  </a:lnTo>
                  <a:cubicBezTo>
                    <a:pt x="100" y="303"/>
                    <a:pt x="127" y="310"/>
                    <a:pt x="155" y="310"/>
                  </a:cubicBezTo>
                  <a:cubicBezTo>
                    <a:pt x="194" y="308"/>
                    <a:pt x="233" y="292"/>
                    <a:pt x="263" y="264"/>
                  </a:cubicBezTo>
                  <a:cubicBezTo>
                    <a:pt x="278" y="252"/>
                    <a:pt x="289" y="234"/>
                    <a:pt x="295" y="215"/>
                  </a:cubicBezTo>
                  <a:cubicBezTo>
                    <a:pt x="304" y="197"/>
                    <a:pt x="308" y="176"/>
                    <a:pt x="308" y="156"/>
                  </a:cubicBezTo>
                  <a:cubicBezTo>
                    <a:pt x="306" y="142"/>
                    <a:pt x="304" y="128"/>
                    <a:pt x="303" y="115"/>
                  </a:cubicBezTo>
                  <a:cubicBezTo>
                    <a:pt x="296" y="89"/>
                    <a:pt x="282" y="65"/>
                    <a:pt x="263" y="46"/>
                  </a:cubicBezTo>
                  <a:lnTo>
                    <a:pt x="231" y="23"/>
                  </a:lnTo>
                  <a:cubicBezTo>
                    <a:pt x="208" y="9"/>
                    <a:pt x="182" y="1"/>
                    <a:pt x="1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4" name="Google Shape;3174;p46">
              <a:extLst>
                <a:ext uri="{FF2B5EF4-FFF2-40B4-BE49-F238E27FC236}">
                  <a16:creationId xmlns:a16="http://schemas.microsoft.com/office/drawing/2014/main" id="{126A5342-7852-2D21-F3C8-7DC3CE7D673A}"/>
                </a:ext>
              </a:extLst>
            </p:cNvPr>
            <p:cNvSpPr/>
            <p:nvPr/>
          </p:nvSpPr>
          <p:spPr>
            <a:xfrm>
              <a:off x="-1261875" y="2113504"/>
              <a:ext cx="15550" cy="12050"/>
            </a:xfrm>
            <a:custGeom>
              <a:avLst/>
              <a:gdLst/>
              <a:ahLst/>
              <a:cxnLst/>
              <a:rect l="l" t="t" r="r" b="b"/>
              <a:pathLst>
                <a:path w="622" h="482" extrusionOk="0">
                  <a:moveTo>
                    <a:pt x="311" y="0"/>
                  </a:moveTo>
                  <a:cubicBezTo>
                    <a:pt x="1" y="0"/>
                    <a:pt x="1" y="482"/>
                    <a:pt x="311" y="482"/>
                  </a:cubicBezTo>
                  <a:cubicBezTo>
                    <a:pt x="621" y="482"/>
                    <a:pt x="621" y="0"/>
                    <a:pt x="3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5" name="Google Shape;3175;p46">
              <a:extLst>
                <a:ext uri="{FF2B5EF4-FFF2-40B4-BE49-F238E27FC236}">
                  <a16:creationId xmlns:a16="http://schemas.microsoft.com/office/drawing/2014/main" id="{ECF88C05-588A-318C-3FE6-6B2DF174B00B}"/>
                </a:ext>
              </a:extLst>
            </p:cNvPr>
            <p:cNvSpPr/>
            <p:nvPr/>
          </p:nvSpPr>
          <p:spPr>
            <a:xfrm>
              <a:off x="-969350" y="2208704"/>
              <a:ext cx="6125" cy="4750"/>
            </a:xfrm>
            <a:custGeom>
              <a:avLst/>
              <a:gdLst/>
              <a:ahLst/>
              <a:cxnLst/>
              <a:rect l="l" t="t" r="r" b="b"/>
              <a:pathLst>
                <a:path w="245" h="190" extrusionOk="0">
                  <a:moveTo>
                    <a:pt x="99" y="0"/>
                  </a:moveTo>
                  <a:cubicBezTo>
                    <a:pt x="89" y="0"/>
                    <a:pt x="81" y="2"/>
                    <a:pt x="71" y="3"/>
                  </a:cubicBezTo>
                  <a:lnTo>
                    <a:pt x="50" y="13"/>
                  </a:lnTo>
                  <a:cubicBezTo>
                    <a:pt x="40" y="18"/>
                    <a:pt x="33" y="25"/>
                    <a:pt x="25" y="32"/>
                  </a:cubicBezTo>
                  <a:cubicBezTo>
                    <a:pt x="17" y="40"/>
                    <a:pt x="11" y="50"/>
                    <a:pt x="8" y="61"/>
                  </a:cubicBezTo>
                  <a:cubicBezTo>
                    <a:pt x="3" y="72"/>
                    <a:pt x="0" y="83"/>
                    <a:pt x="0" y="95"/>
                  </a:cubicBezTo>
                  <a:lnTo>
                    <a:pt x="4" y="118"/>
                  </a:lnTo>
                  <a:cubicBezTo>
                    <a:pt x="8" y="132"/>
                    <a:pt x="15" y="146"/>
                    <a:pt x="26" y="157"/>
                  </a:cubicBezTo>
                  <a:cubicBezTo>
                    <a:pt x="30" y="161"/>
                    <a:pt x="36" y="165"/>
                    <a:pt x="41" y="169"/>
                  </a:cubicBezTo>
                  <a:cubicBezTo>
                    <a:pt x="50" y="177"/>
                    <a:pt x="61" y="183"/>
                    <a:pt x="73" y="186"/>
                  </a:cubicBezTo>
                  <a:cubicBezTo>
                    <a:pt x="81" y="188"/>
                    <a:pt x="91" y="190"/>
                    <a:pt x="99" y="190"/>
                  </a:cubicBezTo>
                  <a:lnTo>
                    <a:pt x="125" y="187"/>
                  </a:lnTo>
                  <a:lnTo>
                    <a:pt x="128" y="187"/>
                  </a:lnTo>
                  <a:lnTo>
                    <a:pt x="147" y="181"/>
                  </a:lnTo>
                  <a:lnTo>
                    <a:pt x="185" y="172"/>
                  </a:lnTo>
                  <a:lnTo>
                    <a:pt x="205" y="164"/>
                  </a:lnTo>
                  <a:cubicBezTo>
                    <a:pt x="213" y="159"/>
                    <a:pt x="221" y="153"/>
                    <a:pt x="227" y="144"/>
                  </a:cubicBezTo>
                  <a:cubicBezTo>
                    <a:pt x="231" y="139"/>
                    <a:pt x="235" y="133"/>
                    <a:pt x="236" y="126"/>
                  </a:cubicBezTo>
                  <a:cubicBezTo>
                    <a:pt x="242" y="117"/>
                    <a:pt x="244" y="107"/>
                    <a:pt x="243" y="96"/>
                  </a:cubicBezTo>
                  <a:cubicBezTo>
                    <a:pt x="242" y="87"/>
                    <a:pt x="240" y="80"/>
                    <a:pt x="240" y="73"/>
                  </a:cubicBezTo>
                  <a:cubicBezTo>
                    <a:pt x="238" y="67"/>
                    <a:pt x="235" y="61"/>
                    <a:pt x="232" y="54"/>
                  </a:cubicBezTo>
                  <a:cubicBezTo>
                    <a:pt x="227" y="45"/>
                    <a:pt x="220" y="37"/>
                    <a:pt x="212" y="32"/>
                  </a:cubicBezTo>
                  <a:cubicBezTo>
                    <a:pt x="203" y="25"/>
                    <a:pt x="195" y="21"/>
                    <a:pt x="184" y="18"/>
                  </a:cubicBezTo>
                  <a:lnTo>
                    <a:pt x="146" y="8"/>
                  </a:lnTo>
                  <a:lnTo>
                    <a:pt x="126" y="4"/>
                  </a:lnTo>
                  <a:cubicBezTo>
                    <a:pt x="117" y="2"/>
                    <a:pt x="109" y="0"/>
                    <a:pt x="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6" name="Google Shape;3176;p46">
              <a:extLst>
                <a:ext uri="{FF2B5EF4-FFF2-40B4-BE49-F238E27FC236}">
                  <a16:creationId xmlns:a16="http://schemas.microsoft.com/office/drawing/2014/main" id="{F906EB8D-42B6-E9A8-773C-1865275322F8}"/>
                </a:ext>
              </a:extLst>
            </p:cNvPr>
            <p:cNvSpPr/>
            <p:nvPr/>
          </p:nvSpPr>
          <p:spPr>
            <a:xfrm>
              <a:off x="-616175" y="2086779"/>
              <a:ext cx="15275" cy="13550"/>
            </a:xfrm>
            <a:custGeom>
              <a:avLst/>
              <a:gdLst/>
              <a:ahLst/>
              <a:cxnLst/>
              <a:rect l="l" t="t" r="r" b="b"/>
              <a:pathLst>
                <a:path w="611" h="542" extrusionOk="0">
                  <a:moveTo>
                    <a:pt x="350" y="1"/>
                  </a:moveTo>
                  <a:cubicBezTo>
                    <a:pt x="308" y="1"/>
                    <a:pt x="266" y="13"/>
                    <a:pt x="229" y="35"/>
                  </a:cubicBezTo>
                  <a:lnTo>
                    <a:pt x="163" y="75"/>
                  </a:lnTo>
                  <a:cubicBezTo>
                    <a:pt x="157" y="78"/>
                    <a:pt x="153" y="81"/>
                    <a:pt x="148" y="85"/>
                  </a:cubicBezTo>
                  <a:cubicBezTo>
                    <a:pt x="143" y="87"/>
                    <a:pt x="101" y="119"/>
                    <a:pt x="97" y="123"/>
                  </a:cubicBezTo>
                  <a:cubicBezTo>
                    <a:pt x="97" y="125"/>
                    <a:pt x="95" y="126"/>
                    <a:pt x="94" y="126"/>
                  </a:cubicBezTo>
                  <a:lnTo>
                    <a:pt x="88" y="134"/>
                  </a:lnTo>
                  <a:lnTo>
                    <a:pt x="76" y="148"/>
                  </a:lnTo>
                  <a:lnTo>
                    <a:pt x="71" y="155"/>
                  </a:lnTo>
                  <a:cubicBezTo>
                    <a:pt x="71" y="156"/>
                    <a:pt x="69" y="156"/>
                    <a:pt x="68" y="157"/>
                  </a:cubicBezTo>
                  <a:lnTo>
                    <a:pt x="32" y="204"/>
                  </a:lnTo>
                  <a:lnTo>
                    <a:pt x="10" y="258"/>
                  </a:lnTo>
                  <a:cubicBezTo>
                    <a:pt x="7" y="267"/>
                    <a:pt x="6" y="278"/>
                    <a:pt x="6" y="289"/>
                  </a:cubicBezTo>
                  <a:cubicBezTo>
                    <a:pt x="2" y="315"/>
                    <a:pt x="1" y="308"/>
                    <a:pt x="2" y="319"/>
                  </a:cubicBezTo>
                  <a:lnTo>
                    <a:pt x="2" y="324"/>
                  </a:lnTo>
                  <a:lnTo>
                    <a:pt x="2" y="333"/>
                  </a:lnTo>
                  <a:cubicBezTo>
                    <a:pt x="1" y="359"/>
                    <a:pt x="6" y="385"/>
                    <a:pt x="18" y="407"/>
                  </a:cubicBezTo>
                  <a:lnTo>
                    <a:pt x="28" y="431"/>
                  </a:lnTo>
                  <a:lnTo>
                    <a:pt x="58" y="469"/>
                  </a:lnTo>
                  <a:lnTo>
                    <a:pt x="61" y="472"/>
                  </a:lnTo>
                  <a:lnTo>
                    <a:pt x="65" y="476"/>
                  </a:lnTo>
                  <a:lnTo>
                    <a:pt x="67" y="476"/>
                  </a:lnTo>
                  <a:lnTo>
                    <a:pt x="90" y="494"/>
                  </a:lnTo>
                  <a:cubicBezTo>
                    <a:pt x="104" y="508"/>
                    <a:pt x="120" y="517"/>
                    <a:pt x="138" y="523"/>
                  </a:cubicBezTo>
                  <a:cubicBezTo>
                    <a:pt x="148" y="527"/>
                    <a:pt x="157" y="531"/>
                    <a:pt x="167" y="535"/>
                  </a:cubicBezTo>
                  <a:cubicBezTo>
                    <a:pt x="174" y="536"/>
                    <a:pt x="223" y="542"/>
                    <a:pt x="229" y="542"/>
                  </a:cubicBezTo>
                  <a:lnTo>
                    <a:pt x="263" y="542"/>
                  </a:lnTo>
                  <a:cubicBezTo>
                    <a:pt x="277" y="542"/>
                    <a:pt x="288" y="539"/>
                    <a:pt x="303" y="536"/>
                  </a:cubicBezTo>
                  <a:cubicBezTo>
                    <a:pt x="316" y="536"/>
                    <a:pt x="330" y="534"/>
                    <a:pt x="342" y="530"/>
                  </a:cubicBezTo>
                  <a:lnTo>
                    <a:pt x="423" y="497"/>
                  </a:lnTo>
                  <a:cubicBezTo>
                    <a:pt x="466" y="486"/>
                    <a:pt x="504" y="462"/>
                    <a:pt x="535" y="432"/>
                  </a:cubicBezTo>
                  <a:lnTo>
                    <a:pt x="574" y="380"/>
                  </a:lnTo>
                  <a:cubicBezTo>
                    <a:pt x="596" y="341"/>
                    <a:pt x="609" y="298"/>
                    <a:pt x="609" y="254"/>
                  </a:cubicBezTo>
                  <a:cubicBezTo>
                    <a:pt x="610" y="219"/>
                    <a:pt x="603" y="185"/>
                    <a:pt x="588" y="155"/>
                  </a:cubicBezTo>
                  <a:cubicBezTo>
                    <a:pt x="547" y="63"/>
                    <a:pt x="456" y="2"/>
                    <a:pt x="356" y="1"/>
                  </a:cubicBezTo>
                  <a:cubicBezTo>
                    <a:pt x="354" y="1"/>
                    <a:pt x="352" y="1"/>
                    <a:pt x="3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7" name="Google Shape;3177;p46">
              <a:extLst>
                <a:ext uri="{FF2B5EF4-FFF2-40B4-BE49-F238E27FC236}">
                  <a16:creationId xmlns:a16="http://schemas.microsoft.com/office/drawing/2014/main" id="{681A22E8-BFFB-C8C0-2449-89731D620B95}"/>
                </a:ext>
              </a:extLst>
            </p:cNvPr>
            <p:cNvSpPr/>
            <p:nvPr/>
          </p:nvSpPr>
          <p:spPr>
            <a:xfrm>
              <a:off x="-615275" y="1682304"/>
              <a:ext cx="11975" cy="11950"/>
            </a:xfrm>
            <a:custGeom>
              <a:avLst/>
              <a:gdLst/>
              <a:ahLst/>
              <a:cxnLst/>
              <a:rect l="l" t="t" r="r" b="b"/>
              <a:pathLst>
                <a:path w="479" h="478" extrusionOk="0">
                  <a:moveTo>
                    <a:pt x="239" y="0"/>
                  </a:moveTo>
                  <a:cubicBezTo>
                    <a:pt x="109" y="4"/>
                    <a:pt x="4" y="109"/>
                    <a:pt x="0" y="239"/>
                  </a:cubicBezTo>
                  <a:cubicBezTo>
                    <a:pt x="4" y="260"/>
                    <a:pt x="7" y="282"/>
                    <a:pt x="10" y="302"/>
                  </a:cubicBezTo>
                  <a:cubicBezTo>
                    <a:pt x="21" y="342"/>
                    <a:pt x="41" y="379"/>
                    <a:pt x="70" y="408"/>
                  </a:cubicBezTo>
                  <a:lnTo>
                    <a:pt x="120" y="445"/>
                  </a:lnTo>
                  <a:cubicBezTo>
                    <a:pt x="155" y="467"/>
                    <a:pt x="197" y="478"/>
                    <a:pt x="239" y="478"/>
                  </a:cubicBezTo>
                  <a:cubicBezTo>
                    <a:pt x="370" y="474"/>
                    <a:pt x="474" y="369"/>
                    <a:pt x="478" y="239"/>
                  </a:cubicBezTo>
                  <a:cubicBezTo>
                    <a:pt x="475" y="218"/>
                    <a:pt x="473" y="198"/>
                    <a:pt x="470" y="176"/>
                  </a:cubicBezTo>
                  <a:cubicBezTo>
                    <a:pt x="459" y="136"/>
                    <a:pt x="437" y="99"/>
                    <a:pt x="408" y="70"/>
                  </a:cubicBezTo>
                  <a:lnTo>
                    <a:pt x="360" y="33"/>
                  </a:lnTo>
                  <a:cubicBezTo>
                    <a:pt x="323" y="11"/>
                    <a:pt x="282" y="0"/>
                    <a:pt x="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8" name="Google Shape;3178;p46">
              <a:extLst>
                <a:ext uri="{FF2B5EF4-FFF2-40B4-BE49-F238E27FC236}">
                  <a16:creationId xmlns:a16="http://schemas.microsoft.com/office/drawing/2014/main" id="{5597DAD4-C52F-C4EB-4C5E-6A8CB4D9D150}"/>
                </a:ext>
              </a:extLst>
            </p:cNvPr>
            <p:cNvSpPr/>
            <p:nvPr/>
          </p:nvSpPr>
          <p:spPr>
            <a:xfrm>
              <a:off x="-587950" y="1553004"/>
              <a:ext cx="6150" cy="7525"/>
            </a:xfrm>
            <a:custGeom>
              <a:avLst/>
              <a:gdLst/>
              <a:ahLst/>
              <a:cxnLst/>
              <a:rect l="l" t="t" r="r" b="b"/>
              <a:pathLst>
                <a:path w="246" h="301" extrusionOk="0">
                  <a:moveTo>
                    <a:pt x="122" y="1"/>
                  </a:moveTo>
                  <a:lnTo>
                    <a:pt x="91" y="5"/>
                  </a:lnTo>
                  <a:cubicBezTo>
                    <a:pt x="70" y="10"/>
                    <a:pt x="51" y="21"/>
                    <a:pt x="36" y="36"/>
                  </a:cubicBezTo>
                  <a:lnTo>
                    <a:pt x="17" y="61"/>
                  </a:lnTo>
                  <a:cubicBezTo>
                    <a:pt x="6" y="79"/>
                    <a:pt x="0" y="101"/>
                    <a:pt x="0" y="123"/>
                  </a:cubicBezTo>
                  <a:lnTo>
                    <a:pt x="3" y="159"/>
                  </a:lnTo>
                  <a:cubicBezTo>
                    <a:pt x="3" y="166"/>
                    <a:pt x="3" y="171"/>
                    <a:pt x="4" y="177"/>
                  </a:cubicBezTo>
                  <a:cubicBezTo>
                    <a:pt x="4" y="187"/>
                    <a:pt x="6" y="198"/>
                    <a:pt x="8" y="209"/>
                  </a:cubicBezTo>
                  <a:lnTo>
                    <a:pt x="21" y="237"/>
                  </a:lnTo>
                  <a:cubicBezTo>
                    <a:pt x="22" y="242"/>
                    <a:pt x="26" y="247"/>
                    <a:pt x="30" y="251"/>
                  </a:cubicBezTo>
                  <a:cubicBezTo>
                    <a:pt x="32" y="255"/>
                    <a:pt x="36" y="259"/>
                    <a:pt x="40" y="263"/>
                  </a:cubicBezTo>
                  <a:lnTo>
                    <a:pt x="45" y="267"/>
                  </a:lnTo>
                  <a:cubicBezTo>
                    <a:pt x="55" y="278"/>
                    <a:pt x="67" y="286"/>
                    <a:pt x="80" y="290"/>
                  </a:cubicBezTo>
                  <a:cubicBezTo>
                    <a:pt x="93" y="297"/>
                    <a:pt x="107" y="300"/>
                    <a:pt x="122" y="300"/>
                  </a:cubicBezTo>
                  <a:lnTo>
                    <a:pt x="151" y="296"/>
                  </a:lnTo>
                  <a:cubicBezTo>
                    <a:pt x="169" y="290"/>
                    <a:pt x="185" y="281"/>
                    <a:pt x="199" y="267"/>
                  </a:cubicBezTo>
                  <a:lnTo>
                    <a:pt x="205" y="263"/>
                  </a:lnTo>
                  <a:cubicBezTo>
                    <a:pt x="213" y="256"/>
                    <a:pt x="220" y="247"/>
                    <a:pt x="224" y="237"/>
                  </a:cubicBezTo>
                  <a:cubicBezTo>
                    <a:pt x="228" y="229"/>
                    <a:pt x="232" y="219"/>
                    <a:pt x="236" y="208"/>
                  </a:cubicBezTo>
                  <a:cubicBezTo>
                    <a:pt x="240" y="198"/>
                    <a:pt x="239" y="187"/>
                    <a:pt x="240" y="177"/>
                  </a:cubicBezTo>
                  <a:cubicBezTo>
                    <a:pt x="240" y="171"/>
                    <a:pt x="240" y="164"/>
                    <a:pt x="242" y="159"/>
                  </a:cubicBezTo>
                  <a:cubicBezTo>
                    <a:pt x="242" y="146"/>
                    <a:pt x="243" y="134"/>
                    <a:pt x="244" y="122"/>
                  </a:cubicBezTo>
                  <a:cubicBezTo>
                    <a:pt x="246" y="107"/>
                    <a:pt x="242" y="90"/>
                    <a:pt x="235" y="76"/>
                  </a:cubicBezTo>
                  <a:cubicBezTo>
                    <a:pt x="216" y="31"/>
                    <a:pt x="172" y="2"/>
                    <a:pt x="1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9" name="Google Shape;3179;p46">
              <a:extLst>
                <a:ext uri="{FF2B5EF4-FFF2-40B4-BE49-F238E27FC236}">
                  <a16:creationId xmlns:a16="http://schemas.microsoft.com/office/drawing/2014/main" id="{FF00166D-DCA6-6C6D-B39D-3B6BFB0C948A}"/>
                </a:ext>
              </a:extLst>
            </p:cNvPr>
            <p:cNvSpPr/>
            <p:nvPr/>
          </p:nvSpPr>
          <p:spPr>
            <a:xfrm>
              <a:off x="-1440150" y="1815075"/>
              <a:ext cx="10025" cy="7825"/>
            </a:xfrm>
            <a:custGeom>
              <a:avLst/>
              <a:gdLst/>
              <a:ahLst/>
              <a:cxnLst/>
              <a:rect l="l" t="t" r="r" b="b"/>
              <a:pathLst>
                <a:path w="401" h="313" extrusionOk="0">
                  <a:moveTo>
                    <a:pt x="200" y="1"/>
                  </a:moveTo>
                  <a:cubicBezTo>
                    <a:pt x="0" y="1"/>
                    <a:pt x="0" y="312"/>
                    <a:pt x="200" y="312"/>
                  </a:cubicBezTo>
                  <a:cubicBezTo>
                    <a:pt x="401" y="312"/>
                    <a:pt x="401" y="1"/>
                    <a:pt x="2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80" name="Google Shape;3180;p46">
            <a:extLst>
              <a:ext uri="{FF2B5EF4-FFF2-40B4-BE49-F238E27FC236}">
                <a16:creationId xmlns:a16="http://schemas.microsoft.com/office/drawing/2014/main" id="{B1E35D9C-D5A0-454C-74CD-E68EF209A169}"/>
              </a:ext>
            </a:extLst>
          </p:cNvPr>
          <p:cNvGrpSpPr/>
          <p:nvPr/>
        </p:nvGrpSpPr>
        <p:grpSpPr>
          <a:xfrm>
            <a:off x="-53321" y="1903335"/>
            <a:ext cx="1533091" cy="1533091"/>
            <a:chOff x="-2752725" y="893900"/>
            <a:chExt cx="1658292" cy="1658292"/>
          </a:xfrm>
        </p:grpSpPr>
        <p:sp>
          <p:nvSpPr>
            <p:cNvPr id="3181" name="Google Shape;3181;p46">
              <a:extLst>
                <a:ext uri="{FF2B5EF4-FFF2-40B4-BE49-F238E27FC236}">
                  <a16:creationId xmlns:a16="http://schemas.microsoft.com/office/drawing/2014/main" id="{97F5B8BC-A5C9-535C-EB8A-61D1D99ED358}"/>
                </a:ext>
              </a:extLst>
            </p:cNvPr>
            <p:cNvSpPr/>
            <p:nvPr/>
          </p:nvSpPr>
          <p:spPr>
            <a:xfrm>
              <a:off x="-2752725" y="893900"/>
              <a:ext cx="1658292" cy="1658292"/>
            </a:xfrm>
            <a:custGeom>
              <a:avLst/>
              <a:gdLst/>
              <a:ahLst/>
              <a:cxnLst/>
              <a:rect l="l" t="t" r="r" b="b"/>
              <a:pathLst>
                <a:path w="43645" h="43645" extrusionOk="0">
                  <a:moveTo>
                    <a:pt x="21823" y="0"/>
                  </a:moveTo>
                  <a:cubicBezTo>
                    <a:pt x="16035" y="0"/>
                    <a:pt x="10485" y="2300"/>
                    <a:pt x="6392" y="6392"/>
                  </a:cubicBezTo>
                  <a:cubicBezTo>
                    <a:pt x="2300" y="10484"/>
                    <a:pt x="1" y="16035"/>
                    <a:pt x="1" y="21822"/>
                  </a:cubicBezTo>
                  <a:cubicBezTo>
                    <a:pt x="1" y="27610"/>
                    <a:pt x="2300" y="33160"/>
                    <a:pt x="6392" y="37253"/>
                  </a:cubicBezTo>
                  <a:cubicBezTo>
                    <a:pt x="10485" y="41345"/>
                    <a:pt x="16035" y="43645"/>
                    <a:pt x="21823" y="43645"/>
                  </a:cubicBezTo>
                  <a:cubicBezTo>
                    <a:pt x="27610" y="43645"/>
                    <a:pt x="33161" y="41345"/>
                    <a:pt x="37253" y="37253"/>
                  </a:cubicBezTo>
                  <a:cubicBezTo>
                    <a:pt x="41345" y="33160"/>
                    <a:pt x="43645" y="27610"/>
                    <a:pt x="43645" y="21822"/>
                  </a:cubicBezTo>
                  <a:cubicBezTo>
                    <a:pt x="43645" y="16035"/>
                    <a:pt x="41345" y="10484"/>
                    <a:pt x="37253" y="6392"/>
                  </a:cubicBezTo>
                  <a:cubicBezTo>
                    <a:pt x="33161" y="2300"/>
                    <a:pt x="27610"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2" name="Google Shape;3182;p46">
              <a:extLst>
                <a:ext uri="{FF2B5EF4-FFF2-40B4-BE49-F238E27FC236}">
                  <a16:creationId xmlns:a16="http://schemas.microsoft.com/office/drawing/2014/main" id="{DBE1F026-8EE7-AC17-3BDE-56774BB7F99A}"/>
                </a:ext>
              </a:extLst>
            </p:cNvPr>
            <p:cNvSpPr/>
            <p:nvPr/>
          </p:nvSpPr>
          <p:spPr>
            <a:xfrm>
              <a:off x="-2655197" y="991428"/>
              <a:ext cx="1463187" cy="1463225"/>
            </a:xfrm>
            <a:custGeom>
              <a:avLst/>
              <a:gdLst/>
              <a:ahLst/>
              <a:cxnLst/>
              <a:rect l="l" t="t" r="r" b="b"/>
              <a:pathLst>
                <a:path w="38510" h="38511" extrusionOk="0">
                  <a:moveTo>
                    <a:pt x="19256" y="1"/>
                  </a:moveTo>
                  <a:cubicBezTo>
                    <a:pt x="14149" y="1"/>
                    <a:pt x="9251" y="2030"/>
                    <a:pt x="5640" y="5640"/>
                  </a:cubicBezTo>
                  <a:cubicBezTo>
                    <a:pt x="2030" y="9252"/>
                    <a:pt x="1" y="14149"/>
                    <a:pt x="1" y="19255"/>
                  </a:cubicBezTo>
                  <a:cubicBezTo>
                    <a:pt x="1" y="24362"/>
                    <a:pt x="2030" y="29259"/>
                    <a:pt x="5640" y="32871"/>
                  </a:cubicBezTo>
                  <a:cubicBezTo>
                    <a:pt x="9251" y="36481"/>
                    <a:pt x="14149" y="38510"/>
                    <a:pt x="19256" y="38510"/>
                  </a:cubicBezTo>
                  <a:cubicBezTo>
                    <a:pt x="24363" y="38510"/>
                    <a:pt x="29259" y="36481"/>
                    <a:pt x="32870" y="32871"/>
                  </a:cubicBezTo>
                  <a:cubicBezTo>
                    <a:pt x="36482" y="29259"/>
                    <a:pt x="38509" y="24362"/>
                    <a:pt x="38509" y="19255"/>
                  </a:cubicBezTo>
                  <a:cubicBezTo>
                    <a:pt x="38509" y="14149"/>
                    <a:pt x="36482" y="9252"/>
                    <a:pt x="32870" y="5640"/>
                  </a:cubicBezTo>
                  <a:cubicBezTo>
                    <a:pt x="29259" y="2030"/>
                    <a:pt x="24363" y="1"/>
                    <a:pt x="192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3" name="Google Shape;3183;p46">
              <a:extLst>
                <a:ext uri="{FF2B5EF4-FFF2-40B4-BE49-F238E27FC236}">
                  <a16:creationId xmlns:a16="http://schemas.microsoft.com/office/drawing/2014/main" id="{8591941E-95E9-A38F-1C08-29CC7DEE4C7A}"/>
                </a:ext>
              </a:extLst>
            </p:cNvPr>
            <p:cNvSpPr/>
            <p:nvPr/>
          </p:nvSpPr>
          <p:spPr>
            <a:xfrm>
              <a:off x="-2528187" y="1948506"/>
              <a:ext cx="1209153" cy="506093"/>
            </a:xfrm>
            <a:custGeom>
              <a:avLst/>
              <a:gdLst/>
              <a:ahLst/>
              <a:cxnLst/>
              <a:rect l="l" t="t" r="r" b="b"/>
              <a:pathLst>
                <a:path w="31824" h="13320" extrusionOk="0">
                  <a:moveTo>
                    <a:pt x="15913" y="0"/>
                  </a:moveTo>
                  <a:cubicBezTo>
                    <a:pt x="10011" y="0"/>
                    <a:pt x="4532" y="1811"/>
                    <a:pt x="1" y="4907"/>
                  </a:cubicBezTo>
                  <a:cubicBezTo>
                    <a:pt x="3467" y="9985"/>
                    <a:pt x="9300" y="13319"/>
                    <a:pt x="15913" y="13319"/>
                  </a:cubicBezTo>
                  <a:cubicBezTo>
                    <a:pt x="22526" y="13319"/>
                    <a:pt x="28357" y="9985"/>
                    <a:pt x="31824" y="4907"/>
                  </a:cubicBezTo>
                  <a:cubicBezTo>
                    <a:pt x="27293" y="1811"/>
                    <a:pt x="21814" y="0"/>
                    <a:pt x="159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4" name="Google Shape;3184;p46">
              <a:extLst>
                <a:ext uri="{FF2B5EF4-FFF2-40B4-BE49-F238E27FC236}">
                  <a16:creationId xmlns:a16="http://schemas.microsoft.com/office/drawing/2014/main" id="{A0B0AE32-9372-C924-A178-15973E834E57}"/>
                </a:ext>
              </a:extLst>
            </p:cNvPr>
            <p:cNvSpPr/>
            <p:nvPr/>
          </p:nvSpPr>
          <p:spPr>
            <a:xfrm>
              <a:off x="-1524074" y="1297004"/>
              <a:ext cx="212012" cy="123332"/>
            </a:xfrm>
            <a:custGeom>
              <a:avLst/>
              <a:gdLst/>
              <a:ahLst/>
              <a:cxnLst/>
              <a:rect l="l" t="t" r="r" b="b"/>
              <a:pathLst>
                <a:path w="5580" h="3246" extrusionOk="0">
                  <a:moveTo>
                    <a:pt x="3085" y="1"/>
                  </a:moveTo>
                  <a:cubicBezTo>
                    <a:pt x="2598" y="1"/>
                    <a:pt x="2208" y="399"/>
                    <a:pt x="2045" y="853"/>
                  </a:cubicBezTo>
                  <a:cubicBezTo>
                    <a:pt x="1966" y="800"/>
                    <a:pt x="1871" y="768"/>
                    <a:pt x="1761" y="768"/>
                  </a:cubicBezTo>
                  <a:cubicBezTo>
                    <a:pt x="1729" y="768"/>
                    <a:pt x="1696" y="771"/>
                    <a:pt x="1662" y="776"/>
                  </a:cubicBezTo>
                  <a:cubicBezTo>
                    <a:pt x="1411" y="819"/>
                    <a:pt x="1227" y="981"/>
                    <a:pt x="1118" y="1191"/>
                  </a:cubicBezTo>
                  <a:cubicBezTo>
                    <a:pt x="1041" y="1111"/>
                    <a:pt x="948" y="1059"/>
                    <a:pt x="846" y="1059"/>
                  </a:cubicBezTo>
                  <a:cubicBezTo>
                    <a:pt x="768" y="1059"/>
                    <a:pt x="685" y="1089"/>
                    <a:pt x="602" y="1162"/>
                  </a:cubicBezTo>
                  <a:cubicBezTo>
                    <a:pt x="457" y="1290"/>
                    <a:pt x="384" y="1482"/>
                    <a:pt x="384" y="1673"/>
                  </a:cubicBezTo>
                  <a:cubicBezTo>
                    <a:pt x="155" y="1688"/>
                    <a:pt x="1" y="1961"/>
                    <a:pt x="108" y="2211"/>
                  </a:cubicBezTo>
                  <a:cubicBezTo>
                    <a:pt x="200" y="2424"/>
                    <a:pt x="382" y="2487"/>
                    <a:pt x="580" y="2487"/>
                  </a:cubicBezTo>
                  <a:cubicBezTo>
                    <a:pt x="690" y="2487"/>
                    <a:pt x="806" y="2467"/>
                    <a:pt x="914" y="2444"/>
                  </a:cubicBezTo>
                  <a:cubicBezTo>
                    <a:pt x="979" y="2794"/>
                    <a:pt x="1333" y="2953"/>
                    <a:pt x="1701" y="2953"/>
                  </a:cubicBezTo>
                  <a:cubicBezTo>
                    <a:pt x="1933" y="2953"/>
                    <a:pt x="2171" y="2889"/>
                    <a:pt x="2344" y="2770"/>
                  </a:cubicBezTo>
                  <a:cubicBezTo>
                    <a:pt x="2547" y="3087"/>
                    <a:pt x="2906" y="3245"/>
                    <a:pt x="3260" y="3245"/>
                  </a:cubicBezTo>
                  <a:cubicBezTo>
                    <a:pt x="3679" y="3245"/>
                    <a:pt x="4091" y="3024"/>
                    <a:pt x="4230" y="2587"/>
                  </a:cubicBezTo>
                  <a:cubicBezTo>
                    <a:pt x="4346" y="2620"/>
                    <a:pt x="4475" y="2639"/>
                    <a:pt x="4605" y="2639"/>
                  </a:cubicBezTo>
                  <a:cubicBezTo>
                    <a:pt x="4942" y="2639"/>
                    <a:pt x="5285" y="2517"/>
                    <a:pt x="5411" y="2218"/>
                  </a:cubicBezTo>
                  <a:cubicBezTo>
                    <a:pt x="5580" y="1818"/>
                    <a:pt x="5213" y="1518"/>
                    <a:pt x="4839" y="1449"/>
                  </a:cubicBezTo>
                  <a:cubicBezTo>
                    <a:pt x="4896" y="1284"/>
                    <a:pt x="4855" y="1095"/>
                    <a:pt x="4697" y="945"/>
                  </a:cubicBezTo>
                  <a:cubicBezTo>
                    <a:pt x="4573" y="828"/>
                    <a:pt x="4440" y="782"/>
                    <a:pt x="4306" y="782"/>
                  </a:cubicBezTo>
                  <a:cubicBezTo>
                    <a:pt x="4126" y="782"/>
                    <a:pt x="3944" y="866"/>
                    <a:pt x="3777" y="971"/>
                  </a:cubicBezTo>
                  <a:cubicBezTo>
                    <a:pt x="3766" y="517"/>
                    <a:pt x="3641" y="8"/>
                    <a:pt x="3095" y="1"/>
                  </a:cubicBezTo>
                  <a:cubicBezTo>
                    <a:pt x="3092"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5" name="Google Shape;3185;p46">
              <a:extLst>
                <a:ext uri="{FF2B5EF4-FFF2-40B4-BE49-F238E27FC236}">
                  <a16:creationId xmlns:a16="http://schemas.microsoft.com/office/drawing/2014/main" id="{218B32C5-D64C-C3E6-9EDD-E31C8E54BFC7}"/>
                </a:ext>
              </a:extLst>
            </p:cNvPr>
            <p:cNvSpPr/>
            <p:nvPr/>
          </p:nvSpPr>
          <p:spPr>
            <a:xfrm>
              <a:off x="-2609644" y="1646463"/>
              <a:ext cx="271474" cy="157869"/>
            </a:xfrm>
            <a:custGeom>
              <a:avLst/>
              <a:gdLst/>
              <a:ahLst/>
              <a:cxnLst/>
              <a:rect l="l" t="t" r="r" b="b"/>
              <a:pathLst>
                <a:path w="7145" h="4155" extrusionOk="0">
                  <a:moveTo>
                    <a:pt x="3194" y="0"/>
                  </a:moveTo>
                  <a:cubicBezTo>
                    <a:pt x="3189" y="0"/>
                    <a:pt x="3185" y="0"/>
                    <a:pt x="3181" y="1"/>
                  </a:cubicBezTo>
                  <a:cubicBezTo>
                    <a:pt x="2481" y="9"/>
                    <a:pt x="2322" y="661"/>
                    <a:pt x="2309" y="1244"/>
                  </a:cubicBezTo>
                  <a:cubicBezTo>
                    <a:pt x="2096" y="1108"/>
                    <a:pt x="1862" y="1000"/>
                    <a:pt x="1632" y="1000"/>
                  </a:cubicBezTo>
                  <a:cubicBezTo>
                    <a:pt x="1461" y="1000"/>
                    <a:pt x="1291" y="1059"/>
                    <a:pt x="1131" y="1210"/>
                  </a:cubicBezTo>
                  <a:cubicBezTo>
                    <a:pt x="930" y="1401"/>
                    <a:pt x="876" y="1642"/>
                    <a:pt x="949" y="1855"/>
                  </a:cubicBezTo>
                  <a:cubicBezTo>
                    <a:pt x="470" y="1940"/>
                    <a:pt x="0" y="2327"/>
                    <a:pt x="217" y="2839"/>
                  </a:cubicBezTo>
                  <a:cubicBezTo>
                    <a:pt x="379" y="3222"/>
                    <a:pt x="818" y="3378"/>
                    <a:pt x="1248" y="3378"/>
                  </a:cubicBezTo>
                  <a:cubicBezTo>
                    <a:pt x="1415" y="3378"/>
                    <a:pt x="1581" y="3354"/>
                    <a:pt x="1729" y="3312"/>
                  </a:cubicBezTo>
                  <a:cubicBezTo>
                    <a:pt x="1908" y="3872"/>
                    <a:pt x="2435" y="4154"/>
                    <a:pt x="2971" y="4154"/>
                  </a:cubicBezTo>
                  <a:cubicBezTo>
                    <a:pt x="3424" y="4154"/>
                    <a:pt x="3884" y="3952"/>
                    <a:pt x="4143" y="3545"/>
                  </a:cubicBezTo>
                  <a:cubicBezTo>
                    <a:pt x="4365" y="3698"/>
                    <a:pt x="4670" y="3780"/>
                    <a:pt x="4968" y="3780"/>
                  </a:cubicBezTo>
                  <a:cubicBezTo>
                    <a:pt x="5438" y="3780"/>
                    <a:pt x="5892" y="3577"/>
                    <a:pt x="5975" y="3129"/>
                  </a:cubicBezTo>
                  <a:cubicBezTo>
                    <a:pt x="6114" y="3159"/>
                    <a:pt x="6262" y="3183"/>
                    <a:pt x="6404" y="3183"/>
                  </a:cubicBezTo>
                  <a:cubicBezTo>
                    <a:pt x="6658" y="3183"/>
                    <a:pt x="6890" y="3104"/>
                    <a:pt x="7007" y="2831"/>
                  </a:cubicBezTo>
                  <a:cubicBezTo>
                    <a:pt x="7144" y="2510"/>
                    <a:pt x="6947" y="2160"/>
                    <a:pt x="6653" y="2142"/>
                  </a:cubicBezTo>
                  <a:cubicBezTo>
                    <a:pt x="6654" y="1896"/>
                    <a:pt x="6560" y="1651"/>
                    <a:pt x="6374" y="1487"/>
                  </a:cubicBezTo>
                  <a:cubicBezTo>
                    <a:pt x="6268" y="1394"/>
                    <a:pt x="6162" y="1355"/>
                    <a:pt x="6063" y="1355"/>
                  </a:cubicBezTo>
                  <a:cubicBezTo>
                    <a:pt x="5932" y="1355"/>
                    <a:pt x="5811" y="1422"/>
                    <a:pt x="5712" y="1524"/>
                  </a:cubicBezTo>
                  <a:cubicBezTo>
                    <a:pt x="5575" y="1255"/>
                    <a:pt x="5338" y="1048"/>
                    <a:pt x="5016" y="994"/>
                  </a:cubicBezTo>
                  <a:cubicBezTo>
                    <a:pt x="4972" y="987"/>
                    <a:pt x="4929" y="983"/>
                    <a:pt x="4888" y="983"/>
                  </a:cubicBezTo>
                  <a:cubicBezTo>
                    <a:pt x="4748" y="983"/>
                    <a:pt x="4627" y="1024"/>
                    <a:pt x="4526" y="1093"/>
                  </a:cubicBezTo>
                  <a:cubicBezTo>
                    <a:pt x="4318" y="510"/>
                    <a:pt x="3819" y="0"/>
                    <a:pt x="31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6" name="Google Shape;3186;p46">
              <a:extLst>
                <a:ext uri="{FF2B5EF4-FFF2-40B4-BE49-F238E27FC236}">
                  <a16:creationId xmlns:a16="http://schemas.microsoft.com/office/drawing/2014/main" id="{AE19A7B1-14AF-C3D1-9718-9EC0E623FED1}"/>
                </a:ext>
              </a:extLst>
            </p:cNvPr>
            <p:cNvSpPr/>
            <p:nvPr/>
          </p:nvSpPr>
          <p:spPr>
            <a:xfrm>
              <a:off x="-2051301" y="2101047"/>
              <a:ext cx="275426" cy="97647"/>
            </a:xfrm>
            <a:custGeom>
              <a:avLst/>
              <a:gdLst/>
              <a:ahLst/>
              <a:cxnLst/>
              <a:rect l="l" t="t" r="r" b="b"/>
              <a:pathLst>
                <a:path w="7249" h="2570" extrusionOk="0">
                  <a:moveTo>
                    <a:pt x="3624" y="1"/>
                  </a:moveTo>
                  <a:cubicBezTo>
                    <a:pt x="1623" y="1"/>
                    <a:pt x="0" y="576"/>
                    <a:pt x="0" y="1286"/>
                  </a:cubicBezTo>
                  <a:cubicBezTo>
                    <a:pt x="0" y="1996"/>
                    <a:pt x="1623" y="2569"/>
                    <a:pt x="3624" y="2569"/>
                  </a:cubicBezTo>
                  <a:cubicBezTo>
                    <a:pt x="5626" y="2569"/>
                    <a:pt x="7249" y="1996"/>
                    <a:pt x="7249" y="1286"/>
                  </a:cubicBezTo>
                  <a:cubicBezTo>
                    <a:pt x="7249" y="576"/>
                    <a:pt x="5626" y="1"/>
                    <a:pt x="3624"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7" name="Google Shape;3187;p46">
              <a:extLst>
                <a:ext uri="{FF2B5EF4-FFF2-40B4-BE49-F238E27FC236}">
                  <a16:creationId xmlns:a16="http://schemas.microsoft.com/office/drawing/2014/main" id="{D984897F-2FE2-7AF0-54A5-2691EFA42B72}"/>
                </a:ext>
              </a:extLst>
            </p:cNvPr>
            <p:cNvSpPr/>
            <p:nvPr/>
          </p:nvSpPr>
          <p:spPr>
            <a:xfrm>
              <a:off x="-2341300" y="1506877"/>
              <a:ext cx="827759" cy="653362"/>
            </a:xfrm>
            <a:custGeom>
              <a:avLst/>
              <a:gdLst/>
              <a:ahLst/>
              <a:cxnLst/>
              <a:rect l="l" t="t" r="r" b="b"/>
              <a:pathLst>
                <a:path w="21786" h="17196" extrusionOk="0">
                  <a:moveTo>
                    <a:pt x="11300" y="1"/>
                  </a:moveTo>
                  <a:cubicBezTo>
                    <a:pt x="11235" y="1"/>
                    <a:pt x="11183" y="53"/>
                    <a:pt x="11183" y="118"/>
                  </a:cubicBezTo>
                  <a:cubicBezTo>
                    <a:pt x="11182" y="135"/>
                    <a:pt x="11182" y="152"/>
                    <a:pt x="11179" y="170"/>
                  </a:cubicBezTo>
                  <a:cubicBezTo>
                    <a:pt x="11128" y="204"/>
                    <a:pt x="11098" y="262"/>
                    <a:pt x="11101" y="324"/>
                  </a:cubicBezTo>
                  <a:cubicBezTo>
                    <a:pt x="11084" y="1672"/>
                    <a:pt x="11075" y="3020"/>
                    <a:pt x="11073" y="4368"/>
                  </a:cubicBezTo>
                  <a:cubicBezTo>
                    <a:pt x="11061" y="5253"/>
                    <a:pt x="11046" y="6139"/>
                    <a:pt x="11031" y="7024"/>
                  </a:cubicBezTo>
                  <a:cubicBezTo>
                    <a:pt x="10996" y="9100"/>
                    <a:pt x="11035" y="11177"/>
                    <a:pt x="11053" y="13254"/>
                  </a:cubicBezTo>
                  <a:cubicBezTo>
                    <a:pt x="11049" y="13426"/>
                    <a:pt x="11049" y="13599"/>
                    <a:pt x="11046" y="13772"/>
                  </a:cubicBezTo>
                  <a:cubicBezTo>
                    <a:pt x="10840" y="13463"/>
                    <a:pt x="10582" y="13178"/>
                    <a:pt x="10375" y="12923"/>
                  </a:cubicBezTo>
                  <a:cubicBezTo>
                    <a:pt x="9725" y="12124"/>
                    <a:pt x="9121" y="11327"/>
                    <a:pt x="8340" y="10648"/>
                  </a:cubicBezTo>
                  <a:cubicBezTo>
                    <a:pt x="6761" y="9276"/>
                    <a:pt x="4877" y="7932"/>
                    <a:pt x="2834" y="7381"/>
                  </a:cubicBezTo>
                  <a:cubicBezTo>
                    <a:pt x="2477" y="7286"/>
                    <a:pt x="2051" y="7188"/>
                    <a:pt x="1640" y="7188"/>
                  </a:cubicBezTo>
                  <a:cubicBezTo>
                    <a:pt x="1248" y="7188"/>
                    <a:pt x="870" y="7277"/>
                    <a:pt x="580" y="7540"/>
                  </a:cubicBezTo>
                  <a:cubicBezTo>
                    <a:pt x="0" y="8068"/>
                    <a:pt x="136" y="8920"/>
                    <a:pt x="408" y="9568"/>
                  </a:cubicBezTo>
                  <a:cubicBezTo>
                    <a:pt x="1088" y="11181"/>
                    <a:pt x="2697" y="12065"/>
                    <a:pt x="4222" y="12741"/>
                  </a:cubicBezTo>
                  <a:cubicBezTo>
                    <a:pt x="6454" y="13730"/>
                    <a:pt x="8733" y="14628"/>
                    <a:pt x="11029" y="15459"/>
                  </a:cubicBezTo>
                  <a:cubicBezTo>
                    <a:pt x="11029" y="15953"/>
                    <a:pt x="11029" y="16447"/>
                    <a:pt x="11036" y="16941"/>
                  </a:cubicBezTo>
                  <a:cubicBezTo>
                    <a:pt x="11034" y="17110"/>
                    <a:pt x="11163" y="17195"/>
                    <a:pt x="11294" y="17195"/>
                  </a:cubicBezTo>
                  <a:cubicBezTo>
                    <a:pt x="11296" y="17195"/>
                    <a:pt x="11298" y="17195"/>
                    <a:pt x="11300" y="17195"/>
                  </a:cubicBezTo>
                  <a:cubicBezTo>
                    <a:pt x="11302" y="17195"/>
                    <a:pt x="11304" y="17195"/>
                    <a:pt x="11306" y="17195"/>
                  </a:cubicBezTo>
                  <a:cubicBezTo>
                    <a:pt x="11437" y="17195"/>
                    <a:pt x="11568" y="17110"/>
                    <a:pt x="11565" y="16941"/>
                  </a:cubicBezTo>
                  <a:cubicBezTo>
                    <a:pt x="11568" y="16729"/>
                    <a:pt x="11565" y="16516"/>
                    <a:pt x="11566" y="16303"/>
                  </a:cubicBezTo>
                  <a:cubicBezTo>
                    <a:pt x="11599" y="16280"/>
                    <a:pt x="11622" y="16245"/>
                    <a:pt x="11632" y="16207"/>
                  </a:cubicBezTo>
                  <a:cubicBezTo>
                    <a:pt x="11798" y="16085"/>
                    <a:pt x="12003" y="15979"/>
                    <a:pt x="12152" y="15872"/>
                  </a:cubicBezTo>
                  <a:cubicBezTo>
                    <a:pt x="12384" y="15707"/>
                    <a:pt x="12615" y="15541"/>
                    <a:pt x="12843" y="15371"/>
                  </a:cubicBezTo>
                  <a:cubicBezTo>
                    <a:pt x="13301" y="15034"/>
                    <a:pt x="13756" y="14693"/>
                    <a:pt x="14216" y="14358"/>
                  </a:cubicBezTo>
                  <a:cubicBezTo>
                    <a:pt x="15137" y="13684"/>
                    <a:pt x="16103" y="13088"/>
                    <a:pt x="17044" y="12443"/>
                  </a:cubicBezTo>
                  <a:cubicBezTo>
                    <a:pt x="17899" y="11855"/>
                    <a:pt x="18714" y="11203"/>
                    <a:pt x="19461" y="10481"/>
                  </a:cubicBezTo>
                  <a:cubicBezTo>
                    <a:pt x="20105" y="9858"/>
                    <a:pt x="20752" y="9168"/>
                    <a:pt x="21201" y="8386"/>
                  </a:cubicBezTo>
                  <a:cubicBezTo>
                    <a:pt x="21516" y="7833"/>
                    <a:pt x="21785" y="7015"/>
                    <a:pt x="21131" y="6588"/>
                  </a:cubicBezTo>
                  <a:cubicBezTo>
                    <a:pt x="20887" y="6430"/>
                    <a:pt x="20598" y="6371"/>
                    <a:pt x="20299" y="6371"/>
                  </a:cubicBezTo>
                  <a:cubicBezTo>
                    <a:pt x="19840" y="6371"/>
                    <a:pt x="19355" y="6510"/>
                    <a:pt x="18967" y="6643"/>
                  </a:cubicBezTo>
                  <a:cubicBezTo>
                    <a:pt x="17178" y="7258"/>
                    <a:pt x="15576" y="8619"/>
                    <a:pt x="14375" y="10051"/>
                  </a:cubicBezTo>
                  <a:cubicBezTo>
                    <a:pt x="13613" y="10959"/>
                    <a:pt x="13020" y="11996"/>
                    <a:pt x="12454" y="13034"/>
                  </a:cubicBezTo>
                  <a:cubicBezTo>
                    <a:pt x="12188" y="13524"/>
                    <a:pt x="11887" y="13998"/>
                    <a:pt x="11631" y="14492"/>
                  </a:cubicBezTo>
                  <a:cubicBezTo>
                    <a:pt x="11607" y="14538"/>
                    <a:pt x="11585" y="14583"/>
                    <a:pt x="11562" y="14628"/>
                  </a:cubicBezTo>
                  <a:cubicBezTo>
                    <a:pt x="11558" y="14215"/>
                    <a:pt x="11552" y="13800"/>
                    <a:pt x="11546" y="13386"/>
                  </a:cubicBezTo>
                  <a:cubicBezTo>
                    <a:pt x="11563" y="11265"/>
                    <a:pt x="11603" y="9144"/>
                    <a:pt x="11569" y="7024"/>
                  </a:cubicBezTo>
                  <a:cubicBezTo>
                    <a:pt x="11555" y="6139"/>
                    <a:pt x="11540" y="5253"/>
                    <a:pt x="11526" y="4368"/>
                  </a:cubicBezTo>
                  <a:cubicBezTo>
                    <a:pt x="11522" y="3020"/>
                    <a:pt x="11514" y="1672"/>
                    <a:pt x="11499" y="324"/>
                  </a:cubicBezTo>
                  <a:cubicBezTo>
                    <a:pt x="11502" y="262"/>
                    <a:pt x="11471" y="204"/>
                    <a:pt x="11421" y="170"/>
                  </a:cubicBezTo>
                  <a:cubicBezTo>
                    <a:pt x="11419" y="152"/>
                    <a:pt x="11418" y="135"/>
                    <a:pt x="11417" y="118"/>
                  </a:cubicBezTo>
                  <a:cubicBezTo>
                    <a:pt x="11417" y="53"/>
                    <a:pt x="11364" y="1"/>
                    <a:pt x="11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8" name="Google Shape;3188;p46">
              <a:extLst>
                <a:ext uri="{FF2B5EF4-FFF2-40B4-BE49-F238E27FC236}">
                  <a16:creationId xmlns:a16="http://schemas.microsoft.com/office/drawing/2014/main" id="{C0335B35-28F8-ABF1-F52F-9E17BD270855}"/>
                </a:ext>
              </a:extLst>
            </p:cNvPr>
            <p:cNvSpPr/>
            <p:nvPr/>
          </p:nvSpPr>
          <p:spPr>
            <a:xfrm>
              <a:off x="-1959244" y="1100543"/>
              <a:ext cx="217179" cy="340853"/>
            </a:xfrm>
            <a:custGeom>
              <a:avLst/>
              <a:gdLst/>
              <a:ahLst/>
              <a:cxnLst/>
              <a:rect l="l" t="t" r="r" b="b"/>
              <a:pathLst>
                <a:path w="5716" h="8971" extrusionOk="0">
                  <a:moveTo>
                    <a:pt x="4336" y="0"/>
                  </a:moveTo>
                  <a:cubicBezTo>
                    <a:pt x="3316" y="0"/>
                    <a:pt x="1906" y="1540"/>
                    <a:pt x="1006" y="3722"/>
                  </a:cubicBezTo>
                  <a:cubicBezTo>
                    <a:pt x="0" y="6163"/>
                    <a:pt x="14" y="8483"/>
                    <a:pt x="1035" y="8904"/>
                  </a:cubicBezTo>
                  <a:cubicBezTo>
                    <a:pt x="1143" y="8949"/>
                    <a:pt x="1259" y="8971"/>
                    <a:pt x="1379" y="8971"/>
                  </a:cubicBezTo>
                  <a:cubicBezTo>
                    <a:pt x="2399" y="8971"/>
                    <a:pt x="3809" y="7431"/>
                    <a:pt x="4709" y="5249"/>
                  </a:cubicBezTo>
                  <a:cubicBezTo>
                    <a:pt x="5715" y="2808"/>
                    <a:pt x="5703" y="488"/>
                    <a:pt x="4680" y="66"/>
                  </a:cubicBezTo>
                  <a:cubicBezTo>
                    <a:pt x="4572" y="22"/>
                    <a:pt x="4457" y="0"/>
                    <a:pt x="43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9" name="Google Shape;3189;p46">
              <a:extLst>
                <a:ext uri="{FF2B5EF4-FFF2-40B4-BE49-F238E27FC236}">
                  <a16:creationId xmlns:a16="http://schemas.microsoft.com/office/drawing/2014/main" id="{7612A4E4-76E5-0B6A-2975-E151C1DA65DF}"/>
                </a:ext>
              </a:extLst>
            </p:cNvPr>
            <p:cNvSpPr/>
            <p:nvPr/>
          </p:nvSpPr>
          <p:spPr>
            <a:xfrm>
              <a:off x="-2104833" y="1454827"/>
              <a:ext cx="217179" cy="340891"/>
            </a:xfrm>
            <a:custGeom>
              <a:avLst/>
              <a:gdLst/>
              <a:ahLst/>
              <a:cxnLst/>
              <a:rect l="l" t="t" r="r" b="b"/>
              <a:pathLst>
                <a:path w="5716" h="8972" extrusionOk="0">
                  <a:moveTo>
                    <a:pt x="4336" y="1"/>
                  </a:moveTo>
                  <a:cubicBezTo>
                    <a:pt x="3317" y="1"/>
                    <a:pt x="1907" y="1540"/>
                    <a:pt x="1007" y="3723"/>
                  </a:cubicBezTo>
                  <a:cubicBezTo>
                    <a:pt x="1" y="6163"/>
                    <a:pt x="13" y="8483"/>
                    <a:pt x="1036" y="8905"/>
                  </a:cubicBezTo>
                  <a:cubicBezTo>
                    <a:pt x="1144" y="8949"/>
                    <a:pt x="1259" y="8971"/>
                    <a:pt x="1380" y="8971"/>
                  </a:cubicBezTo>
                  <a:cubicBezTo>
                    <a:pt x="2399" y="8971"/>
                    <a:pt x="3810" y="7432"/>
                    <a:pt x="4709" y="5249"/>
                  </a:cubicBezTo>
                  <a:cubicBezTo>
                    <a:pt x="5716" y="2808"/>
                    <a:pt x="5703" y="488"/>
                    <a:pt x="4680" y="67"/>
                  </a:cubicBezTo>
                  <a:cubicBezTo>
                    <a:pt x="4572" y="22"/>
                    <a:pt x="4457" y="1"/>
                    <a:pt x="43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0" name="Google Shape;3190;p46">
              <a:extLst>
                <a:ext uri="{FF2B5EF4-FFF2-40B4-BE49-F238E27FC236}">
                  <a16:creationId xmlns:a16="http://schemas.microsoft.com/office/drawing/2014/main" id="{D86371C2-F582-3121-21E9-6B598A8547BC}"/>
                </a:ext>
              </a:extLst>
            </p:cNvPr>
            <p:cNvSpPr/>
            <p:nvPr/>
          </p:nvSpPr>
          <p:spPr>
            <a:xfrm>
              <a:off x="-1930711" y="1275842"/>
              <a:ext cx="367678" cy="198068"/>
            </a:xfrm>
            <a:custGeom>
              <a:avLst/>
              <a:gdLst/>
              <a:ahLst/>
              <a:cxnLst/>
              <a:rect l="l" t="t" r="r" b="b"/>
              <a:pathLst>
                <a:path w="9677" h="5213" extrusionOk="0">
                  <a:moveTo>
                    <a:pt x="7403" y="1"/>
                  </a:moveTo>
                  <a:cubicBezTo>
                    <a:pt x="6467" y="1"/>
                    <a:pt x="5283" y="253"/>
                    <a:pt x="4069" y="758"/>
                  </a:cubicBezTo>
                  <a:cubicBezTo>
                    <a:pt x="1632" y="1771"/>
                    <a:pt x="0" y="3421"/>
                    <a:pt x="426" y="4443"/>
                  </a:cubicBezTo>
                  <a:cubicBezTo>
                    <a:pt x="639" y="4956"/>
                    <a:pt x="1330" y="5212"/>
                    <a:pt x="2274" y="5212"/>
                  </a:cubicBezTo>
                  <a:cubicBezTo>
                    <a:pt x="3210" y="5212"/>
                    <a:pt x="4394" y="4960"/>
                    <a:pt x="5608" y="4455"/>
                  </a:cubicBezTo>
                  <a:cubicBezTo>
                    <a:pt x="8046" y="3442"/>
                    <a:pt x="9677" y="1792"/>
                    <a:pt x="9253" y="771"/>
                  </a:cubicBezTo>
                  <a:cubicBezTo>
                    <a:pt x="9039" y="258"/>
                    <a:pt x="8348" y="1"/>
                    <a:pt x="74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1" name="Google Shape;3191;p46">
              <a:extLst>
                <a:ext uri="{FF2B5EF4-FFF2-40B4-BE49-F238E27FC236}">
                  <a16:creationId xmlns:a16="http://schemas.microsoft.com/office/drawing/2014/main" id="{5F7EFF55-001F-8472-B194-1BD72BA2790B}"/>
                </a:ext>
              </a:extLst>
            </p:cNvPr>
            <p:cNvSpPr/>
            <p:nvPr/>
          </p:nvSpPr>
          <p:spPr>
            <a:xfrm>
              <a:off x="-2284197" y="1422951"/>
              <a:ext cx="367716" cy="198030"/>
            </a:xfrm>
            <a:custGeom>
              <a:avLst/>
              <a:gdLst/>
              <a:ahLst/>
              <a:cxnLst/>
              <a:rect l="l" t="t" r="r" b="b"/>
              <a:pathLst>
                <a:path w="9678" h="5212" extrusionOk="0">
                  <a:moveTo>
                    <a:pt x="7403" y="0"/>
                  </a:moveTo>
                  <a:cubicBezTo>
                    <a:pt x="6467" y="0"/>
                    <a:pt x="5283" y="252"/>
                    <a:pt x="4070" y="757"/>
                  </a:cubicBezTo>
                  <a:cubicBezTo>
                    <a:pt x="1631" y="1771"/>
                    <a:pt x="1" y="3421"/>
                    <a:pt x="425" y="4442"/>
                  </a:cubicBezTo>
                  <a:cubicBezTo>
                    <a:pt x="638" y="4955"/>
                    <a:pt x="1330" y="5212"/>
                    <a:pt x="2274" y="5212"/>
                  </a:cubicBezTo>
                  <a:cubicBezTo>
                    <a:pt x="3210" y="5212"/>
                    <a:pt x="4394" y="4959"/>
                    <a:pt x="5607" y="4454"/>
                  </a:cubicBezTo>
                  <a:cubicBezTo>
                    <a:pt x="8045" y="3441"/>
                    <a:pt x="9677" y="1791"/>
                    <a:pt x="9252" y="770"/>
                  </a:cubicBezTo>
                  <a:cubicBezTo>
                    <a:pt x="9039" y="257"/>
                    <a:pt x="8347" y="0"/>
                    <a:pt x="74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2" name="Google Shape;3192;p46">
              <a:extLst>
                <a:ext uri="{FF2B5EF4-FFF2-40B4-BE49-F238E27FC236}">
                  <a16:creationId xmlns:a16="http://schemas.microsoft.com/office/drawing/2014/main" id="{160A706E-0F43-79CD-F931-DB8835A1B66C}"/>
                </a:ext>
              </a:extLst>
            </p:cNvPr>
            <p:cNvSpPr/>
            <p:nvPr/>
          </p:nvSpPr>
          <p:spPr>
            <a:xfrm>
              <a:off x="-1930559" y="1422191"/>
              <a:ext cx="367868" cy="197422"/>
            </a:xfrm>
            <a:custGeom>
              <a:avLst/>
              <a:gdLst/>
              <a:ahLst/>
              <a:cxnLst/>
              <a:rect l="l" t="t" r="r" b="b"/>
              <a:pathLst>
                <a:path w="9682" h="5196" extrusionOk="0">
                  <a:moveTo>
                    <a:pt x="2286" y="0"/>
                  </a:moveTo>
                  <a:cubicBezTo>
                    <a:pt x="1333" y="0"/>
                    <a:pt x="635" y="259"/>
                    <a:pt x="422" y="776"/>
                  </a:cubicBezTo>
                  <a:cubicBezTo>
                    <a:pt x="0" y="1797"/>
                    <a:pt x="1637" y="3443"/>
                    <a:pt x="4077" y="4450"/>
                  </a:cubicBezTo>
                  <a:cubicBezTo>
                    <a:pt x="5285" y="4947"/>
                    <a:pt x="6463" y="5195"/>
                    <a:pt x="7396" y="5195"/>
                  </a:cubicBezTo>
                  <a:cubicBezTo>
                    <a:pt x="8349" y="5195"/>
                    <a:pt x="9047" y="4936"/>
                    <a:pt x="9260" y="4420"/>
                  </a:cubicBezTo>
                  <a:cubicBezTo>
                    <a:pt x="9681" y="3397"/>
                    <a:pt x="8043" y="1752"/>
                    <a:pt x="5604" y="746"/>
                  </a:cubicBezTo>
                  <a:cubicBezTo>
                    <a:pt x="4397" y="248"/>
                    <a:pt x="3219" y="0"/>
                    <a:pt x="22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3" name="Google Shape;3193;p46">
              <a:extLst>
                <a:ext uri="{FF2B5EF4-FFF2-40B4-BE49-F238E27FC236}">
                  <a16:creationId xmlns:a16="http://schemas.microsoft.com/office/drawing/2014/main" id="{06248942-56F4-AEBD-84B1-27E11DF2F041}"/>
                </a:ext>
              </a:extLst>
            </p:cNvPr>
            <p:cNvSpPr/>
            <p:nvPr/>
          </p:nvSpPr>
          <p:spPr>
            <a:xfrm>
              <a:off x="-2284197" y="1276564"/>
              <a:ext cx="367906" cy="197460"/>
            </a:xfrm>
            <a:custGeom>
              <a:avLst/>
              <a:gdLst/>
              <a:ahLst/>
              <a:cxnLst/>
              <a:rect l="l" t="t" r="r" b="b"/>
              <a:pathLst>
                <a:path w="9683" h="5197" extrusionOk="0">
                  <a:moveTo>
                    <a:pt x="2285" y="1"/>
                  </a:moveTo>
                  <a:cubicBezTo>
                    <a:pt x="1332" y="1"/>
                    <a:pt x="635" y="260"/>
                    <a:pt x="422" y="776"/>
                  </a:cubicBezTo>
                  <a:cubicBezTo>
                    <a:pt x="1" y="1799"/>
                    <a:pt x="1637" y="3444"/>
                    <a:pt x="4078" y="4450"/>
                  </a:cubicBezTo>
                  <a:cubicBezTo>
                    <a:pt x="5286" y="4948"/>
                    <a:pt x="6464" y="5196"/>
                    <a:pt x="7398" y="5196"/>
                  </a:cubicBezTo>
                  <a:cubicBezTo>
                    <a:pt x="8350" y="5196"/>
                    <a:pt x="9047" y="4938"/>
                    <a:pt x="9260" y="4421"/>
                  </a:cubicBezTo>
                  <a:cubicBezTo>
                    <a:pt x="9683" y="3398"/>
                    <a:pt x="8045" y="1754"/>
                    <a:pt x="5604" y="747"/>
                  </a:cubicBezTo>
                  <a:cubicBezTo>
                    <a:pt x="4397" y="249"/>
                    <a:pt x="3219" y="1"/>
                    <a:pt x="22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4" name="Google Shape;3194;p46">
              <a:extLst>
                <a:ext uri="{FF2B5EF4-FFF2-40B4-BE49-F238E27FC236}">
                  <a16:creationId xmlns:a16="http://schemas.microsoft.com/office/drawing/2014/main" id="{ACA2DC89-22BA-973F-CC5B-683E1261FF35}"/>
                </a:ext>
              </a:extLst>
            </p:cNvPr>
            <p:cNvSpPr/>
            <p:nvPr/>
          </p:nvSpPr>
          <p:spPr>
            <a:xfrm>
              <a:off x="-1958902" y="1454903"/>
              <a:ext cx="217597" cy="340549"/>
            </a:xfrm>
            <a:custGeom>
              <a:avLst/>
              <a:gdLst/>
              <a:ahLst/>
              <a:cxnLst/>
              <a:rect l="l" t="t" r="r" b="b"/>
              <a:pathLst>
                <a:path w="5727" h="8963" extrusionOk="0">
                  <a:moveTo>
                    <a:pt x="1374" y="0"/>
                  </a:moveTo>
                  <a:cubicBezTo>
                    <a:pt x="1253" y="0"/>
                    <a:pt x="1137" y="22"/>
                    <a:pt x="1028" y="68"/>
                  </a:cubicBezTo>
                  <a:cubicBezTo>
                    <a:pt x="6" y="493"/>
                    <a:pt x="1" y="2813"/>
                    <a:pt x="1015" y="5251"/>
                  </a:cubicBezTo>
                  <a:cubicBezTo>
                    <a:pt x="1921" y="7427"/>
                    <a:pt x="3334" y="8962"/>
                    <a:pt x="4353" y="8962"/>
                  </a:cubicBezTo>
                  <a:cubicBezTo>
                    <a:pt x="4475" y="8962"/>
                    <a:pt x="4591" y="8940"/>
                    <a:pt x="4700" y="8895"/>
                  </a:cubicBezTo>
                  <a:cubicBezTo>
                    <a:pt x="5721" y="8470"/>
                    <a:pt x="5727" y="6149"/>
                    <a:pt x="4714" y="3712"/>
                  </a:cubicBezTo>
                  <a:cubicBezTo>
                    <a:pt x="3807" y="1534"/>
                    <a:pt x="2394" y="0"/>
                    <a:pt x="13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5" name="Google Shape;3195;p46">
              <a:extLst>
                <a:ext uri="{FF2B5EF4-FFF2-40B4-BE49-F238E27FC236}">
                  <a16:creationId xmlns:a16="http://schemas.microsoft.com/office/drawing/2014/main" id="{7E28DA4C-5A9F-7587-4A61-514604DE7A7F}"/>
                </a:ext>
              </a:extLst>
            </p:cNvPr>
            <p:cNvSpPr/>
            <p:nvPr/>
          </p:nvSpPr>
          <p:spPr>
            <a:xfrm>
              <a:off x="-2105972" y="1101417"/>
              <a:ext cx="217597" cy="340549"/>
            </a:xfrm>
            <a:custGeom>
              <a:avLst/>
              <a:gdLst/>
              <a:ahLst/>
              <a:cxnLst/>
              <a:rect l="l" t="t" r="r" b="b"/>
              <a:pathLst>
                <a:path w="5727" h="8963" extrusionOk="0">
                  <a:moveTo>
                    <a:pt x="1375" y="1"/>
                  </a:moveTo>
                  <a:cubicBezTo>
                    <a:pt x="1253" y="1"/>
                    <a:pt x="1136" y="23"/>
                    <a:pt x="1027" y="68"/>
                  </a:cubicBezTo>
                  <a:cubicBezTo>
                    <a:pt x="6" y="492"/>
                    <a:pt x="0" y="2812"/>
                    <a:pt x="1015" y="5250"/>
                  </a:cubicBezTo>
                  <a:cubicBezTo>
                    <a:pt x="1921" y="7428"/>
                    <a:pt x="3335" y="8962"/>
                    <a:pt x="4353" y="8962"/>
                  </a:cubicBezTo>
                  <a:cubicBezTo>
                    <a:pt x="4475" y="8962"/>
                    <a:pt x="4591" y="8940"/>
                    <a:pt x="4700" y="8895"/>
                  </a:cubicBezTo>
                  <a:cubicBezTo>
                    <a:pt x="5721" y="8470"/>
                    <a:pt x="5726" y="6150"/>
                    <a:pt x="4713" y="3711"/>
                  </a:cubicBezTo>
                  <a:cubicBezTo>
                    <a:pt x="3807" y="1535"/>
                    <a:pt x="2394" y="1"/>
                    <a:pt x="13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6" name="Google Shape;3196;p46">
              <a:extLst>
                <a:ext uri="{FF2B5EF4-FFF2-40B4-BE49-F238E27FC236}">
                  <a16:creationId xmlns:a16="http://schemas.microsoft.com/office/drawing/2014/main" id="{520440BA-559F-F390-3595-921E3AF20222}"/>
                </a:ext>
              </a:extLst>
            </p:cNvPr>
            <p:cNvSpPr/>
            <p:nvPr/>
          </p:nvSpPr>
          <p:spPr>
            <a:xfrm>
              <a:off x="-2005633" y="1045872"/>
              <a:ext cx="164024" cy="391500"/>
            </a:xfrm>
            <a:custGeom>
              <a:avLst/>
              <a:gdLst/>
              <a:ahLst/>
              <a:cxnLst/>
              <a:rect l="l" t="t" r="r" b="b"/>
              <a:pathLst>
                <a:path w="4317" h="10304" extrusionOk="0">
                  <a:moveTo>
                    <a:pt x="2159" y="1"/>
                  </a:moveTo>
                  <a:cubicBezTo>
                    <a:pt x="967" y="1"/>
                    <a:pt x="1" y="2307"/>
                    <a:pt x="1" y="5153"/>
                  </a:cubicBezTo>
                  <a:cubicBezTo>
                    <a:pt x="1" y="7997"/>
                    <a:pt x="967" y="10304"/>
                    <a:pt x="2159" y="10304"/>
                  </a:cubicBezTo>
                  <a:cubicBezTo>
                    <a:pt x="3350" y="10304"/>
                    <a:pt x="4317" y="7997"/>
                    <a:pt x="4317" y="5153"/>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7" name="Google Shape;3197;p46">
              <a:extLst>
                <a:ext uri="{FF2B5EF4-FFF2-40B4-BE49-F238E27FC236}">
                  <a16:creationId xmlns:a16="http://schemas.microsoft.com/office/drawing/2014/main" id="{76333F67-C5C8-D0B9-2C84-7AF42A127FBC}"/>
                </a:ext>
              </a:extLst>
            </p:cNvPr>
            <p:cNvSpPr/>
            <p:nvPr/>
          </p:nvSpPr>
          <p:spPr>
            <a:xfrm>
              <a:off x="-2005633" y="1458474"/>
              <a:ext cx="164024" cy="391500"/>
            </a:xfrm>
            <a:custGeom>
              <a:avLst/>
              <a:gdLst/>
              <a:ahLst/>
              <a:cxnLst/>
              <a:rect l="l" t="t" r="r" b="b"/>
              <a:pathLst>
                <a:path w="4317" h="10304" extrusionOk="0">
                  <a:moveTo>
                    <a:pt x="2159" y="1"/>
                  </a:moveTo>
                  <a:cubicBezTo>
                    <a:pt x="967" y="1"/>
                    <a:pt x="1" y="2307"/>
                    <a:pt x="1" y="5152"/>
                  </a:cubicBezTo>
                  <a:cubicBezTo>
                    <a:pt x="1" y="7998"/>
                    <a:pt x="967" y="10304"/>
                    <a:pt x="2159" y="10304"/>
                  </a:cubicBezTo>
                  <a:cubicBezTo>
                    <a:pt x="3350" y="10304"/>
                    <a:pt x="4317" y="7998"/>
                    <a:pt x="4317" y="5152"/>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8" name="Google Shape;3198;p46">
              <a:extLst>
                <a:ext uri="{FF2B5EF4-FFF2-40B4-BE49-F238E27FC236}">
                  <a16:creationId xmlns:a16="http://schemas.microsoft.com/office/drawing/2014/main" id="{B0308BA0-48B3-C6FA-51EF-6473AD519E08}"/>
                </a:ext>
              </a:extLst>
            </p:cNvPr>
            <p:cNvSpPr/>
            <p:nvPr/>
          </p:nvSpPr>
          <p:spPr>
            <a:xfrm>
              <a:off x="-1948188" y="1151948"/>
              <a:ext cx="340891" cy="300198"/>
            </a:xfrm>
            <a:custGeom>
              <a:avLst/>
              <a:gdLst/>
              <a:ahLst/>
              <a:cxnLst/>
              <a:rect l="l" t="t" r="r" b="b"/>
              <a:pathLst>
                <a:path w="8972" h="7901" extrusionOk="0">
                  <a:moveTo>
                    <a:pt x="7257" y="1"/>
                  </a:moveTo>
                  <a:cubicBezTo>
                    <a:pt x="6157" y="1"/>
                    <a:pt x="4473" y="911"/>
                    <a:pt x="2960" y="2424"/>
                  </a:cubicBezTo>
                  <a:cubicBezTo>
                    <a:pt x="947" y="4437"/>
                    <a:pt x="0" y="6751"/>
                    <a:pt x="843" y="7593"/>
                  </a:cubicBezTo>
                  <a:cubicBezTo>
                    <a:pt x="1052" y="7802"/>
                    <a:pt x="1351" y="7900"/>
                    <a:pt x="1714" y="7900"/>
                  </a:cubicBezTo>
                  <a:cubicBezTo>
                    <a:pt x="2815" y="7900"/>
                    <a:pt x="4499" y="6990"/>
                    <a:pt x="6012" y="5477"/>
                  </a:cubicBezTo>
                  <a:cubicBezTo>
                    <a:pt x="8024" y="3465"/>
                    <a:pt x="8971" y="1151"/>
                    <a:pt x="8129" y="309"/>
                  </a:cubicBezTo>
                  <a:cubicBezTo>
                    <a:pt x="7920" y="100"/>
                    <a:pt x="7620" y="1"/>
                    <a:pt x="72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9" name="Google Shape;3199;p46">
              <a:extLst>
                <a:ext uri="{FF2B5EF4-FFF2-40B4-BE49-F238E27FC236}">
                  <a16:creationId xmlns:a16="http://schemas.microsoft.com/office/drawing/2014/main" id="{1F2EEB6C-DBC0-267E-AF3C-C75A295ED565}"/>
                </a:ext>
              </a:extLst>
            </p:cNvPr>
            <p:cNvSpPr/>
            <p:nvPr/>
          </p:nvSpPr>
          <p:spPr>
            <a:xfrm>
              <a:off x="-2239897" y="1443657"/>
              <a:ext cx="340815" cy="300236"/>
            </a:xfrm>
            <a:custGeom>
              <a:avLst/>
              <a:gdLst/>
              <a:ahLst/>
              <a:cxnLst/>
              <a:rect l="l" t="t" r="r" b="b"/>
              <a:pathLst>
                <a:path w="8970" h="7902" extrusionOk="0">
                  <a:moveTo>
                    <a:pt x="7257" y="1"/>
                  </a:moveTo>
                  <a:cubicBezTo>
                    <a:pt x="6156" y="1"/>
                    <a:pt x="4472" y="913"/>
                    <a:pt x="2958" y="2425"/>
                  </a:cubicBezTo>
                  <a:cubicBezTo>
                    <a:pt x="947" y="4437"/>
                    <a:pt x="0" y="6751"/>
                    <a:pt x="842" y="7594"/>
                  </a:cubicBezTo>
                  <a:cubicBezTo>
                    <a:pt x="1051" y="7803"/>
                    <a:pt x="1350" y="7902"/>
                    <a:pt x="1713" y="7902"/>
                  </a:cubicBezTo>
                  <a:cubicBezTo>
                    <a:pt x="2813" y="7902"/>
                    <a:pt x="4498" y="6991"/>
                    <a:pt x="6010" y="5477"/>
                  </a:cubicBezTo>
                  <a:cubicBezTo>
                    <a:pt x="8023" y="3466"/>
                    <a:pt x="8970" y="1151"/>
                    <a:pt x="8127" y="309"/>
                  </a:cubicBezTo>
                  <a:cubicBezTo>
                    <a:pt x="7918" y="100"/>
                    <a:pt x="7619" y="1"/>
                    <a:pt x="72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0" name="Google Shape;3200;p46">
              <a:extLst>
                <a:ext uri="{FF2B5EF4-FFF2-40B4-BE49-F238E27FC236}">
                  <a16:creationId xmlns:a16="http://schemas.microsoft.com/office/drawing/2014/main" id="{90AFC77F-66C2-B7F2-E1F6-6D5DE2576AD6}"/>
                </a:ext>
              </a:extLst>
            </p:cNvPr>
            <p:cNvSpPr/>
            <p:nvPr/>
          </p:nvSpPr>
          <p:spPr>
            <a:xfrm>
              <a:off x="-1913045" y="1365923"/>
              <a:ext cx="391500" cy="164024"/>
            </a:xfrm>
            <a:custGeom>
              <a:avLst/>
              <a:gdLst/>
              <a:ahLst/>
              <a:cxnLst/>
              <a:rect l="l" t="t" r="r" b="b"/>
              <a:pathLst>
                <a:path w="10304" h="4317" extrusionOk="0">
                  <a:moveTo>
                    <a:pt x="5151" y="0"/>
                  </a:moveTo>
                  <a:cubicBezTo>
                    <a:pt x="2307" y="0"/>
                    <a:pt x="0" y="967"/>
                    <a:pt x="0" y="2158"/>
                  </a:cubicBezTo>
                  <a:cubicBezTo>
                    <a:pt x="0" y="3350"/>
                    <a:pt x="2307" y="4316"/>
                    <a:pt x="5151" y="4316"/>
                  </a:cubicBezTo>
                  <a:cubicBezTo>
                    <a:pt x="7996" y="4316"/>
                    <a:pt x="10303" y="3350"/>
                    <a:pt x="10303" y="2158"/>
                  </a:cubicBezTo>
                  <a:cubicBezTo>
                    <a:pt x="10303" y="967"/>
                    <a:pt x="7996" y="0"/>
                    <a:pt x="51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1" name="Google Shape;3201;p46">
              <a:extLst>
                <a:ext uri="{FF2B5EF4-FFF2-40B4-BE49-F238E27FC236}">
                  <a16:creationId xmlns:a16="http://schemas.microsoft.com/office/drawing/2014/main" id="{F3078137-A9AB-48A1-BB0D-07AC5DDE1821}"/>
                </a:ext>
              </a:extLst>
            </p:cNvPr>
            <p:cNvSpPr/>
            <p:nvPr/>
          </p:nvSpPr>
          <p:spPr>
            <a:xfrm>
              <a:off x="-2325647" y="1365923"/>
              <a:ext cx="391500" cy="164024"/>
            </a:xfrm>
            <a:custGeom>
              <a:avLst/>
              <a:gdLst/>
              <a:ahLst/>
              <a:cxnLst/>
              <a:rect l="l" t="t" r="r" b="b"/>
              <a:pathLst>
                <a:path w="10304" h="4317" extrusionOk="0">
                  <a:moveTo>
                    <a:pt x="5151" y="0"/>
                  </a:moveTo>
                  <a:cubicBezTo>
                    <a:pt x="2306" y="0"/>
                    <a:pt x="0" y="967"/>
                    <a:pt x="0" y="2158"/>
                  </a:cubicBezTo>
                  <a:cubicBezTo>
                    <a:pt x="0" y="3350"/>
                    <a:pt x="2306" y="4316"/>
                    <a:pt x="5151" y="4316"/>
                  </a:cubicBezTo>
                  <a:cubicBezTo>
                    <a:pt x="7997" y="4316"/>
                    <a:pt x="10303" y="3350"/>
                    <a:pt x="10303" y="2158"/>
                  </a:cubicBezTo>
                  <a:cubicBezTo>
                    <a:pt x="10303" y="967"/>
                    <a:pt x="7997" y="0"/>
                    <a:pt x="51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2" name="Google Shape;3202;p46">
              <a:extLst>
                <a:ext uri="{FF2B5EF4-FFF2-40B4-BE49-F238E27FC236}">
                  <a16:creationId xmlns:a16="http://schemas.microsoft.com/office/drawing/2014/main" id="{48A99712-18DE-CC1C-BB9C-6543AAAA923A}"/>
                </a:ext>
              </a:extLst>
            </p:cNvPr>
            <p:cNvSpPr/>
            <p:nvPr/>
          </p:nvSpPr>
          <p:spPr>
            <a:xfrm>
              <a:off x="-1948188" y="1443657"/>
              <a:ext cx="340891" cy="300236"/>
            </a:xfrm>
            <a:custGeom>
              <a:avLst/>
              <a:gdLst/>
              <a:ahLst/>
              <a:cxnLst/>
              <a:rect l="l" t="t" r="r" b="b"/>
              <a:pathLst>
                <a:path w="8972" h="7902" extrusionOk="0">
                  <a:moveTo>
                    <a:pt x="1713" y="1"/>
                  </a:moveTo>
                  <a:cubicBezTo>
                    <a:pt x="1351" y="1"/>
                    <a:pt x="1052" y="100"/>
                    <a:pt x="843" y="309"/>
                  </a:cubicBezTo>
                  <a:cubicBezTo>
                    <a:pt x="0" y="1151"/>
                    <a:pt x="949" y="3466"/>
                    <a:pt x="2960" y="5477"/>
                  </a:cubicBezTo>
                  <a:cubicBezTo>
                    <a:pt x="4473" y="6991"/>
                    <a:pt x="6157" y="7902"/>
                    <a:pt x="7258" y="7902"/>
                  </a:cubicBezTo>
                  <a:cubicBezTo>
                    <a:pt x="7620" y="7902"/>
                    <a:pt x="7920" y="7803"/>
                    <a:pt x="8129" y="7594"/>
                  </a:cubicBezTo>
                  <a:cubicBezTo>
                    <a:pt x="8971" y="6751"/>
                    <a:pt x="8024" y="4437"/>
                    <a:pt x="6012" y="2425"/>
                  </a:cubicBezTo>
                  <a:cubicBezTo>
                    <a:pt x="4499" y="913"/>
                    <a:pt x="2814" y="1"/>
                    <a:pt x="17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3" name="Google Shape;3203;p46">
              <a:extLst>
                <a:ext uri="{FF2B5EF4-FFF2-40B4-BE49-F238E27FC236}">
                  <a16:creationId xmlns:a16="http://schemas.microsoft.com/office/drawing/2014/main" id="{0732C607-A6B0-BD89-BA69-5CAB053DE37D}"/>
                </a:ext>
              </a:extLst>
            </p:cNvPr>
            <p:cNvSpPr/>
            <p:nvPr/>
          </p:nvSpPr>
          <p:spPr>
            <a:xfrm>
              <a:off x="-2239897" y="1151948"/>
              <a:ext cx="340815" cy="300236"/>
            </a:xfrm>
            <a:custGeom>
              <a:avLst/>
              <a:gdLst/>
              <a:ahLst/>
              <a:cxnLst/>
              <a:rect l="l" t="t" r="r" b="b"/>
              <a:pathLst>
                <a:path w="8970" h="7902" extrusionOk="0">
                  <a:moveTo>
                    <a:pt x="1713" y="1"/>
                  </a:moveTo>
                  <a:cubicBezTo>
                    <a:pt x="1351" y="1"/>
                    <a:pt x="1052" y="100"/>
                    <a:pt x="843" y="309"/>
                  </a:cubicBezTo>
                  <a:cubicBezTo>
                    <a:pt x="0" y="1151"/>
                    <a:pt x="947" y="3465"/>
                    <a:pt x="2958" y="5477"/>
                  </a:cubicBezTo>
                  <a:cubicBezTo>
                    <a:pt x="4473" y="6990"/>
                    <a:pt x="6157" y="7901"/>
                    <a:pt x="7257" y="7901"/>
                  </a:cubicBezTo>
                  <a:cubicBezTo>
                    <a:pt x="7619" y="7901"/>
                    <a:pt x="7918" y="7802"/>
                    <a:pt x="8127" y="7594"/>
                  </a:cubicBezTo>
                  <a:cubicBezTo>
                    <a:pt x="8970" y="6751"/>
                    <a:pt x="8023" y="4437"/>
                    <a:pt x="6012" y="2425"/>
                  </a:cubicBezTo>
                  <a:cubicBezTo>
                    <a:pt x="4498" y="912"/>
                    <a:pt x="2813" y="1"/>
                    <a:pt x="17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4" name="Google Shape;3204;p46">
              <a:extLst>
                <a:ext uri="{FF2B5EF4-FFF2-40B4-BE49-F238E27FC236}">
                  <a16:creationId xmlns:a16="http://schemas.microsoft.com/office/drawing/2014/main" id="{547A2872-7F20-FE6D-10A4-892DD6036DA6}"/>
                </a:ext>
              </a:extLst>
            </p:cNvPr>
            <p:cNvSpPr/>
            <p:nvPr/>
          </p:nvSpPr>
          <p:spPr>
            <a:xfrm>
              <a:off x="-2163152" y="1208405"/>
              <a:ext cx="479079" cy="479079"/>
            </a:xfrm>
            <a:custGeom>
              <a:avLst/>
              <a:gdLst/>
              <a:ahLst/>
              <a:cxnLst/>
              <a:rect l="l" t="t" r="r" b="b"/>
              <a:pathLst>
                <a:path w="12609" h="12609" extrusionOk="0">
                  <a:moveTo>
                    <a:pt x="6305" y="0"/>
                  </a:moveTo>
                  <a:cubicBezTo>
                    <a:pt x="2823" y="0"/>
                    <a:pt x="1" y="2823"/>
                    <a:pt x="1" y="6304"/>
                  </a:cubicBezTo>
                  <a:cubicBezTo>
                    <a:pt x="1" y="7976"/>
                    <a:pt x="664" y="9580"/>
                    <a:pt x="1847" y="10762"/>
                  </a:cubicBezTo>
                  <a:cubicBezTo>
                    <a:pt x="3029" y="11944"/>
                    <a:pt x="4633" y="12608"/>
                    <a:pt x="6305" y="12608"/>
                  </a:cubicBezTo>
                  <a:cubicBezTo>
                    <a:pt x="7977" y="12608"/>
                    <a:pt x="9580" y="11944"/>
                    <a:pt x="10762" y="10762"/>
                  </a:cubicBezTo>
                  <a:cubicBezTo>
                    <a:pt x="11944" y="9580"/>
                    <a:pt x="12609" y="7976"/>
                    <a:pt x="12609" y="6304"/>
                  </a:cubicBezTo>
                  <a:cubicBezTo>
                    <a:pt x="12609" y="4632"/>
                    <a:pt x="11944" y="3029"/>
                    <a:pt x="10762" y="1847"/>
                  </a:cubicBezTo>
                  <a:cubicBezTo>
                    <a:pt x="9580" y="663"/>
                    <a:pt x="7977" y="0"/>
                    <a:pt x="63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5" name="Google Shape;3205;p46">
              <a:extLst>
                <a:ext uri="{FF2B5EF4-FFF2-40B4-BE49-F238E27FC236}">
                  <a16:creationId xmlns:a16="http://schemas.microsoft.com/office/drawing/2014/main" id="{F122E8EF-0522-0B19-4C00-CF04458C2ED1}"/>
                </a:ext>
              </a:extLst>
            </p:cNvPr>
            <p:cNvSpPr/>
            <p:nvPr/>
          </p:nvSpPr>
          <p:spPr>
            <a:xfrm>
              <a:off x="-2163152" y="1417594"/>
              <a:ext cx="479079" cy="269878"/>
            </a:xfrm>
            <a:custGeom>
              <a:avLst/>
              <a:gdLst/>
              <a:ahLst/>
              <a:cxnLst/>
              <a:rect l="l" t="t" r="r" b="b"/>
              <a:pathLst>
                <a:path w="12609" h="7103" extrusionOk="0">
                  <a:moveTo>
                    <a:pt x="52" y="1"/>
                  </a:moveTo>
                  <a:cubicBezTo>
                    <a:pt x="19" y="266"/>
                    <a:pt x="1" y="532"/>
                    <a:pt x="1" y="798"/>
                  </a:cubicBezTo>
                  <a:cubicBezTo>
                    <a:pt x="1" y="4280"/>
                    <a:pt x="2823" y="7102"/>
                    <a:pt x="6305" y="7102"/>
                  </a:cubicBezTo>
                  <a:cubicBezTo>
                    <a:pt x="9786" y="7102"/>
                    <a:pt x="12609" y="4280"/>
                    <a:pt x="12609" y="798"/>
                  </a:cubicBezTo>
                  <a:cubicBezTo>
                    <a:pt x="12609" y="532"/>
                    <a:pt x="12592" y="266"/>
                    <a:pt x="12558" y="1"/>
                  </a:cubicBezTo>
                  <a:cubicBezTo>
                    <a:pt x="12165" y="3106"/>
                    <a:pt x="9516" y="5508"/>
                    <a:pt x="6305" y="5508"/>
                  </a:cubicBezTo>
                  <a:cubicBezTo>
                    <a:pt x="3092" y="5508"/>
                    <a:pt x="444" y="3106"/>
                    <a:pt x="52"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6" name="Google Shape;3206;p46">
              <a:extLst>
                <a:ext uri="{FF2B5EF4-FFF2-40B4-BE49-F238E27FC236}">
                  <a16:creationId xmlns:a16="http://schemas.microsoft.com/office/drawing/2014/main" id="{EA8B19A5-CB8B-E51C-0021-C1717B393EAB}"/>
                </a:ext>
              </a:extLst>
            </p:cNvPr>
            <p:cNvSpPr/>
            <p:nvPr/>
          </p:nvSpPr>
          <p:spPr>
            <a:xfrm>
              <a:off x="-2163228" y="1208405"/>
              <a:ext cx="479155" cy="454382"/>
            </a:xfrm>
            <a:custGeom>
              <a:avLst/>
              <a:gdLst/>
              <a:ahLst/>
              <a:cxnLst/>
              <a:rect l="l" t="t" r="r" b="b"/>
              <a:pathLst>
                <a:path w="12611" h="11959" extrusionOk="0">
                  <a:moveTo>
                    <a:pt x="6305" y="0"/>
                  </a:moveTo>
                  <a:cubicBezTo>
                    <a:pt x="6241" y="0"/>
                    <a:pt x="6175" y="3"/>
                    <a:pt x="6110" y="4"/>
                  </a:cubicBezTo>
                  <a:cubicBezTo>
                    <a:pt x="5920" y="665"/>
                    <a:pt x="6200" y="1486"/>
                    <a:pt x="6845" y="1719"/>
                  </a:cubicBezTo>
                  <a:cubicBezTo>
                    <a:pt x="7020" y="1782"/>
                    <a:pt x="7204" y="1799"/>
                    <a:pt x="7390" y="1799"/>
                  </a:cubicBezTo>
                  <a:cubicBezTo>
                    <a:pt x="7610" y="1799"/>
                    <a:pt x="7834" y="1775"/>
                    <a:pt x="8055" y="1775"/>
                  </a:cubicBezTo>
                  <a:cubicBezTo>
                    <a:pt x="8084" y="1775"/>
                    <a:pt x="8112" y="1776"/>
                    <a:pt x="8141" y="1777"/>
                  </a:cubicBezTo>
                  <a:cubicBezTo>
                    <a:pt x="9015" y="1803"/>
                    <a:pt x="9854" y="2352"/>
                    <a:pt x="10227" y="3144"/>
                  </a:cubicBezTo>
                  <a:cubicBezTo>
                    <a:pt x="10356" y="3416"/>
                    <a:pt x="10450" y="3733"/>
                    <a:pt x="10704" y="3894"/>
                  </a:cubicBezTo>
                  <a:cubicBezTo>
                    <a:pt x="10816" y="3965"/>
                    <a:pt x="10935" y="3993"/>
                    <a:pt x="11058" y="3993"/>
                  </a:cubicBezTo>
                  <a:cubicBezTo>
                    <a:pt x="11368" y="3993"/>
                    <a:pt x="11705" y="3814"/>
                    <a:pt x="12037" y="3678"/>
                  </a:cubicBezTo>
                  <a:cubicBezTo>
                    <a:pt x="11042" y="1508"/>
                    <a:pt x="8851" y="0"/>
                    <a:pt x="6305" y="0"/>
                  </a:cubicBezTo>
                  <a:close/>
                  <a:moveTo>
                    <a:pt x="12521" y="5253"/>
                  </a:moveTo>
                  <a:cubicBezTo>
                    <a:pt x="12048" y="5472"/>
                    <a:pt x="11496" y="5525"/>
                    <a:pt x="11017" y="5748"/>
                  </a:cubicBezTo>
                  <a:cubicBezTo>
                    <a:pt x="10122" y="6166"/>
                    <a:pt x="9603" y="7419"/>
                    <a:pt x="10212" y="8196"/>
                  </a:cubicBezTo>
                  <a:cubicBezTo>
                    <a:pt x="10346" y="8368"/>
                    <a:pt x="10538" y="8560"/>
                    <a:pt x="10465" y="8766"/>
                  </a:cubicBezTo>
                  <a:cubicBezTo>
                    <a:pt x="10422" y="8885"/>
                    <a:pt x="10306" y="8955"/>
                    <a:pt x="10208" y="9036"/>
                  </a:cubicBezTo>
                  <a:cubicBezTo>
                    <a:pt x="9802" y="9374"/>
                    <a:pt x="9715" y="9983"/>
                    <a:pt x="9857" y="10493"/>
                  </a:cubicBezTo>
                  <a:cubicBezTo>
                    <a:pt x="9932" y="10763"/>
                    <a:pt x="10060" y="11013"/>
                    <a:pt x="10212" y="11250"/>
                  </a:cubicBezTo>
                  <a:cubicBezTo>
                    <a:pt x="11672" y="10096"/>
                    <a:pt x="12611" y="8310"/>
                    <a:pt x="12611" y="6304"/>
                  </a:cubicBezTo>
                  <a:cubicBezTo>
                    <a:pt x="12611" y="5951"/>
                    <a:pt x="12580" y="5600"/>
                    <a:pt x="12521" y="5253"/>
                  </a:cubicBezTo>
                  <a:close/>
                  <a:moveTo>
                    <a:pt x="4050" y="418"/>
                  </a:moveTo>
                  <a:cubicBezTo>
                    <a:pt x="1685" y="1325"/>
                    <a:pt x="3" y="3618"/>
                    <a:pt x="3" y="6304"/>
                  </a:cubicBezTo>
                  <a:cubicBezTo>
                    <a:pt x="0" y="8005"/>
                    <a:pt x="688" y="9635"/>
                    <a:pt x="1907" y="10819"/>
                  </a:cubicBezTo>
                  <a:cubicBezTo>
                    <a:pt x="2021" y="10701"/>
                    <a:pt x="2168" y="10623"/>
                    <a:pt x="2332" y="10616"/>
                  </a:cubicBezTo>
                  <a:cubicBezTo>
                    <a:pt x="2340" y="10616"/>
                    <a:pt x="2348" y="10616"/>
                    <a:pt x="2355" y="10616"/>
                  </a:cubicBezTo>
                  <a:cubicBezTo>
                    <a:pt x="2564" y="10616"/>
                    <a:pt x="2759" y="10723"/>
                    <a:pt x="2941" y="10825"/>
                  </a:cubicBezTo>
                  <a:lnTo>
                    <a:pt x="4570" y="11745"/>
                  </a:lnTo>
                  <a:cubicBezTo>
                    <a:pt x="4768" y="11857"/>
                    <a:pt x="5020" y="11959"/>
                    <a:pt x="5240" y="11959"/>
                  </a:cubicBezTo>
                  <a:cubicBezTo>
                    <a:pt x="5393" y="11959"/>
                    <a:pt x="5531" y="11909"/>
                    <a:pt x="5622" y="11778"/>
                  </a:cubicBezTo>
                  <a:cubicBezTo>
                    <a:pt x="5773" y="11559"/>
                    <a:pt x="5664" y="11245"/>
                    <a:pt x="5472" y="11061"/>
                  </a:cubicBezTo>
                  <a:cubicBezTo>
                    <a:pt x="5281" y="10877"/>
                    <a:pt x="5026" y="10777"/>
                    <a:pt x="4805" y="10629"/>
                  </a:cubicBezTo>
                  <a:cubicBezTo>
                    <a:pt x="4301" y="10292"/>
                    <a:pt x="4002" y="9735"/>
                    <a:pt x="3605" y="9279"/>
                  </a:cubicBezTo>
                  <a:cubicBezTo>
                    <a:pt x="3413" y="9058"/>
                    <a:pt x="3181" y="8865"/>
                    <a:pt x="2912" y="8746"/>
                  </a:cubicBezTo>
                  <a:cubicBezTo>
                    <a:pt x="2580" y="8602"/>
                    <a:pt x="1970" y="8790"/>
                    <a:pt x="2096" y="8222"/>
                  </a:cubicBezTo>
                  <a:cubicBezTo>
                    <a:pt x="2173" y="7873"/>
                    <a:pt x="2448" y="7600"/>
                    <a:pt x="2580" y="7276"/>
                  </a:cubicBezTo>
                  <a:cubicBezTo>
                    <a:pt x="2615" y="7187"/>
                    <a:pt x="2652" y="7092"/>
                    <a:pt x="2637" y="6998"/>
                  </a:cubicBezTo>
                  <a:cubicBezTo>
                    <a:pt x="2591" y="6696"/>
                    <a:pt x="2120" y="6678"/>
                    <a:pt x="1970" y="6411"/>
                  </a:cubicBezTo>
                  <a:cubicBezTo>
                    <a:pt x="1827" y="6155"/>
                    <a:pt x="2050" y="5861"/>
                    <a:pt x="2202" y="5611"/>
                  </a:cubicBezTo>
                  <a:cubicBezTo>
                    <a:pt x="2354" y="5360"/>
                    <a:pt x="2349" y="4916"/>
                    <a:pt x="2057" y="4897"/>
                  </a:cubicBezTo>
                  <a:cubicBezTo>
                    <a:pt x="2102" y="4179"/>
                    <a:pt x="3258" y="3899"/>
                    <a:pt x="3241" y="3180"/>
                  </a:cubicBezTo>
                  <a:cubicBezTo>
                    <a:pt x="3230" y="2743"/>
                    <a:pt x="2773" y="2278"/>
                    <a:pt x="3052" y="1943"/>
                  </a:cubicBezTo>
                  <a:cubicBezTo>
                    <a:pt x="3164" y="1806"/>
                    <a:pt x="3354" y="1771"/>
                    <a:pt x="3516" y="1700"/>
                  </a:cubicBezTo>
                  <a:cubicBezTo>
                    <a:pt x="3985" y="1495"/>
                    <a:pt x="4198" y="895"/>
                    <a:pt x="4050" y="41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7" name="Google Shape;3207;p46">
              <a:extLst>
                <a:ext uri="{FF2B5EF4-FFF2-40B4-BE49-F238E27FC236}">
                  <a16:creationId xmlns:a16="http://schemas.microsoft.com/office/drawing/2014/main" id="{DCA4C0E9-7DFF-4A11-C0F6-F294B6307F91}"/>
                </a:ext>
              </a:extLst>
            </p:cNvPr>
            <p:cNvSpPr/>
            <p:nvPr/>
          </p:nvSpPr>
          <p:spPr>
            <a:xfrm>
              <a:off x="-1791315" y="1417594"/>
              <a:ext cx="107222" cy="218281"/>
            </a:xfrm>
            <a:custGeom>
              <a:avLst/>
              <a:gdLst/>
              <a:ahLst/>
              <a:cxnLst/>
              <a:rect l="l" t="t" r="r" b="b"/>
              <a:pathLst>
                <a:path w="2822" h="5745" extrusionOk="0">
                  <a:moveTo>
                    <a:pt x="2769" y="1"/>
                  </a:moveTo>
                  <a:cubicBezTo>
                    <a:pt x="2535" y="1857"/>
                    <a:pt x="1494" y="3462"/>
                    <a:pt x="9" y="4453"/>
                  </a:cubicBezTo>
                  <a:cubicBezTo>
                    <a:pt x="1" y="4633"/>
                    <a:pt x="20" y="4812"/>
                    <a:pt x="68" y="4987"/>
                  </a:cubicBezTo>
                  <a:cubicBezTo>
                    <a:pt x="143" y="5257"/>
                    <a:pt x="272" y="5507"/>
                    <a:pt x="423" y="5744"/>
                  </a:cubicBezTo>
                  <a:cubicBezTo>
                    <a:pt x="878" y="5386"/>
                    <a:pt x="1281" y="4965"/>
                    <a:pt x="1622" y="4497"/>
                  </a:cubicBezTo>
                  <a:cubicBezTo>
                    <a:pt x="1626" y="4491"/>
                    <a:pt x="1630" y="4484"/>
                    <a:pt x="1634" y="4479"/>
                  </a:cubicBezTo>
                  <a:cubicBezTo>
                    <a:pt x="1695" y="4395"/>
                    <a:pt x="1754" y="4309"/>
                    <a:pt x="1810" y="4221"/>
                  </a:cubicBezTo>
                  <a:lnTo>
                    <a:pt x="1836" y="4179"/>
                  </a:lnTo>
                  <a:cubicBezTo>
                    <a:pt x="1888" y="4099"/>
                    <a:pt x="1939" y="4015"/>
                    <a:pt x="1987" y="3931"/>
                  </a:cubicBezTo>
                  <a:cubicBezTo>
                    <a:pt x="1997" y="3915"/>
                    <a:pt x="2006" y="3898"/>
                    <a:pt x="2014" y="3883"/>
                  </a:cubicBezTo>
                  <a:cubicBezTo>
                    <a:pt x="2064" y="3796"/>
                    <a:pt x="2111" y="3709"/>
                    <a:pt x="2154" y="3619"/>
                  </a:cubicBezTo>
                  <a:cubicBezTo>
                    <a:pt x="2161" y="3607"/>
                    <a:pt x="2168" y="3595"/>
                    <a:pt x="2174" y="3581"/>
                  </a:cubicBezTo>
                  <a:cubicBezTo>
                    <a:pt x="2277" y="3374"/>
                    <a:pt x="2367" y="3161"/>
                    <a:pt x="2447" y="2943"/>
                  </a:cubicBezTo>
                  <a:cubicBezTo>
                    <a:pt x="2448" y="2938"/>
                    <a:pt x="2450" y="2933"/>
                    <a:pt x="2452" y="2928"/>
                  </a:cubicBezTo>
                  <a:cubicBezTo>
                    <a:pt x="2487" y="2829"/>
                    <a:pt x="2521" y="2728"/>
                    <a:pt x="2551" y="2627"/>
                  </a:cubicBezTo>
                  <a:cubicBezTo>
                    <a:pt x="2561" y="2597"/>
                    <a:pt x="2569" y="2566"/>
                    <a:pt x="2577" y="2536"/>
                  </a:cubicBezTo>
                  <a:cubicBezTo>
                    <a:pt x="2599" y="2458"/>
                    <a:pt x="2620" y="2380"/>
                    <a:pt x="2639" y="2302"/>
                  </a:cubicBezTo>
                  <a:cubicBezTo>
                    <a:pt x="2649" y="2263"/>
                    <a:pt x="2657" y="2225"/>
                    <a:pt x="2667" y="2186"/>
                  </a:cubicBezTo>
                  <a:cubicBezTo>
                    <a:pt x="2683" y="2113"/>
                    <a:pt x="2698" y="2041"/>
                    <a:pt x="2712" y="1968"/>
                  </a:cubicBezTo>
                  <a:cubicBezTo>
                    <a:pt x="2719" y="1927"/>
                    <a:pt x="2727" y="1884"/>
                    <a:pt x="2734" y="1843"/>
                  </a:cubicBezTo>
                  <a:cubicBezTo>
                    <a:pt x="2746" y="1770"/>
                    <a:pt x="2756" y="1697"/>
                    <a:pt x="2765" y="1623"/>
                  </a:cubicBezTo>
                  <a:cubicBezTo>
                    <a:pt x="2771" y="1582"/>
                    <a:pt x="2778" y="1540"/>
                    <a:pt x="2782" y="1497"/>
                  </a:cubicBezTo>
                  <a:cubicBezTo>
                    <a:pt x="2790" y="1419"/>
                    <a:pt x="2797" y="1341"/>
                    <a:pt x="2802" y="1261"/>
                  </a:cubicBezTo>
                  <a:cubicBezTo>
                    <a:pt x="2805" y="1224"/>
                    <a:pt x="2809" y="1187"/>
                    <a:pt x="2811" y="1150"/>
                  </a:cubicBezTo>
                  <a:cubicBezTo>
                    <a:pt x="2818" y="1033"/>
                    <a:pt x="2822" y="916"/>
                    <a:pt x="2822" y="798"/>
                  </a:cubicBezTo>
                  <a:cubicBezTo>
                    <a:pt x="2822" y="673"/>
                    <a:pt x="2816" y="550"/>
                    <a:pt x="2809" y="426"/>
                  </a:cubicBezTo>
                  <a:cubicBezTo>
                    <a:pt x="2808" y="407"/>
                    <a:pt x="2807" y="386"/>
                    <a:pt x="2805" y="367"/>
                  </a:cubicBezTo>
                  <a:cubicBezTo>
                    <a:pt x="2797" y="244"/>
                    <a:pt x="2785" y="121"/>
                    <a:pt x="2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8" name="Google Shape;3208;p46">
              <a:extLst>
                <a:ext uri="{FF2B5EF4-FFF2-40B4-BE49-F238E27FC236}">
                  <a16:creationId xmlns:a16="http://schemas.microsoft.com/office/drawing/2014/main" id="{8DB744E8-9796-0AD4-1A67-D52CCA082957}"/>
                </a:ext>
              </a:extLst>
            </p:cNvPr>
            <p:cNvSpPr/>
            <p:nvPr/>
          </p:nvSpPr>
          <p:spPr>
            <a:xfrm>
              <a:off x="-2163190" y="1417594"/>
              <a:ext cx="219307" cy="245144"/>
            </a:xfrm>
            <a:custGeom>
              <a:avLst/>
              <a:gdLst/>
              <a:ahLst/>
              <a:cxnLst/>
              <a:rect l="l" t="t" r="r" b="b"/>
              <a:pathLst>
                <a:path w="5772" h="6452" extrusionOk="0">
                  <a:moveTo>
                    <a:pt x="51" y="1"/>
                  </a:moveTo>
                  <a:cubicBezTo>
                    <a:pt x="36" y="130"/>
                    <a:pt x="22" y="260"/>
                    <a:pt x="14" y="391"/>
                  </a:cubicBezTo>
                  <a:lnTo>
                    <a:pt x="14" y="403"/>
                  </a:lnTo>
                  <a:cubicBezTo>
                    <a:pt x="6" y="533"/>
                    <a:pt x="0" y="665"/>
                    <a:pt x="0" y="798"/>
                  </a:cubicBezTo>
                  <a:cubicBezTo>
                    <a:pt x="0" y="908"/>
                    <a:pt x="3" y="1017"/>
                    <a:pt x="9" y="1125"/>
                  </a:cubicBezTo>
                  <a:cubicBezTo>
                    <a:pt x="11" y="1157"/>
                    <a:pt x="14" y="1187"/>
                    <a:pt x="17" y="1216"/>
                  </a:cubicBezTo>
                  <a:cubicBezTo>
                    <a:pt x="21" y="1294"/>
                    <a:pt x="27" y="1372"/>
                    <a:pt x="33" y="1449"/>
                  </a:cubicBezTo>
                  <a:cubicBezTo>
                    <a:pt x="38" y="1482"/>
                    <a:pt x="42" y="1514"/>
                    <a:pt x="46" y="1546"/>
                  </a:cubicBezTo>
                  <a:cubicBezTo>
                    <a:pt x="55" y="1621"/>
                    <a:pt x="64" y="1695"/>
                    <a:pt x="75" y="1769"/>
                  </a:cubicBezTo>
                  <a:cubicBezTo>
                    <a:pt x="79" y="1799"/>
                    <a:pt x="86" y="1829"/>
                    <a:pt x="91" y="1859"/>
                  </a:cubicBezTo>
                  <a:cubicBezTo>
                    <a:pt x="103" y="1935"/>
                    <a:pt x="116" y="2009"/>
                    <a:pt x="132" y="2083"/>
                  </a:cubicBezTo>
                  <a:cubicBezTo>
                    <a:pt x="138" y="2111"/>
                    <a:pt x="145" y="2137"/>
                    <a:pt x="150" y="2163"/>
                  </a:cubicBezTo>
                  <a:cubicBezTo>
                    <a:pt x="167" y="2240"/>
                    <a:pt x="184" y="2318"/>
                    <a:pt x="204" y="2393"/>
                  </a:cubicBezTo>
                  <a:cubicBezTo>
                    <a:pt x="210" y="2415"/>
                    <a:pt x="217" y="2437"/>
                    <a:pt x="223" y="2461"/>
                  </a:cubicBezTo>
                  <a:cubicBezTo>
                    <a:pt x="245" y="2540"/>
                    <a:pt x="267" y="2619"/>
                    <a:pt x="291" y="2697"/>
                  </a:cubicBezTo>
                  <a:cubicBezTo>
                    <a:pt x="298" y="2715"/>
                    <a:pt x="304" y="2733"/>
                    <a:pt x="311" y="2752"/>
                  </a:cubicBezTo>
                  <a:cubicBezTo>
                    <a:pt x="337" y="2833"/>
                    <a:pt x="364" y="2914"/>
                    <a:pt x="394" y="2995"/>
                  </a:cubicBezTo>
                  <a:cubicBezTo>
                    <a:pt x="400" y="3008"/>
                    <a:pt x="405" y="3024"/>
                    <a:pt x="411" y="3037"/>
                  </a:cubicBezTo>
                  <a:cubicBezTo>
                    <a:pt x="442" y="3121"/>
                    <a:pt x="475" y="3203"/>
                    <a:pt x="511" y="3286"/>
                  </a:cubicBezTo>
                  <a:cubicBezTo>
                    <a:pt x="515" y="3297"/>
                    <a:pt x="521" y="3306"/>
                    <a:pt x="525" y="3317"/>
                  </a:cubicBezTo>
                  <a:cubicBezTo>
                    <a:pt x="562" y="3402"/>
                    <a:pt x="600" y="3486"/>
                    <a:pt x="642" y="3570"/>
                  </a:cubicBezTo>
                  <a:lnTo>
                    <a:pt x="653" y="3592"/>
                  </a:lnTo>
                  <a:cubicBezTo>
                    <a:pt x="695" y="3677"/>
                    <a:pt x="739" y="3762"/>
                    <a:pt x="786" y="3846"/>
                  </a:cubicBezTo>
                  <a:lnTo>
                    <a:pt x="793" y="3858"/>
                  </a:lnTo>
                  <a:cubicBezTo>
                    <a:pt x="841" y="3945"/>
                    <a:pt x="891" y="4030"/>
                    <a:pt x="944" y="4114"/>
                  </a:cubicBezTo>
                  <a:lnTo>
                    <a:pt x="946" y="4119"/>
                  </a:lnTo>
                  <a:cubicBezTo>
                    <a:pt x="1000" y="4206"/>
                    <a:pt x="1056" y="4291"/>
                    <a:pt x="1112" y="4373"/>
                  </a:cubicBezTo>
                  <a:cubicBezTo>
                    <a:pt x="1346" y="4711"/>
                    <a:pt x="1612" y="5025"/>
                    <a:pt x="1906" y="5312"/>
                  </a:cubicBezTo>
                  <a:cubicBezTo>
                    <a:pt x="2018" y="5194"/>
                    <a:pt x="2165" y="5116"/>
                    <a:pt x="2331" y="5109"/>
                  </a:cubicBezTo>
                  <a:cubicBezTo>
                    <a:pt x="2338" y="5109"/>
                    <a:pt x="2344" y="5109"/>
                    <a:pt x="2351" y="5109"/>
                  </a:cubicBezTo>
                  <a:cubicBezTo>
                    <a:pt x="2560" y="5109"/>
                    <a:pt x="2756" y="5215"/>
                    <a:pt x="2940" y="5319"/>
                  </a:cubicBezTo>
                  <a:lnTo>
                    <a:pt x="4568" y="6237"/>
                  </a:lnTo>
                  <a:cubicBezTo>
                    <a:pt x="4766" y="6350"/>
                    <a:pt x="5018" y="6451"/>
                    <a:pt x="5237" y="6451"/>
                  </a:cubicBezTo>
                  <a:cubicBezTo>
                    <a:pt x="5391" y="6451"/>
                    <a:pt x="5528" y="6401"/>
                    <a:pt x="5619" y="6270"/>
                  </a:cubicBezTo>
                  <a:cubicBezTo>
                    <a:pt x="5772" y="6052"/>
                    <a:pt x="5662" y="5739"/>
                    <a:pt x="5470" y="5554"/>
                  </a:cubicBezTo>
                  <a:cubicBezTo>
                    <a:pt x="5422" y="5508"/>
                    <a:pt x="5371" y="5466"/>
                    <a:pt x="5316" y="5429"/>
                  </a:cubicBezTo>
                  <a:cubicBezTo>
                    <a:pt x="2563" y="4995"/>
                    <a:pt x="403" y="278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9" name="Google Shape;3209;p46">
              <a:extLst>
                <a:ext uri="{FF2B5EF4-FFF2-40B4-BE49-F238E27FC236}">
                  <a16:creationId xmlns:a16="http://schemas.microsoft.com/office/drawing/2014/main" id="{C26B7710-72BC-C9F8-E30C-C6A7B57053F5}"/>
                </a:ext>
              </a:extLst>
            </p:cNvPr>
            <p:cNvSpPr/>
            <p:nvPr/>
          </p:nvSpPr>
          <p:spPr>
            <a:xfrm>
              <a:off x="-2051567" y="1387085"/>
              <a:ext cx="47038" cy="31650"/>
            </a:xfrm>
            <a:custGeom>
              <a:avLst/>
              <a:gdLst/>
              <a:ahLst/>
              <a:cxnLst/>
              <a:rect l="l" t="t" r="r" b="b"/>
              <a:pathLst>
                <a:path w="1238" h="833" extrusionOk="0">
                  <a:moveTo>
                    <a:pt x="618" y="1"/>
                  </a:moveTo>
                  <a:cubicBezTo>
                    <a:pt x="276" y="1"/>
                    <a:pt x="0" y="187"/>
                    <a:pt x="0" y="417"/>
                  </a:cubicBezTo>
                  <a:cubicBezTo>
                    <a:pt x="0" y="647"/>
                    <a:pt x="276" y="833"/>
                    <a:pt x="618" y="833"/>
                  </a:cubicBezTo>
                  <a:cubicBezTo>
                    <a:pt x="960" y="833"/>
                    <a:pt x="1237" y="647"/>
                    <a:pt x="1237" y="417"/>
                  </a:cubicBezTo>
                  <a:cubicBezTo>
                    <a:pt x="1237" y="187"/>
                    <a:pt x="960" y="1"/>
                    <a:pt x="6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0" name="Google Shape;3210;p46">
              <a:extLst>
                <a:ext uri="{FF2B5EF4-FFF2-40B4-BE49-F238E27FC236}">
                  <a16:creationId xmlns:a16="http://schemas.microsoft.com/office/drawing/2014/main" id="{74A56AA9-C161-8702-9D95-C2F04E22130B}"/>
                </a:ext>
              </a:extLst>
            </p:cNvPr>
            <p:cNvSpPr/>
            <p:nvPr/>
          </p:nvSpPr>
          <p:spPr>
            <a:xfrm>
              <a:off x="-1836223" y="1387085"/>
              <a:ext cx="47076" cy="31650"/>
            </a:xfrm>
            <a:custGeom>
              <a:avLst/>
              <a:gdLst/>
              <a:ahLst/>
              <a:cxnLst/>
              <a:rect l="l" t="t" r="r" b="b"/>
              <a:pathLst>
                <a:path w="1239" h="833" extrusionOk="0">
                  <a:moveTo>
                    <a:pt x="620" y="1"/>
                  </a:moveTo>
                  <a:cubicBezTo>
                    <a:pt x="278" y="1"/>
                    <a:pt x="1" y="187"/>
                    <a:pt x="1" y="417"/>
                  </a:cubicBezTo>
                  <a:cubicBezTo>
                    <a:pt x="1" y="647"/>
                    <a:pt x="278" y="833"/>
                    <a:pt x="620" y="833"/>
                  </a:cubicBezTo>
                  <a:cubicBezTo>
                    <a:pt x="962" y="833"/>
                    <a:pt x="1239" y="647"/>
                    <a:pt x="1239" y="417"/>
                  </a:cubicBezTo>
                  <a:cubicBezTo>
                    <a:pt x="1239" y="187"/>
                    <a:pt x="962" y="1"/>
                    <a:pt x="6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1" name="Google Shape;3211;p46">
              <a:extLst>
                <a:ext uri="{FF2B5EF4-FFF2-40B4-BE49-F238E27FC236}">
                  <a16:creationId xmlns:a16="http://schemas.microsoft.com/office/drawing/2014/main" id="{726D23CC-0582-28D2-5DCB-06E4E8B99380}"/>
                </a:ext>
              </a:extLst>
            </p:cNvPr>
            <p:cNvSpPr/>
            <p:nvPr/>
          </p:nvSpPr>
          <p:spPr>
            <a:xfrm>
              <a:off x="-1999250" y="1341950"/>
              <a:ext cx="41529" cy="56841"/>
            </a:xfrm>
            <a:custGeom>
              <a:avLst/>
              <a:gdLst/>
              <a:ahLst/>
              <a:cxnLst/>
              <a:rect l="l" t="t" r="r" b="b"/>
              <a:pathLst>
                <a:path w="1093" h="1496" extrusionOk="0">
                  <a:moveTo>
                    <a:pt x="620" y="1"/>
                  </a:moveTo>
                  <a:cubicBezTo>
                    <a:pt x="601" y="1"/>
                    <a:pt x="582" y="4"/>
                    <a:pt x="563" y="9"/>
                  </a:cubicBezTo>
                  <a:cubicBezTo>
                    <a:pt x="556" y="9"/>
                    <a:pt x="549" y="9"/>
                    <a:pt x="543" y="9"/>
                  </a:cubicBezTo>
                  <a:cubicBezTo>
                    <a:pt x="506" y="9"/>
                    <a:pt x="469" y="12"/>
                    <a:pt x="433" y="22"/>
                  </a:cubicBezTo>
                  <a:cubicBezTo>
                    <a:pt x="304" y="52"/>
                    <a:pt x="196" y="144"/>
                    <a:pt x="132" y="258"/>
                  </a:cubicBezTo>
                  <a:cubicBezTo>
                    <a:pt x="6" y="479"/>
                    <a:pt x="0" y="767"/>
                    <a:pt x="62" y="1007"/>
                  </a:cubicBezTo>
                  <a:cubicBezTo>
                    <a:pt x="118" y="1228"/>
                    <a:pt x="272" y="1463"/>
                    <a:pt x="516" y="1492"/>
                  </a:cubicBezTo>
                  <a:cubicBezTo>
                    <a:pt x="537" y="1494"/>
                    <a:pt x="557" y="1496"/>
                    <a:pt x="577" y="1496"/>
                  </a:cubicBezTo>
                  <a:cubicBezTo>
                    <a:pt x="899" y="1496"/>
                    <a:pt x="1044" y="1163"/>
                    <a:pt x="1071" y="878"/>
                  </a:cubicBezTo>
                  <a:cubicBezTo>
                    <a:pt x="1093" y="650"/>
                    <a:pt x="1054" y="381"/>
                    <a:pt x="920" y="192"/>
                  </a:cubicBezTo>
                  <a:cubicBezTo>
                    <a:pt x="882" y="133"/>
                    <a:pt x="829" y="82"/>
                    <a:pt x="769" y="46"/>
                  </a:cubicBezTo>
                  <a:cubicBezTo>
                    <a:pt x="730" y="23"/>
                    <a:pt x="689" y="9"/>
                    <a:pt x="647"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2" name="Google Shape;3212;p46">
              <a:extLst>
                <a:ext uri="{FF2B5EF4-FFF2-40B4-BE49-F238E27FC236}">
                  <a16:creationId xmlns:a16="http://schemas.microsoft.com/office/drawing/2014/main" id="{D4BF61F1-FE62-7892-4D77-D3A49E863121}"/>
                </a:ext>
              </a:extLst>
            </p:cNvPr>
            <p:cNvSpPr/>
            <p:nvPr/>
          </p:nvSpPr>
          <p:spPr>
            <a:xfrm>
              <a:off x="-1887247" y="1341950"/>
              <a:ext cx="41567" cy="56841"/>
            </a:xfrm>
            <a:custGeom>
              <a:avLst/>
              <a:gdLst/>
              <a:ahLst/>
              <a:cxnLst/>
              <a:rect l="l" t="t" r="r" b="b"/>
              <a:pathLst>
                <a:path w="1094" h="1496" extrusionOk="0">
                  <a:moveTo>
                    <a:pt x="620" y="1"/>
                  </a:moveTo>
                  <a:cubicBezTo>
                    <a:pt x="601" y="1"/>
                    <a:pt x="582" y="4"/>
                    <a:pt x="564" y="9"/>
                  </a:cubicBezTo>
                  <a:cubicBezTo>
                    <a:pt x="557" y="9"/>
                    <a:pt x="550" y="9"/>
                    <a:pt x="543" y="9"/>
                  </a:cubicBezTo>
                  <a:cubicBezTo>
                    <a:pt x="506" y="9"/>
                    <a:pt x="469" y="12"/>
                    <a:pt x="433" y="22"/>
                  </a:cubicBezTo>
                  <a:cubicBezTo>
                    <a:pt x="304" y="52"/>
                    <a:pt x="197" y="144"/>
                    <a:pt x="133" y="258"/>
                  </a:cubicBezTo>
                  <a:cubicBezTo>
                    <a:pt x="6" y="479"/>
                    <a:pt x="1" y="767"/>
                    <a:pt x="63" y="1007"/>
                  </a:cubicBezTo>
                  <a:cubicBezTo>
                    <a:pt x="119" y="1228"/>
                    <a:pt x="273" y="1463"/>
                    <a:pt x="517" y="1492"/>
                  </a:cubicBezTo>
                  <a:cubicBezTo>
                    <a:pt x="538" y="1494"/>
                    <a:pt x="558" y="1496"/>
                    <a:pt x="577" y="1496"/>
                  </a:cubicBezTo>
                  <a:cubicBezTo>
                    <a:pt x="900" y="1496"/>
                    <a:pt x="1045" y="1163"/>
                    <a:pt x="1072" y="878"/>
                  </a:cubicBezTo>
                  <a:cubicBezTo>
                    <a:pt x="1094" y="650"/>
                    <a:pt x="1055" y="381"/>
                    <a:pt x="921" y="192"/>
                  </a:cubicBezTo>
                  <a:cubicBezTo>
                    <a:pt x="882" y="133"/>
                    <a:pt x="830" y="82"/>
                    <a:pt x="770" y="46"/>
                  </a:cubicBezTo>
                  <a:cubicBezTo>
                    <a:pt x="731" y="23"/>
                    <a:pt x="690" y="9"/>
                    <a:pt x="646"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3" name="Google Shape;3213;p46">
              <a:extLst>
                <a:ext uri="{FF2B5EF4-FFF2-40B4-BE49-F238E27FC236}">
                  <a16:creationId xmlns:a16="http://schemas.microsoft.com/office/drawing/2014/main" id="{6D890C48-851A-424D-F123-2CED91482DA8}"/>
                </a:ext>
              </a:extLst>
            </p:cNvPr>
            <p:cNvSpPr/>
            <p:nvPr/>
          </p:nvSpPr>
          <p:spPr>
            <a:xfrm>
              <a:off x="-1987511" y="1403232"/>
              <a:ext cx="144913" cy="52357"/>
            </a:xfrm>
            <a:custGeom>
              <a:avLst/>
              <a:gdLst/>
              <a:ahLst/>
              <a:cxnLst/>
              <a:rect l="l" t="t" r="r" b="b"/>
              <a:pathLst>
                <a:path w="3814" h="1378" extrusionOk="0">
                  <a:moveTo>
                    <a:pt x="456" y="1"/>
                  </a:moveTo>
                  <a:cubicBezTo>
                    <a:pt x="428" y="1"/>
                    <a:pt x="400" y="5"/>
                    <a:pt x="373" y="14"/>
                  </a:cubicBezTo>
                  <a:cubicBezTo>
                    <a:pt x="321" y="25"/>
                    <a:pt x="272" y="45"/>
                    <a:pt x="227" y="75"/>
                  </a:cubicBezTo>
                  <a:cubicBezTo>
                    <a:pt x="183" y="104"/>
                    <a:pt x="141" y="138"/>
                    <a:pt x="106" y="177"/>
                  </a:cubicBezTo>
                  <a:cubicBezTo>
                    <a:pt x="84" y="197"/>
                    <a:pt x="65" y="221"/>
                    <a:pt x="48" y="247"/>
                  </a:cubicBezTo>
                  <a:cubicBezTo>
                    <a:pt x="37" y="269"/>
                    <a:pt x="28" y="292"/>
                    <a:pt x="17" y="316"/>
                  </a:cubicBezTo>
                  <a:cubicBezTo>
                    <a:pt x="3" y="350"/>
                    <a:pt x="0" y="394"/>
                    <a:pt x="32" y="423"/>
                  </a:cubicBezTo>
                  <a:cubicBezTo>
                    <a:pt x="48" y="439"/>
                    <a:pt x="71" y="448"/>
                    <a:pt x="93" y="448"/>
                  </a:cubicBezTo>
                  <a:cubicBezTo>
                    <a:pt x="109" y="448"/>
                    <a:pt x="124" y="444"/>
                    <a:pt x="137" y="436"/>
                  </a:cubicBezTo>
                  <a:cubicBezTo>
                    <a:pt x="155" y="424"/>
                    <a:pt x="173" y="413"/>
                    <a:pt x="192" y="403"/>
                  </a:cubicBezTo>
                  <a:cubicBezTo>
                    <a:pt x="216" y="387"/>
                    <a:pt x="239" y="369"/>
                    <a:pt x="261" y="350"/>
                  </a:cubicBezTo>
                  <a:lnTo>
                    <a:pt x="262" y="348"/>
                  </a:lnTo>
                  <a:lnTo>
                    <a:pt x="266" y="346"/>
                  </a:lnTo>
                  <a:lnTo>
                    <a:pt x="272" y="342"/>
                  </a:lnTo>
                  <a:cubicBezTo>
                    <a:pt x="305" y="817"/>
                    <a:pt x="792" y="1161"/>
                    <a:pt x="1215" y="1286"/>
                  </a:cubicBezTo>
                  <a:cubicBezTo>
                    <a:pt x="1422" y="1347"/>
                    <a:pt x="1640" y="1377"/>
                    <a:pt x="1859" y="1377"/>
                  </a:cubicBezTo>
                  <a:cubicBezTo>
                    <a:pt x="2201" y="1377"/>
                    <a:pt x="2543" y="1303"/>
                    <a:pt x="2844" y="1154"/>
                  </a:cubicBezTo>
                  <a:cubicBezTo>
                    <a:pt x="3112" y="1023"/>
                    <a:pt x="3354" y="815"/>
                    <a:pt x="3475" y="539"/>
                  </a:cubicBezTo>
                  <a:cubicBezTo>
                    <a:pt x="3488" y="509"/>
                    <a:pt x="3492" y="475"/>
                    <a:pt x="3487" y="443"/>
                  </a:cubicBezTo>
                  <a:lnTo>
                    <a:pt x="3487" y="443"/>
                  </a:lnTo>
                  <a:cubicBezTo>
                    <a:pt x="3510" y="465"/>
                    <a:pt x="3532" y="490"/>
                    <a:pt x="3556" y="513"/>
                  </a:cubicBezTo>
                  <a:cubicBezTo>
                    <a:pt x="3565" y="524"/>
                    <a:pt x="3575" y="537"/>
                    <a:pt x="3584" y="548"/>
                  </a:cubicBezTo>
                  <a:cubicBezTo>
                    <a:pt x="3589" y="552"/>
                    <a:pt x="3607" y="575"/>
                    <a:pt x="3608" y="577"/>
                  </a:cubicBezTo>
                  <a:lnTo>
                    <a:pt x="3608" y="577"/>
                  </a:lnTo>
                  <a:cubicBezTo>
                    <a:pt x="3608" y="576"/>
                    <a:pt x="3607" y="576"/>
                    <a:pt x="3606" y="575"/>
                  </a:cubicBezTo>
                  <a:lnTo>
                    <a:pt x="3606" y="575"/>
                  </a:lnTo>
                  <a:cubicBezTo>
                    <a:pt x="3608" y="577"/>
                    <a:pt x="3608" y="577"/>
                    <a:pt x="3608" y="577"/>
                  </a:cubicBezTo>
                  <a:cubicBezTo>
                    <a:pt x="3609" y="577"/>
                    <a:pt x="3609" y="577"/>
                    <a:pt x="3608" y="577"/>
                  </a:cubicBezTo>
                  <a:lnTo>
                    <a:pt x="3608" y="577"/>
                  </a:lnTo>
                  <a:cubicBezTo>
                    <a:pt x="3614" y="583"/>
                    <a:pt x="3619" y="589"/>
                    <a:pt x="3626" y="596"/>
                  </a:cubicBezTo>
                  <a:cubicBezTo>
                    <a:pt x="3639" y="613"/>
                    <a:pt x="3656" y="630"/>
                    <a:pt x="3674" y="642"/>
                  </a:cubicBezTo>
                  <a:cubicBezTo>
                    <a:pt x="3687" y="651"/>
                    <a:pt x="3702" y="656"/>
                    <a:pt x="3716" y="663"/>
                  </a:cubicBezTo>
                  <a:cubicBezTo>
                    <a:pt x="3725" y="668"/>
                    <a:pt x="3735" y="671"/>
                    <a:pt x="3744" y="671"/>
                  </a:cubicBezTo>
                  <a:cubicBezTo>
                    <a:pt x="3769" y="671"/>
                    <a:pt x="3793" y="654"/>
                    <a:pt x="3800" y="629"/>
                  </a:cubicBezTo>
                  <a:cubicBezTo>
                    <a:pt x="3807" y="608"/>
                    <a:pt x="3812" y="585"/>
                    <a:pt x="3814" y="563"/>
                  </a:cubicBezTo>
                  <a:cubicBezTo>
                    <a:pt x="3812" y="539"/>
                    <a:pt x="3807" y="516"/>
                    <a:pt x="3799" y="494"/>
                  </a:cubicBezTo>
                  <a:cubicBezTo>
                    <a:pt x="3783" y="451"/>
                    <a:pt x="3762" y="410"/>
                    <a:pt x="3735" y="373"/>
                  </a:cubicBezTo>
                  <a:cubicBezTo>
                    <a:pt x="3682" y="299"/>
                    <a:pt x="3615" y="237"/>
                    <a:pt x="3538" y="189"/>
                  </a:cubicBezTo>
                  <a:cubicBezTo>
                    <a:pt x="3461" y="140"/>
                    <a:pt x="3374" y="107"/>
                    <a:pt x="3285" y="95"/>
                  </a:cubicBezTo>
                  <a:cubicBezTo>
                    <a:pt x="3255" y="90"/>
                    <a:pt x="3224" y="89"/>
                    <a:pt x="3194" y="89"/>
                  </a:cubicBezTo>
                  <a:cubicBezTo>
                    <a:pt x="3185" y="89"/>
                    <a:pt x="3175" y="89"/>
                    <a:pt x="3166" y="89"/>
                  </a:cubicBezTo>
                  <a:cubicBezTo>
                    <a:pt x="3107" y="90"/>
                    <a:pt x="3052" y="118"/>
                    <a:pt x="3017" y="166"/>
                  </a:cubicBezTo>
                  <a:cubicBezTo>
                    <a:pt x="3001" y="193"/>
                    <a:pt x="3006" y="228"/>
                    <a:pt x="3028" y="250"/>
                  </a:cubicBezTo>
                  <a:cubicBezTo>
                    <a:pt x="3067" y="281"/>
                    <a:pt x="3115" y="299"/>
                    <a:pt x="3166" y="302"/>
                  </a:cubicBezTo>
                  <a:lnTo>
                    <a:pt x="3182" y="303"/>
                  </a:lnTo>
                  <a:lnTo>
                    <a:pt x="3201" y="306"/>
                  </a:lnTo>
                  <a:cubicBezTo>
                    <a:pt x="3212" y="309"/>
                    <a:pt x="3223" y="311"/>
                    <a:pt x="3234" y="314"/>
                  </a:cubicBezTo>
                  <a:cubicBezTo>
                    <a:pt x="3215" y="329"/>
                    <a:pt x="3200" y="348"/>
                    <a:pt x="3189" y="370"/>
                  </a:cubicBezTo>
                  <a:cubicBezTo>
                    <a:pt x="2917" y="866"/>
                    <a:pt x="2353" y="1069"/>
                    <a:pt x="1812" y="1069"/>
                  </a:cubicBezTo>
                  <a:cubicBezTo>
                    <a:pt x="1780" y="1069"/>
                    <a:pt x="1749" y="1068"/>
                    <a:pt x="1717" y="1066"/>
                  </a:cubicBezTo>
                  <a:cubicBezTo>
                    <a:pt x="1431" y="1054"/>
                    <a:pt x="1135" y="979"/>
                    <a:pt x="886" y="834"/>
                  </a:cubicBezTo>
                  <a:cubicBezTo>
                    <a:pt x="659" y="701"/>
                    <a:pt x="518" y="501"/>
                    <a:pt x="397" y="277"/>
                  </a:cubicBezTo>
                  <a:lnTo>
                    <a:pt x="405" y="273"/>
                  </a:lnTo>
                  <a:cubicBezTo>
                    <a:pt x="413" y="270"/>
                    <a:pt x="423" y="269"/>
                    <a:pt x="432" y="266"/>
                  </a:cubicBezTo>
                  <a:cubicBezTo>
                    <a:pt x="437" y="265"/>
                    <a:pt x="441" y="265"/>
                    <a:pt x="445" y="263"/>
                  </a:cubicBezTo>
                  <a:lnTo>
                    <a:pt x="468" y="262"/>
                  </a:lnTo>
                  <a:cubicBezTo>
                    <a:pt x="500" y="257"/>
                    <a:pt x="531" y="248"/>
                    <a:pt x="562" y="239"/>
                  </a:cubicBezTo>
                  <a:cubicBezTo>
                    <a:pt x="599" y="228"/>
                    <a:pt x="629" y="199"/>
                    <a:pt x="638" y="160"/>
                  </a:cubicBezTo>
                  <a:cubicBezTo>
                    <a:pt x="641" y="151"/>
                    <a:pt x="643" y="141"/>
                    <a:pt x="643" y="132"/>
                  </a:cubicBezTo>
                  <a:cubicBezTo>
                    <a:pt x="641" y="96"/>
                    <a:pt x="623" y="52"/>
                    <a:pt x="588" y="37"/>
                  </a:cubicBezTo>
                  <a:cubicBezTo>
                    <a:pt x="556" y="19"/>
                    <a:pt x="520" y="8"/>
                    <a:pt x="485" y="3"/>
                  </a:cubicBezTo>
                  <a:cubicBezTo>
                    <a:pt x="475" y="1"/>
                    <a:pt x="466" y="1"/>
                    <a:pt x="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4" name="Google Shape;3214;p46">
              <a:extLst>
                <a:ext uri="{FF2B5EF4-FFF2-40B4-BE49-F238E27FC236}">
                  <a16:creationId xmlns:a16="http://schemas.microsoft.com/office/drawing/2014/main" id="{CC5B6D42-B778-2B2E-C251-FBBC4488426B}"/>
                </a:ext>
              </a:extLst>
            </p:cNvPr>
            <p:cNvSpPr/>
            <p:nvPr/>
          </p:nvSpPr>
          <p:spPr>
            <a:xfrm>
              <a:off x="-1896328" y="1776436"/>
              <a:ext cx="355443" cy="317030"/>
            </a:xfrm>
            <a:custGeom>
              <a:avLst/>
              <a:gdLst/>
              <a:ahLst/>
              <a:cxnLst/>
              <a:rect l="l" t="t" r="r" b="b"/>
              <a:pathLst>
                <a:path w="9355" h="8344" extrusionOk="0">
                  <a:moveTo>
                    <a:pt x="9213" y="0"/>
                  </a:moveTo>
                  <a:cubicBezTo>
                    <a:pt x="9207" y="0"/>
                    <a:pt x="9200" y="1"/>
                    <a:pt x="9193" y="2"/>
                  </a:cubicBezTo>
                  <a:cubicBezTo>
                    <a:pt x="8235" y="168"/>
                    <a:pt x="7381" y="894"/>
                    <a:pt x="6615" y="1450"/>
                  </a:cubicBezTo>
                  <a:cubicBezTo>
                    <a:pt x="5708" y="2106"/>
                    <a:pt x="4821" y="2811"/>
                    <a:pt x="3988" y="3560"/>
                  </a:cubicBezTo>
                  <a:cubicBezTo>
                    <a:pt x="3197" y="4273"/>
                    <a:pt x="2502" y="5084"/>
                    <a:pt x="1832" y="5908"/>
                  </a:cubicBezTo>
                  <a:cubicBezTo>
                    <a:pt x="1496" y="6321"/>
                    <a:pt x="1162" y="6737"/>
                    <a:pt x="834" y="7157"/>
                  </a:cubicBezTo>
                  <a:cubicBezTo>
                    <a:pt x="567" y="7500"/>
                    <a:pt x="186" y="7864"/>
                    <a:pt x="18" y="8269"/>
                  </a:cubicBezTo>
                  <a:cubicBezTo>
                    <a:pt x="0" y="8308"/>
                    <a:pt x="40" y="8343"/>
                    <a:pt x="77" y="8343"/>
                  </a:cubicBezTo>
                  <a:cubicBezTo>
                    <a:pt x="87" y="8343"/>
                    <a:pt x="96" y="8341"/>
                    <a:pt x="104" y="8336"/>
                  </a:cubicBezTo>
                  <a:cubicBezTo>
                    <a:pt x="504" y="8099"/>
                    <a:pt x="810" y="7620"/>
                    <a:pt x="1103" y="7267"/>
                  </a:cubicBezTo>
                  <a:cubicBezTo>
                    <a:pt x="1421" y="6887"/>
                    <a:pt x="1725" y="6497"/>
                    <a:pt x="2040" y="6114"/>
                  </a:cubicBezTo>
                  <a:cubicBezTo>
                    <a:pt x="2677" y="5335"/>
                    <a:pt x="3336" y="4569"/>
                    <a:pt x="4078" y="3888"/>
                  </a:cubicBezTo>
                  <a:cubicBezTo>
                    <a:pt x="4895" y="3137"/>
                    <a:pt x="5796" y="2474"/>
                    <a:pt x="6685" y="1813"/>
                  </a:cubicBezTo>
                  <a:cubicBezTo>
                    <a:pt x="7502" y="1206"/>
                    <a:pt x="8254" y="495"/>
                    <a:pt x="9244" y="185"/>
                  </a:cubicBezTo>
                  <a:cubicBezTo>
                    <a:pt x="9354" y="150"/>
                    <a:pt x="9317" y="0"/>
                    <a:pt x="92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5" name="Google Shape;3215;p46">
              <a:extLst>
                <a:ext uri="{FF2B5EF4-FFF2-40B4-BE49-F238E27FC236}">
                  <a16:creationId xmlns:a16="http://schemas.microsoft.com/office/drawing/2014/main" id="{0D7A87F7-4732-E9A4-78CB-B371067FFFD8}"/>
                </a:ext>
              </a:extLst>
            </p:cNvPr>
            <p:cNvSpPr/>
            <p:nvPr/>
          </p:nvSpPr>
          <p:spPr>
            <a:xfrm>
              <a:off x="-2310184" y="1819672"/>
              <a:ext cx="392754" cy="249437"/>
            </a:xfrm>
            <a:custGeom>
              <a:avLst/>
              <a:gdLst/>
              <a:ahLst/>
              <a:cxnLst/>
              <a:rect l="l" t="t" r="r" b="b"/>
              <a:pathLst>
                <a:path w="10337" h="6565" extrusionOk="0">
                  <a:moveTo>
                    <a:pt x="45" y="1"/>
                  </a:moveTo>
                  <a:cubicBezTo>
                    <a:pt x="8" y="2"/>
                    <a:pt x="1" y="54"/>
                    <a:pt x="37" y="65"/>
                  </a:cubicBezTo>
                  <a:cubicBezTo>
                    <a:pt x="1028" y="348"/>
                    <a:pt x="1919" y="765"/>
                    <a:pt x="2760" y="1361"/>
                  </a:cubicBezTo>
                  <a:cubicBezTo>
                    <a:pt x="3594" y="1950"/>
                    <a:pt x="4504" y="2417"/>
                    <a:pt x="5363" y="2964"/>
                  </a:cubicBezTo>
                  <a:cubicBezTo>
                    <a:pt x="6144" y="3461"/>
                    <a:pt x="7001" y="3871"/>
                    <a:pt x="7709" y="4473"/>
                  </a:cubicBezTo>
                  <a:cubicBezTo>
                    <a:pt x="8109" y="4814"/>
                    <a:pt x="8475" y="5194"/>
                    <a:pt x="8857" y="5555"/>
                  </a:cubicBezTo>
                  <a:cubicBezTo>
                    <a:pt x="9204" y="5882"/>
                    <a:pt x="9565" y="6311"/>
                    <a:pt x="9985" y="6543"/>
                  </a:cubicBezTo>
                  <a:cubicBezTo>
                    <a:pt x="10011" y="6558"/>
                    <a:pt x="10039" y="6564"/>
                    <a:pt x="10068" y="6564"/>
                  </a:cubicBezTo>
                  <a:cubicBezTo>
                    <a:pt x="10201" y="6564"/>
                    <a:pt x="10336" y="6420"/>
                    <a:pt x="10238" y="6291"/>
                  </a:cubicBezTo>
                  <a:cubicBezTo>
                    <a:pt x="9919" y="5875"/>
                    <a:pt x="9439" y="5541"/>
                    <a:pt x="9056" y="5180"/>
                  </a:cubicBezTo>
                  <a:cubicBezTo>
                    <a:pt x="8678" y="4825"/>
                    <a:pt x="8315" y="4444"/>
                    <a:pt x="7914" y="4114"/>
                  </a:cubicBezTo>
                  <a:cubicBezTo>
                    <a:pt x="7181" y="3505"/>
                    <a:pt x="6323" y="3084"/>
                    <a:pt x="5509" y="2599"/>
                  </a:cubicBezTo>
                  <a:cubicBezTo>
                    <a:pt x="4583" y="2050"/>
                    <a:pt x="3640" y="1542"/>
                    <a:pt x="2729" y="970"/>
                  </a:cubicBezTo>
                  <a:cubicBezTo>
                    <a:pt x="1924" y="465"/>
                    <a:pt x="1011" y="14"/>
                    <a:pt x="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16" name="Google Shape;3216;p46">
              <a:extLst>
                <a:ext uri="{FF2B5EF4-FFF2-40B4-BE49-F238E27FC236}">
                  <a16:creationId xmlns:a16="http://schemas.microsoft.com/office/drawing/2014/main" id="{73ED4422-D3A9-43A7-49DF-DC48E3DBF810}"/>
                </a:ext>
              </a:extLst>
            </p:cNvPr>
            <p:cNvGrpSpPr/>
            <p:nvPr/>
          </p:nvGrpSpPr>
          <p:grpSpPr>
            <a:xfrm>
              <a:off x="-2535710" y="1100923"/>
              <a:ext cx="1235035" cy="885539"/>
              <a:chOff x="-2535710" y="1100923"/>
              <a:chExt cx="1235035" cy="885539"/>
            </a:xfrm>
          </p:grpSpPr>
          <p:sp>
            <p:nvSpPr>
              <p:cNvPr id="3217" name="Google Shape;3217;p46">
                <a:extLst>
                  <a:ext uri="{FF2B5EF4-FFF2-40B4-BE49-F238E27FC236}">
                    <a16:creationId xmlns:a16="http://schemas.microsoft.com/office/drawing/2014/main" id="{B1EEA26B-591E-6D9D-DBF7-3B0A359CA7B0}"/>
                  </a:ext>
                </a:extLst>
              </p:cNvPr>
              <p:cNvSpPr/>
              <p:nvPr/>
            </p:nvSpPr>
            <p:spPr>
              <a:xfrm>
                <a:off x="-2368465" y="1248336"/>
                <a:ext cx="18694" cy="14552"/>
              </a:xfrm>
              <a:custGeom>
                <a:avLst/>
                <a:gdLst/>
                <a:ahLst/>
                <a:cxnLst/>
                <a:rect l="l" t="t" r="r" b="b"/>
                <a:pathLst>
                  <a:path w="492" h="383" extrusionOk="0">
                    <a:moveTo>
                      <a:pt x="246" y="1"/>
                    </a:moveTo>
                    <a:cubicBezTo>
                      <a:pt x="0" y="1"/>
                      <a:pt x="0" y="383"/>
                      <a:pt x="246" y="383"/>
                    </a:cubicBezTo>
                    <a:cubicBezTo>
                      <a:pt x="492" y="383"/>
                      <a:pt x="492" y="1"/>
                      <a:pt x="2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8" name="Google Shape;3218;p46">
                <a:extLst>
                  <a:ext uri="{FF2B5EF4-FFF2-40B4-BE49-F238E27FC236}">
                    <a16:creationId xmlns:a16="http://schemas.microsoft.com/office/drawing/2014/main" id="{49FDD798-EA59-380A-2A4B-889DE35DBAA2}"/>
                  </a:ext>
                </a:extLst>
              </p:cNvPr>
              <p:cNvSpPr/>
              <p:nvPr/>
            </p:nvSpPr>
            <p:spPr>
              <a:xfrm>
                <a:off x="-2535710" y="1522986"/>
                <a:ext cx="18200" cy="15312"/>
              </a:xfrm>
              <a:custGeom>
                <a:avLst/>
                <a:gdLst/>
                <a:ahLst/>
                <a:cxnLst/>
                <a:rect l="l" t="t" r="r" b="b"/>
                <a:pathLst>
                  <a:path w="479" h="403" extrusionOk="0">
                    <a:moveTo>
                      <a:pt x="202" y="1"/>
                    </a:moveTo>
                    <a:cubicBezTo>
                      <a:pt x="150" y="1"/>
                      <a:pt x="99" y="21"/>
                      <a:pt x="60" y="59"/>
                    </a:cubicBezTo>
                    <a:lnTo>
                      <a:pt x="30" y="100"/>
                    </a:lnTo>
                    <a:cubicBezTo>
                      <a:pt x="11" y="132"/>
                      <a:pt x="1" y="166"/>
                      <a:pt x="1" y="202"/>
                    </a:cubicBezTo>
                    <a:cubicBezTo>
                      <a:pt x="4" y="255"/>
                      <a:pt x="24" y="305"/>
                      <a:pt x="60" y="344"/>
                    </a:cubicBezTo>
                    <a:cubicBezTo>
                      <a:pt x="85" y="369"/>
                      <a:pt x="116" y="387"/>
                      <a:pt x="149" y="395"/>
                    </a:cubicBezTo>
                    <a:cubicBezTo>
                      <a:pt x="167" y="400"/>
                      <a:pt x="185" y="402"/>
                      <a:pt x="203" y="402"/>
                    </a:cubicBezTo>
                    <a:cubicBezTo>
                      <a:pt x="221" y="402"/>
                      <a:pt x="238" y="400"/>
                      <a:pt x="256" y="395"/>
                    </a:cubicBezTo>
                    <a:lnTo>
                      <a:pt x="344" y="376"/>
                    </a:lnTo>
                    <a:lnTo>
                      <a:pt x="388" y="357"/>
                    </a:lnTo>
                    <a:cubicBezTo>
                      <a:pt x="409" y="347"/>
                      <a:pt x="426" y="331"/>
                      <a:pt x="439" y="311"/>
                    </a:cubicBezTo>
                    <a:cubicBezTo>
                      <a:pt x="450" y="300"/>
                      <a:pt x="458" y="287"/>
                      <a:pt x="462" y="272"/>
                    </a:cubicBezTo>
                    <a:cubicBezTo>
                      <a:pt x="473" y="250"/>
                      <a:pt x="479" y="225"/>
                      <a:pt x="477" y="202"/>
                    </a:cubicBezTo>
                    <a:lnTo>
                      <a:pt x="472" y="154"/>
                    </a:lnTo>
                    <a:cubicBezTo>
                      <a:pt x="465" y="140"/>
                      <a:pt x="459" y="125"/>
                      <a:pt x="453" y="111"/>
                    </a:cubicBezTo>
                    <a:cubicBezTo>
                      <a:pt x="428" y="71"/>
                      <a:pt x="389" y="42"/>
                      <a:pt x="344" y="27"/>
                    </a:cubicBezTo>
                    <a:lnTo>
                      <a:pt x="256" y="8"/>
                    </a:lnTo>
                    <a:cubicBezTo>
                      <a:pt x="238" y="3"/>
                      <a:pt x="220" y="1"/>
                      <a:pt x="2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9" name="Google Shape;3219;p46">
                <a:extLst>
                  <a:ext uri="{FF2B5EF4-FFF2-40B4-BE49-F238E27FC236}">
                    <a16:creationId xmlns:a16="http://schemas.microsoft.com/office/drawing/2014/main" id="{09D8FD84-8B95-2309-769D-11F1DE39F477}"/>
                  </a:ext>
                </a:extLst>
              </p:cNvPr>
              <p:cNvSpPr/>
              <p:nvPr/>
            </p:nvSpPr>
            <p:spPr>
              <a:xfrm>
                <a:off x="-2272913" y="1696005"/>
                <a:ext cx="10905" cy="13678"/>
              </a:xfrm>
              <a:custGeom>
                <a:avLst/>
                <a:gdLst/>
                <a:ahLst/>
                <a:cxnLst/>
                <a:rect l="l" t="t" r="r" b="b"/>
                <a:pathLst>
                  <a:path w="287" h="360" extrusionOk="0">
                    <a:moveTo>
                      <a:pt x="144" y="1"/>
                    </a:moveTo>
                    <a:cubicBezTo>
                      <a:pt x="128" y="2"/>
                      <a:pt x="111" y="6"/>
                      <a:pt x="98" y="13"/>
                    </a:cubicBezTo>
                    <a:cubicBezTo>
                      <a:pt x="87" y="19"/>
                      <a:pt x="78" y="27"/>
                      <a:pt x="71" y="38"/>
                    </a:cubicBezTo>
                    <a:cubicBezTo>
                      <a:pt x="63" y="46"/>
                      <a:pt x="56" y="57"/>
                      <a:pt x="54" y="68"/>
                    </a:cubicBezTo>
                    <a:cubicBezTo>
                      <a:pt x="49" y="86"/>
                      <a:pt x="45" y="105"/>
                      <a:pt x="40" y="123"/>
                    </a:cubicBezTo>
                    <a:lnTo>
                      <a:pt x="22" y="146"/>
                    </a:lnTo>
                    <a:cubicBezTo>
                      <a:pt x="17" y="157"/>
                      <a:pt x="12" y="170"/>
                      <a:pt x="7" y="181"/>
                    </a:cubicBezTo>
                    <a:cubicBezTo>
                      <a:pt x="1" y="198"/>
                      <a:pt x="0" y="219"/>
                      <a:pt x="4" y="237"/>
                    </a:cubicBezTo>
                    <a:cubicBezTo>
                      <a:pt x="4" y="249"/>
                      <a:pt x="8" y="262"/>
                      <a:pt x="14" y="273"/>
                    </a:cubicBezTo>
                    <a:cubicBezTo>
                      <a:pt x="18" y="285"/>
                      <a:pt x="23" y="294"/>
                      <a:pt x="33" y="304"/>
                    </a:cubicBezTo>
                    <a:cubicBezTo>
                      <a:pt x="39" y="314"/>
                      <a:pt x="47" y="323"/>
                      <a:pt x="58" y="329"/>
                    </a:cubicBezTo>
                    <a:cubicBezTo>
                      <a:pt x="66" y="337"/>
                      <a:pt x="77" y="344"/>
                      <a:pt x="89" y="347"/>
                    </a:cubicBezTo>
                    <a:cubicBezTo>
                      <a:pt x="104" y="355"/>
                      <a:pt x="120" y="359"/>
                      <a:pt x="136" y="359"/>
                    </a:cubicBezTo>
                    <a:cubicBezTo>
                      <a:pt x="138" y="359"/>
                      <a:pt x="141" y="359"/>
                      <a:pt x="143" y="359"/>
                    </a:cubicBezTo>
                    <a:lnTo>
                      <a:pt x="180" y="354"/>
                    </a:lnTo>
                    <a:lnTo>
                      <a:pt x="214" y="340"/>
                    </a:lnTo>
                    <a:lnTo>
                      <a:pt x="243" y="318"/>
                    </a:lnTo>
                    <a:lnTo>
                      <a:pt x="265" y="289"/>
                    </a:lnTo>
                    <a:lnTo>
                      <a:pt x="280" y="255"/>
                    </a:lnTo>
                    <a:cubicBezTo>
                      <a:pt x="286" y="237"/>
                      <a:pt x="287" y="218"/>
                      <a:pt x="281" y="198"/>
                    </a:cubicBezTo>
                    <a:cubicBezTo>
                      <a:pt x="283" y="186"/>
                      <a:pt x="279" y="174"/>
                      <a:pt x="272" y="164"/>
                    </a:cubicBezTo>
                    <a:cubicBezTo>
                      <a:pt x="268" y="149"/>
                      <a:pt x="258" y="135"/>
                      <a:pt x="247" y="124"/>
                    </a:cubicBezTo>
                    <a:lnTo>
                      <a:pt x="233" y="68"/>
                    </a:lnTo>
                    <a:lnTo>
                      <a:pt x="224" y="46"/>
                    </a:lnTo>
                    <a:cubicBezTo>
                      <a:pt x="218" y="36"/>
                      <a:pt x="210" y="27"/>
                      <a:pt x="199" y="21"/>
                    </a:cubicBezTo>
                    <a:cubicBezTo>
                      <a:pt x="194" y="14"/>
                      <a:pt x="187" y="10"/>
                      <a:pt x="180" y="9"/>
                    </a:cubicBezTo>
                    <a:cubicBezTo>
                      <a:pt x="169" y="3"/>
                      <a:pt x="157" y="1"/>
                      <a:pt x="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0" name="Google Shape;3220;p46">
                <a:extLst>
                  <a:ext uri="{FF2B5EF4-FFF2-40B4-BE49-F238E27FC236}">
                    <a16:creationId xmlns:a16="http://schemas.microsoft.com/office/drawing/2014/main" id="{B9E61317-12D6-7B66-37F1-19514724D93F}"/>
                  </a:ext>
                </a:extLst>
              </p:cNvPr>
              <p:cNvSpPr/>
              <p:nvPr/>
            </p:nvSpPr>
            <p:spPr>
              <a:xfrm>
                <a:off x="-2428874" y="1972366"/>
                <a:ext cx="14058" cy="14096"/>
              </a:xfrm>
              <a:custGeom>
                <a:avLst/>
                <a:gdLst/>
                <a:ahLst/>
                <a:cxnLst/>
                <a:rect l="l" t="t" r="r" b="b"/>
                <a:pathLst>
                  <a:path w="370" h="371" extrusionOk="0">
                    <a:moveTo>
                      <a:pt x="178" y="1"/>
                    </a:moveTo>
                    <a:cubicBezTo>
                      <a:pt x="164" y="1"/>
                      <a:pt x="150" y="3"/>
                      <a:pt x="136" y="7"/>
                    </a:cubicBezTo>
                    <a:cubicBezTo>
                      <a:pt x="109" y="15"/>
                      <a:pt x="84" y="29"/>
                      <a:pt x="62" y="48"/>
                    </a:cubicBezTo>
                    <a:cubicBezTo>
                      <a:pt x="61" y="47"/>
                      <a:pt x="59" y="47"/>
                      <a:pt x="58" y="47"/>
                    </a:cubicBezTo>
                    <a:cubicBezTo>
                      <a:pt x="50" y="47"/>
                      <a:pt x="44" y="55"/>
                      <a:pt x="47" y="63"/>
                    </a:cubicBezTo>
                    <a:cubicBezTo>
                      <a:pt x="29" y="84"/>
                      <a:pt x="15" y="110"/>
                      <a:pt x="7" y="136"/>
                    </a:cubicBezTo>
                    <a:cubicBezTo>
                      <a:pt x="5" y="152"/>
                      <a:pt x="2" y="169"/>
                      <a:pt x="0" y="185"/>
                    </a:cubicBezTo>
                    <a:cubicBezTo>
                      <a:pt x="3" y="285"/>
                      <a:pt x="84" y="368"/>
                      <a:pt x="184" y="370"/>
                    </a:cubicBezTo>
                    <a:cubicBezTo>
                      <a:pt x="209" y="370"/>
                      <a:pt x="234" y="365"/>
                      <a:pt x="256" y="354"/>
                    </a:cubicBezTo>
                    <a:cubicBezTo>
                      <a:pt x="279" y="347"/>
                      <a:pt x="300" y="333"/>
                      <a:pt x="316" y="316"/>
                    </a:cubicBezTo>
                    <a:cubicBezTo>
                      <a:pt x="326" y="303"/>
                      <a:pt x="335" y="291"/>
                      <a:pt x="345" y="278"/>
                    </a:cubicBezTo>
                    <a:cubicBezTo>
                      <a:pt x="361" y="250"/>
                      <a:pt x="370" y="218"/>
                      <a:pt x="370" y="185"/>
                    </a:cubicBezTo>
                    <a:lnTo>
                      <a:pt x="363" y="136"/>
                    </a:lnTo>
                    <a:cubicBezTo>
                      <a:pt x="355" y="106"/>
                      <a:pt x="338" y="77"/>
                      <a:pt x="315" y="55"/>
                    </a:cubicBezTo>
                    <a:lnTo>
                      <a:pt x="278" y="26"/>
                    </a:lnTo>
                    <a:cubicBezTo>
                      <a:pt x="257" y="12"/>
                      <a:pt x="234" y="5"/>
                      <a:pt x="209" y="4"/>
                    </a:cubicBezTo>
                    <a:cubicBezTo>
                      <a:pt x="199" y="2"/>
                      <a:pt x="188" y="1"/>
                      <a:pt x="1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1" name="Google Shape;3221;p46">
                <a:extLst>
                  <a:ext uri="{FF2B5EF4-FFF2-40B4-BE49-F238E27FC236}">
                    <a16:creationId xmlns:a16="http://schemas.microsoft.com/office/drawing/2014/main" id="{D6844EDC-8F46-7C73-F047-466DC4318394}"/>
                  </a:ext>
                </a:extLst>
              </p:cNvPr>
              <p:cNvSpPr/>
              <p:nvPr/>
            </p:nvSpPr>
            <p:spPr>
              <a:xfrm>
                <a:off x="-1516019" y="1628302"/>
                <a:ext cx="21923" cy="17060"/>
              </a:xfrm>
              <a:custGeom>
                <a:avLst/>
                <a:gdLst/>
                <a:ahLst/>
                <a:cxnLst/>
                <a:rect l="l" t="t" r="r" b="b"/>
                <a:pathLst>
                  <a:path w="577" h="449" extrusionOk="0">
                    <a:moveTo>
                      <a:pt x="288" y="1"/>
                    </a:moveTo>
                    <a:cubicBezTo>
                      <a:pt x="0" y="1"/>
                      <a:pt x="0" y="448"/>
                      <a:pt x="288" y="448"/>
                    </a:cubicBezTo>
                    <a:cubicBezTo>
                      <a:pt x="577" y="448"/>
                      <a:pt x="577" y="1"/>
                      <a:pt x="2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2" name="Google Shape;3222;p46">
                <a:extLst>
                  <a:ext uri="{FF2B5EF4-FFF2-40B4-BE49-F238E27FC236}">
                    <a16:creationId xmlns:a16="http://schemas.microsoft.com/office/drawing/2014/main" id="{5542B36A-3492-7A92-F278-8D742E32218B}"/>
                  </a:ext>
                </a:extLst>
              </p:cNvPr>
              <p:cNvSpPr/>
              <p:nvPr/>
            </p:nvSpPr>
            <p:spPr>
              <a:xfrm>
                <a:off x="-1335819" y="1919138"/>
                <a:ext cx="18542" cy="14400"/>
              </a:xfrm>
              <a:custGeom>
                <a:avLst/>
                <a:gdLst/>
                <a:ahLst/>
                <a:cxnLst/>
                <a:rect l="l" t="t" r="r" b="b"/>
                <a:pathLst>
                  <a:path w="488" h="379" extrusionOk="0">
                    <a:moveTo>
                      <a:pt x="245" y="1"/>
                    </a:moveTo>
                    <a:cubicBezTo>
                      <a:pt x="0" y="1"/>
                      <a:pt x="0" y="378"/>
                      <a:pt x="245" y="378"/>
                    </a:cubicBezTo>
                    <a:cubicBezTo>
                      <a:pt x="488" y="378"/>
                      <a:pt x="488" y="1"/>
                      <a:pt x="2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3" name="Google Shape;3223;p46">
                <a:extLst>
                  <a:ext uri="{FF2B5EF4-FFF2-40B4-BE49-F238E27FC236}">
                    <a16:creationId xmlns:a16="http://schemas.microsoft.com/office/drawing/2014/main" id="{3746BDB7-4545-4C4B-6FE4-4AA3E9837BCB}"/>
                  </a:ext>
                </a:extLst>
              </p:cNvPr>
              <p:cNvSpPr/>
              <p:nvPr/>
            </p:nvSpPr>
            <p:spPr>
              <a:xfrm>
                <a:off x="-1313783" y="1525569"/>
                <a:ext cx="13108" cy="10221"/>
              </a:xfrm>
              <a:custGeom>
                <a:avLst/>
                <a:gdLst/>
                <a:ahLst/>
                <a:cxnLst/>
                <a:rect l="l" t="t" r="r" b="b"/>
                <a:pathLst>
                  <a:path w="345" h="269" extrusionOk="0">
                    <a:moveTo>
                      <a:pt x="173" y="0"/>
                    </a:moveTo>
                    <a:cubicBezTo>
                      <a:pt x="1" y="0"/>
                      <a:pt x="1" y="268"/>
                      <a:pt x="173" y="268"/>
                    </a:cubicBezTo>
                    <a:cubicBezTo>
                      <a:pt x="344" y="268"/>
                      <a:pt x="344" y="0"/>
                      <a:pt x="1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4" name="Google Shape;3224;p46">
                <a:extLst>
                  <a:ext uri="{FF2B5EF4-FFF2-40B4-BE49-F238E27FC236}">
                    <a16:creationId xmlns:a16="http://schemas.microsoft.com/office/drawing/2014/main" id="{A49E7BDF-9CFF-02E1-A75B-86E45CF39243}"/>
                  </a:ext>
                </a:extLst>
              </p:cNvPr>
              <p:cNvSpPr/>
              <p:nvPr/>
            </p:nvSpPr>
            <p:spPr>
              <a:xfrm>
                <a:off x="-1686797" y="1100923"/>
                <a:ext cx="16490" cy="16604"/>
              </a:xfrm>
              <a:custGeom>
                <a:avLst/>
                <a:gdLst/>
                <a:ahLst/>
                <a:cxnLst/>
                <a:rect l="l" t="t" r="r" b="b"/>
                <a:pathLst>
                  <a:path w="434" h="437" extrusionOk="0">
                    <a:moveTo>
                      <a:pt x="211" y="0"/>
                    </a:moveTo>
                    <a:cubicBezTo>
                      <a:pt x="193" y="1"/>
                      <a:pt x="175" y="7"/>
                      <a:pt x="158" y="15"/>
                    </a:cubicBezTo>
                    <a:lnTo>
                      <a:pt x="154" y="15"/>
                    </a:lnTo>
                    <a:cubicBezTo>
                      <a:pt x="150" y="17"/>
                      <a:pt x="146" y="17"/>
                      <a:pt x="142" y="18"/>
                    </a:cubicBezTo>
                    <a:cubicBezTo>
                      <a:pt x="139" y="21"/>
                      <a:pt x="137" y="25"/>
                      <a:pt x="134" y="27"/>
                    </a:cubicBezTo>
                    <a:cubicBezTo>
                      <a:pt x="108" y="36"/>
                      <a:pt x="84" y="49"/>
                      <a:pt x="64" y="67"/>
                    </a:cubicBezTo>
                    <a:cubicBezTo>
                      <a:pt x="38" y="93"/>
                      <a:pt x="20" y="125"/>
                      <a:pt x="10" y="159"/>
                    </a:cubicBezTo>
                    <a:lnTo>
                      <a:pt x="10" y="162"/>
                    </a:lnTo>
                    <a:cubicBezTo>
                      <a:pt x="1" y="198"/>
                      <a:pt x="1" y="236"/>
                      <a:pt x="10" y="273"/>
                    </a:cubicBezTo>
                    <a:cubicBezTo>
                      <a:pt x="20" y="308"/>
                      <a:pt x="39" y="339"/>
                      <a:pt x="64" y="365"/>
                    </a:cubicBezTo>
                    <a:lnTo>
                      <a:pt x="88" y="386"/>
                    </a:lnTo>
                    <a:cubicBezTo>
                      <a:pt x="121" y="417"/>
                      <a:pt x="165" y="435"/>
                      <a:pt x="212" y="437"/>
                    </a:cubicBezTo>
                    <a:lnTo>
                      <a:pt x="257" y="431"/>
                    </a:lnTo>
                    <a:cubicBezTo>
                      <a:pt x="288" y="423"/>
                      <a:pt x="314" y="408"/>
                      <a:pt x="336" y="386"/>
                    </a:cubicBezTo>
                    <a:lnTo>
                      <a:pt x="359" y="365"/>
                    </a:lnTo>
                    <a:cubicBezTo>
                      <a:pt x="412" y="312"/>
                      <a:pt x="433" y="235"/>
                      <a:pt x="412" y="162"/>
                    </a:cubicBezTo>
                    <a:cubicBezTo>
                      <a:pt x="412" y="161"/>
                      <a:pt x="412" y="161"/>
                      <a:pt x="411" y="159"/>
                    </a:cubicBezTo>
                    <a:cubicBezTo>
                      <a:pt x="396" y="96"/>
                      <a:pt x="349" y="47"/>
                      <a:pt x="289" y="27"/>
                    </a:cubicBezTo>
                    <a:cubicBezTo>
                      <a:pt x="285" y="25"/>
                      <a:pt x="283" y="21"/>
                      <a:pt x="279" y="18"/>
                    </a:cubicBezTo>
                    <a:cubicBezTo>
                      <a:pt x="275" y="15"/>
                      <a:pt x="271" y="17"/>
                      <a:pt x="267" y="15"/>
                    </a:cubicBezTo>
                    <a:lnTo>
                      <a:pt x="264" y="15"/>
                    </a:lnTo>
                    <a:cubicBezTo>
                      <a:pt x="248" y="7"/>
                      <a:pt x="230" y="1"/>
                      <a:pt x="2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25" name="Google Shape;3225;p46">
            <a:extLst>
              <a:ext uri="{FF2B5EF4-FFF2-40B4-BE49-F238E27FC236}">
                <a16:creationId xmlns:a16="http://schemas.microsoft.com/office/drawing/2014/main" id="{EBFA0F4D-F1FC-3F1A-8622-F37E72042922}"/>
              </a:ext>
            </a:extLst>
          </p:cNvPr>
          <p:cNvGrpSpPr/>
          <p:nvPr/>
        </p:nvGrpSpPr>
        <p:grpSpPr>
          <a:xfrm>
            <a:off x="713225" y="971231"/>
            <a:ext cx="1313343" cy="619998"/>
            <a:chOff x="713225" y="971231"/>
            <a:chExt cx="1313343" cy="619998"/>
          </a:xfrm>
        </p:grpSpPr>
        <p:sp>
          <p:nvSpPr>
            <p:cNvPr id="3226" name="Google Shape;3226;p46">
              <a:extLst>
                <a:ext uri="{FF2B5EF4-FFF2-40B4-BE49-F238E27FC236}">
                  <a16:creationId xmlns:a16="http://schemas.microsoft.com/office/drawing/2014/main" id="{01FC34B1-BAC8-17EC-8982-6876A7FC88FB}"/>
                </a:ext>
              </a:extLst>
            </p:cNvPr>
            <p:cNvSpPr/>
            <p:nvPr/>
          </p:nvSpPr>
          <p:spPr>
            <a:xfrm>
              <a:off x="1385888" y="1213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7" name="Google Shape;3227;p46">
              <a:extLst>
                <a:ext uri="{FF2B5EF4-FFF2-40B4-BE49-F238E27FC236}">
                  <a16:creationId xmlns:a16="http://schemas.microsoft.com/office/drawing/2014/main" id="{ED3F8701-7156-5198-2366-B35E72445F5D}"/>
                </a:ext>
              </a:extLst>
            </p:cNvPr>
            <p:cNvSpPr/>
            <p:nvPr/>
          </p:nvSpPr>
          <p:spPr>
            <a:xfrm>
              <a:off x="713225" y="9712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28" name="Google Shape;3228;p46">
            <a:extLst>
              <a:ext uri="{FF2B5EF4-FFF2-40B4-BE49-F238E27FC236}">
                <a16:creationId xmlns:a16="http://schemas.microsoft.com/office/drawing/2014/main" id="{0B0027FB-517D-BA4E-3691-340913411817}"/>
              </a:ext>
            </a:extLst>
          </p:cNvPr>
          <p:cNvSpPr/>
          <p:nvPr/>
        </p:nvSpPr>
        <p:spPr>
          <a:xfrm>
            <a:off x="7790088" y="10283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76">
            <a:extLst>
              <a:ext uri="{FF2B5EF4-FFF2-40B4-BE49-F238E27FC236}">
                <a16:creationId xmlns:a16="http://schemas.microsoft.com/office/drawing/2014/main" id="{175F4F6E-853B-08CE-F97D-930B9C7BFB12}"/>
              </a:ext>
            </a:extLst>
          </p:cNvPr>
          <p:cNvSpPr txBox="1"/>
          <p:nvPr/>
        </p:nvSpPr>
        <p:spPr>
          <a:xfrm>
            <a:off x="980750" y="182626"/>
            <a:ext cx="7536221" cy="342760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D8181D"/>
                </a:solidFill>
                <a:effectLst/>
                <a:uLnTx/>
                <a:uFillTx/>
                <a:latin typeface="SVN-Caprica Script" pitchFamily="2" charset="0"/>
                <a:cs typeface="Arial"/>
                <a:sym typeface="Arial"/>
              </a:rPr>
              <a:t>NHÓM 4</a:t>
            </a:r>
          </a:p>
          <a:p>
            <a:pPr algn="ctr">
              <a:lnSpc>
                <a:spcPct val="107000"/>
              </a:lnSpc>
              <a:spcAft>
                <a:spcPts val="800"/>
              </a:spcAft>
              <a:buNone/>
            </a:pPr>
            <a:r>
              <a:rPr lang="en-US" sz="4400" b="1" ker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 việc làm và hành động nhằm bảo vệ môi trường, </a:t>
            </a:r>
          </a:p>
          <a:p>
            <a:pPr algn="ctr">
              <a:lnSpc>
                <a:spcPct val="107000"/>
              </a:lnSpc>
              <a:spcAft>
                <a:spcPts val="800"/>
              </a:spcAft>
              <a:buNone/>
            </a:pPr>
            <a:r>
              <a:rPr lang="en-US" sz="4400" b="1" ker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tài nguyên thiên nhiên</a:t>
            </a:r>
            <a:endParaRPr lang="en-US" sz="4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484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2"/>
        <p:cNvGrpSpPr/>
        <p:nvPr/>
      </p:nvGrpSpPr>
      <p:grpSpPr>
        <a:xfrm>
          <a:off x="0" y="0"/>
          <a:ext cx="0" cy="0"/>
          <a:chOff x="0" y="0"/>
          <a:chExt cx="0" cy="0"/>
        </a:xfrm>
      </p:grpSpPr>
      <p:grpSp>
        <p:nvGrpSpPr>
          <p:cNvPr id="3239" name="Google Shape;3239;p47"/>
          <p:cNvGrpSpPr/>
          <p:nvPr/>
        </p:nvGrpSpPr>
        <p:grpSpPr>
          <a:xfrm>
            <a:off x="6953550" y="-181922"/>
            <a:ext cx="2143689" cy="2473380"/>
            <a:chOff x="5870173" y="505717"/>
            <a:chExt cx="2636439" cy="3041913"/>
          </a:xfrm>
        </p:grpSpPr>
        <p:sp>
          <p:nvSpPr>
            <p:cNvPr id="3240" name="Google Shape;3240;p47"/>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7"/>
            <p:cNvSpPr/>
            <p:nvPr/>
          </p:nvSpPr>
          <p:spPr>
            <a:xfrm rot="635010">
              <a:off x="6227174" y="841916"/>
              <a:ext cx="1922469" cy="2369656"/>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7"/>
            <p:cNvSpPr/>
            <p:nvPr/>
          </p:nvSpPr>
          <p:spPr>
            <a:xfrm rot="635073">
              <a:off x="7768539" y="1477032"/>
              <a:ext cx="345983" cy="260891"/>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7"/>
            <p:cNvSpPr/>
            <p:nvPr/>
          </p:nvSpPr>
          <p:spPr>
            <a:xfrm rot="635073">
              <a:off x="7773362" y="1482472"/>
              <a:ext cx="332537" cy="245687"/>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7"/>
            <p:cNvSpPr/>
            <p:nvPr/>
          </p:nvSpPr>
          <p:spPr>
            <a:xfrm rot="635073">
              <a:off x="6362243" y="1462908"/>
              <a:ext cx="400675" cy="174212"/>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7"/>
            <p:cNvSpPr/>
            <p:nvPr/>
          </p:nvSpPr>
          <p:spPr>
            <a:xfrm rot="635073">
              <a:off x="6363433" y="1463251"/>
              <a:ext cx="390364" cy="165899"/>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7"/>
            <p:cNvSpPr/>
            <p:nvPr/>
          </p:nvSpPr>
          <p:spPr>
            <a:xfrm rot="635073">
              <a:off x="6550656" y="1246694"/>
              <a:ext cx="193545" cy="317872"/>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7"/>
            <p:cNvSpPr/>
            <p:nvPr/>
          </p:nvSpPr>
          <p:spPr>
            <a:xfrm rot="635073">
              <a:off x="6561734" y="1245932"/>
              <a:ext cx="163238" cy="317872"/>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7"/>
            <p:cNvSpPr/>
            <p:nvPr/>
          </p:nvSpPr>
          <p:spPr>
            <a:xfrm rot="635073">
              <a:off x="6898865" y="1131664"/>
              <a:ext cx="332258" cy="283911"/>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7"/>
            <p:cNvSpPr/>
            <p:nvPr/>
          </p:nvSpPr>
          <p:spPr>
            <a:xfrm rot="635073">
              <a:off x="6907650" y="1131626"/>
              <a:ext cx="305157" cy="282277"/>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7"/>
            <p:cNvSpPr/>
            <p:nvPr/>
          </p:nvSpPr>
          <p:spPr>
            <a:xfrm rot="635073">
              <a:off x="7132112" y="1011068"/>
              <a:ext cx="132095" cy="352615"/>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7"/>
            <p:cNvSpPr/>
            <p:nvPr/>
          </p:nvSpPr>
          <p:spPr>
            <a:xfrm rot="635073">
              <a:off x="7132168" y="1011216"/>
              <a:ext cx="132025" cy="352473"/>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7"/>
            <p:cNvSpPr/>
            <p:nvPr/>
          </p:nvSpPr>
          <p:spPr>
            <a:xfrm rot="635073">
              <a:off x="7480784" y="1093961"/>
              <a:ext cx="148259" cy="373788"/>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7"/>
            <p:cNvSpPr/>
            <p:nvPr/>
          </p:nvSpPr>
          <p:spPr>
            <a:xfrm rot="635073">
              <a:off x="7483562" y="1093992"/>
              <a:ext cx="142267" cy="373788"/>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7"/>
            <p:cNvSpPr/>
            <p:nvPr/>
          </p:nvSpPr>
          <p:spPr>
            <a:xfrm rot="635073">
              <a:off x="7569213" y="1228822"/>
              <a:ext cx="231515" cy="245545"/>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7"/>
            <p:cNvSpPr/>
            <p:nvPr/>
          </p:nvSpPr>
          <p:spPr>
            <a:xfrm rot="635073">
              <a:off x="7573627" y="1230272"/>
              <a:ext cx="217859" cy="239648"/>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7"/>
            <p:cNvSpPr/>
            <p:nvPr/>
          </p:nvSpPr>
          <p:spPr>
            <a:xfrm rot="635073">
              <a:off x="7315681" y="1055560"/>
              <a:ext cx="121087" cy="320998"/>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7"/>
            <p:cNvSpPr/>
            <p:nvPr/>
          </p:nvSpPr>
          <p:spPr>
            <a:xfrm rot="635073">
              <a:off x="7315761" y="1055594"/>
              <a:ext cx="120530" cy="320785"/>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7"/>
            <p:cNvSpPr/>
            <p:nvPr/>
          </p:nvSpPr>
          <p:spPr>
            <a:xfrm rot="635073">
              <a:off x="7856034" y="1715132"/>
              <a:ext cx="288505" cy="171938"/>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7"/>
            <p:cNvSpPr/>
            <p:nvPr/>
          </p:nvSpPr>
          <p:spPr>
            <a:xfrm rot="635073">
              <a:off x="7859253" y="1719435"/>
              <a:ext cx="280842" cy="156236"/>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7"/>
            <p:cNvSpPr/>
            <p:nvPr/>
          </p:nvSpPr>
          <p:spPr>
            <a:xfrm rot="635073">
              <a:off x="6732364" y="1230570"/>
              <a:ext cx="219532" cy="188848"/>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7"/>
            <p:cNvSpPr/>
            <p:nvPr/>
          </p:nvSpPr>
          <p:spPr>
            <a:xfrm rot="635073">
              <a:off x="6738187" y="1230555"/>
              <a:ext cx="201626" cy="187853"/>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7"/>
            <p:cNvSpPr/>
            <p:nvPr/>
          </p:nvSpPr>
          <p:spPr>
            <a:xfrm rot="635073">
              <a:off x="7761284" y="1307290"/>
              <a:ext cx="162471" cy="331798"/>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7"/>
            <p:cNvSpPr/>
            <p:nvPr/>
          </p:nvSpPr>
          <p:spPr>
            <a:xfrm rot="635073">
              <a:off x="7773149" y="1308131"/>
              <a:ext cx="145542" cy="330519"/>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7"/>
            <p:cNvSpPr/>
            <p:nvPr/>
          </p:nvSpPr>
          <p:spPr>
            <a:xfrm rot="635073">
              <a:off x="6410494" y="1281858"/>
              <a:ext cx="1567097" cy="1598100"/>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7"/>
            <p:cNvSpPr/>
            <p:nvPr/>
          </p:nvSpPr>
          <p:spPr>
            <a:xfrm rot="635073">
              <a:off x="6355990" y="1870270"/>
              <a:ext cx="1567097" cy="1004630"/>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7"/>
            <p:cNvSpPr/>
            <p:nvPr/>
          </p:nvSpPr>
          <p:spPr>
            <a:xfrm rot="635073">
              <a:off x="6405096" y="1379778"/>
              <a:ext cx="1567306" cy="1460052"/>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7"/>
            <p:cNvSpPr/>
            <p:nvPr/>
          </p:nvSpPr>
          <p:spPr>
            <a:xfrm rot="635073">
              <a:off x="7613168" y="1986710"/>
              <a:ext cx="332049" cy="648320"/>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7"/>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7"/>
            <p:cNvSpPr/>
            <p:nvPr/>
          </p:nvSpPr>
          <p:spPr>
            <a:xfrm rot="635073">
              <a:off x="7301873" y="1768018"/>
              <a:ext cx="201139" cy="124691"/>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7"/>
            <p:cNvSpPr/>
            <p:nvPr/>
          </p:nvSpPr>
          <p:spPr>
            <a:xfrm rot="635073">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7"/>
            <p:cNvSpPr/>
            <p:nvPr/>
          </p:nvSpPr>
          <p:spPr>
            <a:xfrm rot="635073">
              <a:off x="6974171" y="1722039"/>
              <a:ext cx="202671" cy="142169"/>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7"/>
            <p:cNvSpPr/>
            <p:nvPr/>
          </p:nvSpPr>
          <p:spPr>
            <a:xfrm rot="635073">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7"/>
            <p:cNvSpPr/>
            <p:nvPr/>
          </p:nvSpPr>
          <p:spPr>
            <a:xfrm rot="635073">
              <a:off x="7051614" y="1597030"/>
              <a:ext cx="93010"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7"/>
            <p:cNvSpPr/>
            <p:nvPr/>
          </p:nvSpPr>
          <p:spPr>
            <a:xfrm rot="635073">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7"/>
            <p:cNvSpPr/>
            <p:nvPr/>
          </p:nvSpPr>
          <p:spPr>
            <a:xfrm rot="635073">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7"/>
            <p:cNvSpPr/>
            <p:nvPr/>
          </p:nvSpPr>
          <p:spPr>
            <a:xfrm rot="635073">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7"/>
            <p:cNvSpPr/>
            <p:nvPr/>
          </p:nvSpPr>
          <p:spPr>
            <a:xfrm rot="635073">
              <a:off x="7367759" y="1648385"/>
              <a:ext cx="93567"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7"/>
            <p:cNvSpPr/>
            <p:nvPr/>
          </p:nvSpPr>
          <p:spPr>
            <a:xfrm rot="635073">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7"/>
            <p:cNvSpPr/>
            <p:nvPr/>
          </p:nvSpPr>
          <p:spPr>
            <a:xfrm rot="635073">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7"/>
            <p:cNvSpPr/>
            <p:nvPr/>
          </p:nvSpPr>
          <p:spPr>
            <a:xfrm rot="635073">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7"/>
            <p:cNvSpPr/>
            <p:nvPr/>
          </p:nvSpPr>
          <p:spPr>
            <a:xfrm rot="635073">
              <a:off x="7455093" y="1912086"/>
              <a:ext cx="108407" cy="66289"/>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7"/>
            <p:cNvSpPr/>
            <p:nvPr/>
          </p:nvSpPr>
          <p:spPr>
            <a:xfrm rot="635073">
              <a:off x="6870697" y="1824937"/>
              <a:ext cx="108477" cy="66431"/>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7"/>
            <p:cNvSpPr/>
            <p:nvPr/>
          </p:nvSpPr>
          <p:spPr>
            <a:xfrm rot="635073">
              <a:off x="7055366" y="1917895"/>
              <a:ext cx="338668" cy="184372"/>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7"/>
            <p:cNvSpPr/>
            <p:nvPr/>
          </p:nvSpPr>
          <p:spPr>
            <a:xfrm rot="635073">
              <a:off x="7110461" y="2027171"/>
              <a:ext cx="216118"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7"/>
            <p:cNvSpPr/>
            <p:nvPr/>
          </p:nvSpPr>
          <p:spPr>
            <a:xfrm rot="635073">
              <a:off x="7080329" y="1918645"/>
              <a:ext cx="309476"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7"/>
            <p:cNvSpPr/>
            <p:nvPr/>
          </p:nvSpPr>
          <p:spPr>
            <a:xfrm rot="635073">
              <a:off x="6263985" y="2272285"/>
              <a:ext cx="611289" cy="458051"/>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7"/>
            <p:cNvSpPr/>
            <p:nvPr/>
          </p:nvSpPr>
          <p:spPr>
            <a:xfrm rot="635073">
              <a:off x="6284806" y="1999454"/>
              <a:ext cx="210753" cy="284053"/>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7"/>
            <p:cNvSpPr/>
            <p:nvPr/>
          </p:nvSpPr>
          <p:spPr>
            <a:xfrm rot="635073">
              <a:off x="6322100" y="2005568"/>
              <a:ext cx="189364" cy="290945"/>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7"/>
            <p:cNvSpPr/>
            <p:nvPr/>
          </p:nvSpPr>
          <p:spPr>
            <a:xfrm rot="635073">
              <a:off x="6308670" y="2275945"/>
              <a:ext cx="576732" cy="472972"/>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7"/>
            <p:cNvSpPr/>
            <p:nvPr/>
          </p:nvSpPr>
          <p:spPr>
            <a:xfrm rot="635073">
              <a:off x="6336834" y="2135223"/>
              <a:ext cx="114538"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7"/>
            <p:cNvSpPr/>
            <p:nvPr/>
          </p:nvSpPr>
          <p:spPr>
            <a:xfrm rot="635073">
              <a:off x="6681318" y="2397006"/>
              <a:ext cx="108616"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7"/>
            <p:cNvSpPr/>
            <p:nvPr/>
          </p:nvSpPr>
          <p:spPr>
            <a:xfrm rot="635073">
              <a:off x="6587376" y="2313870"/>
              <a:ext cx="78101"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7"/>
            <p:cNvSpPr/>
            <p:nvPr/>
          </p:nvSpPr>
          <p:spPr>
            <a:xfrm rot="635073">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7"/>
            <p:cNvSpPr/>
            <p:nvPr/>
          </p:nvSpPr>
          <p:spPr>
            <a:xfrm rot="635073">
              <a:off x="6764909" y="2520332"/>
              <a:ext cx="62076" cy="63802"/>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7"/>
            <p:cNvSpPr/>
            <p:nvPr/>
          </p:nvSpPr>
          <p:spPr>
            <a:xfrm rot="635073">
              <a:off x="6794066" y="2629570"/>
              <a:ext cx="43265"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7"/>
            <p:cNvSpPr/>
            <p:nvPr/>
          </p:nvSpPr>
          <p:spPr>
            <a:xfrm rot="635073">
              <a:off x="7300903" y="2466038"/>
              <a:ext cx="611219" cy="458051"/>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7"/>
            <p:cNvSpPr/>
            <p:nvPr/>
          </p:nvSpPr>
          <p:spPr>
            <a:xfrm rot="635073">
              <a:off x="7798442" y="2282287"/>
              <a:ext cx="210683" cy="284053"/>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7"/>
            <p:cNvSpPr/>
            <p:nvPr/>
          </p:nvSpPr>
          <p:spPr>
            <a:xfrm rot="635073">
              <a:off x="7780880" y="2278151"/>
              <a:ext cx="189295" cy="290945"/>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7"/>
            <p:cNvSpPr/>
            <p:nvPr/>
          </p:nvSpPr>
          <p:spPr>
            <a:xfrm rot="635073">
              <a:off x="7288546" y="2458974"/>
              <a:ext cx="576732" cy="473043"/>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7"/>
            <p:cNvSpPr/>
            <p:nvPr/>
          </p:nvSpPr>
          <p:spPr>
            <a:xfrm rot="635073">
              <a:off x="7825042" y="2413384"/>
              <a:ext cx="114538"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7"/>
            <p:cNvSpPr/>
            <p:nvPr/>
          </p:nvSpPr>
          <p:spPr>
            <a:xfrm rot="635073">
              <a:off x="7416494" y="2534388"/>
              <a:ext cx="108686"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7"/>
            <p:cNvSpPr/>
            <p:nvPr/>
          </p:nvSpPr>
          <p:spPr>
            <a:xfrm rot="635073">
              <a:off x="7569581" y="2497334"/>
              <a:ext cx="78101"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7"/>
            <p:cNvSpPr/>
            <p:nvPr/>
          </p:nvSpPr>
          <p:spPr>
            <a:xfrm rot="635073">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7"/>
            <p:cNvSpPr/>
            <p:nvPr/>
          </p:nvSpPr>
          <p:spPr>
            <a:xfrm rot="635073">
              <a:off x="7346134" y="2628928"/>
              <a:ext cx="61937" cy="63802"/>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7"/>
            <p:cNvSpPr/>
            <p:nvPr/>
          </p:nvSpPr>
          <p:spPr>
            <a:xfrm rot="635073">
              <a:off x="7301601" y="2724415"/>
              <a:ext cx="43335"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7"/>
            <p:cNvSpPr/>
            <p:nvPr/>
          </p:nvSpPr>
          <p:spPr>
            <a:xfrm rot="635073">
              <a:off x="6604627" y="1024588"/>
              <a:ext cx="167627" cy="167604"/>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7"/>
            <p:cNvSpPr/>
            <p:nvPr/>
          </p:nvSpPr>
          <p:spPr>
            <a:xfrm rot="635073">
              <a:off x="8052992" y="1964682"/>
              <a:ext cx="113284" cy="113323"/>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7"/>
            <p:cNvSpPr/>
            <p:nvPr/>
          </p:nvSpPr>
          <p:spPr>
            <a:xfrm rot="635073">
              <a:off x="6236329" y="1843164"/>
              <a:ext cx="100116" cy="100108"/>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7"/>
            <p:cNvSpPr/>
            <p:nvPr/>
          </p:nvSpPr>
          <p:spPr>
            <a:xfrm rot="635073">
              <a:off x="7881817" y="1164596"/>
              <a:ext cx="109661"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7"/>
            <p:cNvSpPr/>
            <p:nvPr/>
          </p:nvSpPr>
          <p:spPr>
            <a:xfrm rot="635073">
              <a:off x="6976073" y="2907292"/>
              <a:ext cx="109592"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47"/>
          <p:cNvGrpSpPr/>
          <p:nvPr/>
        </p:nvGrpSpPr>
        <p:grpSpPr>
          <a:xfrm rot="-689431">
            <a:off x="-326123" y="2245214"/>
            <a:ext cx="1919875" cy="1919979"/>
            <a:chOff x="-2899200" y="2619275"/>
            <a:chExt cx="1060300" cy="1060300"/>
          </a:xfrm>
        </p:grpSpPr>
        <p:sp>
          <p:nvSpPr>
            <p:cNvPr id="3312" name="Google Shape;3312;p47"/>
            <p:cNvSpPr/>
            <p:nvPr/>
          </p:nvSpPr>
          <p:spPr>
            <a:xfrm>
              <a:off x="-2899200" y="2619275"/>
              <a:ext cx="1060300" cy="1060300"/>
            </a:xfrm>
            <a:custGeom>
              <a:avLst/>
              <a:gdLst/>
              <a:ahLst/>
              <a:cxnLst/>
              <a:rect l="l" t="t" r="r" b="b"/>
              <a:pathLst>
                <a:path w="42412" h="42412" extrusionOk="0">
                  <a:moveTo>
                    <a:pt x="3348" y="0"/>
                  </a:moveTo>
                  <a:cubicBezTo>
                    <a:pt x="1494" y="0"/>
                    <a:pt x="0" y="1494"/>
                    <a:pt x="0" y="3348"/>
                  </a:cubicBezTo>
                  <a:lnTo>
                    <a:pt x="0" y="39063"/>
                  </a:lnTo>
                  <a:cubicBezTo>
                    <a:pt x="0" y="40918"/>
                    <a:pt x="1494" y="42411"/>
                    <a:pt x="3348" y="42411"/>
                  </a:cubicBezTo>
                  <a:lnTo>
                    <a:pt x="39063" y="42411"/>
                  </a:lnTo>
                  <a:cubicBezTo>
                    <a:pt x="40918" y="42411"/>
                    <a:pt x="42411" y="40918"/>
                    <a:pt x="42411" y="39063"/>
                  </a:cubicBezTo>
                  <a:lnTo>
                    <a:pt x="42411" y="3348"/>
                  </a:lnTo>
                  <a:cubicBezTo>
                    <a:pt x="42411" y="1494"/>
                    <a:pt x="40918" y="0"/>
                    <a:pt x="3906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7"/>
            <p:cNvSpPr/>
            <p:nvPr/>
          </p:nvSpPr>
          <p:spPr>
            <a:xfrm>
              <a:off x="-2848975" y="2669500"/>
              <a:ext cx="959825" cy="959825"/>
            </a:xfrm>
            <a:custGeom>
              <a:avLst/>
              <a:gdLst/>
              <a:ahLst/>
              <a:cxnLst/>
              <a:rect l="l" t="t" r="r" b="b"/>
              <a:pathLst>
                <a:path w="38393" h="38393" extrusionOk="0">
                  <a:moveTo>
                    <a:pt x="3032" y="1"/>
                  </a:moveTo>
                  <a:cubicBezTo>
                    <a:pt x="1353" y="1"/>
                    <a:pt x="1" y="1353"/>
                    <a:pt x="1" y="3032"/>
                  </a:cubicBezTo>
                  <a:lnTo>
                    <a:pt x="1" y="35362"/>
                  </a:lnTo>
                  <a:cubicBezTo>
                    <a:pt x="1" y="37040"/>
                    <a:pt x="1353" y="38393"/>
                    <a:pt x="3032" y="38393"/>
                  </a:cubicBezTo>
                  <a:lnTo>
                    <a:pt x="35361" y="38393"/>
                  </a:lnTo>
                  <a:cubicBezTo>
                    <a:pt x="37040" y="38393"/>
                    <a:pt x="38393" y="37040"/>
                    <a:pt x="38393" y="35362"/>
                  </a:cubicBezTo>
                  <a:lnTo>
                    <a:pt x="38393" y="3032"/>
                  </a:lnTo>
                  <a:cubicBezTo>
                    <a:pt x="38393" y="1353"/>
                    <a:pt x="37040" y="1"/>
                    <a:pt x="35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7"/>
            <p:cNvSpPr/>
            <p:nvPr/>
          </p:nvSpPr>
          <p:spPr>
            <a:xfrm>
              <a:off x="-2523725" y="2946600"/>
              <a:ext cx="173600" cy="371725"/>
            </a:xfrm>
            <a:custGeom>
              <a:avLst/>
              <a:gdLst/>
              <a:ahLst/>
              <a:cxnLst/>
              <a:rect l="l" t="t" r="r" b="b"/>
              <a:pathLst>
                <a:path w="6944" h="14869" extrusionOk="0">
                  <a:moveTo>
                    <a:pt x="543" y="1"/>
                  </a:moveTo>
                  <a:cubicBezTo>
                    <a:pt x="213" y="1"/>
                    <a:pt x="1" y="134"/>
                    <a:pt x="67" y="517"/>
                  </a:cubicBezTo>
                  <a:cubicBezTo>
                    <a:pt x="273" y="1711"/>
                    <a:pt x="735" y="2848"/>
                    <a:pt x="1315" y="3908"/>
                  </a:cubicBezTo>
                  <a:cubicBezTo>
                    <a:pt x="2075" y="5301"/>
                    <a:pt x="3289" y="6386"/>
                    <a:pt x="4593" y="7262"/>
                  </a:cubicBezTo>
                  <a:cubicBezTo>
                    <a:pt x="4918" y="7480"/>
                    <a:pt x="5283" y="7657"/>
                    <a:pt x="5596" y="7889"/>
                  </a:cubicBezTo>
                  <a:cubicBezTo>
                    <a:pt x="5979" y="8172"/>
                    <a:pt x="5975" y="8354"/>
                    <a:pt x="6063" y="8844"/>
                  </a:cubicBezTo>
                  <a:cubicBezTo>
                    <a:pt x="6220" y="9723"/>
                    <a:pt x="6314" y="10611"/>
                    <a:pt x="6368" y="11502"/>
                  </a:cubicBezTo>
                  <a:cubicBezTo>
                    <a:pt x="6398" y="12002"/>
                    <a:pt x="6417" y="12502"/>
                    <a:pt x="6421" y="13003"/>
                  </a:cubicBezTo>
                  <a:cubicBezTo>
                    <a:pt x="6426" y="13574"/>
                    <a:pt x="6378" y="14142"/>
                    <a:pt x="6402" y="14712"/>
                  </a:cubicBezTo>
                  <a:cubicBezTo>
                    <a:pt x="6407" y="14816"/>
                    <a:pt x="6480" y="14869"/>
                    <a:pt x="6557" y="14869"/>
                  </a:cubicBezTo>
                  <a:cubicBezTo>
                    <a:pt x="6622" y="14869"/>
                    <a:pt x="6690" y="14831"/>
                    <a:pt x="6721" y="14756"/>
                  </a:cubicBezTo>
                  <a:cubicBezTo>
                    <a:pt x="6920" y="14262"/>
                    <a:pt x="6936" y="13748"/>
                    <a:pt x="6940" y="13220"/>
                  </a:cubicBezTo>
                  <a:cubicBezTo>
                    <a:pt x="6943" y="12736"/>
                    <a:pt x="6913" y="12252"/>
                    <a:pt x="6880" y="11770"/>
                  </a:cubicBezTo>
                  <a:cubicBezTo>
                    <a:pt x="6822" y="10942"/>
                    <a:pt x="6739" y="10116"/>
                    <a:pt x="6605" y="9298"/>
                  </a:cubicBezTo>
                  <a:cubicBezTo>
                    <a:pt x="6530" y="8838"/>
                    <a:pt x="6437" y="8376"/>
                    <a:pt x="6327" y="7919"/>
                  </a:cubicBezTo>
                  <a:cubicBezTo>
                    <a:pt x="6415" y="6404"/>
                    <a:pt x="6220" y="4905"/>
                    <a:pt x="5525" y="3533"/>
                  </a:cubicBezTo>
                  <a:cubicBezTo>
                    <a:pt x="4898" y="2293"/>
                    <a:pt x="3890" y="1247"/>
                    <a:pt x="2619" y="665"/>
                  </a:cubicBezTo>
                  <a:cubicBezTo>
                    <a:pt x="2288" y="514"/>
                    <a:pt x="1189"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7"/>
            <p:cNvSpPr/>
            <p:nvPr/>
          </p:nvSpPr>
          <p:spPr>
            <a:xfrm>
              <a:off x="-2372850" y="2912925"/>
              <a:ext cx="154150" cy="265750"/>
            </a:xfrm>
            <a:custGeom>
              <a:avLst/>
              <a:gdLst/>
              <a:ahLst/>
              <a:cxnLst/>
              <a:rect l="l" t="t" r="r" b="b"/>
              <a:pathLst>
                <a:path w="6166" h="10630" extrusionOk="0">
                  <a:moveTo>
                    <a:pt x="5655" y="0"/>
                  </a:moveTo>
                  <a:cubicBezTo>
                    <a:pt x="5163" y="0"/>
                    <a:pt x="4408" y="268"/>
                    <a:pt x="4170" y="351"/>
                  </a:cubicBezTo>
                  <a:cubicBezTo>
                    <a:pt x="3183" y="693"/>
                    <a:pt x="2359" y="1397"/>
                    <a:pt x="1805" y="2276"/>
                  </a:cubicBezTo>
                  <a:cubicBezTo>
                    <a:pt x="1190" y="3245"/>
                    <a:pt x="937" y="4346"/>
                    <a:pt x="894" y="5479"/>
                  </a:cubicBezTo>
                  <a:cubicBezTo>
                    <a:pt x="780" y="5811"/>
                    <a:pt x="679" y="6147"/>
                    <a:pt x="590" y="6482"/>
                  </a:cubicBezTo>
                  <a:cubicBezTo>
                    <a:pt x="430" y="7082"/>
                    <a:pt x="310" y="7690"/>
                    <a:pt x="208" y="8301"/>
                  </a:cubicBezTo>
                  <a:cubicBezTo>
                    <a:pt x="149" y="8658"/>
                    <a:pt x="91" y="9016"/>
                    <a:pt x="60" y="9375"/>
                  </a:cubicBezTo>
                  <a:cubicBezTo>
                    <a:pt x="25" y="9769"/>
                    <a:pt x="1" y="10152"/>
                    <a:pt x="115" y="10533"/>
                  </a:cubicBezTo>
                  <a:cubicBezTo>
                    <a:pt x="134" y="10596"/>
                    <a:pt x="188" y="10629"/>
                    <a:pt x="240" y="10629"/>
                  </a:cubicBezTo>
                  <a:cubicBezTo>
                    <a:pt x="293" y="10629"/>
                    <a:pt x="345" y="10595"/>
                    <a:pt x="355" y="10524"/>
                  </a:cubicBezTo>
                  <a:cubicBezTo>
                    <a:pt x="414" y="10101"/>
                    <a:pt x="418" y="9675"/>
                    <a:pt x="462" y="9251"/>
                  </a:cubicBezTo>
                  <a:cubicBezTo>
                    <a:pt x="500" y="8879"/>
                    <a:pt x="551" y="8508"/>
                    <a:pt x="609" y="8141"/>
                  </a:cubicBezTo>
                  <a:cubicBezTo>
                    <a:pt x="710" y="7482"/>
                    <a:pt x="849" y="6828"/>
                    <a:pt x="1026" y="6186"/>
                  </a:cubicBezTo>
                  <a:cubicBezTo>
                    <a:pt x="1126" y="5827"/>
                    <a:pt x="1136" y="5691"/>
                    <a:pt x="1441" y="5509"/>
                  </a:cubicBezTo>
                  <a:cubicBezTo>
                    <a:pt x="1691" y="5358"/>
                    <a:pt x="1975" y="5252"/>
                    <a:pt x="2232" y="5113"/>
                  </a:cubicBezTo>
                  <a:cubicBezTo>
                    <a:pt x="3264" y="4555"/>
                    <a:pt x="4243" y="3837"/>
                    <a:pt x="4909" y="2854"/>
                  </a:cubicBezTo>
                  <a:cubicBezTo>
                    <a:pt x="5415" y="2107"/>
                    <a:pt x="5839" y="1296"/>
                    <a:pt x="6078" y="423"/>
                  </a:cubicBezTo>
                  <a:cubicBezTo>
                    <a:pt x="6165" y="104"/>
                    <a:pt x="5961" y="0"/>
                    <a:pt x="5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7"/>
            <p:cNvSpPr/>
            <p:nvPr/>
          </p:nvSpPr>
          <p:spPr>
            <a:xfrm>
              <a:off x="-2343900" y="2913075"/>
              <a:ext cx="122100" cy="128375"/>
            </a:xfrm>
            <a:custGeom>
              <a:avLst/>
              <a:gdLst/>
              <a:ahLst/>
              <a:cxnLst/>
              <a:rect l="l" t="t" r="r" b="b"/>
              <a:pathLst>
                <a:path w="4884" h="5135" extrusionOk="0">
                  <a:moveTo>
                    <a:pt x="4592" y="1"/>
                  </a:moveTo>
                  <a:cubicBezTo>
                    <a:pt x="4401" y="110"/>
                    <a:pt x="4217" y="231"/>
                    <a:pt x="4043" y="363"/>
                  </a:cubicBezTo>
                  <a:cubicBezTo>
                    <a:pt x="3912" y="461"/>
                    <a:pt x="3785" y="564"/>
                    <a:pt x="3661" y="669"/>
                  </a:cubicBezTo>
                  <a:cubicBezTo>
                    <a:pt x="3691" y="602"/>
                    <a:pt x="3722" y="535"/>
                    <a:pt x="3746" y="465"/>
                  </a:cubicBezTo>
                  <a:cubicBezTo>
                    <a:pt x="3797" y="334"/>
                    <a:pt x="3849" y="207"/>
                    <a:pt x="3903" y="78"/>
                  </a:cubicBezTo>
                  <a:lnTo>
                    <a:pt x="3903" y="78"/>
                  </a:lnTo>
                  <a:cubicBezTo>
                    <a:pt x="3818" y="97"/>
                    <a:pt x="3734" y="117"/>
                    <a:pt x="3653" y="141"/>
                  </a:cubicBezTo>
                  <a:cubicBezTo>
                    <a:pt x="3626" y="215"/>
                    <a:pt x="3598" y="289"/>
                    <a:pt x="3572" y="363"/>
                  </a:cubicBezTo>
                  <a:cubicBezTo>
                    <a:pt x="3539" y="451"/>
                    <a:pt x="3509" y="540"/>
                    <a:pt x="3480" y="629"/>
                  </a:cubicBezTo>
                  <a:cubicBezTo>
                    <a:pt x="3459" y="695"/>
                    <a:pt x="3433" y="775"/>
                    <a:pt x="3464" y="841"/>
                  </a:cubicBezTo>
                  <a:cubicBezTo>
                    <a:pt x="3130" y="1135"/>
                    <a:pt x="2809" y="1443"/>
                    <a:pt x="2485" y="1748"/>
                  </a:cubicBezTo>
                  <a:cubicBezTo>
                    <a:pt x="2409" y="1818"/>
                    <a:pt x="2334" y="1890"/>
                    <a:pt x="2260" y="1961"/>
                  </a:cubicBezTo>
                  <a:cubicBezTo>
                    <a:pt x="2309" y="1798"/>
                    <a:pt x="2369" y="1636"/>
                    <a:pt x="2431" y="1476"/>
                  </a:cubicBezTo>
                  <a:cubicBezTo>
                    <a:pt x="2552" y="1165"/>
                    <a:pt x="2670" y="852"/>
                    <a:pt x="2788" y="539"/>
                  </a:cubicBezTo>
                  <a:cubicBezTo>
                    <a:pt x="2805" y="498"/>
                    <a:pt x="2821" y="456"/>
                    <a:pt x="2838" y="414"/>
                  </a:cubicBezTo>
                  <a:lnTo>
                    <a:pt x="2838" y="414"/>
                  </a:lnTo>
                  <a:cubicBezTo>
                    <a:pt x="2747" y="451"/>
                    <a:pt x="2656" y="489"/>
                    <a:pt x="2567" y="532"/>
                  </a:cubicBezTo>
                  <a:cubicBezTo>
                    <a:pt x="2461" y="808"/>
                    <a:pt x="2358" y="1087"/>
                    <a:pt x="2250" y="1362"/>
                  </a:cubicBezTo>
                  <a:cubicBezTo>
                    <a:pt x="2172" y="1553"/>
                    <a:pt x="2106" y="1748"/>
                    <a:pt x="2052" y="1947"/>
                  </a:cubicBezTo>
                  <a:cubicBezTo>
                    <a:pt x="2029" y="2031"/>
                    <a:pt x="2014" y="2116"/>
                    <a:pt x="2007" y="2201"/>
                  </a:cubicBezTo>
                  <a:cubicBezTo>
                    <a:pt x="1632" y="2562"/>
                    <a:pt x="1266" y="2933"/>
                    <a:pt x="936" y="3338"/>
                  </a:cubicBezTo>
                  <a:cubicBezTo>
                    <a:pt x="806" y="3497"/>
                    <a:pt x="659" y="3677"/>
                    <a:pt x="520" y="3871"/>
                  </a:cubicBezTo>
                  <a:cubicBezTo>
                    <a:pt x="508" y="3750"/>
                    <a:pt x="501" y="3628"/>
                    <a:pt x="501" y="3505"/>
                  </a:cubicBezTo>
                  <a:cubicBezTo>
                    <a:pt x="504" y="3217"/>
                    <a:pt x="534" y="2930"/>
                    <a:pt x="593" y="2649"/>
                  </a:cubicBezTo>
                  <a:cubicBezTo>
                    <a:pt x="626" y="2487"/>
                    <a:pt x="667" y="2328"/>
                    <a:pt x="712" y="2170"/>
                  </a:cubicBezTo>
                  <a:lnTo>
                    <a:pt x="712" y="2170"/>
                  </a:lnTo>
                  <a:cubicBezTo>
                    <a:pt x="691" y="2203"/>
                    <a:pt x="666" y="2236"/>
                    <a:pt x="644" y="2269"/>
                  </a:cubicBezTo>
                  <a:cubicBezTo>
                    <a:pt x="551" y="2418"/>
                    <a:pt x="467" y="2572"/>
                    <a:pt x="389" y="2727"/>
                  </a:cubicBezTo>
                  <a:cubicBezTo>
                    <a:pt x="343" y="2985"/>
                    <a:pt x="320" y="3245"/>
                    <a:pt x="319" y="3505"/>
                  </a:cubicBezTo>
                  <a:cubicBezTo>
                    <a:pt x="320" y="3676"/>
                    <a:pt x="316" y="3901"/>
                    <a:pt x="378" y="4081"/>
                  </a:cubicBezTo>
                  <a:cubicBezTo>
                    <a:pt x="169" y="4409"/>
                    <a:pt x="4" y="4763"/>
                    <a:pt x="0" y="5114"/>
                  </a:cubicBezTo>
                  <a:cubicBezTo>
                    <a:pt x="1" y="5127"/>
                    <a:pt x="11" y="5135"/>
                    <a:pt x="20" y="5135"/>
                  </a:cubicBezTo>
                  <a:cubicBezTo>
                    <a:pt x="27" y="5135"/>
                    <a:pt x="33" y="5132"/>
                    <a:pt x="37" y="5125"/>
                  </a:cubicBezTo>
                  <a:cubicBezTo>
                    <a:pt x="229" y="4852"/>
                    <a:pt x="356" y="4530"/>
                    <a:pt x="531" y="4244"/>
                  </a:cubicBezTo>
                  <a:cubicBezTo>
                    <a:pt x="670" y="4024"/>
                    <a:pt x="822" y="3814"/>
                    <a:pt x="987" y="3614"/>
                  </a:cubicBezTo>
                  <a:cubicBezTo>
                    <a:pt x="1112" y="3636"/>
                    <a:pt x="1248" y="3633"/>
                    <a:pt x="1371" y="3644"/>
                  </a:cubicBezTo>
                  <a:cubicBezTo>
                    <a:pt x="1575" y="3661"/>
                    <a:pt x="1779" y="3674"/>
                    <a:pt x="1982" y="3683"/>
                  </a:cubicBezTo>
                  <a:cubicBezTo>
                    <a:pt x="2038" y="3685"/>
                    <a:pt x="2094" y="3686"/>
                    <a:pt x="2149" y="3686"/>
                  </a:cubicBezTo>
                  <a:cubicBezTo>
                    <a:pt x="2483" y="3686"/>
                    <a:pt x="2814" y="3646"/>
                    <a:pt x="3142" y="3589"/>
                  </a:cubicBezTo>
                  <a:cubicBezTo>
                    <a:pt x="3227" y="3501"/>
                    <a:pt x="3308" y="3409"/>
                    <a:pt x="3388" y="3316"/>
                  </a:cubicBezTo>
                  <a:lnTo>
                    <a:pt x="3388" y="3316"/>
                  </a:lnTo>
                  <a:cubicBezTo>
                    <a:pt x="3308" y="3335"/>
                    <a:pt x="3227" y="3353"/>
                    <a:pt x="3146" y="3370"/>
                  </a:cubicBezTo>
                  <a:cubicBezTo>
                    <a:pt x="2750" y="3445"/>
                    <a:pt x="2353" y="3499"/>
                    <a:pt x="1950" y="3499"/>
                  </a:cubicBezTo>
                  <a:cubicBezTo>
                    <a:pt x="1935" y="3499"/>
                    <a:pt x="1920" y="3499"/>
                    <a:pt x="1905" y="3499"/>
                  </a:cubicBezTo>
                  <a:cubicBezTo>
                    <a:pt x="1748" y="3498"/>
                    <a:pt x="1552" y="3474"/>
                    <a:pt x="1361" y="3474"/>
                  </a:cubicBezTo>
                  <a:cubicBezTo>
                    <a:pt x="1264" y="3474"/>
                    <a:pt x="1168" y="3480"/>
                    <a:pt x="1080" y="3499"/>
                  </a:cubicBezTo>
                  <a:cubicBezTo>
                    <a:pt x="1113" y="3460"/>
                    <a:pt x="1144" y="3419"/>
                    <a:pt x="1177" y="3381"/>
                  </a:cubicBezTo>
                  <a:cubicBezTo>
                    <a:pt x="1623" y="2866"/>
                    <a:pt x="2124" y="2406"/>
                    <a:pt x="2626" y="1947"/>
                  </a:cubicBezTo>
                  <a:cubicBezTo>
                    <a:pt x="2736" y="1848"/>
                    <a:pt x="2843" y="1748"/>
                    <a:pt x="2950" y="1647"/>
                  </a:cubicBezTo>
                  <a:cubicBezTo>
                    <a:pt x="3039" y="1662"/>
                    <a:pt x="3132" y="1663"/>
                    <a:pt x="3221" y="1663"/>
                  </a:cubicBezTo>
                  <a:cubicBezTo>
                    <a:pt x="3246" y="1663"/>
                    <a:pt x="3271" y="1663"/>
                    <a:pt x="3296" y="1663"/>
                  </a:cubicBezTo>
                  <a:cubicBezTo>
                    <a:pt x="3479" y="1662"/>
                    <a:pt x="3660" y="1654"/>
                    <a:pt x="3842" y="1636"/>
                  </a:cubicBezTo>
                  <a:cubicBezTo>
                    <a:pt x="4059" y="1614"/>
                    <a:pt x="4275" y="1586"/>
                    <a:pt x="4492" y="1559"/>
                  </a:cubicBezTo>
                  <a:cubicBezTo>
                    <a:pt x="4532" y="1472"/>
                    <a:pt x="4571" y="1387"/>
                    <a:pt x="4609" y="1299"/>
                  </a:cubicBezTo>
                  <a:lnTo>
                    <a:pt x="4609" y="1299"/>
                  </a:lnTo>
                  <a:cubicBezTo>
                    <a:pt x="4599" y="1302"/>
                    <a:pt x="4589" y="1303"/>
                    <a:pt x="4580" y="1306"/>
                  </a:cubicBezTo>
                  <a:cubicBezTo>
                    <a:pt x="4324" y="1350"/>
                    <a:pt x="4070" y="1400"/>
                    <a:pt x="3815" y="1439"/>
                  </a:cubicBezTo>
                  <a:cubicBezTo>
                    <a:pt x="3643" y="1467"/>
                    <a:pt x="3470" y="1494"/>
                    <a:pt x="3296" y="1515"/>
                  </a:cubicBezTo>
                  <a:cubicBezTo>
                    <a:pt x="3221" y="1524"/>
                    <a:pt x="3142" y="1530"/>
                    <a:pt x="3065" y="1540"/>
                  </a:cubicBezTo>
                  <a:cubicBezTo>
                    <a:pt x="3385" y="1238"/>
                    <a:pt x="3705" y="937"/>
                    <a:pt x="4051" y="666"/>
                  </a:cubicBezTo>
                  <a:cubicBezTo>
                    <a:pt x="4311" y="459"/>
                    <a:pt x="4589" y="277"/>
                    <a:pt x="4883" y="121"/>
                  </a:cubicBezTo>
                  <a:cubicBezTo>
                    <a:pt x="4824" y="49"/>
                    <a:pt x="4722" y="12"/>
                    <a:pt x="45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7"/>
            <p:cNvSpPr/>
            <p:nvPr/>
          </p:nvSpPr>
          <p:spPr>
            <a:xfrm>
              <a:off x="-2520650" y="2947125"/>
              <a:ext cx="151100" cy="195925"/>
            </a:xfrm>
            <a:custGeom>
              <a:avLst/>
              <a:gdLst/>
              <a:ahLst/>
              <a:cxnLst/>
              <a:rect l="l" t="t" r="r" b="b"/>
              <a:pathLst>
                <a:path w="6044" h="7837" extrusionOk="0">
                  <a:moveTo>
                    <a:pt x="227" y="0"/>
                  </a:moveTo>
                  <a:cubicBezTo>
                    <a:pt x="165" y="13"/>
                    <a:pt x="106" y="39"/>
                    <a:pt x="55" y="76"/>
                  </a:cubicBezTo>
                  <a:cubicBezTo>
                    <a:pt x="445" y="292"/>
                    <a:pt x="754" y="650"/>
                    <a:pt x="1054" y="1000"/>
                  </a:cubicBezTo>
                  <a:cubicBezTo>
                    <a:pt x="886" y="938"/>
                    <a:pt x="713" y="889"/>
                    <a:pt x="537" y="850"/>
                  </a:cubicBezTo>
                  <a:cubicBezTo>
                    <a:pt x="367" y="810"/>
                    <a:pt x="192" y="787"/>
                    <a:pt x="18" y="783"/>
                  </a:cubicBezTo>
                  <a:lnTo>
                    <a:pt x="0" y="783"/>
                  </a:lnTo>
                  <a:cubicBezTo>
                    <a:pt x="8" y="823"/>
                    <a:pt x="15" y="864"/>
                    <a:pt x="25" y="904"/>
                  </a:cubicBezTo>
                  <a:cubicBezTo>
                    <a:pt x="165" y="935"/>
                    <a:pt x="303" y="968"/>
                    <a:pt x="442" y="1003"/>
                  </a:cubicBezTo>
                  <a:cubicBezTo>
                    <a:pt x="737" y="1074"/>
                    <a:pt x="1041" y="1165"/>
                    <a:pt x="1301" y="1324"/>
                  </a:cubicBezTo>
                  <a:cubicBezTo>
                    <a:pt x="1326" y="1339"/>
                    <a:pt x="1366" y="1371"/>
                    <a:pt x="1409" y="1395"/>
                  </a:cubicBezTo>
                  <a:cubicBezTo>
                    <a:pt x="1437" y="1427"/>
                    <a:pt x="1466" y="1458"/>
                    <a:pt x="1495" y="1487"/>
                  </a:cubicBezTo>
                  <a:cubicBezTo>
                    <a:pt x="2143" y="2123"/>
                    <a:pt x="2829" y="2713"/>
                    <a:pt x="3307" y="3494"/>
                  </a:cubicBezTo>
                  <a:cubicBezTo>
                    <a:pt x="3413" y="3669"/>
                    <a:pt x="3513" y="3847"/>
                    <a:pt x="3615" y="4024"/>
                  </a:cubicBezTo>
                  <a:cubicBezTo>
                    <a:pt x="3503" y="3946"/>
                    <a:pt x="3390" y="3875"/>
                    <a:pt x="3292" y="3814"/>
                  </a:cubicBezTo>
                  <a:cubicBezTo>
                    <a:pt x="2969" y="3616"/>
                    <a:pt x="2613" y="3467"/>
                    <a:pt x="2256" y="3345"/>
                  </a:cubicBezTo>
                  <a:cubicBezTo>
                    <a:pt x="1778" y="3180"/>
                    <a:pt x="1278" y="3084"/>
                    <a:pt x="773" y="3060"/>
                  </a:cubicBezTo>
                  <a:lnTo>
                    <a:pt x="773" y="3060"/>
                  </a:lnTo>
                  <a:cubicBezTo>
                    <a:pt x="794" y="3106"/>
                    <a:pt x="816" y="3148"/>
                    <a:pt x="836" y="3192"/>
                  </a:cubicBezTo>
                  <a:cubicBezTo>
                    <a:pt x="929" y="3210"/>
                    <a:pt x="1021" y="3228"/>
                    <a:pt x="1113" y="3247"/>
                  </a:cubicBezTo>
                  <a:cubicBezTo>
                    <a:pt x="1463" y="3319"/>
                    <a:pt x="1808" y="3416"/>
                    <a:pt x="2144" y="3537"/>
                  </a:cubicBezTo>
                  <a:cubicBezTo>
                    <a:pt x="2485" y="3659"/>
                    <a:pt x="2814" y="3813"/>
                    <a:pt x="3127" y="3994"/>
                  </a:cubicBezTo>
                  <a:cubicBezTo>
                    <a:pt x="3271" y="4078"/>
                    <a:pt x="3413" y="4171"/>
                    <a:pt x="3547" y="4270"/>
                  </a:cubicBezTo>
                  <a:cubicBezTo>
                    <a:pt x="3668" y="4359"/>
                    <a:pt x="3775" y="4480"/>
                    <a:pt x="3903" y="4557"/>
                  </a:cubicBezTo>
                  <a:cubicBezTo>
                    <a:pt x="3913" y="4562"/>
                    <a:pt x="3922" y="4564"/>
                    <a:pt x="3933" y="4564"/>
                  </a:cubicBezTo>
                  <a:cubicBezTo>
                    <a:pt x="3943" y="4579"/>
                    <a:pt x="3951" y="4595"/>
                    <a:pt x="3962" y="4610"/>
                  </a:cubicBezTo>
                  <a:cubicBezTo>
                    <a:pt x="4194" y="4977"/>
                    <a:pt x="4447" y="5331"/>
                    <a:pt x="4672" y="5703"/>
                  </a:cubicBezTo>
                  <a:cubicBezTo>
                    <a:pt x="4810" y="5934"/>
                    <a:pt x="4934" y="6173"/>
                    <a:pt x="5060" y="6409"/>
                  </a:cubicBezTo>
                  <a:cubicBezTo>
                    <a:pt x="4670" y="6271"/>
                    <a:pt x="4125" y="6221"/>
                    <a:pt x="3976" y="6203"/>
                  </a:cubicBezTo>
                  <a:cubicBezTo>
                    <a:pt x="3635" y="6162"/>
                    <a:pt x="3296" y="6116"/>
                    <a:pt x="2956" y="6066"/>
                  </a:cubicBezTo>
                  <a:lnTo>
                    <a:pt x="2956" y="6066"/>
                  </a:lnTo>
                  <a:cubicBezTo>
                    <a:pt x="3042" y="6144"/>
                    <a:pt x="3130" y="6219"/>
                    <a:pt x="3219" y="6296"/>
                  </a:cubicBezTo>
                  <a:cubicBezTo>
                    <a:pt x="3421" y="6337"/>
                    <a:pt x="3622" y="6377"/>
                    <a:pt x="3823" y="6409"/>
                  </a:cubicBezTo>
                  <a:cubicBezTo>
                    <a:pt x="4116" y="6454"/>
                    <a:pt x="4410" y="6503"/>
                    <a:pt x="4695" y="6584"/>
                  </a:cubicBezTo>
                  <a:cubicBezTo>
                    <a:pt x="4828" y="6624"/>
                    <a:pt x="4964" y="6667"/>
                    <a:pt x="5086" y="6737"/>
                  </a:cubicBezTo>
                  <a:cubicBezTo>
                    <a:pt x="5174" y="6786"/>
                    <a:pt x="5235" y="6862"/>
                    <a:pt x="5324" y="6908"/>
                  </a:cubicBezTo>
                  <a:cubicBezTo>
                    <a:pt x="5331" y="6911"/>
                    <a:pt x="5338" y="6913"/>
                    <a:pt x="5346" y="6914"/>
                  </a:cubicBezTo>
                  <a:cubicBezTo>
                    <a:pt x="5502" y="7177"/>
                    <a:pt x="5663" y="7448"/>
                    <a:pt x="5752" y="7740"/>
                  </a:cubicBezTo>
                  <a:cubicBezTo>
                    <a:pt x="5772" y="7807"/>
                    <a:pt x="5826" y="7836"/>
                    <a:pt x="5880" y="7836"/>
                  </a:cubicBezTo>
                  <a:cubicBezTo>
                    <a:pt x="5961" y="7836"/>
                    <a:pt x="6044" y="7770"/>
                    <a:pt x="6016" y="7668"/>
                  </a:cubicBezTo>
                  <a:cubicBezTo>
                    <a:pt x="5915" y="7316"/>
                    <a:pt x="5726" y="6998"/>
                    <a:pt x="5542" y="6686"/>
                  </a:cubicBezTo>
                  <a:cubicBezTo>
                    <a:pt x="5329" y="6328"/>
                    <a:pt x="5144" y="5954"/>
                    <a:pt x="4928" y="5597"/>
                  </a:cubicBezTo>
                  <a:cubicBezTo>
                    <a:pt x="4933" y="5592"/>
                    <a:pt x="4937" y="5585"/>
                    <a:pt x="4941" y="5578"/>
                  </a:cubicBezTo>
                  <a:cubicBezTo>
                    <a:pt x="5005" y="5423"/>
                    <a:pt x="5008" y="5236"/>
                    <a:pt x="5026" y="5070"/>
                  </a:cubicBezTo>
                  <a:cubicBezTo>
                    <a:pt x="5047" y="4881"/>
                    <a:pt x="5060" y="4690"/>
                    <a:pt x="5070" y="4499"/>
                  </a:cubicBezTo>
                  <a:cubicBezTo>
                    <a:pt x="5086" y="4118"/>
                    <a:pt x="5071" y="3736"/>
                    <a:pt x="5023" y="3357"/>
                  </a:cubicBezTo>
                  <a:cubicBezTo>
                    <a:pt x="4997" y="3141"/>
                    <a:pt x="4959" y="2926"/>
                    <a:pt x="4920" y="2709"/>
                  </a:cubicBezTo>
                  <a:cubicBezTo>
                    <a:pt x="4842" y="2598"/>
                    <a:pt x="4758" y="2488"/>
                    <a:pt x="4673" y="2381"/>
                  </a:cubicBezTo>
                  <a:lnTo>
                    <a:pt x="4673" y="2381"/>
                  </a:lnTo>
                  <a:cubicBezTo>
                    <a:pt x="4698" y="2680"/>
                    <a:pt x="4734" y="2978"/>
                    <a:pt x="4764" y="3280"/>
                  </a:cubicBezTo>
                  <a:cubicBezTo>
                    <a:pt x="4797" y="3644"/>
                    <a:pt x="4805" y="4010"/>
                    <a:pt x="4788" y="4377"/>
                  </a:cubicBezTo>
                  <a:cubicBezTo>
                    <a:pt x="4780" y="4568"/>
                    <a:pt x="4771" y="4759"/>
                    <a:pt x="4753" y="4948"/>
                  </a:cubicBezTo>
                  <a:cubicBezTo>
                    <a:pt x="4743" y="5050"/>
                    <a:pt x="4725" y="5154"/>
                    <a:pt x="4712" y="5260"/>
                  </a:cubicBezTo>
                  <a:cubicBezTo>
                    <a:pt x="4522" y="4969"/>
                    <a:pt x="4326" y="4682"/>
                    <a:pt x="4142" y="4387"/>
                  </a:cubicBezTo>
                  <a:cubicBezTo>
                    <a:pt x="3897" y="3994"/>
                    <a:pt x="3690" y="3578"/>
                    <a:pt x="3436" y="3191"/>
                  </a:cubicBezTo>
                  <a:cubicBezTo>
                    <a:pt x="3210" y="2849"/>
                    <a:pt x="2937" y="2547"/>
                    <a:pt x="2645" y="2260"/>
                  </a:cubicBezTo>
                  <a:cubicBezTo>
                    <a:pt x="2647" y="2248"/>
                    <a:pt x="2645" y="2235"/>
                    <a:pt x="2643" y="2224"/>
                  </a:cubicBezTo>
                  <a:cubicBezTo>
                    <a:pt x="2515" y="1751"/>
                    <a:pt x="2507" y="1272"/>
                    <a:pt x="2453" y="787"/>
                  </a:cubicBezTo>
                  <a:cubicBezTo>
                    <a:pt x="2446" y="731"/>
                    <a:pt x="2440" y="673"/>
                    <a:pt x="2433" y="616"/>
                  </a:cubicBezTo>
                  <a:cubicBezTo>
                    <a:pt x="2382" y="592"/>
                    <a:pt x="2321" y="565"/>
                    <a:pt x="2251" y="535"/>
                  </a:cubicBezTo>
                  <a:lnTo>
                    <a:pt x="2251" y="535"/>
                  </a:lnTo>
                  <a:cubicBezTo>
                    <a:pt x="2267" y="668"/>
                    <a:pt x="2276" y="802"/>
                    <a:pt x="2282" y="938"/>
                  </a:cubicBezTo>
                  <a:cubicBezTo>
                    <a:pt x="2297" y="1284"/>
                    <a:pt x="2301" y="1651"/>
                    <a:pt x="2370" y="1998"/>
                  </a:cubicBezTo>
                  <a:cubicBezTo>
                    <a:pt x="2079" y="1727"/>
                    <a:pt x="1779" y="1465"/>
                    <a:pt x="1496" y="1193"/>
                  </a:cubicBezTo>
                  <a:cubicBezTo>
                    <a:pt x="1091" y="802"/>
                    <a:pt x="732" y="275"/>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7"/>
            <p:cNvSpPr/>
            <p:nvPr/>
          </p:nvSpPr>
          <p:spPr>
            <a:xfrm>
              <a:off x="-2737450" y="3106925"/>
              <a:ext cx="122250" cy="71100"/>
            </a:xfrm>
            <a:custGeom>
              <a:avLst/>
              <a:gdLst/>
              <a:ahLst/>
              <a:cxnLst/>
              <a:rect l="l" t="t" r="r" b="b"/>
              <a:pathLst>
                <a:path w="4890" h="2844" extrusionOk="0">
                  <a:moveTo>
                    <a:pt x="2703" y="0"/>
                  </a:moveTo>
                  <a:cubicBezTo>
                    <a:pt x="2275" y="0"/>
                    <a:pt x="1935" y="349"/>
                    <a:pt x="1792" y="748"/>
                  </a:cubicBezTo>
                  <a:cubicBezTo>
                    <a:pt x="1723" y="701"/>
                    <a:pt x="1641" y="673"/>
                    <a:pt x="1547" y="673"/>
                  </a:cubicBezTo>
                  <a:cubicBezTo>
                    <a:pt x="1518" y="673"/>
                    <a:pt x="1488" y="676"/>
                    <a:pt x="1457" y="681"/>
                  </a:cubicBezTo>
                  <a:cubicBezTo>
                    <a:pt x="1236" y="717"/>
                    <a:pt x="1074" y="860"/>
                    <a:pt x="980" y="1044"/>
                  </a:cubicBezTo>
                  <a:cubicBezTo>
                    <a:pt x="913" y="974"/>
                    <a:pt x="830" y="928"/>
                    <a:pt x="740" y="928"/>
                  </a:cubicBezTo>
                  <a:cubicBezTo>
                    <a:pt x="672" y="928"/>
                    <a:pt x="600" y="954"/>
                    <a:pt x="527" y="1018"/>
                  </a:cubicBezTo>
                  <a:cubicBezTo>
                    <a:pt x="400" y="1130"/>
                    <a:pt x="335" y="1299"/>
                    <a:pt x="336" y="1466"/>
                  </a:cubicBezTo>
                  <a:cubicBezTo>
                    <a:pt x="135" y="1479"/>
                    <a:pt x="0" y="1719"/>
                    <a:pt x="93" y="1937"/>
                  </a:cubicBezTo>
                  <a:cubicBezTo>
                    <a:pt x="174" y="2125"/>
                    <a:pt x="333" y="2179"/>
                    <a:pt x="506" y="2179"/>
                  </a:cubicBezTo>
                  <a:cubicBezTo>
                    <a:pt x="604" y="2179"/>
                    <a:pt x="705" y="2162"/>
                    <a:pt x="800" y="2142"/>
                  </a:cubicBezTo>
                  <a:cubicBezTo>
                    <a:pt x="858" y="2449"/>
                    <a:pt x="1168" y="2588"/>
                    <a:pt x="1490" y="2588"/>
                  </a:cubicBezTo>
                  <a:cubicBezTo>
                    <a:pt x="1694" y="2588"/>
                    <a:pt x="1903" y="2532"/>
                    <a:pt x="2054" y="2427"/>
                  </a:cubicBezTo>
                  <a:cubicBezTo>
                    <a:pt x="2232" y="2705"/>
                    <a:pt x="2546" y="2843"/>
                    <a:pt x="2856" y="2843"/>
                  </a:cubicBezTo>
                  <a:cubicBezTo>
                    <a:pt x="3223" y="2843"/>
                    <a:pt x="3584" y="2650"/>
                    <a:pt x="3707" y="2267"/>
                  </a:cubicBezTo>
                  <a:cubicBezTo>
                    <a:pt x="3808" y="2296"/>
                    <a:pt x="3921" y="2312"/>
                    <a:pt x="4035" y="2312"/>
                  </a:cubicBezTo>
                  <a:cubicBezTo>
                    <a:pt x="4330" y="2312"/>
                    <a:pt x="4631" y="2205"/>
                    <a:pt x="4742" y="1944"/>
                  </a:cubicBezTo>
                  <a:cubicBezTo>
                    <a:pt x="4890" y="1594"/>
                    <a:pt x="4569" y="1329"/>
                    <a:pt x="4241" y="1270"/>
                  </a:cubicBezTo>
                  <a:cubicBezTo>
                    <a:pt x="4291" y="1125"/>
                    <a:pt x="4254" y="958"/>
                    <a:pt x="4116" y="828"/>
                  </a:cubicBezTo>
                  <a:cubicBezTo>
                    <a:pt x="4007" y="725"/>
                    <a:pt x="3891" y="685"/>
                    <a:pt x="3774" y="685"/>
                  </a:cubicBezTo>
                  <a:cubicBezTo>
                    <a:pt x="3616" y="685"/>
                    <a:pt x="3456" y="758"/>
                    <a:pt x="3310" y="851"/>
                  </a:cubicBezTo>
                  <a:cubicBezTo>
                    <a:pt x="3300" y="452"/>
                    <a:pt x="3192" y="6"/>
                    <a:pt x="2713" y="0"/>
                  </a:cubicBezTo>
                  <a:cubicBezTo>
                    <a:pt x="2709" y="0"/>
                    <a:pt x="2706" y="0"/>
                    <a:pt x="2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7"/>
            <p:cNvSpPr/>
            <p:nvPr/>
          </p:nvSpPr>
          <p:spPr>
            <a:xfrm>
              <a:off x="-2150362" y="2975000"/>
              <a:ext cx="171650" cy="99800"/>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7"/>
            <p:cNvSpPr/>
            <p:nvPr/>
          </p:nvSpPr>
          <p:spPr>
            <a:xfrm>
              <a:off x="-2848975" y="3219900"/>
              <a:ext cx="959825" cy="409425"/>
            </a:xfrm>
            <a:custGeom>
              <a:avLst/>
              <a:gdLst/>
              <a:ahLst/>
              <a:cxnLst/>
              <a:rect l="l" t="t" r="r" b="b"/>
              <a:pathLst>
                <a:path w="38393" h="16377" extrusionOk="0">
                  <a:moveTo>
                    <a:pt x="19197" y="1"/>
                  </a:moveTo>
                  <a:cubicBezTo>
                    <a:pt x="11701" y="1"/>
                    <a:pt x="4914" y="3039"/>
                    <a:pt x="1" y="7952"/>
                  </a:cubicBezTo>
                  <a:lnTo>
                    <a:pt x="1" y="13346"/>
                  </a:lnTo>
                  <a:cubicBezTo>
                    <a:pt x="1" y="15012"/>
                    <a:pt x="1365" y="16377"/>
                    <a:pt x="3032" y="16377"/>
                  </a:cubicBezTo>
                  <a:lnTo>
                    <a:pt x="35361" y="16377"/>
                  </a:lnTo>
                  <a:cubicBezTo>
                    <a:pt x="37028" y="16377"/>
                    <a:pt x="38393" y="15012"/>
                    <a:pt x="38393" y="13346"/>
                  </a:cubicBezTo>
                  <a:lnTo>
                    <a:pt x="38393" y="7952"/>
                  </a:lnTo>
                  <a:cubicBezTo>
                    <a:pt x="33481" y="3039"/>
                    <a:pt x="26694" y="1"/>
                    <a:pt x="19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7"/>
            <p:cNvSpPr/>
            <p:nvPr/>
          </p:nvSpPr>
          <p:spPr>
            <a:xfrm>
              <a:off x="-2848975" y="3225250"/>
              <a:ext cx="959825" cy="404075"/>
            </a:xfrm>
            <a:custGeom>
              <a:avLst/>
              <a:gdLst/>
              <a:ahLst/>
              <a:cxnLst/>
              <a:rect l="l" t="t" r="r" b="b"/>
              <a:pathLst>
                <a:path w="38393" h="16163" extrusionOk="0">
                  <a:moveTo>
                    <a:pt x="22634" y="1"/>
                  </a:moveTo>
                  <a:cubicBezTo>
                    <a:pt x="22604" y="207"/>
                    <a:pt x="22600" y="415"/>
                    <a:pt x="22623" y="623"/>
                  </a:cubicBezTo>
                  <a:cubicBezTo>
                    <a:pt x="22693" y="1239"/>
                    <a:pt x="23002" y="1803"/>
                    <a:pt x="23369" y="2303"/>
                  </a:cubicBezTo>
                  <a:lnTo>
                    <a:pt x="23369" y="2304"/>
                  </a:lnTo>
                  <a:cubicBezTo>
                    <a:pt x="24401" y="3713"/>
                    <a:pt x="25945" y="4737"/>
                    <a:pt x="27645" y="5139"/>
                  </a:cubicBezTo>
                  <a:cubicBezTo>
                    <a:pt x="29445" y="5563"/>
                    <a:pt x="31695" y="5495"/>
                    <a:pt x="32646" y="7082"/>
                  </a:cubicBezTo>
                  <a:cubicBezTo>
                    <a:pt x="32918" y="7535"/>
                    <a:pt x="33047" y="8091"/>
                    <a:pt x="33444" y="8441"/>
                  </a:cubicBezTo>
                  <a:cubicBezTo>
                    <a:pt x="33694" y="8660"/>
                    <a:pt x="34022" y="8769"/>
                    <a:pt x="34347" y="8839"/>
                  </a:cubicBezTo>
                  <a:cubicBezTo>
                    <a:pt x="34884" y="8957"/>
                    <a:pt x="35431" y="8986"/>
                    <a:pt x="35981" y="8986"/>
                  </a:cubicBezTo>
                  <a:cubicBezTo>
                    <a:pt x="36525" y="8986"/>
                    <a:pt x="37072" y="8957"/>
                    <a:pt x="37617" y="8957"/>
                  </a:cubicBezTo>
                  <a:cubicBezTo>
                    <a:pt x="37876" y="8957"/>
                    <a:pt x="38135" y="8964"/>
                    <a:pt x="38393" y="8983"/>
                  </a:cubicBezTo>
                  <a:lnTo>
                    <a:pt x="38393" y="7738"/>
                  </a:lnTo>
                  <a:cubicBezTo>
                    <a:pt x="34244" y="3588"/>
                    <a:pt x="28757" y="775"/>
                    <a:pt x="22634" y="1"/>
                  </a:cubicBezTo>
                  <a:close/>
                  <a:moveTo>
                    <a:pt x="38185" y="14220"/>
                  </a:moveTo>
                  <a:cubicBezTo>
                    <a:pt x="38185" y="14221"/>
                    <a:pt x="38185" y="14221"/>
                    <a:pt x="38185" y="14222"/>
                  </a:cubicBezTo>
                  <a:lnTo>
                    <a:pt x="38185" y="14222"/>
                  </a:lnTo>
                  <a:cubicBezTo>
                    <a:pt x="38185" y="14222"/>
                    <a:pt x="38185" y="14222"/>
                    <a:pt x="38185" y="14222"/>
                  </a:cubicBezTo>
                  <a:lnTo>
                    <a:pt x="38185" y="14220"/>
                  </a:lnTo>
                  <a:close/>
                  <a:moveTo>
                    <a:pt x="12348" y="658"/>
                  </a:moveTo>
                  <a:cubicBezTo>
                    <a:pt x="7603" y="1891"/>
                    <a:pt x="3363" y="4374"/>
                    <a:pt x="1" y="7738"/>
                  </a:cubicBezTo>
                  <a:lnTo>
                    <a:pt x="1" y="13132"/>
                  </a:lnTo>
                  <a:cubicBezTo>
                    <a:pt x="1" y="14798"/>
                    <a:pt x="1365" y="16163"/>
                    <a:pt x="3032" y="16163"/>
                  </a:cubicBezTo>
                  <a:lnTo>
                    <a:pt x="5525" y="16163"/>
                  </a:lnTo>
                  <a:cubicBezTo>
                    <a:pt x="5686" y="15710"/>
                    <a:pt x="5708" y="15235"/>
                    <a:pt x="5506" y="14786"/>
                  </a:cubicBezTo>
                  <a:cubicBezTo>
                    <a:pt x="5377" y="14503"/>
                    <a:pt x="5167" y="14246"/>
                    <a:pt x="5142" y="13937"/>
                  </a:cubicBezTo>
                  <a:cubicBezTo>
                    <a:pt x="5082" y="13158"/>
                    <a:pt x="6103" y="12847"/>
                    <a:pt x="6695" y="12335"/>
                  </a:cubicBezTo>
                  <a:cubicBezTo>
                    <a:pt x="8249" y="10991"/>
                    <a:pt x="6776" y="8008"/>
                    <a:pt x="8240" y="6567"/>
                  </a:cubicBezTo>
                  <a:cubicBezTo>
                    <a:pt x="9126" y="5696"/>
                    <a:pt x="10695" y="5849"/>
                    <a:pt x="11547" y="4947"/>
                  </a:cubicBezTo>
                  <a:cubicBezTo>
                    <a:pt x="12344" y="4101"/>
                    <a:pt x="12150" y="2771"/>
                    <a:pt x="12182" y="1610"/>
                  </a:cubicBezTo>
                  <a:cubicBezTo>
                    <a:pt x="12193" y="1286"/>
                    <a:pt x="12249" y="966"/>
                    <a:pt x="12348" y="658"/>
                  </a:cubicBezTo>
                  <a:close/>
                  <a:moveTo>
                    <a:pt x="29819" y="12957"/>
                  </a:moveTo>
                  <a:cubicBezTo>
                    <a:pt x="28761" y="12957"/>
                    <a:pt x="27725" y="13197"/>
                    <a:pt x="26906" y="13845"/>
                  </a:cubicBezTo>
                  <a:cubicBezTo>
                    <a:pt x="26155" y="14440"/>
                    <a:pt x="25716" y="15258"/>
                    <a:pt x="25395" y="16163"/>
                  </a:cubicBezTo>
                  <a:lnTo>
                    <a:pt x="35361" y="16163"/>
                  </a:lnTo>
                  <a:cubicBezTo>
                    <a:pt x="36645" y="16163"/>
                    <a:pt x="37745" y="15353"/>
                    <a:pt x="38185" y="14222"/>
                  </a:cubicBezTo>
                  <a:lnTo>
                    <a:pt x="38185" y="14222"/>
                  </a:lnTo>
                  <a:cubicBezTo>
                    <a:pt x="37802" y="14278"/>
                    <a:pt x="37415" y="14307"/>
                    <a:pt x="37029" y="14307"/>
                  </a:cubicBezTo>
                  <a:cubicBezTo>
                    <a:pt x="36816" y="14307"/>
                    <a:pt x="36602" y="14298"/>
                    <a:pt x="36390" y="14281"/>
                  </a:cubicBezTo>
                  <a:cubicBezTo>
                    <a:pt x="34757" y="14145"/>
                    <a:pt x="33214" y="13501"/>
                    <a:pt x="31611" y="13159"/>
                  </a:cubicBezTo>
                  <a:cubicBezTo>
                    <a:pt x="31030" y="13035"/>
                    <a:pt x="30421" y="12957"/>
                    <a:pt x="29819" y="129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7"/>
            <p:cNvSpPr/>
            <p:nvPr/>
          </p:nvSpPr>
          <p:spPr>
            <a:xfrm>
              <a:off x="-2848975" y="3381825"/>
              <a:ext cx="959825" cy="247500"/>
            </a:xfrm>
            <a:custGeom>
              <a:avLst/>
              <a:gdLst/>
              <a:ahLst/>
              <a:cxnLst/>
              <a:rect l="l" t="t" r="r" b="b"/>
              <a:pathLst>
                <a:path w="38393" h="9900" extrusionOk="0">
                  <a:moveTo>
                    <a:pt x="1602" y="0"/>
                  </a:moveTo>
                  <a:cubicBezTo>
                    <a:pt x="1048" y="471"/>
                    <a:pt x="516" y="963"/>
                    <a:pt x="1" y="1476"/>
                  </a:cubicBezTo>
                  <a:lnTo>
                    <a:pt x="1" y="6869"/>
                  </a:lnTo>
                  <a:cubicBezTo>
                    <a:pt x="1" y="8536"/>
                    <a:pt x="1365" y="9900"/>
                    <a:pt x="3032" y="9900"/>
                  </a:cubicBezTo>
                  <a:lnTo>
                    <a:pt x="35361" y="9900"/>
                  </a:lnTo>
                  <a:cubicBezTo>
                    <a:pt x="37028" y="9900"/>
                    <a:pt x="38393" y="8536"/>
                    <a:pt x="38393" y="6869"/>
                  </a:cubicBezTo>
                  <a:lnTo>
                    <a:pt x="38393" y="1475"/>
                  </a:lnTo>
                  <a:cubicBezTo>
                    <a:pt x="38049" y="1132"/>
                    <a:pt x="37698" y="799"/>
                    <a:pt x="37337" y="477"/>
                  </a:cubicBezTo>
                  <a:cubicBezTo>
                    <a:pt x="33700" y="3287"/>
                    <a:pt x="29401" y="5245"/>
                    <a:pt x="24876" y="6063"/>
                  </a:cubicBezTo>
                  <a:cubicBezTo>
                    <a:pt x="23232" y="6360"/>
                    <a:pt x="21562" y="6506"/>
                    <a:pt x="19892" y="6506"/>
                  </a:cubicBezTo>
                  <a:cubicBezTo>
                    <a:pt x="13951" y="6506"/>
                    <a:pt x="8003" y="4659"/>
                    <a:pt x="3158" y="1211"/>
                  </a:cubicBezTo>
                  <a:cubicBezTo>
                    <a:pt x="2624" y="831"/>
                    <a:pt x="2101" y="429"/>
                    <a:pt x="1602" y="0"/>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7"/>
            <p:cNvSpPr/>
            <p:nvPr/>
          </p:nvSpPr>
          <p:spPr>
            <a:xfrm>
              <a:off x="-2848975" y="3381850"/>
              <a:ext cx="187275" cy="247475"/>
            </a:xfrm>
            <a:custGeom>
              <a:avLst/>
              <a:gdLst/>
              <a:ahLst/>
              <a:cxnLst/>
              <a:rect l="l" t="t" r="r" b="b"/>
              <a:pathLst>
                <a:path w="7491" h="9899" extrusionOk="0">
                  <a:moveTo>
                    <a:pt x="1603" y="1"/>
                  </a:moveTo>
                  <a:lnTo>
                    <a:pt x="1533" y="60"/>
                  </a:lnTo>
                  <a:cubicBezTo>
                    <a:pt x="1317" y="245"/>
                    <a:pt x="1103" y="435"/>
                    <a:pt x="893" y="627"/>
                  </a:cubicBezTo>
                  <a:cubicBezTo>
                    <a:pt x="844" y="672"/>
                    <a:pt x="794" y="716"/>
                    <a:pt x="745" y="761"/>
                  </a:cubicBezTo>
                  <a:cubicBezTo>
                    <a:pt x="492" y="995"/>
                    <a:pt x="245" y="1232"/>
                    <a:pt x="1" y="1475"/>
                  </a:cubicBezTo>
                  <a:lnTo>
                    <a:pt x="1" y="6868"/>
                  </a:lnTo>
                  <a:cubicBezTo>
                    <a:pt x="1" y="8534"/>
                    <a:pt x="1365" y="9899"/>
                    <a:pt x="3032" y="9899"/>
                  </a:cubicBezTo>
                  <a:lnTo>
                    <a:pt x="5525" y="9899"/>
                  </a:lnTo>
                  <a:cubicBezTo>
                    <a:pt x="5686" y="9446"/>
                    <a:pt x="5708" y="8971"/>
                    <a:pt x="5504" y="8522"/>
                  </a:cubicBezTo>
                  <a:cubicBezTo>
                    <a:pt x="5377" y="8240"/>
                    <a:pt x="5165" y="7982"/>
                    <a:pt x="5141" y="7673"/>
                  </a:cubicBezTo>
                  <a:cubicBezTo>
                    <a:pt x="5080" y="6894"/>
                    <a:pt x="6102" y="6583"/>
                    <a:pt x="6693" y="6071"/>
                  </a:cubicBezTo>
                  <a:cubicBezTo>
                    <a:pt x="7348" y="5506"/>
                    <a:pt x="7466" y="4648"/>
                    <a:pt x="7491" y="3738"/>
                  </a:cubicBezTo>
                  <a:cubicBezTo>
                    <a:pt x="5974" y="3026"/>
                    <a:pt x="4524" y="2181"/>
                    <a:pt x="3158" y="1210"/>
                  </a:cubicBezTo>
                  <a:cubicBezTo>
                    <a:pt x="2626" y="831"/>
                    <a:pt x="2103" y="429"/>
                    <a:pt x="1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7"/>
            <p:cNvSpPr/>
            <p:nvPr/>
          </p:nvSpPr>
          <p:spPr>
            <a:xfrm>
              <a:off x="-1992475" y="3393775"/>
              <a:ext cx="103325" cy="56125"/>
            </a:xfrm>
            <a:custGeom>
              <a:avLst/>
              <a:gdLst/>
              <a:ahLst/>
              <a:cxnLst/>
              <a:rect l="l" t="t" r="r" b="b"/>
              <a:pathLst>
                <a:path w="4133" h="2245" extrusionOk="0">
                  <a:moveTo>
                    <a:pt x="3074" y="0"/>
                  </a:moveTo>
                  <a:cubicBezTo>
                    <a:pt x="2094" y="757"/>
                    <a:pt x="1067" y="1450"/>
                    <a:pt x="1" y="2076"/>
                  </a:cubicBezTo>
                  <a:cubicBezTo>
                    <a:pt x="29" y="2084"/>
                    <a:pt x="58" y="2092"/>
                    <a:pt x="87" y="2098"/>
                  </a:cubicBezTo>
                  <a:cubicBezTo>
                    <a:pt x="624" y="2216"/>
                    <a:pt x="1171" y="2245"/>
                    <a:pt x="1721" y="2245"/>
                  </a:cubicBezTo>
                  <a:cubicBezTo>
                    <a:pt x="2265" y="2245"/>
                    <a:pt x="2812" y="2216"/>
                    <a:pt x="3357" y="2216"/>
                  </a:cubicBezTo>
                  <a:cubicBezTo>
                    <a:pt x="3616" y="2216"/>
                    <a:pt x="3875" y="2223"/>
                    <a:pt x="4133" y="2242"/>
                  </a:cubicBezTo>
                  <a:lnTo>
                    <a:pt x="4133" y="997"/>
                  </a:lnTo>
                  <a:cubicBezTo>
                    <a:pt x="3913" y="777"/>
                    <a:pt x="3686" y="563"/>
                    <a:pt x="3460" y="350"/>
                  </a:cubicBezTo>
                  <a:cubicBezTo>
                    <a:pt x="3376" y="272"/>
                    <a:pt x="3291" y="195"/>
                    <a:pt x="3207" y="118"/>
                  </a:cubicBezTo>
                  <a:cubicBezTo>
                    <a:pt x="3163" y="78"/>
                    <a:pt x="3118" y="40"/>
                    <a:pt x="3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7"/>
            <p:cNvSpPr/>
            <p:nvPr/>
          </p:nvSpPr>
          <p:spPr>
            <a:xfrm>
              <a:off x="-2214150" y="3549150"/>
              <a:ext cx="319825" cy="80175"/>
            </a:xfrm>
            <a:custGeom>
              <a:avLst/>
              <a:gdLst/>
              <a:ahLst/>
              <a:cxnLst/>
              <a:rect l="l" t="t" r="r" b="b"/>
              <a:pathLst>
                <a:path w="12793" h="3207" extrusionOk="0">
                  <a:moveTo>
                    <a:pt x="4425" y="0"/>
                  </a:moveTo>
                  <a:cubicBezTo>
                    <a:pt x="3367" y="0"/>
                    <a:pt x="2331" y="240"/>
                    <a:pt x="1513" y="888"/>
                  </a:cubicBezTo>
                  <a:cubicBezTo>
                    <a:pt x="761" y="1484"/>
                    <a:pt x="322" y="2301"/>
                    <a:pt x="1" y="3207"/>
                  </a:cubicBezTo>
                  <a:lnTo>
                    <a:pt x="9968" y="3207"/>
                  </a:lnTo>
                  <a:cubicBezTo>
                    <a:pt x="10062" y="3207"/>
                    <a:pt x="10155" y="3200"/>
                    <a:pt x="10247" y="3192"/>
                  </a:cubicBezTo>
                  <a:cubicBezTo>
                    <a:pt x="10277" y="3190"/>
                    <a:pt x="10305" y="3186"/>
                    <a:pt x="10334" y="3182"/>
                  </a:cubicBezTo>
                  <a:cubicBezTo>
                    <a:pt x="10398" y="3174"/>
                    <a:pt x="10461" y="3164"/>
                    <a:pt x="10524" y="3153"/>
                  </a:cubicBezTo>
                  <a:cubicBezTo>
                    <a:pt x="10556" y="3146"/>
                    <a:pt x="10586" y="3141"/>
                    <a:pt x="10616" y="3135"/>
                  </a:cubicBezTo>
                  <a:cubicBezTo>
                    <a:pt x="10682" y="3120"/>
                    <a:pt x="10748" y="3102"/>
                    <a:pt x="10813" y="3083"/>
                  </a:cubicBezTo>
                  <a:cubicBezTo>
                    <a:pt x="10836" y="3076"/>
                    <a:pt x="10858" y="3071"/>
                    <a:pt x="10880" y="3064"/>
                  </a:cubicBezTo>
                  <a:cubicBezTo>
                    <a:pt x="10962" y="3038"/>
                    <a:pt x="11042" y="3009"/>
                    <a:pt x="11120" y="2976"/>
                  </a:cubicBezTo>
                  <a:cubicBezTo>
                    <a:pt x="11153" y="2962"/>
                    <a:pt x="11185" y="2947"/>
                    <a:pt x="11216" y="2932"/>
                  </a:cubicBezTo>
                  <a:cubicBezTo>
                    <a:pt x="11263" y="2912"/>
                    <a:pt x="11310" y="2890"/>
                    <a:pt x="11356" y="2865"/>
                  </a:cubicBezTo>
                  <a:cubicBezTo>
                    <a:pt x="11393" y="2846"/>
                    <a:pt x="11429" y="2826"/>
                    <a:pt x="11466" y="2804"/>
                  </a:cubicBezTo>
                  <a:cubicBezTo>
                    <a:pt x="11502" y="2784"/>
                    <a:pt x="11542" y="2761"/>
                    <a:pt x="11577" y="2736"/>
                  </a:cubicBezTo>
                  <a:cubicBezTo>
                    <a:pt x="11614" y="2712"/>
                    <a:pt x="11654" y="2689"/>
                    <a:pt x="11691" y="2663"/>
                  </a:cubicBezTo>
                  <a:cubicBezTo>
                    <a:pt x="11716" y="2645"/>
                    <a:pt x="11741" y="2626"/>
                    <a:pt x="11765" y="2608"/>
                  </a:cubicBezTo>
                  <a:cubicBezTo>
                    <a:pt x="11848" y="2546"/>
                    <a:pt x="11927" y="2480"/>
                    <a:pt x="12003" y="2412"/>
                  </a:cubicBezTo>
                  <a:cubicBezTo>
                    <a:pt x="12021" y="2395"/>
                    <a:pt x="12037" y="2380"/>
                    <a:pt x="12055" y="2364"/>
                  </a:cubicBezTo>
                  <a:cubicBezTo>
                    <a:pt x="12099" y="2323"/>
                    <a:pt x="12140" y="2280"/>
                    <a:pt x="12180" y="2236"/>
                  </a:cubicBezTo>
                  <a:cubicBezTo>
                    <a:pt x="12195" y="2221"/>
                    <a:pt x="12209" y="2206"/>
                    <a:pt x="12221" y="2191"/>
                  </a:cubicBezTo>
                  <a:cubicBezTo>
                    <a:pt x="12412" y="1978"/>
                    <a:pt x="12573" y="1741"/>
                    <a:pt x="12696" y="1484"/>
                  </a:cubicBezTo>
                  <a:cubicBezTo>
                    <a:pt x="12700" y="1477"/>
                    <a:pt x="12703" y="1470"/>
                    <a:pt x="12706" y="1463"/>
                  </a:cubicBezTo>
                  <a:cubicBezTo>
                    <a:pt x="12737" y="1397"/>
                    <a:pt x="12766" y="1331"/>
                    <a:pt x="12792" y="1264"/>
                  </a:cubicBezTo>
                  <a:lnTo>
                    <a:pt x="12792" y="1264"/>
                  </a:lnTo>
                  <a:cubicBezTo>
                    <a:pt x="12411" y="1321"/>
                    <a:pt x="12027" y="1350"/>
                    <a:pt x="11641" y="1350"/>
                  </a:cubicBezTo>
                  <a:cubicBezTo>
                    <a:pt x="11426" y="1350"/>
                    <a:pt x="11211" y="1341"/>
                    <a:pt x="10995" y="1323"/>
                  </a:cubicBezTo>
                  <a:cubicBezTo>
                    <a:pt x="9363" y="1187"/>
                    <a:pt x="7820" y="543"/>
                    <a:pt x="6218" y="202"/>
                  </a:cubicBezTo>
                  <a:cubicBezTo>
                    <a:pt x="5637" y="78"/>
                    <a:pt x="5028" y="0"/>
                    <a:pt x="4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7"/>
            <p:cNvSpPr/>
            <p:nvPr/>
          </p:nvSpPr>
          <p:spPr>
            <a:xfrm>
              <a:off x="-2469775" y="3255550"/>
              <a:ext cx="85775" cy="43925"/>
            </a:xfrm>
            <a:custGeom>
              <a:avLst/>
              <a:gdLst/>
              <a:ahLst/>
              <a:cxnLst/>
              <a:rect l="l" t="t" r="r" b="b"/>
              <a:pathLst>
                <a:path w="3431" h="1757" extrusionOk="0">
                  <a:moveTo>
                    <a:pt x="2993" y="0"/>
                  </a:moveTo>
                  <a:cubicBezTo>
                    <a:pt x="2946" y="0"/>
                    <a:pt x="2898" y="12"/>
                    <a:pt x="2860" y="34"/>
                  </a:cubicBezTo>
                  <a:cubicBezTo>
                    <a:pt x="2703" y="126"/>
                    <a:pt x="2666" y="288"/>
                    <a:pt x="2615" y="448"/>
                  </a:cubicBezTo>
                  <a:cubicBezTo>
                    <a:pt x="2578" y="566"/>
                    <a:pt x="2526" y="680"/>
                    <a:pt x="2458" y="783"/>
                  </a:cubicBezTo>
                  <a:cubicBezTo>
                    <a:pt x="2333" y="982"/>
                    <a:pt x="2141" y="1162"/>
                    <a:pt x="1886" y="1192"/>
                  </a:cubicBezTo>
                  <a:cubicBezTo>
                    <a:pt x="1857" y="1196"/>
                    <a:pt x="1830" y="1198"/>
                    <a:pt x="1803" y="1198"/>
                  </a:cubicBezTo>
                  <a:cubicBezTo>
                    <a:pt x="1292" y="1198"/>
                    <a:pt x="1059" y="599"/>
                    <a:pt x="822" y="225"/>
                  </a:cubicBezTo>
                  <a:cubicBezTo>
                    <a:pt x="780" y="157"/>
                    <a:pt x="702" y="116"/>
                    <a:pt x="626" y="116"/>
                  </a:cubicBezTo>
                  <a:cubicBezTo>
                    <a:pt x="572" y="116"/>
                    <a:pt x="519" y="136"/>
                    <a:pt x="479" y="181"/>
                  </a:cubicBezTo>
                  <a:cubicBezTo>
                    <a:pt x="374" y="296"/>
                    <a:pt x="277" y="418"/>
                    <a:pt x="189" y="547"/>
                  </a:cubicBezTo>
                  <a:cubicBezTo>
                    <a:pt x="116" y="653"/>
                    <a:pt x="1" y="797"/>
                    <a:pt x="46" y="932"/>
                  </a:cubicBezTo>
                  <a:cubicBezTo>
                    <a:pt x="60" y="980"/>
                    <a:pt x="104" y="1013"/>
                    <a:pt x="155" y="1014"/>
                  </a:cubicBezTo>
                  <a:cubicBezTo>
                    <a:pt x="292" y="1013"/>
                    <a:pt x="377" y="882"/>
                    <a:pt x="465" y="790"/>
                  </a:cubicBezTo>
                  <a:cubicBezTo>
                    <a:pt x="492" y="760"/>
                    <a:pt x="525" y="735"/>
                    <a:pt x="554" y="706"/>
                  </a:cubicBezTo>
                  <a:cubicBezTo>
                    <a:pt x="812" y="1247"/>
                    <a:pt x="1223" y="1756"/>
                    <a:pt x="1853" y="1756"/>
                  </a:cubicBezTo>
                  <a:cubicBezTo>
                    <a:pt x="1889" y="1756"/>
                    <a:pt x="1925" y="1754"/>
                    <a:pt x="1961" y="1751"/>
                  </a:cubicBezTo>
                  <a:cubicBezTo>
                    <a:pt x="2376" y="1714"/>
                    <a:pt x="2709" y="1482"/>
                    <a:pt x="2951" y="1153"/>
                  </a:cubicBezTo>
                  <a:cubicBezTo>
                    <a:pt x="3153" y="878"/>
                    <a:pt x="3430" y="382"/>
                    <a:pt x="3172" y="74"/>
                  </a:cubicBezTo>
                  <a:cubicBezTo>
                    <a:pt x="3129" y="24"/>
                    <a:pt x="3061"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7"/>
            <p:cNvSpPr/>
            <p:nvPr/>
          </p:nvSpPr>
          <p:spPr>
            <a:xfrm>
              <a:off x="-2345975" y="3254575"/>
              <a:ext cx="87775" cy="45675"/>
            </a:xfrm>
            <a:custGeom>
              <a:avLst/>
              <a:gdLst/>
              <a:ahLst/>
              <a:cxnLst/>
              <a:rect l="l" t="t" r="r" b="b"/>
              <a:pathLst>
                <a:path w="3511" h="1827" extrusionOk="0">
                  <a:moveTo>
                    <a:pt x="2782" y="1"/>
                  </a:moveTo>
                  <a:cubicBezTo>
                    <a:pt x="2643" y="1"/>
                    <a:pt x="2502" y="109"/>
                    <a:pt x="2495" y="270"/>
                  </a:cubicBezTo>
                  <a:cubicBezTo>
                    <a:pt x="2473" y="759"/>
                    <a:pt x="1877" y="1292"/>
                    <a:pt x="1368" y="1292"/>
                  </a:cubicBezTo>
                  <a:cubicBezTo>
                    <a:pt x="1365" y="1292"/>
                    <a:pt x="1362" y="1292"/>
                    <a:pt x="1360" y="1292"/>
                  </a:cubicBezTo>
                  <a:cubicBezTo>
                    <a:pt x="1244" y="1290"/>
                    <a:pt x="1174" y="1260"/>
                    <a:pt x="1082" y="1207"/>
                  </a:cubicBezTo>
                  <a:cubicBezTo>
                    <a:pt x="968" y="1138"/>
                    <a:pt x="864" y="1054"/>
                    <a:pt x="774" y="958"/>
                  </a:cubicBezTo>
                  <a:cubicBezTo>
                    <a:pt x="686" y="866"/>
                    <a:pt x="605" y="758"/>
                    <a:pt x="555" y="640"/>
                  </a:cubicBezTo>
                  <a:cubicBezTo>
                    <a:pt x="535" y="594"/>
                    <a:pt x="525" y="545"/>
                    <a:pt x="526" y="494"/>
                  </a:cubicBezTo>
                  <a:cubicBezTo>
                    <a:pt x="529" y="428"/>
                    <a:pt x="570" y="371"/>
                    <a:pt x="562" y="301"/>
                  </a:cubicBezTo>
                  <a:cubicBezTo>
                    <a:pt x="551" y="209"/>
                    <a:pt x="478" y="105"/>
                    <a:pt x="379" y="105"/>
                  </a:cubicBezTo>
                  <a:cubicBezTo>
                    <a:pt x="361" y="105"/>
                    <a:pt x="342" y="109"/>
                    <a:pt x="322" y="117"/>
                  </a:cubicBezTo>
                  <a:cubicBezTo>
                    <a:pt x="1" y="246"/>
                    <a:pt x="58" y="706"/>
                    <a:pt x="176" y="960"/>
                  </a:cubicBezTo>
                  <a:cubicBezTo>
                    <a:pt x="308" y="1240"/>
                    <a:pt x="548" y="1483"/>
                    <a:pt x="805" y="1650"/>
                  </a:cubicBezTo>
                  <a:cubicBezTo>
                    <a:pt x="994" y="1774"/>
                    <a:pt x="1200" y="1827"/>
                    <a:pt x="1406" y="1827"/>
                  </a:cubicBezTo>
                  <a:cubicBezTo>
                    <a:pt x="1837" y="1827"/>
                    <a:pt x="2273" y="1595"/>
                    <a:pt x="2579" y="1286"/>
                  </a:cubicBezTo>
                  <a:cubicBezTo>
                    <a:pt x="2719" y="1148"/>
                    <a:pt x="2835" y="986"/>
                    <a:pt x="2922" y="807"/>
                  </a:cubicBezTo>
                  <a:cubicBezTo>
                    <a:pt x="3029" y="899"/>
                    <a:pt x="3132" y="993"/>
                    <a:pt x="3265" y="1046"/>
                  </a:cubicBezTo>
                  <a:cubicBezTo>
                    <a:pt x="3282" y="1053"/>
                    <a:pt x="3300" y="1056"/>
                    <a:pt x="3317" y="1056"/>
                  </a:cubicBezTo>
                  <a:cubicBezTo>
                    <a:pt x="3414" y="1056"/>
                    <a:pt x="3511" y="960"/>
                    <a:pt x="3504" y="865"/>
                  </a:cubicBezTo>
                  <a:cubicBezTo>
                    <a:pt x="3482" y="542"/>
                    <a:pt x="3146" y="394"/>
                    <a:pt x="3000" y="133"/>
                  </a:cubicBezTo>
                  <a:cubicBezTo>
                    <a:pt x="2949" y="41"/>
                    <a:pt x="2866" y="1"/>
                    <a:pt x="2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7"/>
            <p:cNvSpPr/>
            <p:nvPr/>
          </p:nvSpPr>
          <p:spPr>
            <a:xfrm>
              <a:off x="-2487450" y="3303150"/>
              <a:ext cx="262550" cy="80050"/>
            </a:xfrm>
            <a:custGeom>
              <a:avLst/>
              <a:gdLst/>
              <a:ahLst/>
              <a:cxnLst/>
              <a:rect l="l" t="t" r="r" b="b"/>
              <a:pathLst>
                <a:path w="10502" h="3202" extrusionOk="0">
                  <a:moveTo>
                    <a:pt x="768" y="1"/>
                  </a:moveTo>
                  <a:cubicBezTo>
                    <a:pt x="753" y="1"/>
                    <a:pt x="738" y="1"/>
                    <a:pt x="722" y="2"/>
                  </a:cubicBezTo>
                  <a:cubicBezTo>
                    <a:pt x="679" y="5"/>
                    <a:pt x="639" y="17"/>
                    <a:pt x="602" y="37"/>
                  </a:cubicBezTo>
                  <a:cubicBezTo>
                    <a:pt x="564" y="53"/>
                    <a:pt x="528" y="74"/>
                    <a:pt x="494" y="94"/>
                  </a:cubicBezTo>
                  <a:cubicBezTo>
                    <a:pt x="409" y="151"/>
                    <a:pt x="329" y="216"/>
                    <a:pt x="258" y="289"/>
                  </a:cubicBezTo>
                  <a:cubicBezTo>
                    <a:pt x="189" y="358"/>
                    <a:pt x="126" y="433"/>
                    <a:pt x="71" y="513"/>
                  </a:cubicBezTo>
                  <a:cubicBezTo>
                    <a:pt x="45" y="553"/>
                    <a:pt x="27" y="597"/>
                    <a:pt x="16" y="642"/>
                  </a:cubicBezTo>
                  <a:cubicBezTo>
                    <a:pt x="4" y="678"/>
                    <a:pt x="1" y="715"/>
                    <a:pt x="8" y="752"/>
                  </a:cubicBezTo>
                  <a:cubicBezTo>
                    <a:pt x="9" y="755"/>
                    <a:pt x="11" y="759"/>
                    <a:pt x="12" y="762"/>
                  </a:cubicBezTo>
                  <a:lnTo>
                    <a:pt x="12" y="762"/>
                  </a:lnTo>
                  <a:cubicBezTo>
                    <a:pt x="12" y="764"/>
                    <a:pt x="14" y="766"/>
                    <a:pt x="15" y="768"/>
                  </a:cubicBezTo>
                  <a:cubicBezTo>
                    <a:pt x="20" y="782"/>
                    <a:pt x="26" y="796"/>
                    <a:pt x="33" y="810"/>
                  </a:cubicBezTo>
                  <a:cubicBezTo>
                    <a:pt x="50" y="848"/>
                    <a:pt x="85" y="864"/>
                    <a:pt x="122" y="864"/>
                  </a:cubicBezTo>
                  <a:cubicBezTo>
                    <a:pt x="151" y="864"/>
                    <a:pt x="180" y="855"/>
                    <a:pt x="204" y="839"/>
                  </a:cubicBezTo>
                  <a:lnTo>
                    <a:pt x="204" y="839"/>
                  </a:lnTo>
                  <a:cubicBezTo>
                    <a:pt x="202" y="840"/>
                    <a:pt x="200" y="842"/>
                    <a:pt x="201" y="842"/>
                  </a:cubicBezTo>
                  <a:cubicBezTo>
                    <a:pt x="202" y="842"/>
                    <a:pt x="203" y="841"/>
                    <a:pt x="207" y="838"/>
                  </a:cubicBezTo>
                  <a:cubicBezTo>
                    <a:pt x="210" y="838"/>
                    <a:pt x="210" y="836"/>
                    <a:pt x="212" y="834"/>
                  </a:cubicBezTo>
                  <a:cubicBezTo>
                    <a:pt x="214" y="833"/>
                    <a:pt x="214" y="833"/>
                    <a:pt x="215" y="833"/>
                  </a:cubicBezTo>
                  <a:cubicBezTo>
                    <a:pt x="218" y="830"/>
                    <a:pt x="218" y="829"/>
                    <a:pt x="218" y="829"/>
                  </a:cubicBezTo>
                  <a:lnTo>
                    <a:pt x="218" y="829"/>
                  </a:lnTo>
                  <a:cubicBezTo>
                    <a:pt x="236" y="817"/>
                    <a:pt x="252" y="802"/>
                    <a:pt x="265" y="785"/>
                  </a:cubicBezTo>
                  <a:lnTo>
                    <a:pt x="274" y="771"/>
                  </a:lnTo>
                  <a:cubicBezTo>
                    <a:pt x="276" y="768"/>
                    <a:pt x="278" y="764"/>
                    <a:pt x="280" y="761"/>
                  </a:cubicBezTo>
                  <a:cubicBezTo>
                    <a:pt x="281" y="760"/>
                    <a:pt x="282" y="759"/>
                    <a:pt x="283" y="757"/>
                  </a:cubicBezTo>
                  <a:lnTo>
                    <a:pt x="283" y="757"/>
                  </a:lnTo>
                  <a:cubicBezTo>
                    <a:pt x="282" y="758"/>
                    <a:pt x="282" y="759"/>
                    <a:pt x="281" y="760"/>
                  </a:cubicBezTo>
                  <a:cubicBezTo>
                    <a:pt x="282" y="759"/>
                    <a:pt x="284" y="757"/>
                    <a:pt x="284" y="756"/>
                  </a:cubicBezTo>
                  <a:lnTo>
                    <a:pt x="284" y="756"/>
                  </a:lnTo>
                  <a:cubicBezTo>
                    <a:pt x="284" y="756"/>
                    <a:pt x="284" y="756"/>
                    <a:pt x="284" y="756"/>
                  </a:cubicBezTo>
                  <a:lnTo>
                    <a:pt x="284" y="756"/>
                  </a:lnTo>
                  <a:cubicBezTo>
                    <a:pt x="291" y="749"/>
                    <a:pt x="296" y="742"/>
                    <a:pt x="302" y="737"/>
                  </a:cubicBezTo>
                  <a:cubicBezTo>
                    <a:pt x="318" y="716"/>
                    <a:pt x="335" y="693"/>
                    <a:pt x="350" y="671"/>
                  </a:cubicBezTo>
                  <a:cubicBezTo>
                    <a:pt x="357" y="664"/>
                    <a:pt x="363" y="656"/>
                    <a:pt x="369" y="648"/>
                  </a:cubicBezTo>
                  <a:cubicBezTo>
                    <a:pt x="381" y="634"/>
                    <a:pt x="395" y="619"/>
                    <a:pt x="407" y="605"/>
                  </a:cubicBezTo>
                  <a:cubicBezTo>
                    <a:pt x="436" y="575"/>
                    <a:pt x="466" y="545"/>
                    <a:pt x="498" y="517"/>
                  </a:cubicBezTo>
                  <a:cubicBezTo>
                    <a:pt x="513" y="503"/>
                    <a:pt x="528" y="490"/>
                    <a:pt x="543" y="477"/>
                  </a:cubicBezTo>
                  <a:cubicBezTo>
                    <a:pt x="724" y="1223"/>
                    <a:pt x="1566" y="1836"/>
                    <a:pt x="2147" y="2237"/>
                  </a:cubicBezTo>
                  <a:cubicBezTo>
                    <a:pt x="2939" y="2784"/>
                    <a:pt x="3885" y="3091"/>
                    <a:pt x="4839" y="3179"/>
                  </a:cubicBezTo>
                  <a:cubicBezTo>
                    <a:pt x="5001" y="3194"/>
                    <a:pt x="5163" y="3201"/>
                    <a:pt x="5325" y="3201"/>
                  </a:cubicBezTo>
                  <a:cubicBezTo>
                    <a:pt x="6225" y="3201"/>
                    <a:pt x="7114" y="2978"/>
                    <a:pt x="7943" y="2630"/>
                  </a:cubicBezTo>
                  <a:cubicBezTo>
                    <a:pt x="8416" y="2431"/>
                    <a:pt x="8836" y="2180"/>
                    <a:pt x="9214" y="1830"/>
                  </a:cubicBezTo>
                  <a:cubicBezTo>
                    <a:pt x="9488" y="1576"/>
                    <a:pt x="9806" y="1246"/>
                    <a:pt x="9980" y="892"/>
                  </a:cubicBezTo>
                  <a:cubicBezTo>
                    <a:pt x="9984" y="901"/>
                    <a:pt x="9989" y="911"/>
                    <a:pt x="9995" y="921"/>
                  </a:cubicBezTo>
                  <a:cubicBezTo>
                    <a:pt x="10005" y="942"/>
                    <a:pt x="10015" y="963"/>
                    <a:pt x="10025" y="985"/>
                  </a:cubicBezTo>
                  <a:lnTo>
                    <a:pt x="10025" y="985"/>
                  </a:lnTo>
                  <a:cubicBezTo>
                    <a:pt x="10015" y="962"/>
                    <a:pt x="10010" y="954"/>
                    <a:pt x="10010" y="954"/>
                  </a:cubicBezTo>
                  <a:lnTo>
                    <a:pt x="10010" y="954"/>
                  </a:lnTo>
                  <a:cubicBezTo>
                    <a:pt x="10009" y="954"/>
                    <a:pt x="10036" y="1013"/>
                    <a:pt x="10042" y="1022"/>
                  </a:cubicBezTo>
                  <a:cubicBezTo>
                    <a:pt x="10048" y="1035"/>
                    <a:pt x="10055" y="1043"/>
                    <a:pt x="10062" y="1054"/>
                  </a:cubicBezTo>
                  <a:cubicBezTo>
                    <a:pt x="10091" y="1101"/>
                    <a:pt x="10120" y="1146"/>
                    <a:pt x="10169" y="1175"/>
                  </a:cubicBezTo>
                  <a:cubicBezTo>
                    <a:pt x="10198" y="1190"/>
                    <a:pt x="10228" y="1201"/>
                    <a:pt x="10260" y="1209"/>
                  </a:cubicBezTo>
                  <a:cubicBezTo>
                    <a:pt x="10273" y="1213"/>
                    <a:pt x="10287" y="1215"/>
                    <a:pt x="10301" y="1215"/>
                  </a:cubicBezTo>
                  <a:cubicBezTo>
                    <a:pt x="10338" y="1215"/>
                    <a:pt x="10374" y="1200"/>
                    <a:pt x="10400" y="1172"/>
                  </a:cubicBezTo>
                  <a:cubicBezTo>
                    <a:pt x="10421" y="1150"/>
                    <a:pt x="10440" y="1125"/>
                    <a:pt x="10458" y="1099"/>
                  </a:cubicBezTo>
                  <a:cubicBezTo>
                    <a:pt x="10502" y="1033"/>
                    <a:pt x="10486" y="955"/>
                    <a:pt x="10474" y="881"/>
                  </a:cubicBezTo>
                  <a:cubicBezTo>
                    <a:pt x="10463" y="812"/>
                    <a:pt x="10427" y="748"/>
                    <a:pt x="10392" y="689"/>
                  </a:cubicBezTo>
                  <a:cubicBezTo>
                    <a:pt x="10323" y="573"/>
                    <a:pt x="10224" y="480"/>
                    <a:pt x="10117" y="400"/>
                  </a:cubicBezTo>
                  <a:cubicBezTo>
                    <a:pt x="10021" y="330"/>
                    <a:pt x="9917" y="273"/>
                    <a:pt x="9804" y="230"/>
                  </a:cubicBezTo>
                  <a:cubicBezTo>
                    <a:pt x="9751" y="208"/>
                    <a:pt x="9696" y="189"/>
                    <a:pt x="9639" y="173"/>
                  </a:cubicBezTo>
                  <a:cubicBezTo>
                    <a:pt x="9602" y="161"/>
                    <a:pt x="9555" y="151"/>
                    <a:pt x="9509" y="151"/>
                  </a:cubicBezTo>
                  <a:cubicBezTo>
                    <a:pt x="9469" y="151"/>
                    <a:pt x="9430" y="159"/>
                    <a:pt x="9399" y="179"/>
                  </a:cubicBezTo>
                  <a:cubicBezTo>
                    <a:pt x="9365" y="201"/>
                    <a:pt x="9347" y="243"/>
                    <a:pt x="9358" y="282"/>
                  </a:cubicBezTo>
                  <a:cubicBezTo>
                    <a:pt x="9398" y="405"/>
                    <a:pt x="9546" y="457"/>
                    <a:pt x="9648" y="521"/>
                  </a:cubicBezTo>
                  <a:cubicBezTo>
                    <a:pt x="9363" y="815"/>
                    <a:pt x="9153" y="1179"/>
                    <a:pt x="8849" y="1464"/>
                  </a:cubicBezTo>
                  <a:cubicBezTo>
                    <a:pt x="8537" y="1758"/>
                    <a:pt x="8183" y="1976"/>
                    <a:pt x="7792" y="2147"/>
                  </a:cubicBezTo>
                  <a:cubicBezTo>
                    <a:pt x="6972" y="2504"/>
                    <a:pt x="6072" y="2731"/>
                    <a:pt x="5175" y="2731"/>
                  </a:cubicBezTo>
                  <a:cubicBezTo>
                    <a:pt x="5101" y="2731"/>
                    <a:pt x="5027" y="2729"/>
                    <a:pt x="4953" y="2726"/>
                  </a:cubicBezTo>
                  <a:cubicBezTo>
                    <a:pt x="3335" y="2657"/>
                    <a:pt x="1566" y="1766"/>
                    <a:pt x="755" y="326"/>
                  </a:cubicBezTo>
                  <a:cubicBezTo>
                    <a:pt x="759" y="324"/>
                    <a:pt x="763" y="321"/>
                    <a:pt x="767" y="318"/>
                  </a:cubicBezTo>
                  <a:cubicBezTo>
                    <a:pt x="803" y="295"/>
                    <a:pt x="836" y="269"/>
                    <a:pt x="867" y="238"/>
                  </a:cubicBezTo>
                  <a:cubicBezTo>
                    <a:pt x="910" y="204"/>
                    <a:pt x="915" y="134"/>
                    <a:pt x="896" y="87"/>
                  </a:cubicBezTo>
                  <a:cubicBezTo>
                    <a:pt x="874" y="37"/>
                    <a:pt x="825" y="2"/>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7"/>
            <p:cNvSpPr/>
            <p:nvPr/>
          </p:nvSpPr>
          <p:spPr>
            <a:xfrm>
              <a:off x="-2480600" y="3322150"/>
              <a:ext cx="175" cy="300"/>
            </a:xfrm>
            <a:custGeom>
              <a:avLst/>
              <a:gdLst/>
              <a:ahLst/>
              <a:cxnLst/>
              <a:rect l="l" t="t" r="r" b="b"/>
              <a:pathLst>
                <a:path w="7" h="12" extrusionOk="0">
                  <a:moveTo>
                    <a:pt x="7" y="0"/>
                  </a:moveTo>
                  <a:cubicBezTo>
                    <a:pt x="3" y="6"/>
                    <a:pt x="0" y="10"/>
                    <a:pt x="0" y="11"/>
                  </a:cubicBezTo>
                  <a:lnTo>
                    <a:pt x="7" y="1"/>
                  </a:lnTo>
                  <a:lnTo>
                    <a:pt x="7"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7"/>
            <p:cNvSpPr/>
            <p:nvPr/>
          </p:nvSpPr>
          <p:spPr>
            <a:xfrm>
              <a:off x="-2524925" y="3273000"/>
              <a:ext cx="46800" cy="28475"/>
            </a:xfrm>
            <a:custGeom>
              <a:avLst/>
              <a:gdLst/>
              <a:ahLst/>
              <a:cxnLst/>
              <a:rect l="l" t="t" r="r" b="b"/>
              <a:pathLst>
                <a:path w="1872" h="1139" extrusionOk="0">
                  <a:moveTo>
                    <a:pt x="936" y="0"/>
                  </a:moveTo>
                  <a:cubicBezTo>
                    <a:pt x="420" y="0"/>
                    <a:pt x="1" y="254"/>
                    <a:pt x="1" y="570"/>
                  </a:cubicBezTo>
                  <a:cubicBezTo>
                    <a:pt x="1" y="884"/>
                    <a:pt x="420" y="1138"/>
                    <a:pt x="936" y="1138"/>
                  </a:cubicBezTo>
                  <a:cubicBezTo>
                    <a:pt x="1453" y="1138"/>
                    <a:pt x="1872" y="884"/>
                    <a:pt x="1872" y="570"/>
                  </a:cubicBezTo>
                  <a:cubicBezTo>
                    <a:pt x="1872" y="254"/>
                    <a:pt x="1453" y="0"/>
                    <a:pt x="9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7"/>
            <p:cNvSpPr/>
            <p:nvPr/>
          </p:nvSpPr>
          <p:spPr>
            <a:xfrm>
              <a:off x="-2244725" y="3273000"/>
              <a:ext cx="46800" cy="28475"/>
            </a:xfrm>
            <a:custGeom>
              <a:avLst/>
              <a:gdLst/>
              <a:ahLst/>
              <a:cxnLst/>
              <a:rect l="l" t="t" r="r" b="b"/>
              <a:pathLst>
                <a:path w="1872" h="1139" extrusionOk="0">
                  <a:moveTo>
                    <a:pt x="937" y="0"/>
                  </a:moveTo>
                  <a:cubicBezTo>
                    <a:pt x="419" y="0"/>
                    <a:pt x="0" y="254"/>
                    <a:pt x="0" y="570"/>
                  </a:cubicBezTo>
                  <a:cubicBezTo>
                    <a:pt x="0" y="884"/>
                    <a:pt x="419" y="1138"/>
                    <a:pt x="937" y="1138"/>
                  </a:cubicBezTo>
                  <a:cubicBezTo>
                    <a:pt x="1453" y="1138"/>
                    <a:pt x="1872" y="884"/>
                    <a:pt x="1872" y="570"/>
                  </a:cubicBezTo>
                  <a:cubicBezTo>
                    <a:pt x="1872" y="254"/>
                    <a:pt x="1453" y="0"/>
                    <a:pt x="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7"/>
            <p:cNvSpPr/>
            <p:nvPr/>
          </p:nvSpPr>
          <p:spPr>
            <a:xfrm>
              <a:off x="-2723950" y="2982075"/>
              <a:ext cx="150" cy="200"/>
            </a:xfrm>
            <a:custGeom>
              <a:avLst/>
              <a:gdLst/>
              <a:ahLst/>
              <a:cxnLst/>
              <a:rect l="l" t="t" r="r" b="b"/>
              <a:pathLst>
                <a:path w="6" h="8" extrusionOk="0">
                  <a:moveTo>
                    <a:pt x="5" y="0"/>
                  </a:moveTo>
                  <a:cubicBezTo>
                    <a:pt x="4" y="1"/>
                    <a:pt x="4" y="1"/>
                    <a:pt x="4" y="2"/>
                  </a:cubicBezTo>
                  <a:lnTo>
                    <a:pt x="4" y="2"/>
                  </a:lnTo>
                  <a:lnTo>
                    <a:pt x="5" y="0"/>
                  </a:lnTo>
                  <a:close/>
                  <a:moveTo>
                    <a:pt x="4" y="2"/>
                  </a:moveTo>
                  <a:lnTo>
                    <a:pt x="2" y="4"/>
                  </a:lnTo>
                  <a:cubicBezTo>
                    <a:pt x="3" y="3"/>
                    <a:pt x="3" y="3"/>
                    <a:pt x="4" y="2"/>
                  </a:cubicBezTo>
                  <a:close/>
                  <a:moveTo>
                    <a:pt x="2" y="4"/>
                  </a:moveTo>
                  <a:lnTo>
                    <a:pt x="0" y="7"/>
                  </a:lnTo>
                  <a:lnTo>
                    <a:pt x="2" y="4"/>
                  </a:ln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3" name="Google Shape;3333;p47"/>
            <p:cNvGrpSpPr/>
            <p:nvPr/>
          </p:nvGrpSpPr>
          <p:grpSpPr>
            <a:xfrm>
              <a:off x="-2780600" y="2716550"/>
              <a:ext cx="849175" cy="518650"/>
              <a:chOff x="-2780600" y="2716550"/>
              <a:chExt cx="849175" cy="518650"/>
            </a:xfrm>
          </p:grpSpPr>
          <p:sp>
            <p:nvSpPr>
              <p:cNvPr id="3334" name="Google Shape;3334;p47"/>
              <p:cNvSpPr/>
              <p:nvPr/>
            </p:nvSpPr>
            <p:spPr>
              <a:xfrm>
                <a:off x="-2780600" y="3231425"/>
                <a:ext cx="4875" cy="3775"/>
              </a:xfrm>
              <a:custGeom>
                <a:avLst/>
                <a:gdLst/>
                <a:ahLst/>
                <a:cxnLst/>
                <a:rect l="l" t="t" r="r" b="b"/>
                <a:pathLst>
                  <a:path w="195" h="151" extrusionOk="0">
                    <a:moveTo>
                      <a:pt x="98" y="1"/>
                    </a:moveTo>
                    <a:cubicBezTo>
                      <a:pt x="2" y="1"/>
                      <a:pt x="0" y="150"/>
                      <a:pt x="98" y="150"/>
                    </a:cubicBezTo>
                    <a:cubicBezTo>
                      <a:pt x="194" y="150"/>
                      <a:pt x="194" y="1"/>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7"/>
              <p:cNvSpPr/>
              <p:nvPr/>
            </p:nvSpPr>
            <p:spPr>
              <a:xfrm>
                <a:off x="-2576225" y="3057150"/>
                <a:ext cx="11100" cy="8600"/>
              </a:xfrm>
              <a:custGeom>
                <a:avLst/>
                <a:gdLst/>
                <a:ahLst/>
                <a:cxnLst/>
                <a:rect l="l" t="t" r="r" b="b"/>
                <a:pathLst>
                  <a:path w="444" h="344" extrusionOk="0">
                    <a:moveTo>
                      <a:pt x="222" y="1"/>
                    </a:moveTo>
                    <a:cubicBezTo>
                      <a:pt x="1" y="1"/>
                      <a:pt x="1" y="344"/>
                      <a:pt x="222" y="344"/>
                    </a:cubicBezTo>
                    <a:cubicBezTo>
                      <a:pt x="444" y="344"/>
                      <a:pt x="443" y="1"/>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7"/>
              <p:cNvSpPr/>
              <p:nvPr/>
            </p:nvSpPr>
            <p:spPr>
              <a:xfrm>
                <a:off x="-2725550" y="2980400"/>
                <a:ext cx="10525" cy="10400"/>
              </a:xfrm>
              <a:custGeom>
                <a:avLst/>
                <a:gdLst/>
                <a:ahLst/>
                <a:cxnLst/>
                <a:rect l="l" t="t" r="r" b="b"/>
                <a:pathLst>
                  <a:path w="421" h="416" extrusionOk="0">
                    <a:moveTo>
                      <a:pt x="71" y="65"/>
                    </a:moveTo>
                    <a:lnTo>
                      <a:pt x="69" y="67"/>
                    </a:lnTo>
                    <a:cubicBezTo>
                      <a:pt x="70" y="67"/>
                      <a:pt x="71" y="66"/>
                      <a:pt x="71" y="65"/>
                    </a:cubicBezTo>
                    <a:close/>
                    <a:moveTo>
                      <a:pt x="48" y="95"/>
                    </a:moveTo>
                    <a:lnTo>
                      <a:pt x="48" y="95"/>
                    </a:lnTo>
                    <a:cubicBezTo>
                      <a:pt x="43" y="101"/>
                      <a:pt x="39" y="108"/>
                      <a:pt x="36" y="115"/>
                    </a:cubicBezTo>
                    <a:lnTo>
                      <a:pt x="36" y="115"/>
                    </a:lnTo>
                    <a:lnTo>
                      <a:pt x="40" y="104"/>
                    </a:lnTo>
                    <a:lnTo>
                      <a:pt x="48" y="95"/>
                    </a:lnTo>
                    <a:close/>
                    <a:moveTo>
                      <a:pt x="217" y="1"/>
                    </a:moveTo>
                    <a:cubicBezTo>
                      <a:pt x="208" y="1"/>
                      <a:pt x="199" y="2"/>
                      <a:pt x="190" y="4"/>
                    </a:cubicBezTo>
                    <a:cubicBezTo>
                      <a:pt x="183" y="4"/>
                      <a:pt x="178" y="9"/>
                      <a:pt x="171" y="11"/>
                    </a:cubicBezTo>
                    <a:cubicBezTo>
                      <a:pt x="165" y="11"/>
                      <a:pt x="160" y="11"/>
                      <a:pt x="154" y="12"/>
                    </a:cubicBezTo>
                    <a:lnTo>
                      <a:pt x="123" y="26"/>
                    </a:lnTo>
                    <a:cubicBezTo>
                      <a:pt x="120" y="27"/>
                      <a:pt x="117" y="27"/>
                      <a:pt x="114" y="29"/>
                    </a:cubicBezTo>
                    <a:lnTo>
                      <a:pt x="113" y="30"/>
                    </a:lnTo>
                    <a:lnTo>
                      <a:pt x="105" y="33"/>
                    </a:lnTo>
                    <a:cubicBezTo>
                      <a:pt x="101" y="35"/>
                      <a:pt x="98" y="41"/>
                      <a:pt x="94" y="45"/>
                    </a:cubicBezTo>
                    <a:lnTo>
                      <a:pt x="73" y="60"/>
                    </a:lnTo>
                    <a:cubicBezTo>
                      <a:pt x="72" y="61"/>
                      <a:pt x="72" y="63"/>
                      <a:pt x="71" y="65"/>
                    </a:cubicBezTo>
                    <a:lnTo>
                      <a:pt x="71" y="65"/>
                    </a:lnTo>
                    <a:lnTo>
                      <a:pt x="72" y="64"/>
                    </a:lnTo>
                    <a:lnTo>
                      <a:pt x="81" y="56"/>
                    </a:lnTo>
                    <a:lnTo>
                      <a:pt x="81" y="56"/>
                    </a:lnTo>
                    <a:cubicBezTo>
                      <a:pt x="74" y="63"/>
                      <a:pt x="67" y="70"/>
                      <a:pt x="61" y="77"/>
                    </a:cubicBezTo>
                    <a:lnTo>
                      <a:pt x="61" y="77"/>
                    </a:lnTo>
                    <a:cubicBezTo>
                      <a:pt x="50" y="86"/>
                      <a:pt x="40" y="95"/>
                      <a:pt x="32" y="107"/>
                    </a:cubicBezTo>
                    <a:cubicBezTo>
                      <a:pt x="17" y="130"/>
                      <a:pt x="9" y="156"/>
                      <a:pt x="7" y="184"/>
                    </a:cubicBezTo>
                    <a:cubicBezTo>
                      <a:pt x="0" y="210"/>
                      <a:pt x="2" y="239"/>
                      <a:pt x="11" y="265"/>
                    </a:cubicBezTo>
                    <a:cubicBezTo>
                      <a:pt x="27" y="315"/>
                      <a:pt x="61" y="359"/>
                      <a:pt x="105" y="388"/>
                    </a:cubicBezTo>
                    <a:cubicBezTo>
                      <a:pt x="136" y="406"/>
                      <a:pt x="172" y="416"/>
                      <a:pt x="208" y="416"/>
                    </a:cubicBezTo>
                    <a:lnTo>
                      <a:pt x="210" y="416"/>
                    </a:lnTo>
                    <a:lnTo>
                      <a:pt x="264" y="409"/>
                    </a:lnTo>
                    <a:lnTo>
                      <a:pt x="267" y="409"/>
                    </a:lnTo>
                    <a:cubicBezTo>
                      <a:pt x="275" y="405"/>
                      <a:pt x="283" y="402"/>
                      <a:pt x="291" y="398"/>
                    </a:cubicBezTo>
                    <a:cubicBezTo>
                      <a:pt x="300" y="395"/>
                      <a:pt x="308" y="391"/>
                      <a:pt x="316" y="387"/>
                    </a:cubicBezTo>
                    <a:cubicBezTo>
                      <a:pt x="331" y="379"/>
                      <a:pt x="346" y="368"/>
                      <a:pt x="359" y="355"/>
                    </a:cubicBezTo>
                    <a:cubicBezTo>
                      <a:pt x="360" y="354"/>
                      <a:pt x="390" y="314"/>
                      <a:pt x="390" y="313"/>
                    </a:cubicBezTo>
                    <a:cubicBezTo>
                      <a:pt x="400" y="298"/>
                      <a:pt x="407" y="281"/>
                      <a:pt x="412" y="263"/>
                    </a:cubicBezTo>
                    <a:lnTo>
                      <a:pt x="412" y="262"/>
                    </a:lnTo>
                    <a:cubicBezTo>
                      <a:pt x="412" y="261"/>
                      <a:pt x="419" y="210"/>
                      <a:pt x="419" y="207"/>
                    </a:cubicBezTo>
                    <a:lnTo>
                      <a:pt x="419" y="206"/>
                    </a:lnTo>
                    <a:cubicBezTo>
                      <a:pt x="421" y="177"/>
                      <a:pt x="415" y="149"/>
                      <a:pt x="403" y="126"/>
                    </a:cubicBezTo>
                    <a:cubicBezTo>
                      <a:pt x="394" y="100"/>
                      <a:pt x="379" y="78"/>
                      <a:pt x="360" y="60"/>
                    </a:cubicBezTo>
                    <a:lnTo>
                      <a:pt x="319" y="29"/>
                    </a:lnTo>
                    <a:cubicBezTo>
                      <a:pt x="297" y="13"/>
                      <a:pt x="271" y="5"/>
                      <a:pt x="243" y="4"/>
                    </a:cubicBezTo>
                    <a:cubicBezTo>
                      <a:pt x="235" y="2"/>
                      <a:pt x="226" y="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7"/>
              <p:cNvSpPr/>
              <p:nvPr/>
            </p:nvSpPr>
            <p:spPr>
              <a:xfrm>
                <a:off x="-2386675" y="2894675"/>
                <a:ext cx="10325" cy="8025"/>
              </a:xfrm>
              <a:custGeom>
                <a:avLst/>
                <a:gdLst/>
                <a:ahLst/>
                <a:cxnLst/>
                <a:rect l="l" t="t" r="r" b="b"/>
                <a:pathLst>
                  <a:path w="413" h="321" extrusionOk="0">
                    <a:moveTo>
                      <a:pt x="206" y="1"/>
                    </a:moveTo>
                    <a:cubicBezTo>
                      <a:pt x="1" y="1"/>
                      <a:pt x="1" y="321"/>
                      <a:pt x="206" y="321"/>
                    </a:cubicBezTo>
                    <a:cubicBezTo>
                      <a:pt x="412" y="321"/>
                      <a:pt x="412"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7"/>
              <p:cNvSpPr/>
              <p:nvPr/>
            </p:nvSpPr>
            <p:spPr>
              <a:xfrm>
                <a:off x="-2216025" y="3070200"/>
                <a:ext cx="10750" cy="10725"/>
              </a:xfrm>
              <a:custGeom>
                <a:avLst/>
                <a:gdLst/>
                <a:ahLst/>
                <a:cxnLst/>
                <a:rect l="l" t="t" r="r" b="b"/>
                <a:pathLst>
                  <a:path w="430" h="429" extrusionOk="0">
                    <a:moveTo>
                      <a:pt x="214" y="0"/>
                    </a:moveTo>
                    <a:cubicBezTo>
                      <a:pt x="158" y="3"/>
                      <a:pt x="104" y="25"/>
                      <a:pt x="63" y="64"/>
                    </a:cubicBezTo>
                    <a:cubicBezTo>
                      <a:pt x="25" y="105"/>
                      <a:pt x="3" y="158"/>
                      <a:pt x="0" y="215"/>
                    </a:cubicBezTo>
                    <a:lnTo>
                      <a:pt x="8" y="271"/>
                    </a:lnTo>
                    <a:cubicBezTo>
                      <a:pt x="18" y="306"/>
                      <a:pt x="37" y="339"/>
                      <a:pt x="63" y="366"/>
                    </a:cubicBezTo>
                    <a:lnTo>
                      <a:pt x="107" y="400"/>
                    </a:lnTo>
                    <a:cubicBezTo>
                      <a:pt x="140" y="419"/>
                      <a:pt x="177" y="429"/>
                      <a:pt x="214" y="429"/>
                    </a:cubicBezTo>
                    <a:cubicBezTo>
                      <a:pt x="271" y="426"/>
                      <a:pt x="324" y="404"/>
                      <a:pt x="367" y="366"/>
                    </a:cubicBezTo>
                    <a:cubicBezTo>
                      <a:pt x="387" y="348"/>
                      <a:pt x="402" y="323"/>
                      <a:pt x="411" y="297"/>
                    </a:cubicBezTo>
                    <a:cubicBezTo>
                      <a:pt x="424" y="272"/>
                      <a:pt x="430" y="243"/>
                      <a:pt x="428" y="215"/>
                    </a:cubicBezTo>
                    <a:cubicBezTo>
                      <a:pt x="427" y="195"/>
                      <a:pt x="424" y="176"/>
                      <a:pt x="422" y="157"/>
                    </a:cubicBezTo>
                    <a:cubicBezTo>
                      <a:pt x="412" y="121"/>
                      <a:pt x="393" y="90"/>
                      <a:pt x="367" y="64"/>
                    </a:cubicBezTo>
                    <a:lnTo>
                      <a:pt x="323" y="29"/>
                    </a:lnTo>
                    <a:cubicBezTo>
                      <a:pt x="290" y="10"/>
                      <a:pt x="253" y="0"/>
                      <a:pt x="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7"/>
              <p:cNvSpPr/>
              <p:nvPr/>
            </p:nvSpPr>
            <p:spPr>
              <a:xfrm>
                <a:off x="-2048250" y="3213250"/>
                <a:ext cx="6775" cy="6925"/>
              </a:xfrm>
              <a:custGeom>
                <a:avLst/>
                <a:gdLst/>
                <a:ahLst/>
                <a:cxnLst/>
                <a:rect l="l" t="t" r="r" b="b"/>
                <a:pathLst>
                  <a:path w="271" h="277" extrusionOk="0">
                    <a:moveTo>
                      <a:pt x="135" y="0"/>
                    </a:moveTo>
                    <a:cubicBezTo>
                      <a:pt x="65" y="0"/>
                      <a:pt x="9" y="58"/>
                      <a:pt x="9" y="126"/>
                    </a:cubicBezTo>
                    <a:cubicBezTo>
                      <a:pt x="9" y="135"/>
                      <a:pt x="8" y="144"/>
                      <a:pt x="8" y="153"/>
                    </a:cubicBezTo>
                    <a:cubicBezTo>
                      <a:pt x="1" y="235"/>
                      <a:pt x="68" y="276"/>
                      <a:pt x="135" y="276"/>
                    </a:cubicBezTo>
                    <a:cubicBezTo>
                      <a:pt x="203" y="276"/>
                      <a:pt x="270" y="235"/>
                      <a:pt x="264" y="153"/>
                    </a:cubicBezTo>
                    <a:lnTo>
                      <a:pt x="262" y="126"/>
                    </a:lnTo>
                    <a:cubicBezTo>
                      <a:pt x="262" y="58"/>
                      <a:pt x="205"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7"/>
              <p:cNvSpPr/>
              <p:nvPr/>
            </p:nvSpPr>
            <p:spPr>
              <a:xfrm>
                <a:off x="-1940650" y="2885950"/>
                <a:ext cx="9225" cy="9175"/>
              </a:xfrm>
              <a:custGeom>
                <a:avLst/>
                <a:gdLst/>
                <a:ahLst/>
                <a:cxnLst/>
                <a:rect l="l" t="t" r="r" b="b"/>
                <a:pathLst>
                  <a:path w="369" h="367" extrusionOk="0">
                    <a:moveTo>
                      <a:pt x="191" y="1"/>
                    </a:moveTo>
                    <a:cubicBezTo>
                      <a:pt x="188" y="1"/>
                      <a:pt x="186" y="1"/>
                      <a:pt x="183" y="1"/>
                    </a:cubicBezTo>
                    <a:lnTo>
                      <a:pt x="135" y="8"/>
                    </a:lnTo>
                    <a:cubicBezTo>
                      <a:pt x="112" y="14"/>
                      <a:pt x="90" y="24"/>
                      <a:pt x="72" y="41"/>
                    </a:cubicBezTo>
                    <a:cubicBezTo>
                      <a:pt x="53" y="53"/>
                      <a:pt x="36" y="71"/>
                      <a:pt x="25" y="92"/>
                    </a:cubicBezTo>
                    <a:lnTo>
                      <a:pt x="6" y="136"/>
                    </a:lnTo>
                    <a:cubicBezTo>
                      <a:pt x="5" y="152"/>
                      <a:pt x="2" y="169"/>
                      <a:pt x="0" y="185"/>
                    </a:cubicBezTo>
                    <a:cubicBezTo>
                      <a:pt x="0" y="217"/>
                      <a:pt x="9" y="250"/>
                      <a:pt x="25" y="277"/>
                    </a:cubicBezTo>
                    <a:cubicBezTo>
                      <a:pt x="25" y="278"/>
                      <a:pt x="27" y="280"/>
                      <a:pt x="28" y="283"/>
                    </a:cubicBezTo>
                    <a:cubicBezTo>
                      <a:pt x="31" y="289"/>
                      <a:pt x="35" y="295"/>
                      <a:pt x="39" y="299"/>
                    </a:cubicBezTo>
                    <a:cubicBezTo>
                      <a:pt x="46" y="310"/>
                      <a:pt x="55" y="320"/>
                      <a:pt x="68" y="327"/>
                    </a:cubicBezTo>
                    <a:cubicBezTo>
                      <a:pt x="73" y="332"/>
                      <a:pt x="79" y="336"/>
                      <a:pt x="86" y="340"/>
                    </a:cubicBezTo>
                    <a:lnTo>
                      <a:pt x="88" y="342"/>
                    </a:lnTo>
                    <a:lnTo>
                      <a:pt x="90" y="342"/>
                    </a:lnTo>
                    <a:cubicBezTo>
                      <a:pt x="92" y="343"/>
                      <a:pt x="129" y="358"/>
                      <a:pt x="134" y="359"/>
                    </a:cubicBezTo>
                    <a:cubicBezTo>
                      <a:pt x="148" y="364"/>
                      <a:pt x="162" y="367"/>
                      <a:pt x="177" y="367"/>
                    </a:cubicBezTo>
                    <a:cubicBezTo>
                      <a:pt x="187" y="367"/>
                      <a:pt x="196" y="366"/>
                      <a:pt x="206" y="364"/>
                    </a:cubicBezTo>
                    <a:cubicBezTo>
                      <a:pt x="231" y="362"/>
                      <a:pt x="254" y="355"/>
                      <a:pt x="275" y="342"/>
                    </a:cubicBezTo>
                    <a:lnTo>
                      <a:pt x="312" y="313"/>
                    </a:lnTo>
                    <a:lnTo>
                      <a:pt x="341" y="276"/>
                    </a:lnTo>
                    <a:cubicBezTo>
                      <a:pt x="355" y="255"/>
                      <a:pt x="361" y="232"/>
                      <a:pt x="363" y="207"/>
                    </a:cubicBezTo>
                    <a:cubicBezTo>
                      <a:pt x="368" y="184"/>
                      <a:pt x="367" y="159"/>
                      <a:pt x="360" y="136"/>
                    </a:cubicBezTo>
                    <a:lnTo>
                      <a:pt x="342" y="92"/>
                    </a:lnTo>
                    <a:cubicBezTo>
                      <a:pt x="331" y="71"/>
                      <a:pt x="315" y="53"/>
                      <a:pt x="294" y="41"/>
                    </a:cubicBezTo>
                    <a:cubicBezTo>
                      <a:pt x="283" y="29"/>
                      <a:pt x="270" y="20"/>
                      <a:pt x="254" y="16"/>
                    </a:cubicBezTo>
                    <a:cubicBezTo>
                      <a:pt x="235" y="6"/>
                      <a:pt x="213"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7"/>
              <p:cNvSpPr/>
              <p:nvPr/>
            </p:nvSpPr>
            <p:spPr>
              <a:xfrm>
                <a:off x="-2508675" y="2716550"/>
                <a:ext cx="9525" cy="10275"/>
              </a:xfrm>
              <a:custGeom>
                <a:avLst/>
                <a:gdLst/>
                <a:ahLst/>
                <a:cxnLst/>
                <a:rect l="l" t="t" r="r" b="b"/>
                <a:pathLst>
                  <a:path w="381" h="411" extrusionOk="0">
                    <a:moveTo>
                      <a:pt x="180" y="1"/>
                    </a:moveTo>
                    <a:cubicBezTo>
                      <a:pt x="172" y="1"/>
                      <a:pt x="164" y="2"/>
                      <a:pt x="157" y="4"/>
                    </a:cubicBezTo>
                    <a:cubicBezTo>
                      <a:pt x="133" y="5"/>
                      <a:pt x="110" y="12"/>
                      <a:pt x="91" y="24"/>
                    </a:cubicBezTo>
                    <a:lnTo>
                      <a:pt x="55" y="53"/>
                    </a:lnTo>
                    <a:cubicBezTo>
                      <a:pt x="45" y="64"/>
                      <a:pt x="36" y="77"/>
                      <a:pt x="28" y="89"/>
                    </a:cubicBezTo>
                    <a:cubicBezTo>
                      <a:pt x="14" y="108"/>
                      <a:pt x="7" y="131"/>
                      <a:pt x="6" y="155"/>
                    </a:cubicBezTo>
                    <a:cubicBezTo>
                      <a:pt x="0" y="178"/>
                      <a:pt x="2" y="203"/>
                      <a:pt x="10" y="225"/>
                    </a:cubicBezTo>
                    <a:cubicBezTo>
                      <a:pt x="11" y="232"/>
                      <a:pt x="13" y="240"/>
                      <a:pt x="14" y="247"/>
                    </a:cubicBezTo>
                    <a:cubicBezTo>
                      <a:pt x="24" y="280"/>
                      <a:pt x="40" y="310"/>
                      <a:pt x="63" y="333"/>
                    </a:cubicBezTo>
                    <a:lnTo>
                      <a:pt x="70" y="340"/>
                    </a:lnTo>
                    <a:cubicBezTo>
                      <a:pt x="74" y="344"/>
                      <a:pt x="80" y="350"/>
                      <a:pt x="84" y="354"/>
                    </a:cubicBezTo>
                    <a:cubicBezTo>
                      <a:pt x="98" y="368"/>
                      <a:pt x="116" y="380"/>
                      <a:pt x="133" y="388"/>
                    </a:cubicBezTo>
                    <a:cubicBezTo>
                      <a:pt x="158" y="402"/>
                      <a:pt x="187" y="410"/>
                      <a:pt x="216" y="410"/>
                    </a:cubicBezTo>
                    <a:cubicBezTo>
                      <a:pt x="218" y="410"/>
                      <a:pt x="220" y="410"/>
                      <a:pt x="222" y="410"/>
                    </a:cubicBezTo>
                    <a:cubicBezTo>
                      <a:pt x="242" y="410"/>
                      <a:pt x="260" y="405"/>
                      <a:pt x="277" y="396"/>
                    </a:cubicBezTo>
                    <a:cubicBezTo>
                      <a:pt x="298" y="390"/>
                      <a:pt x="316" y="377"/>
                      <a:pt x="330" y="362"/>
                    </a:cubicBezTo>
                    <a:cubicBezTo>
                      <a:pt x="349" y="341"/>
                      <a:pt x="364" y="317"/>
                      <a:pt x="371" y="291"/>
                    </a:cubicBezTo>
                    <a:cubicBezTo>
                      <a:pt x="376" y="270"/>
                      <a:pt x="379" y="249"/>
                      <a:pt x="380" y="229"/>
                    </a:cubicBezTo>
                    <a:cubicBezTo>
                      <a:pt x="379" y="208"/>
                      <a:pt x="376" y="186"/>
                      <a:pt x="372" y="166"/>
                    </a:cubicBezTo>
                    <a:cubicBezTo>
                      <a:pt x="372" y="162"/>
                      <a:pt x="371" y="159"/>
                      <a:pt x="371" y="156"/>
                    </a:cubicBezTo>
                    <a:cubicBezTo>
                      <a:pt x="368" y="148"/>
                      <a:pt x="364" y="140"/>
                      <a:pt x="361" y="133"/>
                    </a:cubicBezTo>
                    <a:cubicBezTo>
                      <a:pt x="353" y="109"/>
                      <a:pt x="341" y="89"/>
                      <a:pt x="323" y="74"/>
                    </a:cubicBezTo>
                    <a:lnTo>
                      <a:pt x="319" y="68"/>
                    </a:lnTo>
                    <a:cubicBezTo>
                      <a:pt x="315" y="63"/>
                      <a:pt x="310" y="57"/>
                      <a:pt x="306" y="53"/>
                    </a:cubicBezTo>
                    <a:lnTo>
                      <a:pt x="271" y="24"/>
                    </a:lnTo>
                    <a:cubicBezTo>
                      <a:pt x="250" y="12"/>
                      <a:pt x="228" y="5"/>
                      <a:pt x="205" y="4"/>
                    </a:cubicBezTo>
                    <a:cubicBezTo>
                      <a:pt x="196" y="2"/>
                      <a:pt x="188" y="1"/>
                      <a:pt x="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2" name="Google Shape;3342;p47"/>
            <p:cNvSpPr/>
            <p:nvPr/>
          </p:nvSpPr>
          <p:spPr>
            <a:xfrm>
              <a:off x="-2196925" y="3315925"/>
              <a:ext cx="122275" cy="71100"/>
            </a:xfrm>
            <a:custGeom>
              <a:avLst/>
              <a:gdLst/>
              <a:ahLst/>
              <a:cxnLst/>
              <a:rect l="l" t="t" r="r" b="b"/>
              <a:pathLst>
                <a:path w="4891" h="2844" extrusionOk="0">
                  <a:moveTo>
                    <a:pt x="2705" y="1"/>
                  </a:moveTo>
                  <a:cubicBezTo>
                    <a:pt x="2277" y="1"/>
                    <a:pt x="1937" y="350"/>
                    <a:pt x="1794" y="749"/>
                  </a:cubicBezTo>
                  <a:cubicBezTo>
                    <a:pt x="1725" y="701"/>
                    <a:pt x="1643" y="673"/>
                    <a:pt x="1548" y="673"/>
                  </a:cubicBezTo>
                  <a:cubicBezTo>
                    <a:pt x="1519" y="673"/>
                    <a:pt x="1489" y="676"/>
                    <a:pt x="1457" y="682"/>
                  </a:cubicBezTo>
                  <a:cubicBezTo>
                    <a:pt x="1238" y="717"/>
                    <a:pt x="1076" y="860"/>
                    <a:pt x="981" y="1044"/>
                  </a:cubicBezTo>
                  <a:cubicBezTo>
                    <a:pt x="914" y="974"/>
                    <a:pt x="831" y="928"/>
                    <a:pt x="742" y="928"/>
                  </a:cubicBezTo>
                  <a:cubicBezTo>
                    <a:pt x="674" y="928"/>
                    <a:pt x="602" y="954"/>
                    <a:pt x="529" y="1018"/>
                  </a:cubicBezTo>
                  <a:cubicBezTo>
                    <a:pt x="402" y="1130"/>
                    <a:pt x="337" y="1299"/>
                    <a:pt x="338" y="1467"/>
                  </a:cubicBezTo>
                  <a:cubicBezTo>
                    <a:pt x="137" y="1479"/>
                    <a:pt x="1" y="1718"/>
                    <a:pt x="95" y="1938"/>
                  </a:cubicBezTo>
                  <a:cubicBezTo>
                    <a:pt x="176" y="2125"/>
                    <a:pt x="335" y="2179"/>
                    <a:pt x="508" y="2179"/>
                  </a:cubicBezTo>
                  <a:cubicBezTo>
                    <a:pt x="606" y="2179"/>
                    <a:pt x="707" y="2162"/>
                    <a:pt x="802" y="2142"/>
                  </a:cubicBezTo>
                  <a:cubicBezTo>
                    <a:pt x="859" y="2449"/>
                    <a:pt x="1169" y="2588"/>
                    <a:pt x="1491" y="2588"/>
                  </a:cubicBezTo>
                  <a:cubicBezTo>
                    <a:pt x="1695" y="2588"/>
                    <a:pt x="1904" y="2532"/>
                    <a:pt x="2056" y="2428"/>
                  </a:cubicBezTo>
                  <a:cubicBezTo>
                    <a:pt x="2234" y="2706"/>
                    <a:pt x="2548" y="2844"/>
                    <a:pt x="2858" y="2844"/>
                  </a:cubicBezTo>
                  <a:cubicBezTo>
                    <a:pt x="3225" y="2844"/>
                    <a:pt x="3586" y="2650"/>
                    <a:pt x="3709" y="2267"/>
                  </a:cubicBezTo>
                  <a:cubicBezTo>
                    <a:pt x="3810" y="2296"/>
                    <a:pt x="3923" y="2312"/>
                    <a:pt x="4037" y="2312"/>
                  </a:cubicBezTo>
                  <a:cubicBezTo>
                    <a:pt x="4332" y="2312"/>
                    <a:pt x="4633" y="2205"/>
                    <a:pt x="4744" y="1943"/>
                  </a:cubicBezTo>
                  <a:cubicBezTo>
                    <a:pt x="4891" y="1593"/>
                    <a:pt x="4571" y="1329"/>
                    <a:pt x="4243" y="1270"/>
                  </a:cubicBezTo>
                  <a:cubicBezTo>
                    <a:pt x="4293" y="1125"/>
                    <a:pt x="4256" y="959"/>
                    <a:pt x="4118" y="828"/>
                  </a:cubicBezTo>
                  <a:cubicBezTo>
                    <a:pt x="4008" y="726"/>
                    <a:pt x="3892" y="685"/>
                    <a:pt x="3775" y="685"/>
                  </a:cubicBezTo>
                  <a:cubicBezTo>
                    <a:pt x="3617" y="685"/>
                    <a:pt x="3458" y="759"/>
                    <a:pt x="3312" y="852"/>
                  </a:cubicBezTo>
                  <a:cubicBezTo>
                    <a:pt x="3302" y="452"/>
                    <a:pt x="3194" y="6"/>
                    <a:pt x="2715" y="1"/>
                  </a:cubicBezTo>
                  <a:cubicBezTo>
                    <a:pt x="2711" y="1"/>
                    <a:pt x="2708" y="1"/>
                    <a:pt x="2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7"/>
            <p:cNvSpPr/>
            <p:nvPr/>
          </p:nvSpPr>
          <p:spPr>
            <a:xfrm>
              <a:off x="-2626700" y="3441925"/>
              <a:ext cx="178375" cy="103700"/>
            </a:xfrm>
            <a:custGeom>
              <a:avLst/>
              <a:gdLst/>
              <a:ahLst/>
              <a:cxnLst/>
              <a:rect l="l" t="t" r="r" b="b"/>
              <a:pathLst>
                <a:path w="7135" h="4148" extrusionOk="0">
                  <a:moveTo>
                    <a:pt x="3192" y="0"/>
                  </a:moveTo>
                  <a:cubicBezTo>
                    <a:pt x="3187" y="0"/>
                    <a:pt x="3182" y="0"/>
                    <a:pt x="3177" y="0"/>
                  </a:cubicBezTo>
                  <a:cubicBezTo>
                    <a:pt x="2477" y="8"/>
                    <a:pt x="2319" y="659"/>
                    <a:pt x="2305" y="1241"/>
                  </a:cubicBezTo>
                  <a:cubicBezTo>
                    <a:pt x="2092" y="1105"/>
                    <a:pt x="1859" y="998"/>
                    <a:pt x="1629" y="998"/>
                  </a:cubicBezTo>
                  <a:cubicBezTo>
                    <a:pt x="1458" y="998"/>
                    <a:pt x="1289" y="1057"/>
                    <a:pt x="1130" y="1207"/>
                  </a:cubicBezTo>
                  <a:cubicBezTo>
                    <a:pt x="928" y="1398"/>
                    <a:pt x="875" y="1639"/>
                    <a:pt x="947" y="1852"/>
                  </a:cubicBezTo>
                  <a:cubicBezTo>
                    <a:pt x="468" y="1937"/>
                    <a:pt x="0" y="2323"/>
                    <a:pt x="216" y="2835"/>
                  </a:cubicBezTo>
                  <a:cubicBezTo>
                    <a:pt x="377" y="3217"/>
                    <a:pt x="817" y="3372"/>
                    <a:pt x="1247" y="3372"/>
                  </a:cubicBezTo>
                  <a:cubicBezTo>
                    <a:pt x="1414" y="3372"/>
                    <a:pt x="1579" y="3349"/>
                    <a:pt x="1726" y="3307"/>
                  </a:cubicBezTo>
                  <a:cubicBezTo>
                    <a:pt x="1905" y="3866"/>
                    <a:pt x="2431" y="4147"/>
                    <a:pt x="2966" y="4147"/>
                  </a:cubicBezTo>
                  <a:cubicBezTo>
                    <a:pt x="3419" y="4147"/>
                    <a:pt x="3877" y="3946"/>
                    <a:pt x="4136" y="3539"/>
                  </a:cubicBezTo>
                  <a:cubicBezTo>
                    <a:pt x="4358" y="3692"/>
                    <a:pt x="4663" y="3774"/>
                    <a:pt x="4961" y="3774"/>
                  </a:cubicBezTo>
                  <a:cubicBezTo>
                    <a:pt x="5431" y="3774"/>
                    <a:pt x="5883" y="3571"/>
                    <a:pt x="5966" y="3125"/>
                  </a:cubicBezTo>
                  <a:cubicBezTo>
                    <a:pt x="6104" y="3154"/>
                    <a:pt x="6252" y="3178"/>
                    <a:pt x="6393" y="3178"/>
                  </a:cubicBezTo>
                  <a:cubicBezTo>
                    <a:pt x="6647" y="3178"/>
                    <a:pt x="6880" y="3099"/>
                    <a:pt x="6997" y="2825"/>
                  </a:cubicBezTo>
                  <a:cubicBezTo>
                    <a:pt x="7135" y="2506"/>
                    <a:pt x="6937" y="2157"/>
                    <a:pt x="6643" y="2138"/>
                  </a:cubicBezTo>
                  <a:cubicBezTo>
                    <a:pt x="6644" y="1893"/>
                    <a:pt x="6551" y="1648"/>
                    <a:pt x="6364" y="1484"/>
                  </a:cubicBezTo>
                  <a:cubicBezTo>
                    <a:pt x="6259" y="1391"/>
                    <a:pt x="6153" y="1352"/>
                    <a:pt x="6054" y="1352"/>
                  </a:cubicBezTo>
                  <a:cubicBezTo>
                    <a:pt x="5923" y="1352"/>
                    <a:pt x="5803" y="1419"/>
                    <a:pt x="5704" y="1521"/>
                  </a:cubicBezTo>
                  <a:cubicBezTo>
                    <a:pt x="5567" y="1254"/>
                    <a:pt x="5331" y="1045"/>
                    <a:pt x="5009" y="993"/>
                  </a:cubicBezTo>
                  <a:cubicBezTo>
                    <a:pt x="4964" y="985"/>
                    <a:pt x="4921" y="981"/>
                    <a:pt x="4879" y="981"/>
                  </a:cubicBezTo>
                  <a:cubicBezTo>
                    <a:pt x="4740" y="981"/>
                    <a:pt x="4620" y="1022"/>
                    <a:pt x="4519" y="1090"/>
                  </a:cubicBezTo>
                  <a:cubicBezTo>
                    <a:pt x="4311" y="510"/>
                    <a:pt x="3815" y="0"/>
                    <a:pt x="3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4" name="Google Shape;3344;p47"/>
          <p:cNvSpPr/>
          <p:nvPr/>
        </p:nvSpPr>
        <p:spPr>
          <a:xfrm rot="-689458">
            <a:off x="808174" y="1894399"/>
            <a:ext cx="300453" cy="174698"/>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7"/>
          <p:cNvSpPr/>
          <p:nvPr/>
        </p:nvSpPr>
        <p:spPr>
          <a:xfrm>
            <a:off x="793763" y="7638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04">
            <a:extLst>
              <a:ext uri="{FF2B5EF4-FFF2-40B4-BE49-F238E27FC236}">
                <a16:creationId xmlns:a16="http://schemas.microsoft.com/office/drawing/2014/main" id="{FD253611-3CC6-CEF8-9FC5-782CE7055EA7}"/>
              </a:ext>
            </a:extLst>
          </p:cNvPr>
          <p:cNvSpPr txBox="1"/>
          <p:nvPr/>
        </p:nvSpPr>
        <p:spPr>
          <a:xfrm>
            <a:off x="1855474" y="1417588"/>
            <a:ext cx="5735498" cy="230832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a:solidFill>
                  <a:srgbClr val="D8181D"/>
                </a:solidFill>
                <a:latin typeface="SVN-Caprica Script" pitchFamily="2" charset="0"/>
              </a:rPr>
              <a:t>LUYỆN TẬP, CỦNG CỐ</a:t>
            </a:r>
            <a:endParaRPr lang="en-US" sz="7200" b="1" dirty="0">
              <a:solidFill>
                <a:srgbClr val="D8181D"/>
              </a:solidFill>
              <a:latin typeface="SVN-Caprica Script" pitchFamily="2" charset="0"/>
            </a:endParaRPr>
          </a:p>
        </p:txBody>
      </p:sp>
      <p:pic>
        <p:nvPicPr>
          <p:cNvPr id="16" name="Picture 15">
            <a:extLst>
              <a:ext uri="{FF2B5EF4-FFF2-40B4-BE49-F238E27FC236}">
                <a16:creationId xmlns:a16="http://schemas.microsoft.com/office/drawing/2014/main" id="{E665433F-6C53-E8F1-882F-BD32C6CE04DF}"/>
              </a:ext>
            </a:extLst>
          </p:cNvPr>
          <p:cNvPicPr>
            <a:picLocks noChangeAspect="1"/>
          </p:cNvPicPr>
          <p:nvPr/>
        </p:nvPicPr>
        <p:blipFill>
          <a:blip r:embed="rId3"/>
          <a:stretch>
            <a:fillRect/>
          </a:stretch>
        </p:blipFill>
        <p:spPr>
          <a:xfrm>
            <a:off x="2576286" y="78384"/>
            <a:ext cx="2444901" cy="12003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nvironmental Protection Workshop by Slidesgo">
  <a:themeElements>
    <a:clrScheme name="Simple Light">
      <a:dk1>
        <a:srgbClr val="1E3865"/>
      </a:dk1>
      <a:lt1>
        <a:srgbClr val="C3F2F7"/>
      </a:lt1>
      <a:dk2>
        <a:srgbClr val="32AE72"/>
      </a:dk2>
      <a:lt2>
        <a:srgbClr val="02774E"/>
      </a:lt2>
      <a:accent1>
        <a:srgbClr val="FDD762"/>
      </a:accent1>
      <a:accent2>
        <a:srgbClr val="FFB54B"/>
      </a:accent2>
      <a:accent3>
        <a:srgbClr val="FF7D87"/>
      </a:accent3>
      <a:accent4>
        <a:srgbClr val="FF4163"/>
      </a:accent4>
      <a:accent5>
        <a:srgbClr val="FFFFFF"/>
      </a:accent5>
      <a:accent6>
        <a:srgbClr val="50D0E1"/>
      </a:accent6>
      <a:hlink>
        <a:srgbClr val="1E38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rting and Classifying Objects - Math - Pre-K by Slidesgo">
  <a:themeElements>
    <a:clrScheme name="Simple Light">
      <a:dk1>
        <a:srgbClr val="333333"/>
      </a:dk1>
      <a:lt1>
        <a:srgbClr val="F8F8F8"/>
      </a:lt1>
      <a:dk2>
        <a:srgbClr val="C3F0FB"/>
      </a:dk2>
      <a:lt2>
        <a:srgbClr val="C2B9FF"/>
      </a:lt2>
      <a:accent1>
        <a:srgbClr val="C800CF"/>
      </a:accent1>
      <a:accent2>
        <a:srgbClr val="EE2A52"/>
      </a:accent2>
      <a:accent3>
        <a:srgbClr val="FFDD00"/>
      </a:accent3>
      <a:accent4>
        <a:srgbClr val="FF9101"/>
      </a:accent4>
      <a:accent5>
        <a:srgbClr val="10CE4F"/>
      </a:accent5>
      <a:accent6>
        <a:srgbClr val="0082C6"/>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tisbdtz">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1128</TotalTime>
  <Words>934</Words>
  <Application>Microsoft Office PowerPoint</Application>
  <PresentationFormat>On-screen Show (16:9)</PresentationFormat>
  <Paragraphs>79</Paragraphs>
  <Slides>18</Slides>
  <Notes>15</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18</vt:i4>
      </vt:variant>
    </vt:vector>
  </HeadingPairs>
  <TitlesOfParts>
    <vt:vector size="39" baseType="lpstr">
      <vt:lpstr>Calibri Light</vt:lpstr>
      <vt:lpstr>Arial</vt:lpstr>
      <vt:lpstr>思源黑体 CN Regular</vt:lpstr>
      <vt:lpstr>Be Vietnam Pro</vt:lpstr>
      <vt:lpstr>#9Slide03 AllRoundGothic</vt:lpstr>
      <vt:lpstr>Lato</vt:lpstr>
      <vt:lpstr>Bebas Neue</vt:lpstr>
      <vt:lpstr>Calibri</vt:lpstr>
      <vt:lpstr>Chelsea Market</vt:lpstr>
      <vt:lpstr>Nunito Light</vt:lpstr>
      <vt:lpstr>#9Slide07 IcielSoup of Justice</vt:lpstr>
      <vt:lpstr>SVN-Caprica Script</vt:lpstr>
      <vt:lpstr>PT Sans</vt:lpstr>
      <vt:lpstr>Microsoft YaHei</vt:lpstr>
      <vt:lpstr>Delius</vt:lpstr>
      <vt:lpstr>Manjari</vt:lpstr>
      <vt:lpstr>Times New Roman</vt:lpstr>
      <vt:lpstr>Environmental Protection Workshop by Slidesgo</vt:lpstr>
      <vt:lpstr>Office Theme</vt:lpstr>
      <vt:lpstr>Sorting and Classifying Objects - Math - Pre-K by Slidesgo</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 Tu Ly</cp:lastModifiedBy>
  <cp:revision>78</cp:revision>
  <dcterms:modified xsi:type="dcterms:W3CDTF">2025-12-14T23:25:12Z</dcterms:modified>
</cp:coreProperties>
</file>