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86" r:id="rId4"/>
    <p:sldMasterId id="2147483701" r:id="rId5"/>
  </p:sldMasterIdLst>
  <p:notesMasterIdLst>
    <p:notesMasterId r:id="rId44"/>
  </p:notesMasterIdLst>
  <p:sldIdLst>
    <p:sldId id="347" r:id="rId6"/>
    <p:sldId id="342" r:id="rId7"/>
    <p:sldId id="343" r:id="rId8"/>
    <p:sldId id="344" r:id="rId9"/>
    <p:sldId id="345" r:id="rId10"/>
    <p:sldId id="346" r:id="rId11"/>
    <p:sldId id="348" r:id="rId12"/>
    <p:sldId id="259" r:id="rId13"/>
    <p:sldId id="257" r:id="rId14"/>
    <p:sldId id="294" r:id="rId15"/>
    <p:sldId id="296" r:id="rId16"/>
    <p:sldId id="11088677" r:id="rId17"/>
    <p:sldId id="265" r:id="rId18"/>
    <p:sldId id="263" r:id="rId19"/>
    <p:sldId id="297" r:id="rId20"/>
    <p:sldId id="298" r:id="rId21"/>
    <p:sldId id="299" r:id="rId22"/>
    <p:sldId id="300" r:id="rId23"/>
    <p:sldId id="302" r:id="rId24"/>
    <p:sldId id="11088678" r:id="rId25"/>
    <p:sldId id="301" r:id="rId26"/>
    <p:sldId id="339" r:id="rId27"/>
    <p:sldId id="11088675" r:id="rId28"/>
    <p:sldId id="320" r:id="rId29"/>
    <p:sldId id="324" r:id="rId30"/>
    <p:sldId id="340" r:id="rId31"/>
    <p:sldId id="2007577415" r:id="rId32"/>
    <p:sldId id="2007577413" r:id="rId33"/>
    <p:sldId id="2007577414" r:id="rId34"/>
    <p:sldId id="341" r:id="rId35"/>
    <p:sldId id="11088676" r:id="rId36"/>
    <p:sldId id="264" r:id="rId37"/>
    <p:sldId id="11088653" r:id="rId38"/>
    <p:sldId id="11088656" r:id="rId39"/>
    <p:sldId id="11088654" r:id="rId40"/>
    <p:sldId id="11088655" r:id="rId41"/>
    <p:sldId id="2007577416" r:id="rId42"/>
    <p:sldId id="1108867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C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87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116" y="6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9D441-6685-4D22-9455-E8300A181CF7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21EBE-37AF-4546-BD0D-67F5851D8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35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f64608ee65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f64608ee65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f9cccc65c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f9cccc65c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9564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327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4208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978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3424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77e31443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77e31443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631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77e31443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77e31443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f64608ee65_1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gf64608ee65_1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f9cccc65c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f9cccc65c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fa1a07f17b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fa1a07f17b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950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fa1a07f17b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fa1a07f17b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4437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9" name="Google Shape;2389;gfa1a07f17b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0" name="Google Shape;2390;gfa1a07f17b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f9cccc65c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f9cccc65c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f9cccc65c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f9cccc65c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0418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f9cccc65c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f9cccc65c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499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5334" y="365100"/>
            <a:ext cx="11611433" cy="6148800"/>
            <a:chOff x="161500" y="273825"/>
            <a:chExt cx="8708575" cy="4611600"/>
          </a:xfrm>
        </p:grpSpPr>
        <p:sp>
          <p:nvSpPr>
            <p:cNvPr id="10" name="Google Shape;10;p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DBB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500" y="22882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1500" y="27483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1500" y="32287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1500" y="37091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1500" y="42099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1500" y="17874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1500" y="13070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1500" y="8266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657355" y="1261467"/>
            <a:ext cx="9171147" cy="4356400"/>
            <a:chOff x="1243016" y="946100"/>
            <a:chExt cx="6878360" cy="3267300"/>
          </a:xfrm>
        </p:grpSpPr>
        <p:sp>
          <p:nvSpPr>
            <p:cNvPr id="28" name="Google Shape;28;p2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2493261" y="1919433"/>
            <a:ext cx="7564400" cy="22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3359877" y="4473100"/>
            <a:ext cx="582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4678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98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99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4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72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84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6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05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00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34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84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3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77" name="Google Shape;77;p4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4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80" name="Google Shape;80;p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" name="Google Shape;88;p4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89" name="Google Shape;89;p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7" name="Google Shape;97;p4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98" name="Google Shape;98;p4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06" name="Google Shape;106;p4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299200" y="1575767"/>
            <a:ext cx="994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09" name="Google Shape;109;p4"/>
          <p:cNvGrpSpPr/>
          <p:nvPr/>
        </p:nvGrpSpPr>
        <p:grpSpPr>
          <a:xfrm>
            <a:off x="10880064" y="5923777"/>
            <a:ext cx="207200" cy="207200"/>
            <a:chOff x="1666623" y="2623621"/>
            <a:chExt cx="155400" cy="155400"/>
          </a:xfrm>
        </p:grpSpPr>
        <p:sp>
          <p:nvSpPr>
            <p:cNvPr id="110" name="Google Shape;110;p4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003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06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11205845" y="3387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4501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87873B-FA04-344F-833A-91A1CF6B24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513CFE-70E8-5D47-92C4-CAF139E2C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27B58A-A1DA-DD4C-9AD5-0E80800FC3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55F96-207C-9649-A1CB-38F8E3BC9B1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617348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397956-FB01-EA47-ADD9-C32D728E1F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1F11B7-0904-2741-B06E-A4D72616AA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27D039-D091-684D-8C6F-F82AF0F656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6C717F-4856-AA49-9D15-74378B7B28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756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5AF94B-BC11-D045-BC86-B31CFC88C7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76F9FC-FA25-D84F-9906-33219D15F6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64AB2B-E94E-0641-A381-146C74717B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0D9CF-11F6-DB41-966A-E14DC23A97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205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5E8363-16A5-D249-B8AA-6458CE6764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4889CC-D3B0-B944-A522-52E25D806D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640A81-3E88-E348-9747-623DDF683B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C5216-DF82-2543-A6A0-F7FAAC3D7F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554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86AF1F-FC5A-7C4C-98AA-664C164A6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29FC41-81A9-794B-9ACE-3F73FCF8B6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49CDB8-E621-F847-853F-E3DC99DE8F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9AC89-B2B9-BB4E-93AC-E962B98A9D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106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28BF624-325D-BC46-A0CD-2570513211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1953550-B1CF-1040-A0F1-E5E86A0D4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691FC77-0B19-2A4F-96CE-6DBE12DBB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A6AB2-0F64-7F45-BABE-7EA17B814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439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86C59A-C194-EE4D-AEBB-E05633AFE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251C17-A9D8-A24D-9A6A-9208968A3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F78829-285F-4442-9E88-F92AD8B3EC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2D447-EF13-7C41-9C59-DF876FFFED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586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6414FB5-928A-044E-8686-1DCEF4F8A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C9E9A2-D3C9-4944-966F-86554F8DE8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759025A-48BA-EF4F-88C1-D3978B765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7D9ADD-E815-944D-B398-5165F38E4C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497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5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14" name="Google Shape;114;p5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" name="Google Shape;116;p5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7" name="Google Shape;117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" name="Google Shape;125;p5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" name="Google Shape;134;p5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35" name="Google Shape;135;p5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43" name="Google Shape;143;p5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 idx="2"/>
          </p:nvPr>
        </p:nvSpPr>
        <p:spPr>
          <a:xfrm>
            <a:off x="2384967" y="3459499"/>
            <a:ext cx="3436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1"/>
          </p:nvPr>
        </p:nvSpPr>
        <p:spPr>
          <a:xfrm>
            <a:off x="2384967" y="3988951"/>
            <a:ext cx="3436000" cy="13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 idx="3"/>
          </p:nvPr>
        </p:nvSpPr>
        <p:spPr>
          <a:xfrm>
            <a:off x="6648900" y="3459499"/>
            <a:ext cx="3436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4"/>
          </p:nvPr>
        </p:nvSpPr>
        <p:spPr>
          <a:xfrm>
            <a:off x="6648900" y="3988951"/>
            <a:ext cx="3436000" cy="13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9" name="Google Shape;149;p5"/>
          <p:cNvGrpSpPr/>
          <p:nvPr/>
        </p:nvGrpSpPr>
        <p:grpSpPr>
          <a:xfrm>
            <a:off x="1801197" y="5953811"/>
            <a:ext cx="207200" cy="207200"/>
            <a:chOff x="1666623" y="2623621"/>
            <a:chExt cx="155400" cy="155400"/>
          </a:xfrm>
        </p:grpSpPr>
        <p:sp>
          <p:nvSpPr>
            <p:cNvPr id="150" name="Google Shape;150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" name="Google Shape;152;p5"/>
          <p:cNvGrpSpPr/>
          <p:nvPr/>
        </p:nvGrpSpPr>
        <p:grpSpPr>
          <a:xfrm>
            <a:off x="10702897" y="785077"/>
            <a:ext cx="207200" cy="207200"/>
            <a:chOff x="1666623" y="2623621"/>
            <a:chExt cx="155400" cy="155400"/>
          </a:xfrm>
        </p:grpSpPr>
        <p:sp>
          <p:nvSpPr>
            <p:cNvPr id="153" name="Google Shape;153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" name="Google Shape;155;p5"/>
          <p:cNvGrpSpPr/>
          <p:nvPr/>
        </p:nvGrpSpPr>
        <p:grpSpPr>
          <a:xfrm flipH="1">
            <a:off x="1200375" y="5414815"/>
            <a:ext cx="600812" cy="658788"/>
            <a:chOff x="1584644" y="2497374"/>
            <a:chExt cx="450609" cy="494091"/>
          </a:xfrm>
        </p:grpSpPr>
        <p:sp>
          <p:nvSpPr>
            <p:cNvPr id="156" name="Google Shape;156;p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5"/>
          <p:cNvGrpSpPr/>
          <p:nvPr/>
        </p:nvGrpSpPr>
        <p:grpSpPr>
          <a:xfrm flipH="1">
            <a:off x="10791509" y="912982"/>
            <a:ext cx="600812" cy="658788"/>
            <a:chOff x="1584644" y="2497374"/>
            <a:chExt cx="450609" cy="494091"/>
          </a:xfrm>
        </p:grpSpPr>
        <p:sp>
          <p:nvSpPr>
            <p:cNvPr id="159" name="Google Shape;159;p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3729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24F41E-E9A5-9D4D-8093-2D414DB27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068B70-4F07-A543-87E4-6D85F13043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A82553-EAE1-CE48-977A-908E736A46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F977B5-3D27-634D-B9A3-13D278CD7E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935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EF07A3-A143-B346-B567-9227D63BF3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E394D2-872A-5046-89B6-DE5039555E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4E16CB-B93D-FF4F-ADBA-96C83E6CE6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EFA90B-A57B-B447-9A13-D4C25C345E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261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66B616-DD02-384E-B8D9-4D4E4A99E2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E06917-7883-5F4C-A3B7-52EB92B28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6F8A10-8B81-FB4A-9F1A-1869228749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7F675-15A1-DF4E-875E-DBC906E3A6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766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B67C8D-63AA-1B49-998B-C7807DE2BE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930540-8DEC-C749-ACC8-3ECDB7A9E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72E338-2AE7-9C46-B8A8-94D79159B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D6B8E0-C6BD-6641-95C5-F0A83BDECF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231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A8B5C0-A353-E04D-93B7-A03DC246B1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32C051-2209-2947-BC92-C12024A80A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6C9AFF-9B1F-C448-9116-678663B88C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D2FC1A-49F7-434B-953B-04E08888AC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482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026FC62-6120-3D4E-9E87-89E40FD736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2DD8530-1AFD-3C4A-A4F5-F0C32D193A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2246A1-2B13-0F44-84B5-EE6260B8C1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88836-D97B-1242-8468-C5A9DCCDD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259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AA3B31-24EF-6543-8E51-648A0B9504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EB7C59-BA85-A74F-ADA8-669E034D05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BD802D-25CD-5048-9C3A-FB325806F5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AD4E0-B33D-764A-A3C6-F2FED2E8CC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06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3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4" y="698684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6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146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9" y="596934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07674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40" lvl="1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09" lvl="2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278" lvl="3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848" lvl="4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418" lvl="5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6987" lvl="6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557" lvl="7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126" lvl="8" indent="-440245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05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3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7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213" name="Google Shape;213;p7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5" name="Google Shape;215;p7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16" name="Google Shape;216;p7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7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7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7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7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7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7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7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4" name="Google Shape;224;p7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225" name="Google Shape;225;p7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7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7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7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7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7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7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" name="Google Shape;233;p7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234" name="Google Shape;234;p7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7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7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7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7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7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242" name="Google Shape;242;p7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7"/>
          <p:cNvSpPr txBox="1">
            <a:spLocks noGrp="1"/>
          </p:cNvSpPr>
          <p:nvPr>
            <p:ph type="title"/>
          </p:nvPr>
        </p:nvSpPr>
        <p:spPr>
          <a:xfrm>
            <a:off x="1299467" y="2077564"/>
            <a:ext cx="5748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7"/>
          <p:cNvSpPr txBox="1">
            <a:spLocks noGrp="1"/>
          </p:cNvSpPr>
          <p:nvPr>
            <p:ph type="subTitle" idx="1"/>
          </p:nvPr>
        </p:nvSpPr>
        <p:spPr>
          <a:xfrm>
            <a:off x="1299467" y="2745997"/>
            <a:ext cx="5748400" cy="2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2167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9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873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9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336433" y="948231"/>
            <a:ext cx="3205200" cy="18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5234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735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9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25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8018152" y="1117867"/>
            <a:ext cx="3110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8018152" y="1599136"/>
            <a:ext cx="31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2"/>
          </p:nvPr>
        </p:nvSpPr>
        <p:spPr>
          <a:xfrm>
            <a:off x="8018137" y="2806565"/>
            <a:ext cx="3110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3"/>
          </p:nvPr>
        </p:nvSpPr>
        <p:spPr>
          <a:xfrm>
            <a:off x="8018135" y="3287835"/>
            <a:ext cx="31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4"/>
          </p:nvPr>
        </p:nvSpPr>
        <p:spPr>
          <a:xfrm>
            <a:off x="8018157" y="4495264"/>
            <a:ext cx="3110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5"/>
          </p:nvPr>
        </p:nvSpPr>
        <p:spPr>
          <a:xfrm>
            <a:off x="8018153" y="4976533"/>
            <a:ext cx="31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6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6996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9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803563" y="2680033"/>
            <a:ext cx="359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1118935" y="3186491"/>
            <a:ext cx="3279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2"/>
          </p:nvPr>
        </p:nvSpPr>
        <p:spPr>
          <a:xfrm>
            <a:off x="7794037" y="2680033"/>
            <a:ext cx="359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3"/>
          </p:nvPr>
        </p:nvSpPr>
        <p:spPr>
          <a:xfrm>
            <a:off x="7794029" y="3186500"/>
            <a:ext cx="3279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4"/>
          </p:nvPr>
        </p:nvSpPr>
        <p:spPr>
          <a:xfrm>
            <a:off x="803563" y="4599599"/>
            <a:ext cx="359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5"/>
          </p:nvPr>
        </p:nvSpPr>
        <p:spPr>
          <a:xfrm>
            <a:off x="1118935" y="5117697"/>
            <a:ext cx="3279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6"/>
          </p:nvPr>
        </p:nvSpPr>
        <p:spPr>
          <a:xfrm>
            <a:off x="7794037" y="4599593"/>
            <a:ext cx="359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7"/>
          </p:nvPr>
        </p:nvSpPr>
        <p:spPr>
          <a:xfrm>
            <a:off x="7794029" y="5117701"/>
            <a:ext cx="3279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4426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8221400" y="157761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8221400" y="2160500"/>
            <a:ext cx="28536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 idx="2"/>
          </p:nvPr>
        </p:nvSpPr>
        <p:spPr>
          <a:xfrm>
            <a:off x="8221387" y="357111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3"/>
          </p:nvPr>
        </p:nvSpPr>
        <p:spPr>
          <a:xfrm>
            <a:off x="8221400" y="4154011"/>
            <a:ext cx="28536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idx="4"/>
          </p:nvPr>
        </p:nvSpPr>
        <p:spPr>
          <a:xfrm>
            <a:off x="1336433" y="948233"/>
            <a:ext cx="3555600" cy="1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21165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4" y="179868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3077400" y="948233"/>
            <a:ext cx="603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578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6146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9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344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401" name="Google Shape;401;p1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404" name="Google Shape;404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1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413" name="Google Shape;413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1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422" name="Google Shape;422;p1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1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1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1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430" name="Google Shape;430;p1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31" name="Google Shape;431;p13"/>
          <p:cNvSpPr txBox="1">
            <a:spLocks noGrp="1"/>
          </p:cNvSpPr>
          <p:nvPr>
            <p:ph type="title"/>
          </p:nvPr>
        </p:nvSpPr>
        <p:spPr>
          <a:xfrm>
            <a:off x="1053733" y="716000"/>
            <a:ext cx="10187600" cy="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3"/>
          <p:cNvSpPr txBox="1">
            <a:spLocks noGrp="1"/>
          </p:cNvSpPr>
          <p:nvPr>
            <p:ph type="title" idx="2"/>
          </p:nvPr>
        </p:nvSpPr>
        <p:spPr>
          <a:xfrm>
            <a:off x="3087413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subTitle" idx="1"/>
          </p:nvPr>
        </p:nvSpPr>
        <p:spPr>
          <a:xfrm>
            <a:off x="3087417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3"/>
          <p:cNvSpPr txBox="1">
            <a:spLocks noGrp="1"/>
          </p:cNvSpPr>
          <p:nvPr>
            <p:ph type="title" idx="3" hasCustomPrompt="1"/>
          </p:nvPr>
        </p:nvSpPr>
        <p:spPr>
          <a:xfrm>
            <a:off x="3874000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5" name="Google Shape;435;p13"/>
          <p:cNvSpPr txBox="1">
            <a:spLocks noGrp="1"/>
          </p:cNvSpPr>
          <p:nvPr>
            <p:ph type="title" idx="4"/>
          </p:nvPr>
        </p:nvSpPr>
        <p:spPr>
          <a:xfrm>
            <a:off x="6546248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subTitle" idx="5"/>
          </p:nvPr>
        </p:nvSpPr>
        <p:spPr>
          <a:xfrm>
            <a:off x="6546248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title" idx="6" hasCustomPrompt="1"/>
          </p:nvPr>
        </p:nvSpPr>
        <p:spPr>
          <a:xfrm>
            <a:off x="7332833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8" name="Google Shape;438;p13"/>
          <p:cNvSpPr txBox="1">
            <a:spLocks noGrp="1"/>
          </p:cNvSpPr>
          <p:nvPr>
            <p:ph type="title" idx="7"/>
          </p:nvPr>
        </p:nvSpPr>
        <p:spPr>
          <a:xfrm>
            <a:off x="3087413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8"/>
          </p:nvPr>
        </p:nvSpPr>
        <p:spPr>
          <a:xfrm>
            <a:off x="3087413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9" hasCustomPrompt="1"/>
          </p:nvPr>
        </p:nvSpPr>
        <p:spPr>
          <a:xfrm>
            <a:off x="3874000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title" idx="13"/>
          </p:nvPr>
        </p:nvSpPr>
        <p:spPr>
          <a:xfrm>
            <a:off x="6546248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14"/>
          </p:nvPr>
        </p:nvSpPr>
        <p:spPr>
          <a:xfrm>
            <a:off x="6546248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15" hasCustomPrompt="1"/>
          </p:nvPr>
        </p:nvSpPr>
        <p:spPr>
          <a:xfrm>
            <a:off x="7332833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grpSp>
        <p:nvGrpSpPr>
          <p:cNvPr id="444" name="Google Shape;444;p13"/>
          <p:cNvGrpSpPr/>
          <p:nvPr/>
        </p:nvGrpSpPr>
        <p:grpSpPr>
          <a:xfrm>
            <a:off x="10403031" y="1234911"/>
            <a:ext cx="207200" cy="207200"/>
            <a:chOff x="1666623" y="2623621"/>
            <a:chExt cx="155400" cy="155400"/>
          </a:xfrm>
        </p:grpSpPr>
        <p:sp>
          <p:nvSpPr>
            <p:cNvPr id="445" name="Google Shape;445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7" name="Google Shape;447;p13"/>
          <p:cNvGrpSpPr/>
          <p:nvPr/>
        </p:nvGrpSpPr>
        <p:grpSpPr>
          <a:xfrm flipH="1">
            <a:off x="10491642" y="1362815"/>
            <a:ext cx="600812" cy="658788"/>
            <a:chOff x="1584644" y="2497374"/>
            <a:chExt cx="450609" cy="494091"/>
          </a:xfrm>
        </p:grpSpPr>
        <p:sp>
          <p:nvSpPr>
            <p:cNvPr id="448" name="Google Shape;448;p1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23868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522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4" y="179868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9810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053367" y="44713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939600" y="2736633"/>
            <a:ext cx="8312800" cy="16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3"/>
        </a:solidFill>
        <a:effectLst/>
      </p:bgPr>
    </p:bg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oogle Shape;863;p24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864" name="Google Shape;864;p24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4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6" name="Google Shape;866;p24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867" name="Google Shape;867;p2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5" name="Google Shape;875;p24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876" name="Google Shape;876;p2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2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2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2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2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2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2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24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885" name="Google Shape;885;p24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893" name="Google Shape;893;p24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894" name="Google Shape;894;p24"/>
          <p:cNvSpPr txBox="1">
            <a:spLocks noGrp="1"/>
          </p:cNvSpPr>
          <p:nvPr>
            <p:ph type="title"/>
          </p:nvPr>
        </p:nvSpPr>
        <p:spPr>
          <a:xfrm>
            <a:off x="1332867" y="2648617"/>
            <a:ext cx="4303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24"/>
          <p:cNvSpPr txBox="1">
            <a:spLocks noGrp="1"/>
          </p:cNvSpPr>
          <p:nvPr>
            <p:ph type="subTitle" idx="1"/>
          </p:nvPr>
        </p:nvSpPr>
        <p:spPr>
          <a:xfrm>
            <a:off x="1332867" y="3355351"/>
            <a:ext cx="43036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64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3"/>
        </a:soli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7" name="Google Shape;997;p27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998" name="Google Shape;998;p27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7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0" name="Google Shape;1000;p27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001" name="Google Shape;1001;p27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27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27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27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27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27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27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27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9" name="Google Shape;1009;p27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010" name="Google Shape;1010;p27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27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27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27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27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27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27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27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8" name="Google Shape;1018;p27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019" name="Google Shape;1019;p27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27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27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27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27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27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27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27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027" name="Google Shape;1027;p27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28" name="Google Shape;1028;p27"/>
          <p:cNvSpPr txBox="1">
            <a:spLocks noGrp="1"/>
          </p:cNvSpPr>
          <p:nvPr>
            <p:ph type="title"/>
          </p:nvPr>
        </p:nvSpPr>
        <p:spPr>
          <a:xfrm>
            <a:off x="6150800" y="2340967"/>
            <a:ext cx="5090800" cy="13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27"/>
          <p:cNvSpPr txBox="1">
            <a:spLocks noGrp="1"/>
          </p:cNvSpPr>
          <p:nvPr>
            <p:ph type="subTitle" idx="1"/>
          </p:nvPr>
        </p:nvSpPr>
        <p:spPr>
          <a:xfrm>
            <a:off x="6150500" y="3818100"/>
            <a:ext cx="5090800" cy="10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208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2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183" name="Google Shape;1183;p3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5" name="Google Shape;1185;p32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86" name="Google Shape;1186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4" name="Google Shape;1194;p32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195" name="Google Shape;1195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3" name="Google Shape;1203;p32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04" name="Google Shape;1204;p32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32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32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32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32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32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32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32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212" name="Google Shape;1212;p32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3" name="Google Shape;1213;p32"/>
          <p:cNvGrpSpPr/>
          <p:nvPr/>
        </p:nvGrpSpPr>
        <p:grpSpPr>
          <a:xfrm>
            <a:off x="1519033" y="954828"/>
            <a:ext cx="9517200" cy="4966433"/>
            <a:chOff x="1139275" y="754825"/>
            <a:chExt cx="7137900" cy="3724825"/>
          </a:xfrm>
        </p:grpSpPr>
        <p:sp>
          <p:nvSpPr>
            <p:cNvPr id="1214" name="Google Shape;1214;p32"/>
            <p:cNvSpPr/>
            <p:nvPr/>
          </p:nvSpPr>
          <p:spPr>
            <a:xfrm rot="10800000">
              <a:off x="1139275" y="754825"/>
              <a:ext cx="7137900" cy="368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27753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31871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35990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40108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44226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8344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52463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56581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60699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64817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68936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23635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73054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19517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77172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15398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1" name="Google Shape;1231;p32"/>
          <p:cNvGrpSpPr/>
          <p:nvPr/>
        </p:nvGrpSpPr>
        <p:grpSpPr>
          <a:xfrm>
            <a:off x="10870564" y="612405"/>
            <a:ext cx="207200" cy="207200"/>
            <a:chOff x="1666623" y="2623621"/>
            <a:chExt cx="155400" cy="155400"/>
          </a:xfrm>
        </p:grpSpPr>
        <p:sp>
          <p:nvSpPr>
            <p:cNvPr id="1232" name="Google Shape;123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4" name="Google Shape;1234;p32"/>
          <p:cNvGrpSpPr/>
          <p:nvPr/>
        </p:nvGrpSpPr>
        <p:grpSpPr>
          <a:xfrm rot="433939">
            <a:off x="1144210" y="5676092"/>
            <a:ext cx="600847" cy="658825"/>
            <a:chOff x="1584644" y="2497374"/>
            <a:chExt cx="450609" cy="494091"/>
          </a:xfrm>
        </p:grpSpPr>
        <p:sp>
          <p:nvSpPr>
            <p:cNvPr id="1235" name="Google Shape;1235;p32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2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7" name="Google Shape;1237;p32"/>
          <p:cNvGrpSpPr/>
          <p:nvPr/>
        </p:nvGrpSpPr>
        <p:grpSpPr>
          <a:xfrm>
            <a:off x="10817531" y="1153621"/>
            <a:ext cx="207200" cy="207200"/>
            <a:chOff x="1666623" y="2623621"/>
            <a:chExt cx="155400" cy="155400"/>
          </a:xfrm>
        </p:grpSpPr>
        <p:sp>
          <p:nvSpPr>
            <p:cNvPr id="1238" name="Google Shape;1238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0" name="Google Shape;1240;p32"/>
          <p:cNvGrpSpPr/>
          <p:nvPr/>
        </p:nvGrpSpPr>
        <p:grpSpPr>
          <a:xfrm>
            <a:off x="11371097" y="946439"/>
            <a:ext cx="207200" cy="207200"/>
            <a:chOff x="1666623" y="2623621"/>
            <a:chExt cx="155400" cy="155400"/>
          </a:xfrm>
        </p:grpSpPr>
        <p:sp>
          <p:nvSpPr>
            <p:cNvPr id="1241" name="Google Shape;1241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924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3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245" name="Google Shape;1245;p3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7" name="Google Shape;1247;p3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248" name="Google Shape;1248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6" name="Google Shape;1256;p3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57" name="Google Shape;1257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3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66" name="Google Shape;1266;p3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3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3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3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3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3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3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3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274" name="Google Shape;1274;p3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75" name="Google Shape;1275;p33"/>
          <p:cNvGrpSpPr/>
          <p:nvPr/>
        </p:nvGrpSpPr>
        <p:grpSpPr>
          <a:xfrm flipH="1">
            <a:off x="7778347" y="5870262"/>
            <a:ext cx="3462855" cy="423701"/>
            <a:chOff x="856150" y="4516775"/>
            <a:chExt cx="1427393" cy="174650"/>
          </a:xfrm>
        </p:grpSpPr>
        <p:sp>
          <p:nvSpPr>
            <p:cNvPr id="1276" name="Google Shape;1276;p33"/>
            <p:cNvSpPr/>
            <p:nvPr/>
          </p:nvSpPr>
          <p:spPr>
            <a:xfrm>
              <a:off x="856150" y="4516775"/>
              <a:ext cx="1427393" cy="174650"/>
            </a:xfrm>
            <a:custGeom>
              <a:avLst/>
              <a:gdLst/>
              <a:ahLst/>
              <a:cxnLst/>
              <a:rect l="l" t="t" r="r" b="b"/>
              <a:pathLst>
                <a:path w="29742" h="6986" extrusionOk="0">
                  <a:moveTo>
                    <a:pt x="0" y="0"/>
                  </a:moveTo>
                  <a:lnTo>
                    <a:pt x="1450" y="2899"/>
                  </a:lnTo>
                  <a:lnTo>
                    <a:pt x="1591" y="3902"/>
                  </a:lnTo>
                  <a:lnTo>
                    <a:pt x="131" y="6986"/>
                  </a:lnTo>
                  <a:lnTo>
                    <a:pt x="29741" y="6986"/>
                  </a:lnTo>
                  <a:lnTo>
                    <a:pt x="29196" y="4261"/>
                  </a:lnTo>
                  <a:lnTo>
                    <a:pt x="27605" y="2082"/>
                  </a:lnTo>
                  <a:lnTo>
                    <a:pt x="277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1009462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957137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120043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1147862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140068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1348162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1604543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1552218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179551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1742943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199576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1943243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2143768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0" name="Google Shape;1290;p33"/>
          <p:cNvGrpSpPr/>
          <p:nvPr/>
        </p:nvGrpSpPr>
        <p:grpSpPr>
          <a:xfrm flipH="1">
            <a:off x="1481495" y="904700"/>
            <a:ext cx="9590413" cy="4739200"/>
            <a:chOff x="1140150" y="754725"/>
            <a:chExt cx="7192810" cy="3554400"/>
          </a:xfrm>
        </p:grpSpPr>
        <p:sp>
          <p:nvSpPr>
            <p:cNvPr id="1291" name="Google Shape;1291;p33"/>
            <p:cNvSpPr/>
            <p:nvPr/>
          </p:nvSpPr>
          <p:spPr>
            <a:xfrm rot="10800000">
              <a:off x="1140150" y="754725"/>
              <a:ext cx="7137900" cy="35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3"/>
            <p:cNvSpPr/>
            <p:nvPr/>
          </p:nvSpPr>
          <p:spPr>
            <a:xfrm rot="5400000">
              <a:off x="8177560" y="10128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33"/>
            <p:cNvSpPr/>
            <p:nvPr/>
          </p:nvSpPr>
          <p:spPr>
            <a:xfrm rot="5400000">
              <a:off x="8177560" y="14246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3"/>
            <p:cNvSpPr/>
            <p:nvPr/>
          </p:nvSpPr>
          <p:spPr>
            <a:xfrm rot="5400000">
              <a:off x="8177560" y="18364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33"/>
            <p:cNvSpPr/>
            <p:nvPr/>
          </p:nvSpPr>
          <p:spPr>
            <a:xfrm rot="5400000">
              <a:off x="8177560" y="22483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3"/>
            <p:cNvSpPr/>
            <p:nvPr/>
          </p:nvSpPr>
          <p:spPr>
            <a:xfrm rot="5400000">
              <a:off x="8177560" y="26601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3"/>
            <p:cNvSpPr/>
            <p:nvPr/>
          </p:nvSpPr>
          <p:spPr>
            <a:xfrm rot="5400000">
              <a:off x="8177560" y="30719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3"/>
            <p:cNvSpPr/>
            <p:nvPr/>
          </p:nvSpPr>
          <p:spPr>
            <a:xfrm rot="5400000">
              <a:off x="8177560" y="34837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33"/>
            <p:cNvSpPr/>
            <p:nvPr/>
          </p:nvSpPr>
          <p:spPr>
            <a:xfrm rot="5400000">
              <a:off x="8177560" y="38956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83275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99100" y="1575767"/>
            <a:ext cx="994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5681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0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82367" y="173024"/>
            <a:ext cx="9698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882367" y="1717275"/>
            <a:ext cx="9698400" cy="4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lvl="1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marL="1371600" lvl="2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marL="1828800" lvl="3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marL="2286000" lvl="4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marL="2743200" lvl="5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marL="3200400" lvl="6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marL="3657600" lvl="7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marL="4114800" lvl="8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3387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lvl="2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lvl="3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lvl="4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lvl="5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lvl="6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lvl="7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lvl="8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272235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1475758-3F8C-EC42-95D1-33F0B31D71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C99348D-23B6-B843-9308-B7DFC304A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4628" name="Rectangle 4">
            <a:extLst>
              <a:ext uri="{FF2B5EF4-FFF2-40B4-BE49-F238E27FC236}">
                <a16:creationId xmlns:a16="http://schemas.microsoft.com/office/drawing/2014/main" id="{1495238F-D2DC-6347-9D45-CFDB3A27F5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9" name="Rectangle 5">
            <a:extLst>
              <a:ext uri="{FF2B5EF4-FFF2-40B4-BE49-F238E27FC236}">
                <a16:creationId xmlns:a16="http://schemas.microsoft.com/office/drawing/2014/main" id="{2230D91D-EFF5-D140-9A88-9E260B50D3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30" name="Rectangle 6">
            <a:extLst>
              <a:ext uri="{FF2B5EF4-FFF2-40B4-BE49-F238E27FC236}">
                <a16:creationId xmlns:a16="http://schemas.microsoft.com/office/drawing/2014/main" id="{3FA5267C-3AC7-0640-A8D0-CBE373B79F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E29541E-47D1-8A46-8DC8-AA5E0D35AE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41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Medium"/>
              <a:buChar char="●"/>
              <a:defRPr sz="1800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971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1.wav"/><Relationship Id="rId19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5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5" Type="http://schemas.openxmlformats.org/officeDocument/2006/relationships/image" Target="../media/image65.pn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1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0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4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3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9879E2-46BA-8944-9886-509B44EA8E25}"/>
              </a:ext>
            </a:extLst>
          </p:cNvPr>
          <p:cNvSpPr/>
          <p:nvPr/>
        </p:nvSpPr>
        <p:spPr>
          <a:xfrm>
            <a:off x="265150" y="984647"/>
            <a:ext cx="5146602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400" b="1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4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" name="Table 129">
            <a:extLst>
              <a:ext uri="{FF2B5EF4-FFF2-40B4-BE49-F238E27FC236}">
                <a16:creationId xmlns:a16="http://schemas.microsoft.com/office/drawing/2014/main" id="{418286BB-68C6-854E-8800-9C3708D0C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056772"/>
              </p:ext>
            </p:extLst>
          </p:nvPr>
        </p:nvGraphicFramePr>
        <p:xfrm>
          <a:off x="647699" y="502920"/>
          <a:ext cx="11137904" cy="5943600"/>
        </p:xfrm>
        <a:graphic>
          <a:graphicData uri="http://schemas.openxmlformats.org/drawingml/2006/table">
            <a:tbl>
              <a:tblPr firstRow="1" firstCol="1" bandRow="1"/>
              <a:tblGrid>
                <a:gridCol w="1441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5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7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3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010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ruộng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đất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nhân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dân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quả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379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Ở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ĐÀNG NGOÀI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970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Ở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ĐÀNG TRONG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B7D4E5E-9011-5E42-AC3E-B52294DE4F43}"/>
              </a:ext>
            </a:extLst>
          </p:cNvPr>
          <p:cNvSpPr/>
          <p:nvPr/>
        </p:nvSpPr>
        <p:spPr>
          <a:xfrm>
            <a:off x="2136892" y="1482537"/>
            <a:ext cx="3486668" cy="2530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Trước xung đột thì phát triển, trong khi xung đột thì bị bỏ hoang. Đến thế kỉ XVII mới ổn định lại.</a:t>
            </a:r>
            <a:endParaRPr lang="en-US" sz="2800" kern="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E2F36B-2E89-EE4F-908D-A1E47BE668EF}"/>
              </a:ext>
            </a:extLst>
          </p:cNvPr>
          <p:cNvSpPr/>
          <p:nvPr/>
        </p:nvSpPr>
        <p:spPr>
          <a:xfrm>
            <a:off x="5948599" y="1702821"/>
            <a:ext cx="3205316" cy="2042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Đời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sống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khổ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cực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bỏ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làng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phiêu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bạt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đi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nơi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khác</a:t>
            </a:r>
            <a:endParaRPr lang="en-US" sz="2800" kern="0" dirty="0">
              <a:solidFill>
                <a:srgbClr val="000000"/>
              </a:solidFill>
              <a:latin typeface="Calibri"/>
              <a:ea typeface="Times New Roman"/>
              <a:cs typeface="Times New Roman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67AFF7-57A6-F644-8B00-4DFC9CEA7585}"/>
              </a:ext>
            </a:extLst>
          </p:cNvPr>
          <p:cNvSpPr/>
          <p:nvPr/>
        </p:nvSpPr>
        <p:spPr>
          <a:xfrm>
            <a:off x="9478955" y="1950582"/>
            <a:ext cx="2166196" cy="1547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15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Nông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nghiệp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sa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sút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nghiêm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.</a:t>
            </a:r>
            <a:endParaRPr lang="en-US" sz="2800" dirty="0">
              <a:solidFill>
                <a:prstClr val="black"/>
              </a:solidFill>
              <a:latin typeface="Calibri"/>
              <a:ea typeface="Times New Roman"/>
              <a:cs typeface="Times New Roma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7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9F0B843-1B3D-C54F-8AA4-00FD3C7F9361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2"/>
            <a:chExt cx="9144000" cy="5638800"/>
          </a:xfrm>
        </p:grpSpPr>
        <p:pic>
          <p:nvPicPr>
            <p:cNvPr id="7" name="Picture 8" descr="C:\Users\HueCd.Com\Desktop\thien-tai-philippines1.jpg">
              <a:extLst>
                <a:ext uri="{FF2B5EF4-FFF2-40B4-BE49-F238E27FC236}">
                  <a16:creationId xmlns:a16="http://schemas.microsoft.com/office/drawing/2014/main" id="{A7CA04F1-F05A-DD48-9A00-2CBFD72B6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"/>
              <a:ext cx="9144000" cy="563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A464E4-7AAE-9142-9DE5-126FFF24E18A}"/>
                </a:ext>
              </a:extLst>
            </p:cNvPr>
            <p:cNvSpPr/>
            <p:nvPr/>
          </p:nvSpPr>
          <p:spPr>
            <a:xfrm>
              <a:off x="0" y="0"/>
              <a:ext cx="2886075" cy="46166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3200" kern="0" dirty="0">
                  <a:solidFill>
                    <a:srgbClr val="1C45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</a:t>
              </a:r>
              <a:r>
                <a:rPr lang="en-VN" sz="3200" kern="0" dirty="0">
                  <a:solidFill>
                    <a:srgbClr val="1C45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uộng đất bỏ hoang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52464A5-4B72-EC47-B204-809DB6F3CA14}"/>
              </a:ext>
            </a:extLst>
          </p:cNvPr>
          <p:cNvGrpSpPr/>
          <p:nvPr/>
        </p:nvGrpSpPr>
        <p:grpSpPr>
          <a:xfrm>
            <a:off x="1" y="1"/>
            <a:ext cx="12192001" cy="6858001"/>
            <a:chOff x="-1" y="-1"/>
            <a:chExt cx="9144001" cy="514350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95C5F38-FA87-8B46-8AC1-A14CDCFFA2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" y="-1"/>
              <a:ext cx="9144001" cy="5143501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1E0B52-ED24-5249-BF18-312E40728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800" y="0"/>
              <a:ext cx="3886200" cy="438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40" eaLnBrk="1" hangingPunct="1">
                <a:buClr>
                  <a:srgbClr val="000000"/>
                </a:buClr>
              </a:pPr>
              <a:r>
                <a:rPr lang="en-US" altLang="en-VN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Đời</a:t>
              </a:r>
              <a:r>
                <a:rPr lang="en-US" altLang="en-VN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sống</a:t>
              </a:r>
              <a:r>
                <a:rPr lang="en-US" altLang="en-VN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nhân</a:t>
              </a:r>
              <a:r>
                <a:rPr lang="en-US" altLang="en-VN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dân</a:t>
              </a:r>
              <a:r>
                <a:rPr lang="en-US" altLang="en-VN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khổ</a:t>
              </a:r>
              <a:r>
                <a:rPr lang="en-US" altLang="en-VN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cực</a:t>
              </a:r>
              <a:endParaRPr lang="en-US" altLang="en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" name="Table 129">
            <a:extLst>
              <a:ext uri="{FF2B5EF4-FFF2-40B4-BE49-F238E27FC236}">
                <a16:creationId xmlns:a16="http://schemas.microsoft.com/office/drawing/2014/main" id="{418286BB-68C6-854E-8800-9C3708D0CC70}"/>
              </a:ext>
            </a:extLst>
          </p:cNvPr>
          <p:cNvGraphicFramePr>
            <a:graphicFrameLocks noGrp="1"/>
          </p:cNvGraphicFramePr>
          <p:nvPr/>
        </p:nvGraphicFramePr>
        <p:xfrm>
          <a:off x="647699" y="502920"/>
          <a:ext cx="11137904" cy="5943600"/>
        </p:xfrm>
        <a:graphic>
          <a:graphicData uri="http://schemas.openxmlformats.org/drawingml/2006/table">
            <a:tbl>
              <a:tblPr firstRow="1" firstCol="1" bandRow="1"/>
              <a:tblGrid>
                <a:gridCol w="1441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5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7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3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010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ruộng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đất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nhân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dân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quả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379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Ở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ĐÀNG NGOÀI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970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Ở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ĐÀNG TRONG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B7D4E5E-9011-5E42-AC3E-B52294DE4F43}"/>
              </a:ext>
            </a:extLst>
          </p:cNvPr>
          <p:cNvSpPr/>
          <p:nvPr/>
        </p:nvSpPr>
        <p:spPr>
          <a:xfrm>
            <a:off x="2136892" y="1482537"/>
            <a:ext cx="3486668" cy="2530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Trước xung đột thì phát triển, trong khi xung đột thì bị bỏ hoang. Đến thế kỉ XVII mới ổn định lại.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E2F36B-2E89-EE4F-908D-A1E47BE668EF}"/>
              </a:ext>
            </a:extLst>
          </p:cNvPr>
          <p:cNvSpPr/>
          <p:nvPr/>
        </p:nvSpPr>
        <p:spPr>
          <a:xfrm>
            <a:off x="6039227" y="1832722"/>
            <a:ext cx="3205316" cy="2042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Đời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sống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khổ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cực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bỏ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làng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phiêu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bạt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khác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Times New Roman"/>
              <a:cs typeface="Times New Roman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67AFF7-57A6-F644-8B00-4DFC9CEA7585}"/>
              </a:ext>
            </a:extLst>
          </p:cNvPr>
          <p:cNvSpPr/>
          <p:nvPr/>
        </p:nvSpPr>
        <p:spPr>
          <a:xfrm>
            <a:off x="9478955" y="1950582"/>
            <a:ext cx="2166196" cy="1547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sa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sút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nghiêm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/>
              <a:cs typeface="Times New Roman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E4B2FB-F53D-904C-5EBB-D2DC5B0325A0}"/>
              </a:ext>
            </a:extLst>
          </p:cNvPr>
          <p:cNvSpPr/>
          <p:nvPr/>
        </p:nvSpPr>
        <p:spPr>
          <a:xfrm>
            <a:off x="2206021" y="4145359"/>
            <a:ext cx="33484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Thi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hành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chính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khai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hoang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mở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rộng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đất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đai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ruộng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đất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tăng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lên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.</a:t>
            </a:r>
            <a:endParaRPr lang="en-VN" sz="32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21F0E4-E603-8446-4C1F-EF3E3CC6D44D}"/>
              </a:ext>
            </a:extLst>
          </p:cNvPr>
          <p:cNvSpPr/>
          <p:nvPr/>
        </p:nvSpPr>
        <p:spPr>
          <a:xfrm>
            <a:off x="5982796" y="4283410"/>
            <a:ext cx="3205316" cy="1755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Đời</a:t>
            </a:r>
            <a:r>
              <a:rPr lang="en-US" sz="3200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sống</a:t>
            </a:r>
            <a:r>
              <a:rPr lang="en-US" sz="3200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nhân</a:t>
            </a:r>
            <a:r>
              <a:rPr lang="en-US" sz="3200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dân</a:t>
            </a:r>
            <a:r>
              <a:rPr lang="en-US" sz="3200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được</a:t>
            </a:r>
            <a:r>
              <a:rPr lang="en-US" sz="3200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cải</a:t>
            </a:r>
            <a:r>
              <a:rPr lang="en-US" sz="3200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thiện</a:t>
            </a:r>
            <a:r>
              <a:rPr lang="en-US" sz="3200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, </a:t>
            </a: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ổn</a:t>
            </a:r>
            <a:r>
              <a:rPr lang="en-US" sz="3200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định</a:t>
            </a:r>
            <a:endParaRPr lang="en-US" sz="3200" kern="0" dirty="0">
              <a:solidFill>
                <a:srgbClr val="0070C0"/>
              </a:solidFill>
              <a:latin typeface="Calibri"/>
              <a:ea typeface="Times New Roman"/>
              <a:cs typeface="Times New Roman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47756E-D659-950C-5EF4-59888EFD0C0D}"/>
              </a:ext>
            </a:extLst>
          </p:cNvPr>
          <p:cNvSpPr/>
          <p:nvPr/>
        </p:nvSpPr>
        <p:spPr>
          <a:xfrm>
            <a:off x="9429414" y="4350694"/>
            <a:ext cx="2356189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15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Nông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nghiệp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phát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triển</a:t>
            </a:r>
            <a:endParaRPr lang="en-US" sz="3200" dirty="0">
              <a:solidFill>
                <a:srgbClr val="0070C0"/>
              </a:solidFill>
              <a:latin typeface="Calibri"/>
              <a:ea typeface="Times New Roman"/>
              <a:cs typeface="Times New Roma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63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n đồ lãnh thổ Việt Nam qua các thời kỳ (từ sơ khai đến nay)">
            <a:extLst>
              <a:ext uri="{FF2B5EF4-FFF2-40B4-BE49-F238E27FC236}">
                <a16:creationId xmlns:a16="http://schemas.microsoft.com/office/drawing/2014/main" id="{215713A5-64D5-0845-BEFD-89D46FB41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8"/>
          <a:stretch/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 12">
            <a:extLst>
              <a:ext uri="{FF2B5EF4-FFF2-40B4-BE49-F238E27FC236}">
                <a16:creationId xmlns:a16="http://schemas.microsoft.com/office/drawing/2014/main" id="{58E9D8BB-9677-D443-AE1C-9E4C5E8AA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62" y="612449"/>
            <a:ext cx="8720609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Những nét chính về tình hình kinh tế</a:t>
            </a:r>
            <a:endParaRPr lang="en-V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2" name="Rectangle 13">
            <a:extLst>
              <a:ext uri="{FF2B5EF4-FFF2-40B4-BE49-F238E27FC236}">
                <a16:creationId xmlns:a16="http://schemas.microsoft.com/office/drawing/2014/main" id="{5CF4B5AE-DAA7-FD4D-87C4-A40035F31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62" y="1374249"/>
            <a:ext cx="3047057" cy="44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3200" b="1" i="1" kern="0" dirty="0">
                <a:solidFill>
                  <a:srgbClr val="FF0000"/>
                </a:solidFill>
                <a:cs typeface="Arial"/>
                <a:sym typeface="Arial"/>
              </a:rPr>
              <a:t>a</a:t>
            </a:r>
            <a:r>
              <a:rPr lang="en-US" altLang="en-US" sz="3200" b="1" i="1" kern="0">
                <a:solidFill>
                  <a:srgbClr val="FF0000"/>
                </a:solidFill>
                <a:cs typeface="Arial"/>
                <a:sym typeface="Arial"/>
              </a:rPr>
              <a:t>. </a:t>
            </a:r>
            <a:r>
              <a:rPr lang="en-US" altLang="en-US" sz="3200" b="1" i="1" kern="0" dirty="0" err="1">
                <a:solidFill>
                  <a:srgbClr val="FF0000"/>
                </a:solidFill>
                <a:cs typeface="Arial"/>
                <a:sym typeface="Arial"/>
              </a:rPr>
              <a:t>Nông</a:t>
            </a:r>
            <a:r>
              <a:rPr lang="en-US" altLang="en-US" sz="3200" b="1" i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cs typeface="Arial"/>
                <a:sym typeface="Arial"/>
              </a:rPr>
              <a:t>nghiệp</a:t>
            </a:r>
            <a:r>
              <a:rPr lang="en-US" altLang="en-US" sz="3200" b="1" i="1" kern="0" dirty="0">
                <a:solidFill>
                  <a:srgbClr val="FF0000"/>
                </a:solidFill>
                <a:cs typeface="Arial"/>
                <a:sym typeface="Arial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D91184-7308-CE43-9195-0EC3748D0F4D}"/>
              </a:ext>
            </a:extLst>
          </p:cNvPr>
          <p:cNvSpPr/>
          <p:nvPr/>
        </p:nvSpPr>
        <p:spPr>
          <a:xfrm>
            <a:off x="1075662" y="1905883"/>
            <a:ext cx="4572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altLang="en-US" sz="3200" b="1" i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Nghề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nghiệp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lang="en-VN" sz="1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4FCB59-B260-344A-8536-686FA059462B}"/>
              </a:ext>
            </a:extLst>
          </p:cNvPr>
          <p:cNvGrpSpPr/>
          <p:nvPr/>
        </p:nvGrpSpPr>
        <p:grpSpPr>
          <a:xfrm>
            <a:off x="852155" y="2895535"/>
            <a:ext cx="10487689" cy="2943616"/>
            <a:chOff x="806746" y="2785467"/>
            <a:chExt cx="7865767" cy="2207712"/>
          </a:xfrm>
        </p:grpSpPr>
        <p:pic>
          <p:nvPicPr>
            <p:cNvPr id="1026" name="Picture 2" descr="Vector De Cuadro De Texto De Cuadro De Texto De Desplazamiento De Año  Nuevo, Color, Decoración, Diseño Gráfico PNG y Vector para Descargar Gratis  | Pngtree">
              <a:extLst>
                <a:ext uri="{FF2B5EF4-FFF2-40B4-BE49-F238E27FC236}">
                  <a16:creationId xmlns:a16="http://schemas.microsoft.com/office/drawing/2014/main" id="{F4E929F5-C63E-604F-82EF-F716560F30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1" t="28934" r="6879" b="31389"/>
            <a:stretch/>
          </p:blipFill>
          <p:spPr bwMode="auto">
            <a:xfrm>
              <a:off x="806746" y="2785467"/>
              <a:ext cx="7865767" cy="2207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2ACEC6-1DAF-594A-9C50-A186FDDEE772}"/>
                </a:ext>
              </a:extLst>
            </p:cNvPr>
            <p:cNvSpPr/>
            <p:nvPr/>
          </p:nvSpPr>
          <p:spPr>
            <a:xfrm>
              <a:off x="1812968" y="3350714"/>
              <a:ext cx="5698175" cy="1054231"/>
            </a:xfrm>
            <a:prstGeom prst="rect">
              <a:avLst/>
            </a:prstGeom>
            <a:solidFill>
              <a:srgbClr val="FBE6F2"/>
            </a:solidFill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kern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Hãy</a:t>
              </a:r>
              <a:r>
                <a:rPr lang="en-US" sz="42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liệt kê các nghề thủ công và làng nghề thủ công thời kì này?</a:t>
              </a:r>
              <a:endPara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39C40E6-9C36-68D7-8352-DCD66A3F5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56" y="5974592"/>
            <a:ext cx="1095528" cy="1105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">
            <a:extLst>
              <a:ext uri="{FF2B5EF4-FFF2-40B4-BE49-F238E27FC236}">
                <a16:creationId xmlns:a16="http://schemas.microsoft.com/office/drawing/2014/main" id="{49E685D9-C3CC-5C44-AF8D-431901B7B6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902368"/>
            <a:ext cx="0" cy="595563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VN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78333DE-8344-AD4C-AFC8-5615BD15D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0" y="451185"/>
            <a:ext cx="5384800" cy="126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189" indent="-457189" defTabSz="1219170">
              <a:spcBef>
                <a:spcPct val="20000"/>
              </a:spcBef>
              <a:buClr>
                <a:srgbClr val="000000"/>
              </a:buClr>
            </a:pPr>
            <a:endParaRPr lang="en-US" altLang="en-US" sz="2667" u="sng" kern="0">
              <a:solidFill>
                <a:srgbClr val="FF0000"/>
              </a:solidFill>
              <a:cs typeface="Arial"/>
              <a:sym typeface="Arial"/>
            </a:endParaRPr>
          </a:p>
        </p:txBody>
      </p:sp>
      <p:pic>
        <p:nvPicPr>
          <p:cNvPr id="7" name="Picture 10" descr="bando">
            <a:extLst>
              <a:ext uri="{FF2B5EF4-FFF2-40B4-BE49-F238E27FC236}">
                <a16:creationId xmlns:a16="http://schemas.microsoft.com/office/drawing/2014/main" id="{FC245488-66D3-EF40-A7A5-F13DCB0A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53848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>
            <a:extLst>
              <a:ext uri="{FF2B5EF4-FFF2-40B4-BE49-F238E27FC236}">
                <a16:creationId xmlns:a16="http://schemas.microsoft.com/office/drawing/2014/main" id="{2C1EB334-31A6-1444-977E-28BE93810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80473"/>
            <a:ext cx="1625600" cy="721895"/>
          </a:xfrm>
          <a:prstGeom prst="wedgeRectCallout">
            <a:avLst>
              <a:gd name="adj1" fmla="val 87238"/>
              <a:gd name="adj2" fmla="val 69792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383838"/>
                </a:solidFill>
                <a:cs typeface="Arial"/>
                <a:sym typeface="Arial"/>
              </a:rPr>
              <a:t>Dệt La Khê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1600" kern="0">
                <a:solidFill>
                  <a:srgbClr val="383838"/>
                </a:solidFill>
                <a:cs typeface="Arial"/>
                <a:sym typeface="Arial"/>
              </a:rPr>
              <a:t>(S.Tây)</a:t>
            </a: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FA23CB4D-A98A-DE43-BA84-5994AB617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200" y="1"/>
            <a:ext cx="1320800" cy="823409"/>
          </a:xfrm>
          <a:prstGeom prst="wedgeRectCallout">
            <a:avLst>
              <a:gd name="adj1" fmla="val -117079"/>
              <a:gd name="adj2" fmla="val 69880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383838"/>
                </a:solidFill>
                <a:cs typeface="Arial"/>
                <a:sym typeface="Arial"/>
              </a:rPr>
              <a:t>Gốm ThổHà  </a:t>
            </a:r>
            <a:r>
              <a:rPr lang="en-US" altLang="en-US" sz="1600" kern="0">
                <a:solidFill>
                  <a:srgbClr val="383838"/>
                </a:solidFill>
                <a:cs typeface="Arial"/>
                <a:sym typeface="Arial"/>
              </a:rPr>
              <a:t>(B,Giang)</a:t>
            </a:r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07775AA0-3B0D-6747-B916-A55A5AAC3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7800" y="992606"/>
            <a:ext cx="1854200" cy="541421"/>
          </a:xfrm>
          <a:prstGeom prst="wedgeRectCallout">
            <a:avLst>
              <a:gd name="adj1" fmla="val -106981"/>
              <a:gd name="adj2" fmla="val -20833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Gốm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Bát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Tràng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(</a:t>
            </a:r>
            <a:r>
              <a:rPr lang="en-US" altLang="en-US" sz="1600" kern="0" dirty="0" err="1">
                <a:solidFill>
                  <a:srgbClr val="383838"/>
                </a:solidFill>
                <a:cs typeface="Arial"/>
                <a:sym typeface="Arial"/>
              </a:rPr>
              <a:t>H.Nội</a:t>
            </a: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)</a:t>
            </a:r>
          </a:p>
        </p:txBody>
      </p:sp>
      <p:sp>
        <p:nvSpPr>
          <p:cNvPr id="11" name="AutoShape 14">
            <a:extLst>
              <a:ext uri="{FF2B5EF4-FFF2-40B4-BE49-F238E27FC236}">
                <a16:creationId xmlns:a16="http://schemas.microsoft.com/office/drawing/2014/main" id="{1EBCBF1F-EB92-9440-9788-4E8E21D7F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3000" y="2075448"/>
            <a:ext cx="2032000" cy="528261"/>
          </a:xfrm>
          <a:prstGeom prst="wedgeRectCallout">
            <a:avLst>
              <a:gd name="adj1" fmla="val -98856"/>
              <a:gd name="adj2" fmla="val -87917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Rèn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sắt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Nho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Lâm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(</a:t>
            </a:r>
            <a:r>
              <a:rPr lang="en-US" altLang="en-US" sz="1600" kern="0" dirty="0" err="1">
                <a:solidFill>
                  <a:srgbClr val="383838"/>
                </a:solidFill>
                <a:cs typeface="Arial"/>
                <a:sym typeface="Arial"/>
              </a:rPr>
              <a:t>N.An</a:t>
            </a: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)</a:t>
            </a:r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id="{0C90DEC8-B418-3141-A78E-82F6FB33F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3970421"/>
            <a:ext cx="1231899" cy="902368"/>
          </a:xfrm>
          <a:prstGeom prst="wedgeRectCallout">
            <a:avLst>
              <a:gd name="adj1" fmla="val 105849"/>
              <a:gd name="adj2" fmla="val -91556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Mía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đường</a:t>
            </a:r>
            <a:endParaRPr lang="en-US" altLang="en-US" sz="1600" b="1" kern="0" dirty="0">
              <a:solidFill>
                <a:srgbClr val="383838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 (</a:t>
            </a:r>
            <a:r>
              <a:rPr lang="en-US" altLang="en-US" sz="1600" kern="0" dirty="0" err="1">
                <a:solidFill>
                  <a:srgbClr val="383838"/>
                </a:solidFill>
                <a:cs typeface="Arial"/>
                <a:sym typeface="Arial"/>
              </a:rPr>
              <a:t>Q.Nam</a:t>
            </a: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)</a:t>
            </a:r>
          </a:p>
        </p:txBody>
      </p:sp>
      <p:sp>
        <p:nvSpPr>
          <p:cNvPr id="13" name="AutoShape 16">
            <a:extLst>
              <a:ext uri="{FF2B5EF4-FFF2-40B4-BE49-F238E27FC236}">
                <a16:creationId xmlns:a16="http://schemas.microsoft.com/office/drawing/2014/main" id="{D94EB0F1-F4D9-8544-944C-C0A763453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7448" y="3188243"/>
            <a:ext cx="1727200" cy="902368"/>
          </a:xfrm>
          <a:prstGeom prst="wedgeRectCallout">
            <a:avLst>
              <a:gd name="adj1" fmla="val 123898"/>
              <a:gd name="adj2" fmla="val -50523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Rèn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sắt</a:t>
            </a: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1600" kern="0" dirty="0" err="1">
                <a:solidFill>
                  <a:srgbClr val="383838"/>
                </a:solidFill>
                <a:cs typeface="Arial"/>
                <a:sym typeface="Arial"/>
              </a:rPr>
              <a:t>H.Lương-P.Bài</a:t>
            </a: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 (</a:t>
            </a:r>
            <a:r>
              <a:rPr lang="en-US" altLang="en-US" sz="1600" kern="0" dirty="0" err="1">
                <a:solidFill>
                  <a:srgbClr val="383838"/>
                </a:solidFill>
                <a:cs typeface="Arial"/>
                <a:sym typeface="Arial"/>
              </a:rPr>
              <a:t>T.Thiên</a:t>
            </a: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) </a:t>
            </a: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2AA2677B-B7C7-A84A-A7AE-BA146C760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447798"/>
            <a:ext cx="5384800" cy="379656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1867" b="1" kern="0" dirty="0" err="1">
                <a:solidFill>
                  <a:srgbClr val="0000FF"/>
                </a:solidFill>
                <a:cs typeface="Arial"/>
                <a:sym typeface="Arial"/>
              </a:rPr>
              <a:t>Các</a:t>
            </a:r>
            <a:r>
              <a:rPr lang="en-US" altLang="en-US" sz="1867" b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1867" b="1" kern="0" dirty="0" err="1">
                <a:solidFill>
                  <a:srgbClr val="0000FF"/>
                </a:solidFill>
                <a:cs typeface="Arial"/>
                <a:sym typeface="Arial"/>
              </a:rPr>
              <a:t>làng</a:t>
            </a:r>
            <a:r>
              <a:rPr lang="en-US" altLang="en-US" sz="1867" b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1867" b="1" kern="0" dirty="0" err="1">
                <a:solidFill>
                  <a:srgbClr val="0000FF"/>
                </a:solidFill>
                <a:cs typeface="Arial"/>
                <a:sym typeface="Arial"/>
              </a:rPr>
              <a:t>nghê</a:t>
            </a:r>
            <a:r>
              <a:rPr lang="en-US" altLang="en-US" sz="1867" b="1" kern="0" dirty="0">
                <a:solidFill>
                  <a:srgbClr val="0000FF"/>
                </a:solidFill>
                <a:cs typeface="Arial"/>
                <a:sym typeface="Arial"/>
              </a:rPr>
              <a:t>̀ </a:t>
            </a:r>
            <a:r>
              <a:rPr lang="en-US" altLang="en-US" sz="1867" b="1" kern="0" dirty="0" err="1">
                <a:solidFill>
                  <a:srgbClr val="0000FF"/>
                </a:solidFill>
                <a:cs typeface="Arial"/>
                <a:sym typeface="Arial"/>
              </a:rPr>
              <a:t>thủ</a:t>
            </a:r>
            <a:r>
              <a:rPr lang="en-US" altLang="en-US" sz="1867" b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1867" b="1" kern="0" dirty="0" err="1">
                <a:solidFill>
                  <a:srgbClr val="0000FF"/>
                </a:solidFill>
                <a:cs typeface="Arial"/>
                <a:sym typeface="Arial"/>
              </a:rPr>
              <a:t>công</a:t>
            </a:r>
            <a:r>
              <a:rPr lang="en-US" altLang="en-US" sz="1867" b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1867" b="1" kern="0" dirty="0" err="1">
                <a:solidFill>
                  <a:srgbClr val="0000FF"/>
                </a:solidFill>
                <a:cs typeface="Arial"/>
                <a:sym typeface="Arial"/>
              </a:rPr>
              <a:t>nổi</a:t>
            </a:r>
            <a:r>
              <a:rPr lang="en-US" altLang="en-US" sz="1867" b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1867" b="1" kern="0" dirty="0" err="1">
                <a:solidFill>
                  <a:srgbClr val="0000FF"/>
                </a:solidFill>
                <a:cs typeface="Arial"/>
                <a:sym typeface="Arial"/>
              </a:rPr>
              <a:t>tiếng</a:t>
            </a:r>
            <a:r>
              <a:rPr lang="en-US" altLang="en-US" sz="1867" b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1867" b="1" kern="0" dirty="0" err="1">
                <a:solidFill>
                  <a:srgbClr val="0000FF"/>
                </a:solidFill>
                <a:cs typeface="Arial"/>
                <a:sym typeface="Arial"/>
              </a:rPr>
              <a:t>ơ</a:t>
            </a:r>
            <a:r>
              <a:rPr lang="en-US" altLang="en-US" sz="1867" b="1" kern="0" dirty="0">
                <a:solidFill>
                  <a:srgbClr val="0000FF"/>
                </a:solidFill>
                <a:cs typeface="Arial"/>
                <a:sym typeface="Arial"/>
              </a:rPr>
              <a:t>̉ TK XVII</a:t>
            </a:r>
          </a:p>
        </p:txBody>
      </p:sp>
      <p:sp>
        <p:nvSpPr>
          <p:cNvPr id="15" name="Freeform 18">
            <a:extLst>
              <a:ext uri="{FF2B5EF4-FFF2-40B4-BE49-F238E27FC236}">
                <a16:creationId xmlns:a16="http://schemas.microsoft.com/office/drawing/2014/main" id="{61FBBCAB-FFBB-C04F-903D-48E91BCA471F}"/>
              </a:ext>
            </a:extLst>
          </p:cNvPr>
          <p:cNvSpPr>
            <a:spLocks/>
          </p:cNvSpPr>
          <p:nvPr/>
        </p:nvSpPr>
        <p:spPr bwMode="auto">
          <a:xfrm>
            <a:off x="9220201" y="2504072"/>
            <a:ext cx="639233" cy="99637"/>
          </a:xfrm>
          <a:custGeom>
            <a:avLst/>
            <a:gdLst>
              <a:gd name="T0" fmla="*/ 0 w 302"/>
              <a:gd name="T1" fmla="*/ 2147483647 h 53"/>
              <a:gd name="T2" fmla="*/ 2147483647 w 302"/>
              <a:gd name="T3" fmla="*/ 2147483647 h 53"/>
              <a:gd name="T4" fmla="*/ 2147483647 w 302"/>
              <a:gd name="T5" fmla="*/ 2147483647 h 53"/>
              <a:gd name="T6" fmla="*/ 2147483647 w 302"/>
              <a:gd name="T7" fmla="*/ 2147483647 h 53"/>
              <a:gd name="T8" fmla="*/ 2147483647 w 302"/>
              <a:gd name="T9" fmla="*/ 2147483647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2"/>
              <a:gd name="T16" fmla="*/ 0 h 53"/>
              <a:gd name="T17" fmla="*/ 302 w 302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2" h="53">
                <a:moveTo>
                  <a:pt x="0" y="31"/>
                </a:moveTo>
                <a:cubicBezTo>
                  <a:pt x="15" y="28"/>
                  <a:pt x="32" y="28"/>
                  <a:pt x="46" y="22"/>
                </a:cubicBezTo>
                <a:cubicBezTo>
                  <a:pt x="54" y="19"/>
                  <a:pt x="55" y="4"/>
                  <a:pt x="64" y="3"/>
                </a:cubicBezTo>
                <a:cubicBezTo>
                  <a:pt x="97" y="0"/>
                  <a:pt x="131" y="10"/>
                  <a:pt x="164" y="13"/>
                </a:cubicBezTo>
                <a:cubicBezTo>
                  <a:pt x="206" y="53"/>
                  <a:pt x="250" y="31"/>
                  <a:pt x="302" y="31"/>
                </a:cubicBezTo>
              </a:path>
            </a:pathLst>
          </a:cu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VN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6774A8BD-EADB-8D4E-BEEE-11A8B83B9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2200" y="902369"/>
            <a:ext cx="914400" cy="18047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0000FF"/>
                </a:solidFill>
                <a:cs typeface="Arial"/>
                <a:sym typeface="Arial"/>
              </a:rPr>
              <a:t>T.LONG</a:t>
            </a: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B5C8E7FD-1137-2842-99F5-B2CC3539E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9800" y="5594685"/>
            <a:ext cx="914400" cy="18047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0000FF"/>
                </a:solidFill>
                <a:cs typeface="Arial"/>
                <a:sym typeface="Arial"/>
              </a:rPr>
              <a:t>GIA ĐỊNH</a:t>
            </a:r>
          </a:p>
        </p:txBody>
      </p:sp>
      <p:pic>
        <p:nvPicPr>
          <p:cNvPr id="29698" name="Picture 2" descr="Hình ảnh Hình Học Lục Giác đẹp, Hình Học, Hiện đại, Kết Cấu Vector và PNG  với nền trong suốt để tải xuống miễn phí">
            <a:extLst>
              <a:ext uri="{FF2B5EF4-FFF2-40B4-BE49-F238E27FC236}">
                <a16:creationId xmlns:a16="http://schemas.microsoft.com/office/drawing/2014/main" id="{2EE69770-CE87-4640-958D-0C164A31A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68116"/>
            <a:ext cx="6089644" cy="672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BD916-E6C4-4F4F-855D-0FB63F844799}"/>
              </a:ext>
            </a:extLst>
          </p:cNvPr>
          <p:cNvSpPr txBox="1"/>
          <p:nvPr/>
        </p:nvSpPr>
        <p:spPr>
          <a:xfrm>
            <a:off x="2252653" y="2218411"/>
            <a:ext cx="3036361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 hiện nhiều làng nghề thủ công nghiệp</a:t>
            </a:r>
          </a:p>
        </p:txBody>
      </p:sp>
    </p:spTree>
    <p:extLst>
      <p:ext uri="{BB962C8B-B14F-4D97-AF65-F5344CB8AC3E}">
        <p14:creationId xmlns:p14="http://schemas.microsoft.com/office/powerpoint/2010/main" val="13037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Content Placeholder 7">
            <a:extLst>
              <a:ext uri="{FF2B5EF4-FFF2-40B4-BE49-F238E27FC236}">
                <a16:creationId xmlns:a16="http://schemas.microsoft.com/office/drawing/2014/main" id="{E323336B-66CA-FB49-9503-F1257BFD21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7" y="165100"/>
            <a:ext cx="5283200" cy="5689600"/>
          </a:xfrm>
          <a:prstGeom prst="rect">
            <a:avLst/>
          </a:prstGeom>
        </p:spPr>
      </p:pic>
      <p:pic>
        <p:nvPicPr>
          <p:cNvPr id="35" name="Content Placeholder 8">
            <a:extLst>
              <a:ext uri="{FF2B5EF4-FFF2-40B4-BE49-F238E27FC236}">
                <a16:creationId xmlns:a16="http://schemas.microsoft.com/office/drawing/2014/main" id="{4FD1FB76-7446-8541-9602-EC2BB0AD0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85" y="165101"/>
            <a:ext cx="6047315" cy="56895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170F2A6-BDFB-E742-8E99-21E449880DCB}"/>
              </a:ext>
            </a:extLst>
          </p:cNvPr>
          <p:cNvSpPr txBox="1"/>
          <p:nvPr/>
        </p:nvSpPr>
        <p:spPr>
          <a:xfrm>
            <a:off x="1175809" y="5854699"/>
            <a:ext cx="487150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667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LÀNG GỐM BÁT TRÀNG </a:t>
            </a:r>
          </a:p>
          <a:p>
            <a:pPr algn="ctr" defTabSz="1219170"/>
            <a:r>
              <a:rPr lang="en-US" sz="2667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( HÀ NỘI</a:t>
            </a:r>
            <a:r>
              <a:rPr lang="en-US" sz="240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2F2C22-54DC-5348-9844-D52EBEA3D4A6}"/>
              </a:ext>
            </a:extLst>
          </p:cNvPr>
          <p:cNvSpPr txBox="1"/>
          <p:nvPr/>
        </p:nvSpPr>
        <p:spPr>
          <a:xfrm>
            <a:off x="6459007" y="5891053"/>
            <a:ext cx="54483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LÀNG LÀM ĐƯỜNG MÍA </a:t>
            </a:r>
            <a:r>
              <a:rPr lang="en-US" sz="26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Ở</a:t>
            </a:r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QUẢNG NAM</a:t>
            </a:r>
          </a:p>
        </p:txBody>
      </p:sp>
    </p:spTree>
    <p:extLst>
      <p:ext uri="{BB962C8B-B14F-4D97-AF65-F5344CB8AC3E}">
        <p14:creationId xmlns:p14="http://schemas.microsoft.com/office/powerpoint/2010/main" val="17841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2" descr="REN">
            <a:extLst>
              <a:ext uri="{FF2B5EF4-FFF2-40B4-BE49-F238E27FC236}">
                <a16:creationId xmlns:a16="http://schemas.microsoft.com/office/drawing/2014/main" id="{CD9E4054-087A-3548-A216-614AD979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1" y="1"/>
            <a:ext cx="5219700" cy="615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63">
            <a:extLst>
              <a:ext uri="{FF2B5EF4-FFF2-40B4-BE49-F238E27FC236}">
                <a16:creationId xmlns:a16="http://schemas.microsoft.com/office/drawing/2014/main" id="{DEB66DDF-8990-2240-A2C3-2EC40FDB2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2" y="6153151"/>
            <a:ext cx="553084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667" b="1" dirty="0" err="1">
                <a:solidFill>
                  <a:srgbClr val="000000"/>
                </a:solidFill>
                <a:cs typeface="Arial"/>
                <a:sym typeface="Arial"/>
              </a:rPr>
              <a:t>Tiệm</a:t>
            </a:r>
            <a:r>
              <a:rPr lang="en-US" altLang="en-US" sz="2667" b="1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cs typeface="Arial"/>
                <a:sym typeface="Arial"/>
              </a:rPr>
              <a:t>rèn</a:t>
            </a:r>
            <a:r>
              <a:rPr lang="en-US" altLang="en-US" sz="2667" b="1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cs typeface="Arial"/>
                <a:sym typeface="Arial"/>
              </a:rPr>
              <a:t>sắt</a:t>
            </a:r>
            <a:r>
              <a:rPr lang="en-US" altLang="en-US" sz="2667" b="1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cs typeface="Arial"/>
                <a:sym typeface="Arial"/>
              </a:rPr>
              <a:t>ở</a:t>
            </a:r>
            <a:r>
              <a:rPr lang="en-US" altLang="en-US" sz="2667" b="1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cs typeface="Arial"/>
                <a:sym typeface="Arial"/>
              </a:rPr>
              <a:t>Nho</a:t>
            </a:r>
            <a:r>
              <a:rPr lang="en-US" altLang="en-US" sz="2667" b="1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cs typeface="Arial"/>
                <a:sym typeface="Arial"/>
              </a:rPr>
              <a:t>Lâm</a:t>
            </a:r>
            <a:r>
              <a:rPr lang="en-US" altLang="en-US" sz="2667" b="1" dirty="0">
                <a:solidFill>
                  <a:srgbClr val="000000"/>
                </a:solidFill>
                <a:cs typeface="Arial"/>
                <a:sym typeface="Arial"/>
              </a:rPr>
              <a:t> – </a:t>
            </a:r>
            <a:r>
              <a:rPr lang="en-US" altLang="en-US" sz="2667" b="1" dirty="0" err="1">
                <a:solidFill>
                  <a:srgbClr val="000000"/>
                </a:solidFill>
                <a:cs typeface="Arial"/>
                <a:sym typeface="Arial"/>
              </a:rPr>
              <a:t>Nghệ</a:t>
            </a:r>
            <a:r>
              <a:rPr lang="en-US" altLang="en-US" sz="2667" b="1" dirty="0">
                <a:solidFill>
                  <a:srgbClr val="000000"/>
                </a:solidFill>
                <a:cs typeface="Arial"/>
                <a:sym typeface="Arial"/>
              </a:rPr>
              <a:t> An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5B0FC19-2D32-8040-A4DF-E8624A16F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317" y="1"/>
            <a:ext cx="6144683" cy="61531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08EF835-40A1-E348-AC57-0B26DBE90A25}"/>
              </a:ext>
            </a:extLst>
          </p:cNvPr>
          <p:cNvSpPr txBox="1">
            <a:spLocks/>
          </p:cNvSpPr>
          <p:nvPr/>
        </p:nvSpPr>
        <p:spPr>
          <a:xfrm>
            <a:off x="5791200" y="6172203"/>
            <a:ext cx="6449483" cy="53348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26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6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6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26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6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sz="26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Diên</a:t>
            </a:r>
            <a:r>
              <a:rPr lang="en-US" sz="26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Khánh</a:t>
            </a:r>
            <a:endParaRPr lang="en-US" sz="2667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7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637_001-500x325">
            <a:extLst>
              <a:ext uri="{FF2B5EF4-FFF2-40B4-BE49-F238E27FC236}">
                <a16:creationId xmlns:a16="http://schemas.microsoft.com/office/drawing/2014/main" id="{4A7F5378-8929-B048-801A-47E59F91D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0"/>
            <a:ext cx="7721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7">
            <a:extLst>
              <a:ext uri="{FF2B5EF4-FFF2-40B4-BE49-F238E27FC236}">
                <a16:creationId xmlns:a16="http://schemas.microsoft.com/office/drawing/2014/main" id="{EF3C674A-07B0-D94A-96EC-B828C2A3F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87" y="1032539"/>
            <a:ext cx="37899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200" b="1" kern="0" dirty="0" err="1">
                <a:solidFill>
                  <a:srgbClr val="383838"/>
                </a:solidFill>
                <a:cs typeface="Arial"/>
                <a:sym typeface="Arial"/>
              </a:rPr>
              <a:t>Nghê</a:t>
            </a:r>
            <a:r>
              <a:rPr lang="en-US" altLang="en-US" sz="3200" b="1" kern="0" dirty="0">
                <a:solidFill>
                  <a:srgbClr val="383838"/>
                </a:solidFill>
                <a:cs typeface="Arial"/>
                <a:sym typeface="Arial"/>
              </a:rPr>
              <a:t>̀ </a:t>
            </a:r>
            <a:r>
              <a:rPr lang="en-US" altLang="en-US" sz="3200" b="1" kern="0" dirty="0" err="1">
                <a:solidFill>
                  <a:srgbClr val="383838"/>
                </a:solidFill>
                <a:cs typeface="Arial"/>
                <a:sym typeface="Arial"/>
              </a:rPr>
              <a:t>rèn</a:t>
            </a:r>
            <a:r>
              <a:rPr lang="en-US" altLang="en-US" sz="32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83838"/>
                </a:solidFill>
                <a:cs typeface="Arial"/>
                <a:sym typeface="Arial"/>
              </a:rPr>
              <a:t>Phú</a:t>
            </a:r>
            <a:r>
              <a:rPr lang="en-US" altLang="en-US" sz="32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83838"/>
                </a:solidFill>
                <a:cs typeface="Arial"/>
                <a:sym typeface="Arial"/>
              </a:rPr>
              <a:t>Bài</a:t>
            </a:r>
            <a:r>
              <a:rPr lang="en-US" altLang="en-US" sz="3200" b="1" kern="0" dirty="0">
                <a:solidFill>
                  <a:srgbClr val="383838"/>
                </a:solidFill>
                <a:cs typeface="Arial"/>
                <a:sym typeface="Arial"/>
              </a:rPr>
              <a:t> (</a:t>
            </a:r>
            <a:r>
              <a:rPr lang="en-US" altLang="en-US" sz="3200" b="1" kern="0" dirty="0" err="1">
                <a:solidFill>
                  <a:srgbClr val="383838"/>
                </a:solidFill>
                <a:cs typeface="Arial"/>
                <a:sym typeface="Arial"/>
              </a:rPr>
              <a:t>xưa</a:t>
            </a:r>
            <a:r>
              <a:rPr lang="en-US" altLang="en-US" sz="3200" b="1" kern="0" dirty="0">
                <a:solidFill>
                  <a:srgbClr val="383838"/>
                </a:solidFill>
                <a:cs typeface="Arial"/>
                <a:sym typeface="Arial"/>
              </a:rPr>
              <a:t>) (TT </a:t>
            </a:r>
            <a:r>
              <a:rPr lang="en-US" altLang="en-US" sz="3200" b="1" kern="0" dirty="0" err="1">
                <a:solidFill>
                  <a:srgbClr val="383838"/>
                </a:solidFill>
                <a:cs typeface="Arial"/>
                <a:sym typeface="Arial"/>
              </a:rPr>
              <a:t>Huê</a:t>
            </a:r>
            <a:r>
              <a:rPr lang="en-US" altLang="en-US" sz="3200" b="1" kern="0" dirty="0">
                <a:solidFill>
                  <a:srgbClr val="383838"/>
                </a:solidFill>
                <a:cs typeface="Arial"/>
                <a:sym typeface="Arial"/>
              </a:rPr>
              <a:t>́)</a:t>
            </a:r>
          </a:p>
        </p:txBody>
      </p:sp>
      <p:pic>
        <p:nvPicPr>
          <p:cNvPr id="4" name="Picture 32" descr="thoha-01">
            <a:extLst>
              <a:ext uri="{FF2B5EF4-FFF2-40B4-BE49-F238E27FC236}">
                <a16:creationId xmlns:a16="http://schemas.microsoft.com/office/drawing/2014/main" id="{D5EBD38A-FA41-404A-823F-51403724B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3858" r="2036" b="4049"/>
          <a:stretch/>
        </p:blipFill>
        <p:spPr bwMode="auto">
          <a:xfrm>
            <a:off x="852377" y="3469553"/>
            <a:ext cx="7136811" cy="326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3">
            <a:extLst>
              <a:ext uri="{FF2B5EF4-FFF2-40B4-BE49-F238E27FC236}">
                <a16:creationId xmlns:a16="http://schemas.microsoft.com/office/drawing/2014/main" id="{8C449761-E0FB-E74C-9746-5CC6DA4B7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188" y="4680739"/>
            <a:ext cx="37899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200" kern="0" dirty="0" err="1">
                <a:solidFill>
                  <a:srgbClr val="383838"/>
                </a:solidFill>
                <a:cs typeface="Arial"/>
                <a:sym typeface="Arial"/>
              </a:rPr>
              <a:t>Làng</a:t>
            </a:r>
            <a:r>
              <a:rPr lang="en-US" altLang="en-US" sz="3200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383838"/>
                </a:solidFill>
                <a:cs typeface="Arial"/>
                <a:sym typeface="Arial"/>
              </a:rPr>
              <a:t>gốm</a:t>
            </a:r>
            <a:r>
              <a:rPr lang="en-US" altLang="en-US" sz="3200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383838"/>
                </a:solidFill>
                <a:cs typeface="Arial"/>
                <a:sym typeface="Arial"/>
              </a:rPr>
              <a:t>Thô</a:t>
            </a:r>
            <a:r>
              <a:rPr lang="en-US" altLang="en-US" sz="3200" kern="0" dirty="0">
                <a:solidFill>
                  <a:srgbClr val="383838"/>
                </a:solidFill>
                <a:cs typeface="Arial"/>
                <a:sym typeface="Arial"/>
              </a:rPr>
              <a:t>̉ Hà (</a:t>
            </a:r>
            <a:r>
              <a:rPr lang="en-US" altLang="en-US" sz="3200" kern="0" dirty="0" err="1">
                <a:solidFill>
                  <a:srgbClr val="383838"/>
                </a:solidFill>
                <a:cs typeface="Arial"/>
                <a:sym typeface="Arial"/>
              </a:rPr>
              <a:t>Bắc</a:t>
            </a:r>
            <a:r>
              <a:rPr lang="en-US" altLang="en-US" sz="3200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383838"/>
                </a:solidFill>
                <a:cs typeface="Arial"/>
                <a:sym typeface="Arial"/>
              </a:rPr>
              <a:t>Giang</a:t>
            </a:r>
            <a:r>
              <a:rPr lang="en-US" altLang="en-US" sz="3200" kern="0" dirty="0">
                <a:solidFill>
                  <a:srgbClr val="383838"/>
                </a:solidFill>
                <a:cs typeface="Arial"/>
                <a:sym typeface="Arial"/>
              </a:rPr>
              <a:t>)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35B8F62-B2F8-FCE5-7DAB-D89940026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56" y="5974592"/>
            <a:ext cx="1095528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06BC38-AE16-6440-A0A7-42A864DD4226}"/>
              </a:ext>
            </a:extLst>
          </p:cNvPr>
          <p:cNvSpPr/>
          <p:nvPr/>
        </p:nvSpPr>
        <p:spPr>
          <a:xfrm>
            <a:off x="1075662" y="2226340"/>
            <a:ext cx="103658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FontTx/>
              <a:buChar char="-"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nghiệp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phát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triển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xuất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nghề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FD7CC0-6721-3D44-B747-9E3F44D41810}"/>
              </a:ext>
            </a:extLst>
          </p:cNvPr>
          <p:cNvSpPr/>
          <p:nvPr/>
        </p:nvSpPr>
        <p:spPr>
          <a:xfrm>
            <a:off x="1075662" y="3566040"/>
            <a:ext cx="10537289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1219170">
              <a:buFontTx/>
              <a:buChar char="-"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nghề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nổi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Bát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Tràng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dệt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La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Khê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…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9B83E09B-CABF-E6AB-7A83-F0943F496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62" y="612449"/>
            <a:ext cx="8720609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Những nét chính về tình hình kinh tế</a:t>
            </a:r>
            <a:endParaRPr lang="en-V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029616-593D-4204-0B01-4F44C30578DE}"/>
              </a:ext>
            </a:extLst>
          </p:cNvPr>
          <p:cNvSpPr/>
          <p:nvPr/>
        </p:nvSpPr>
        <p:spPr>
          <a:xfrm>
            <a:off x="1075662" y="1413540"/>
            <a:ext cx="4572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altLang="en-US" sz="3200" b="1" i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Nghề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nghiệp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lang="en-VN" sz="1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C111A07-A598-83E9-2869-349D2D63E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56" y="5974592"/>
            <a:ext cx="1095528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7" y="2086119"/>
            <a:ext cx="1085183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5"/>
            <a:ext cx="1099831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XIN CHÀO!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9" y="3574515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3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3950" y="5555689"/>
            <a:ext cx="1595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/>
            <a:r>
              <a:rPr lang="en-US" sz="5400" b="1" spc="5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  <a:cs typeface="Arial"/>
                <a:sym typeface="Arial"/>
              </a:rPr>
              <a:t>PLAY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5DCC84-8C90-AC4E-BD83-A09B99B32713}"/>
              </a:ext>
            </a:extLst>
          </p:cNvPr>
          <p:cNvSpPr/>
          <p:nvPr/>
        </p:nvSpPr>
        <p:spPr>
          <a:xfrm>
            <a:off x="994660" y="471015"/>
            <a:ext cx="1629349" cy="151985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 </a:t>
            </a:r>
            <a:r>
              <a:rPr lang="en-US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</a:t>
            </a:r>
            <a:endParaRPr lang="en-VN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 12">
            <a:extLst>
              <a:ext uri="{FF2B5EF4-FFF2-40B4-BE49-F238E27FC236}">
                <a16:creationId xmlns:a16="http://schemas.microsoft.com/office/drawing/2014/main" id="{58E9D8BB-9677-D443-AE1C-9E4C5E8AA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62" y="612449"/>
            <a:ext cx="8720609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 Những nét chính về tình hình kinh tế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2" name="Rectangle 13">
            <a:extLst>
              <a:ext uri="{FF2B5EF4-FFF2-40B4-BE49-F238E27FC236}">
                <a16:creationId xmlns:a16="http://schemas.microsoft.com/office/drawing/2014/main" id="{5CF4B5AE-DAA7-FD4D-87C4-A40035F31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62" y="1374249"/>
            <a:ext cx="3047057" cy="44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a</a:t>
            </a:r>
            <a:r>
              <a:rPr kumimoji="0" lang="en-US" altLang="en-US" sz="32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.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Nông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nghiệp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D91184-7308-CE43-9195-0EC3748D0F4D}"/>
              </a:ext>
            </a:extLst>
          </p:cNvPr>
          <p:cNvSpPr/>
          <p:nvPr/>
        </p:nvSpPr>
        <p:spPr>
          <a:xfrm>
            <a:off x="1075662" y="1905883"/>
            <a:ext cx="4572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altLang="en-US" sz="32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Nghề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thủ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endParaRPr kumimoji="0" lang="en-VN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1EEBB4-D866-40FF-7105-7ADD500A50E0}"/>
              </a:ext>
            </a:extLst>
          </p:cNvPr>
          <p:cNvGrpSpPr/>
          <p:nvPr/>
        </p:nvGrpSpPr>
        <p:grpSpPr>
          <a:xfrm>
            <a:off x="1295642" y="3833279"/>
            <a:ext cx="9661293" cy="2263056"/>
            <a:chOff x="806746" y="2785467"/>
            <a:chExt cx="7865767" cy="2207712"/>
          </a:xfrm>
        </p:grpSpPr>
        <p:pic>
          <p:nvPicPr>
            <p:cNvPr id="3" name="Picture 2" descr="Vector De Cuadro De Texto De Cuadro De Texto De Desplazamiento De Año  Nuevo, Color, Decoración, Diseño Gráfico PNG y Vector para Descargar Gratis  | Pngtree">
              <a:extLst>
                <a:ext uri="{FF2B5EF4-FFF2-40B4-BE49-F238E27FC236}">
                  <a16:creationId xmlns:a16="http://schemas.microsoft.com/office/drawing/2014/main" id="{7E602A6D-6932-6796-A6BA-7D318466E7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1" t="28934" r="6879" b="31389"/>
            <a:stretch/>
          </p:blipFill>
          <p:spPr bwMode="auto">
            <a:xfrm>
              <a:off x="806746" y="2785467"/>
              <a:ext cx="7865767" cy="2207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5DC54E-D3D4-BAF7-54B6-D2B07E9F7DD0}"/>
                </a:ext>
              </a:extLst>
            </p:cNvPr>
            <p:cNvSpPr/>
            <p:nvPr/>
          </p:nvSpPr>
          <p:spPr>
            <a:xfrm>
              <a:off x="1890542" y="3096409"/>
              <a:ext cx="5698175" cy="1771287"/>
            </a:xfrm>
            <a:prstGeom prst="rect">
              <a:avLst/>
            </a:prstGeom>
            <a:solidFill>
              <a:srgbClr val="FBE6F2"/>
            </a:solidFill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Hãy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nêu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những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nét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chính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thương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nghiệp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thời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kì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này</a:t>
              </a:r>
              <a:r>
                <a:rPr lang="en-US" sz="3733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 Kể tên các đô thị? </a:t>
              </a:r>
              <a:endPara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6D55632-A9AC-BE3B-5ACE-D09FBC4F61CC}"/>
              </a:ext>
            </a:extLst>
          </p:cNvPr>
          <p:cNvSpPr/>
          <p:nvPr/>
        </p:nvSpPr>
        <p:spPr>
          <a:xfrm>
            <a:off x="1075662" y="2579089"/>
            <a:ext cx="8677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en-US" altLang="en-US" sz="3200" b="1" i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3200" b="1" i="1" kern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lang="en-US" altLang="en-US" sz="3200" b="1" i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nghiệp và sự hung thịnh của các đô thị</a:t>
            </a:r>
            <a:endParaRPr lang="en-VN" sz="1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88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bando">
            <a:extLst>
              <a:ext uri="{FF2B5EF4-FFF2-40B4-BE49-F238E27FC236}">
                <a16:creationId xmlns:a16="http://schemas.microsoft.com/office/drawing/2014/main" id="{B42E2C72-08C0-E447-9537-60E1690B1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765" y="0"/>
            <a:ext cx="6408235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55289E03-98E9-294C-8DBC-89EEED444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5799" y="1140298"/>
            <a:ext cx="2002572" cy="461665"/>
          </a:xfrm>
          <a:prstGeom prst="rect">
            <a:avLst/>
          </a:prstGeom>
          <a:solidFill>
            <a:srgbClr val="000000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FFFFFF"/>
                </a:solidFill>
                <a:cs typeface="Arial"/>
                <a:sym typeface="Arial"/>
              </a:rPr>
              <a:t>Thăng</a:t>
            </a:r>
            <a:r>
              <a:rPr lang="en-US" altLang="en-US" sz="2400" b="1" dirty="0">
                <a:solidFill>
                  <a:srgbClr val="FFFFFF"/>
                </a:solidFill>
                <a:cs typeface="Arial"/>
                <a:sym typeface="Arial"/>
              </a:rPr>
              <a:t> Long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FE398CFC-8066-FB4B-8683-860E46608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858" y="697389"/>
            <a:ext cx="1622084" cy="461665"/>
          </a:xfrm>
          <a:prstGeom prst="rect">
            <a:avLst/>
          </a:prstGeom>
          <a:solidFill>
            <a:srgbClr val="000000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FFFFFF"/>
                </a:solidFill>
                <a:cs typeface="Arial"/>
                <a:sym typeface="Arial"/>
              </a:rPr>
              <a:t>Phố</a:t>
            </a:r>
            <a:r>
              <a:rPr lang="en-US" altLang="en-US" sz="24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cs typeface="Arial"/>
                <a:sym typeface="Arial"/>
              </a:rPr>
              <a:t>Hiến</a:t>
            </a:r>
            <a:endParaRPr lang="en-US" altLang="en-US" sz="2400" b="1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E3FD3DFD-9331-364D-AA06-973A79833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8499" y="2967039"/>
            <a:ext cx="1961500" cy="461665"/>
          </a:xfrm>
          <a:prstGeom prst="rect">
            <a:avLst/>
          </a:prstGeom>
          <a:solidFill>
            <a:srgbClr val="000000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FFFFFF"/>
                </a:solidFill>
                <a:cs typeface="Arial"/>
                <a:sym typeface="Arial"/>
              </a:rPr>
              <a:t>Thanh </a:t>
            </a:r>
            <a:r>
              <a:rPr lang="en-US" altLang="en-US" sz="2400" b="1" dirty="0" err="1">
                <a:solidFill>
                  <a:srgbClr val="FFFFFF"/>
                </a:solidFill>
                <a:cs typeface="Arial"/>
                <a:sym typeface="Arial"/>
              </a:rPr>
              <a:t>Hà</a:t>
            </a:r>
            <a:endParaRPr lang="en-US" altLang="en-US" sz="2400" b="1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4ACB6D74-4263-454B-911D-1FA2EAE63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9941" y="3476626"/>
            <a:ext cx="1201544" cy="461665"/>
          </a:xfrm>
          <a:prstGeom prst="rect">
            <a:avLst/>
          </a:prstGeom>
          <a:solidFill>
            <a:srgbClr val="000000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FFFFFF"/>
                </a:solidFill>
                <a:cs typeface="Arial"/>
                <a:sym typeface="Arial"/>
              </a:rPr>
              <a:t>Hội</a:t>
            </a:r>
            <a:r>
              <a:rPr lang="en-US" altLang="en-US" sz="2400" b="1" dirty="0">
                <a:solidFill>
                  <a:srgbClr val="FFFFFF"/>
                </a:solidFill>
                <a:cs typeface="Arial"/>
                <a:sym typeface="Arial"/>
              </a:rPr>
              <a:t> An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A18442AB-F7E0-A246-9B50-53466A5E3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858" y="5934078"/>
            <a:ext cx="1682161" cy="461665"/>
          </a:xfrm>
          <a:prstGeom prst="rect">
            <a:avLst/>
          </a:prstGeom>
          <a:solidFill>
            <a:srgbClr val="000000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FFFFFF"/>
                </a:solidFill>
                <a:cs typeface="Arial"/>
                <a:sym typeface="Arial"/>
              </a:rPr>
              <a:t>Gia </a:t>
            </a:r>
            <a:r>
              <a:rPr lang="en-US" altLang="en-US" sz="2400" b="1" dirty="0" err="1">
                <a:solidFill>
                  <a:srgbClr val="FFFFFF"/>
                </a:solidFill>
                <a:cs typeface="Arial"/>
                <a:sym typeface="Arial"/>
              </a:rPr>
              <a:t>Định</a:t>
            </a:r>
            <a:endParaRPr lang="en-US" altLang="en-US" sz="2400" b="1" dirty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2050" name="Picture 2" descr="Khung Vòng Tròn Trang Trí Có Bông Hoa PNG - Free.Vector6.com">
            <a:extLst>
              <a:ext uri="{FF2B5EF4-FFF2-40B4-BE49-F238E27FC236}">
                <a16:creationId xmlns:a16="http://schemas.microsoft.com/office/drawing/2014/main" id="{16860752-B4E3-0B4C-90B9-23797D665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5112" r="9118" b="6735"/>
          <a:stretch/>
        </p:blipFill>
        <p:spPr bwMode="auto">
          <a:xfrm rot="1521009">
            <a:off x="235654" y="721924"/>
            <a:ext cx="5976981" cy="588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CCB392-849B-7840-AC2D-32560AEF5A73}"/>
              </a:ext>
            </a:extLst>
          </p:cNvPr>
          <p:cNvSpPr txBox="1"/>
          <p:nvPr/>
        </p:nvSpPr>
        <p:spPr>
          <a:xfrm>
            <a:off x="910708" y="1618690"/>
            <a:ext cx="4316449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 hiện nhiều trung tâm buôn bán sầm uất</a:t>
            </a:r>
          </a:p>
        </p:txBody>
      </p:sp>
      <p:pic>
        <p:nvPicPr>
          <p:cNvPr id="18" name="Graphic 17" descr="Marker">
            <a:extLst>
              <a:ext uri="{FF2B5EF4-FFF2-40B4-BE49-F238E27FC236}">
                <a16:creationId xmlns:a16="http://schemas.microsoft.com/office/drawing/2014/main" id="{D3F388BB-5C15-BE49-A526-03A9C7E7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717211" y="87788"/>
            <a:ext cx="1219200" cy="1219200"/>
          </a:xfrm>
          <a:prstGeom prst="rect">
            <a:avLst/>
          </a:prstGeom>
        </p:spPr>
      </p:pic>
      <p:pic>
        <p:nvPicPr>
          <p:cNvPr id="20" name="Graphic 19" descr="Marker">
            <a:extLst>
              <a:ext uri="{FF2B5EF4-FFF2-40B4-BE49-F238E27FC236}">
                <a16:creationId xmlns:a16="http://schemas.microsoft.com/office/drawing/2014/main" id="{37CB16F0-232C-CF4D-87BB-7CEA9EF60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49299" y="-14684"/>
            <a:ext cx="1219200" cy="1219200"/>
          </a:xfrm>
          <a:prstGeom prst="rect">
            <a:avLst/>
          </a:prstGeom>
        </p:spPr>
      </p:pic>
      <p:pic>
        <p:nvPicPr>
          <p:cNvPr id="21" name="Graphic 20" descr="Marker">
            <a:extLst>
              <a:ext uri="{FF2B5EF4-FFF2-40B4-BE49-F238E27FC236}">
                <a16:creationId xmlns:a16="http://schemas.microsoft.com/office/drawing/2014/main" id="{BEDF3E8F-027B-AF4E-846A-2202C82F2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82663" y="2061369"/>
            <a:ext cx="1219200" cy="1219200"/>
          </a:xfrm>
          <a:prstGeom prst="rect">
            <a:avLst/>
          </a:prstGeom>
        </p:spPr>
      </p:pic>
      <p:pic>
        <p:nvPicPr>
          <p:cNvPr id="22" name="Graphic 21" descr="Marker">
            <a:extLst>
              <a:ext uri="{FF2B5EF4-FFF2-40B4-BE49-F238E27FC236}">
                <a16:creationId xmlns:a16="http://schemas.microsoft.com/office/drawing/2014/main" id="{036BF078-A3EF-4C40-80C1-44F0022A3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49248" y="2502612"/>
            <a:ext cx="1219200" cy="1219200"/>
          </a:xfrm>
          <a:prstGeom prst="rect">
            <a:avLst/>
          </a:prstGeom>
        </p:spPr>
      </p:pic>
      <p:pic>
        <p:nvPicPr>
          <p:cNvPr id="23" name="Graphic 22" descr="Marker">
            <a:extLst>
              <a:ext uri="{FF2B5EF4-FFF2-40B4-BE49-F238E27FC236}">
                <a16:creationId xmlns:a16="http://schemas.microsoft.com/office/drawing/2014/main" id="{81A77FD6-C4BC-BB40-A5D8-72C58A1AE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559699" y="4933037"/>
            <a:ext cx="1219200" cy="1219200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37E0058E-B10F-A4A2-3FAA-431ABC7BB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56" y="5974592"/>
            <a:ext cx="1095528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5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E58D248-A2C5-7242-8930-5FC13FFF6F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6301" y="6324601"/>
            <a:ext cx="10991851" cy="495300"/>
          </a:xfrm>
        </p:spPr>
        <p:txBody>
          <a:bodyPr/>
          <a:lstStyle/>
          <a:p>
            <a:pPr algn="just" eaLnBrk="1" hangingPunct="1"/>
            <a:r>
              <a:rPr lang="en-US" altLang="en-US" sz="3200" b="1" dirty="0" err="1">
                <a:solidFill>
                  <a:srgbClr val="C00000"/>
                </a:solidFill>
              </a:rPr>
              <a:t>Hội</a:t>
            </a:r>
            <a:r>
              <a:rPr lang="en-US" altLang="en-US" sz="3200" b="1" dirty="0">
                <a:solidFill>
                  <a:srgbClr val="C00000"/>
                </a:solidFill>
              </a:rPr>
              <a:t> An – </a:t>
            </a:r>
            <a:r>
              <a:rPr lang="en-US" altLang="en-US" sz="3200" b="1" dirty="0" err="1">
                <a:solidFill>
                  <a:srgbClr val="C00000"/>
                </a:solidFill>
              </a:rPr>
              <a:t>Thành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phố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cảng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lớn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nhất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Đàng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Trong</a:t>
            </a:r>
            <a:r>
              <a:rPr lang="vi-VN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thê</a:t>
            </a:r>
            <a:r>
              <a:rPr lang="en-US" altLang="en-US" sz="3200" b="1" dirty="0">
                <a:solidFill>
                  <a:srgbClr val="C00000"/>
                </a:solidFill>
              </a:rPr>
              <a:t>́ </a:t>
            </a:r>
            <a:r>
              <a:rPr lang="en-US" altLang="en-US" sz="3200" b="1" dirty="0" err="1">
                <a:solidFill>
                  <a:srgbClr val="C00000"/>
                </a:solidFill>
              </a:rPr>
              <a:t>ky</a:t>
            </a:r>
            <a:r>
              <a:rPr lang="en-US" altLang="en-US" sz="3200" b="1" dirty="0">
                <a:solidFill>
                  <a:srgbClr val="C00000"/>
                </a:solidFill>
              </a:rPr>
              <a:t>̉ XVII</a:t>
            </a:r>
          </a:p>
        </p:txBody>
      </p:sp>
      <p:pic>
        <p:nvPicPr>
          <p:cNvPr id="173063" name="Picture 7" descr="hoian">
            <a:extLst>
              <a:ext uri="{FF2B5EF4-FFF2-40B4-BE49-F238E27FC236}">
                <a16:creationId xmlns:a16="http://schemas.microsoft.com/office/drawing/2014/main" id="{A4FFC097-7239-FE45-B3D7-13965EB8E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17" y="-38101"/>
            <a:ext cx="6144683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9" name="Picture 13" descr="nhat01c1">
            <a:extLst>
              <a:ext uri="{FF2B5EF4-FFF2-40B4-BE49-F238E27FC236}">
                <a16:creationId xmlns:a16="http://schemas.microsoft.com/office/drawing/2014/main" id="{03B1C528-8AC3-A14C-B777-0A8C88801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r="1250"/>
          <a:stretch/>
        </p:blipFill>
        <p:spPr bwMode="auto">
          <a:xfrm>
            <a:off x="1" y="1"/>
            <a:ext cx="6019801" cy="632459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7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73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ương cảng hội an.mp4" descr="thương cảng hội an.mp4">
            <a:hlinkClick r:id="" action="ppaction://media"/>
            <a:extLst>
              <a:ext uri="{FF2B5EF4-FFF2-40B4-BE49-F238E27FC236}">
                <a16:creationId xmlns:a16="http://schemas.microsoft.com/office/drawing/2014/main" id="{C8CBBA60-C87C-824E-AA52-F56B7350C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5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87" name="Picture 19" descr="2384215941_e943d712e6">
            <a:extLst>
              <a:ext uri="{FF2B5EF4-FFF2-40B4-BE49-F238E27FC236}">
                <a16:creationId xmlns:a16="http://schemas.microsoft.com/office/drawing/2014/main" id="{095CE5FD-FF99-944C-916E-FCB85CB4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6172200" cy="338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89" name="Picture 21" descr="images25081_thanhha100904">
            <a:extLst>
              <a:ext uri="{FF2B5EF4-FFF2-40B4-BE49-F238E27FC236}">
                <a16:creationId xmlns:a16="http://schemas.microsoft.com/office/drawing/2014/main" id="{7459FD12-52C2-A949-BA13-5899EA54F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38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93" name="Picture 25" descr="1105Av08L1">
            <a:extLst>
              <a:ext uri="{FF2B5EF4-FFF2-40B4-BE49-F238E27FC236}">
                <a16:creationId xmlns:a16="http://schemas.microsoft.com/office/drawing/2014/main" id="{6414A437-F0DC-7E4D-9B91-85E323C19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81376"/>
            <a:ext cx="6172200" cy="347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95" name="Picture 27" descr="ANd9GcTanUC_VAxKptT0qYq0NBOeLQmNGsjyO-YBfTpY6rlldFOGkAJP">
            <a:extLst>
              <a:ext uri="{FF2B5EF4-FFF2-40B4-BE49-F238E27FC236}">
                <a16:creationId xmlns:a16="http://schemas.microsoft.com/office/drawing/2014/main" id="{94215C19-13DD-1040-811B-38227360F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19800" cy="338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90" name="Rectangle 22">
            <a:extLst>
              <a:ext uri="{FF2B5EF4-FFF2-40B4-BE49-F238E27FC236}">
                <a16:creationId xmlns:a16="http://schemas.microsoft.com/office/drawing/2014/main" id="{D906B7FE-5833-6D40-A03B-4E59BA4EB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49" y="3105151"/>
            <a:ext cx="5200651" cy="552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C00000"/>
                </a:solidFill>
                <a:cs typeface="Arial"/>
                <a:sym typeface="Arial"/>
              </a:rPr>
              <a:t>Phố</a:t>
            </a:r>
            <a:r>
              <a:rPr lang="en-US" altLang="en-US" sz="3200" b="1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cs typeface="Arial"/>
                <a:sym typeface="Arial"/>
              </a:rPr>
              <a:t>thị</a:t>
            </a:r>
            <a:r>
              <a:rPr lang="en-US" altLang="en-US" sz="3200" b="1" dirty="0">
                <a:solidFill>
                  <a:srgbClr val="C00000"/>
                </a:solidFill>
                <a:cs typeface="Arial"/>
                <a:sym typeface="Arial"/>
              </a:rPr>
              <a:t> Thanh </a:t>
            </a:r>
            <a:r>
              <a:rPr lang="en-US" altLang="en-US" sz="3200" b="1" dirty="0" err="1">
                <a:solidFill>
                  <a:srgbClr val="C00000"/>
                </a:solidFill>
                <a:cs typeface="Arial"/>
                <a:sym typeface="Arial"/>
              </a:rPr>
              <a:t>Hà</a:t>
            </a:r>
            <a:r>
              <a:rPr lang="en-US" altLang="en-US" sz="3200" b="1" dirty="0">
                <a:solidFill>
                  <a:srgbClr val="C00000"/>
                </a:solidFill>
                <a:cs typeface="Arial"/>
                <a:sym typeface="Arial"/>
              </a:rPr>
              <a:t> (</a:t>
            </a:r>
            <a:r>
              <a:rPr lang="en-US" altLang="en-US" sz="3200" b="1" dirty="0" err="1">
                <a:solidFill>
                  <a:srgbClr val="C00000"/>
                </a:solidFill>
                <a:cs typeface="Arial"/>
                <a:sym typeface="Arial"/>
              </a:rPr>
              <a:t>Huế</a:t>
            </a:r>
            <a:r>
              <a:rPr lang="en-US" altLang="en-US" sz="3200" b="1" dirty="0">
                <a:solidFill>
                  <a:srgbClr val="C00000"/>
                </a:solidFill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3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35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3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9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70" name="Picture 6" descr="ImageHandler">
            <a:extLst>
              <a:ext uri="{FF2B5EF4-FFF2-40B4-BE49-F238E27FC236}">
                <a16:creationId xmlns:a16="http://schemas.microsoft.com/office/drawing/2014/main" id="{46897A1C-4564-D641-AF2E-FC1EBC70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2" name="Picture 8" descr="2">
            <a:extLst>
              <a:ext uri="{FF2B5EF4-FFF2-40B4-BE49-F238E27FC236}">
                <a16:creationId xmlns:a16="http://schemas.microsoft.com/office/drawing/2014/main" id="{EE119EFE-DD33-5A41-854A-B286B34B8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05200"/>
            <a:ext cx="6248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4" name="Picture 10" descr="dautichkecho36a1">
            <a:extLst>
              <a:ext uri="{FF2B5EF4-FFF2-40B4-BE49-F238E27FC236}">
                <a16:creationId xmlns:a16="http://schemas.microsoft.com/office/drawing/2014/main" id="{385FF9E1-A61E-B748-BB30-D640E43B3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-19050"/>
            <a:ext cx="6248400" cy="343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8" name="Picture 14" descr="ke_cho_2">
            <a:extLst>
              <a:ext uri="{FF2B5EF4-FFF2-40B4-BE49-F238E27FC236}">
                <a16:creationId xmlns:a16="http://schemas.microsoft.com/office/drawing/2014/main" id="{25444EAE-AD3E-B04D-83B1-E332F723A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5943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5" name="Rectangle 11">
            <a:extLst>
              <a:ext uri="{FF2B5EF4-FFF2-40B4-BE49-F238E27FC236}">
                <a16:creationId xmlns:a16="http://schemas.microsoft.com/office/drawing/2014/main" id="{3B0ADCD3-5A36-364A-A16F-D0068AF54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3162300"/>
            <a:ext cx="8864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Thăng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 Long – </a:t>
            </a: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Kẻ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chợ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 “</a:t>
            </a: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Thứ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nhất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kinh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kỳ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,...” </a:t>
            </a: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thê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́ </a:t>
            </a: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kỷ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 XVII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7" name="Picture 7" descr="cd195pho2nd">
            <a:extLst>
              <a:ext uri="{FF2B5EF4-FFF2-40B4-BE49-F238E27FC236}">
                <a16:creationId xmlns:a16="http://schemas.microsoft.com/office/drawing/2014/main" id="{8389F92E-73C8-BB48-95C7-A5070B56E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604731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9" name="Picture 9" descr="DVCC1">
            <a:extLst>
              <a:ext uri="{FF2B5EF4-FFF2-40B4-BE49-F238E27FC236}">
                <a16:creationId xmlns:a16="http://schemas.microsoft.com/office/drawing/2014/main" id="{6E9D31BF-EDE5-B34D-A129-34E6346C5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85" y="76201"/>
            <a:ext cx="6047315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1" name="Picture 11" descr="1082010104612">
            <a:extLst>
              <a:ext uri="{FF2B5EF4-FFF2-40B4-BE49-F238E27FC236}">
                <a16:creationId xmlns:a16="http://schemas.microsoft.com/office/drawing/2014/main" id="{0D3B82C2-95D4-4641-B2B2-1CA92E7DE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6096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6" name="Picture 16" descr="pho%20hien">
            <a:extLst>
              <a:ext uri="{FF2B5EF4-FFF2-40B4-BE49-F238E27FC236}">
                <a16:creationId xmlns:a16="http://schemas.microsoft.com/office/drawing/2014/main" id="{7F7C9ABD-F440-8C49-8328-28A1105E3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90914"/>
            <a:ext cx="6096000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4" name="Text Box 14">
            <a:extLst>
              <a:ext uri="{FF2B5EF4-FFF2-40B4-BE49-F238E27FC236}">
                <a16:creationId xmlns:a16="http://schemas.microsoft.com/office/drawing/2014/main" id="{2921A915-6662-C448-AD21-4806E74E2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268" y="3152002"/>
            <a:ext cx="61722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cs typeface="Arial"/>
                <a:sym typeface="Arial"/>
              </a:rPr>
              <a:t>“</a:t>
            </a:r>
            <a:r>
              <a:rPr lang="en-US" altLang="en-US" sz="2800" b="1" dirty="0" err="1">
                <a:solidFill>
                  <a:srgbClr val="0000FF"/>
                </a:solidFill>
                <a:cs typeface="Arial"/>
                <a:sym typeface="Arial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/>
                <a:sym typeface="Arial"/>
              </a:rPr>
              <a:t>nhi</a:t>
            </a:r>
            <a:r>
              <a:rPr lang="en-US" altLang="en-US" sz="2800" b="1" dirty="0">
                <a:solidFill>
                  <a:srgbClr val="0000FF"/>
                </a:solidFill>
                <a:cs typeface="Arial"/>
                <a:sym typeface="Arial"/>
              </a:rPr>
              <a:t>̀ </a:t>
            </a:r>
            <a:r>
              <a:rPr lang="en-US" altLang="en-US" sz="2800" b="1" dirty="0" err="1">
                <a:solidFill>
                  <a:srgbClr val="0000FF"/>
                </a:solidFill>
                <a:cs typeface="Arial"/>
                <a:sym typeface="Arial"/>
              </a:rPr>
              <a:t>Phô</a:t>
            </a:r>
            <a:r>
              <a:rPr lang="en-US" altLang="en-US" sz="2800" b="1" dirty="0">
                <a:solidFill>
                  <a:srgbClr val="0000FF"/>
                </a:solidFill>
                <a:cs typeface="Arial"/>
                <a:sym typeface="Arial"/>
              </a:rPr>
              <a:t>́ </a:t>
            </a:r>
            <a:r>
              <a:rPr lang="en-US" altLang="en-US" sz="2800" b="1" dirty="0" err="1">
                <a:solidFill>
                  <a:srgbClr val="0000FF"/>
                </a:solidFill>
                <a:cs typeface="Arial"/>
                <a:sym typeface="Arial"/>
              </a:rPr>
              <a:t>Hiến</a:t>
            </a:r>
            <a:r>
              <a:rPr lang="en-US" altLang="en-US" sz="2800" b="1" dirty="0">
                <a:solidFill>
                  <a:srgbClr val="0000FF"/>
                </a:solidFill>
                <a:cs typeface="Arial"/>
                <a:sym typeface="Arial"/>
              </a:rPr>
              <a:t>” (</a:t>
            </a:r>
            <a:r>
              <a:rPr lang="en-US" altLang="en-US" sz="2800" b="1" dirty="0" err="1">
                <a:solidFill>
                  <a:srgbClr val="0000FF"/>
                </a:solidFill>
                <a:cs typeface="Arial"/>
                <a:sym typeface="Arial"/>
              </a:rPr>
              <a:t>Hưng</a:t>
            </a:r>
            <a:r>
              <a:rPr lang="en-US" altLang="en-US" sz="2800" b="1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/>
                <a:sym typeface="Arial"/>
              </a:rPr>
              <a:t>Yên</a:t>
            </a:r>
            <a:r>
              <a:rPr lang="en-US" altLang="en-US" sz="2800" b="1" dirty="0">
                <a:solidFill>
                  <a:srgbClr val="0000FF"/>
                </a:solidFill>
                <a:cs typeface="Arial"/>
                <a:sym typeface="Arial"/>
              </a:rPr>
              <a:t>)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4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ành phố Kẻ Chợ, kinh đô xứ Đàng Ngoài năm 1865 - Hình mi… | Flickr">
            <a:extLst>
              <a:ext uri="{FF2B5EF4-FFF2-40B4-BE49-F238E27FC236}">
                <a16:creationId xmlns:a16="http://schemas.microsoft.com/office/drawing/2014/main" id="{616B6ABE-373A-9365-F476-3399DC430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9" b="387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Freeform: Shape 3078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73E07C-21D5-7FA0-F819-39674BD423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17" r="14850" b="-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13ABC9-F04A-31D1-A3E6-E5A7B675F07C}"/>
              </a:ext>
            </a:extLst>
          </p:cNvPr>
          <p:cNvSpPr txBox="1"/>
          <p:nvPr/>
        </p:nvSpPr>
        <p:spPr>
          <a:xfrm>
            <a:off x="165100" y="6273225"/>
            <a:ext cx="6096000" cy="584775"/>
          </a:xfrm>
          <a:prstGeom prst="rect">
            <a:avLst/>
          </a:prstGeom>
          <a:solidFill>
            <a:srgbClr val="D7CCB8"/>
          </a:solidFill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Buôn bán với nước ngoài phát triển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016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some money&#10;&#10;Description automatically generated with low confidence">
            <a:extLst>
              <a:ext uri="{FF2B5EF4-FFF2-40B4-BE49-F238E27FC236}">
                <a16:creationId xmlns:a16="http://schemas.microsoft.com/office/drawing/2014/main" id="{D8BD6247-4C8F-956E-AA86-C313FCB01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7" r="25247" b="3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052" name="Picture 4" descr="Chùa Cầu Hội An - biểu tượng tờ Polime 20k với lối kiến trúc Nhật Bản">
            <a:extLst>
              <a:ext uri="{FF2B5EF4-FFF2-40B4-BE49-F238E27FC236}">
                <a16:creationId xmlns:a16="http://schemas.microsoft.com/office/drawing/2014/main" id="{E41B008C-684E-AA66-8621-75A2DD4E8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r="9044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ội An khởi công tu bổ di tích chùa Cầu">
            <a:extLst>
              <a:ext uri="{FF2B5EF4-FFF2-40B4-BE49-F238E27FC236}">
                <a16:creationId xmlns:a16="http://schemas.microsoft.com/office/drawing/2014/main" id="{2D4ED5EA-8A00-5DFB-6A2B-5F82837E1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088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481C92-44E9-5B41-1A4F-FC87A3B1AE5C}"/>
              </a:ext>
            </a:extLst>
          </p:cNvPr>
          <p:cNvSpPr txBox="1"/>
          <p:nvPr/>
        </p:nvSpPr>
        <p:spPr>
          <a:xfrm>
            <a:off x="285750" y="168626"/>
            <a:ext cx="40160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FF00"/>
                </a:solidFill>
              </a:rPr>
              <a:t>Chùa cầu Hội An</a:t>
            </a:r>
          </a:p>
        </p:txBody>
      </p:sp>
    </p:spTree>
    <p:extLst>
      <p:ext uri="{BB962C8B-B14F-4D97-AF65-F5344CB8AC3E}">
        <p14:creationId xmlns:p14="http://schemas.microsoft.com/office/powerpoint/2010/main" val="2270186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nét độc đáo Chùa cầu Hội An 400 năm 00_01_04-00_01_55">
            <a:hlinkClick r:id="" action="ppaction://media"/>
            <a:extLst>
              <a:ext uri="{FF2B5EF4-FFF2-40B4-BE49-F238E27FC236}">
                <a16:creationId xmlns:a16="http://schemas.microsoft.com/office/drawing/2014/main" id="{F94D1F5A-20BA-0F9F-ABFB-54F6697E7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8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5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8" y="2100265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71486" y="111720"/>
            <a:ext cx="5515524" cy="166164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Nam –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469999" y="3731131"/>
            <a:ext cx="5055000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Lê.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0560DD3-3CCA-0D40-A7A7-D578676F08E1}"/>
              </a:ext>
            </a:extLst>
          </p:cNvPr>
          <p:cNvSpPr/>
          <p:nvPr/>
        </p:nvSpPr>
        <p:spPr>
          <a:xfrm>
            <a:off x="994660" y="471015"/>
            <a:ext cx="1629349" cy="151985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 </a:t>
            </a:r>
            <a:r>
              <a:rPr lang="en-US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</a:t>
            </a:r>
            <a:endParaRPr lang="en-VN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 animBg="1"/>
      <p:bldP spid="26" grpId="1" animBg="1"/>
      <p:bldP spid="26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7EEEC7-146E-8240-BBAA-FE57ED8BF6BE}"/>
              </a:ext>
            </a:extLst>
          </p:cNvPr>
          <p:cNvSpPr/>
          <p:nvPr/>
        </p:nvSpPr>
        <p:spPr>
          <a:xfrm>
            <a:off x="1230418" y="3352800"/>
            <a:ext cx="104988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Buôn bán phát triển,nhất là vùng đồng bằng và </a:t>
            </a:r>
            <a:r>
              <a:rPr lang="en-VN" sz="32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ven bi</a:t>
            </a:r>
            <a:r>
              <a:rPr lang="en-US" sz="32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ể</a:t>
            </a:r>
            <a:r>
              <a:rPr lang="en-VN" sz="32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</a:t>
            </a:r>
            <a:r>
              <a:rPr lang="en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VN" sz="3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Xuất hiện nhiều chợ phố xá, đô thị.</a:t>
            </a:r>
            <a:endParaRPr lang="en-VN" sz="3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Buôn bán với nước ngoài </a:t>
            </a:r>
            <a:r>
              <a:rPr lang="en-VN" sz="32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phát triển</a:t>
            </a:r>
            <a:r>
              <a:rPr lang="en-US" sz="32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VN" sz="3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96D1C10E-584C-8E6B-099E-230FE8E52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62" y="612449"/>
            <a:ext cx="8720609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 Những nét chính về tình hình kinh tế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1C21CC21-B887-FE9C-596C-309DF3BBD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62" y="1374249"/>
            <a:ext cx="3047057" cy="44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a</a:t>
            </a:r>
            <a:r>
              <a:rPr kumimoji="0" lang="en-US" altLang="en-US" sz="32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.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Nông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nghiệp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514030-515A-ACD6-6438-5B4BBF5AFDA4}"/>
              </a:ext>
            </a:extLst>
          </p:cNvPr>
          <p:cNvSpPr/>
          <p:nvPr/>
        </p:nvSpPr>
        <p:spPr>
          <a:xfrm>
            <a:off x="1075662" y="1905883"/>
            <a:ext cx="4572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altLang="en-US" sz="32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Nghề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thủ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endParaRPr kumimoji="0" lang="en-VN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FF100D-C91D-7FED-67DB-ECDD66078C22}"/>
              </a:ext>
            </a:extLst>
          </p:cNvPr>
          <p:cNvSpPr/>
          <p:nvPr/>
        </p:nvSpPr>
        <p:spPr>
          <a:xfrm>
            <a:off x="1075662" y="2529199"/>
            <a:ext cx="8677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altLang="en-US" sz="3200" b="1" i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Thương nghiệp và sự hung thịnh của các đô thị</a:t>
            </a:r>
            <a:endParaRPr lang="en-VN" sz="1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E0F324D-DE14-CA0E-AA4A-2F1E55278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56" y="5974592"/>
            <a:ext cx="1095528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77D484-2D0D-E64C-8E7D-20C0B03A0043}"/>
              </a:ext>
            </a:extLst>
          </p:cNvPr>
          <p:cNvSpPr/>
          <p:nvPr/>
        </p:nvSpPr>
        <p:spPr>
          <a:xfrm>
            <a:off x="2432657" y="4394597"/>
            <a:ext cx="7326685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9600" b="1" kern="0" dirty="0">
                <a:ln/>
                <a:solidFill>
                  <a:srgbClr val="B4E0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63167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7"/>
          <p:cNvGrpSpPr/>
          <p:nvPr/>
        </p:nvGrpSpPr>
        <p:grpSpPr>
          <a:xfrm>
            <a:off x="1238375" y="2132477"/>
            <a:ext cx="2853719" cy="2892535"/>
            <a:chOff x="-331425" y="1579700"/>
            <a:chExt cx="1880250" cy="1905825"/>
          </a:xfrm>
        </p:grpSpPr>
        <p:sp>
          <p:nvSpPr>
            <p:cNvPr id="290" name="Google Shape;290;p37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37"/>
          <p:cNvGrpSpPr/>
          <p:nvPr/>
        </p:nvGrpSpPr>
        <p:grpSpPr>
          <a:xfrm>
            <a:off x="800103" y="689067"/>
            <a:ext cx="815672" cy="857600"/>
            <a:chOff x="1183375" y="2536600"/>
            <a:chExt cx="1060600" cy="1114925"/>
          </a:xfrm>
        </p:grpSpPr>
        <p:sp>
          <p:nvSpPr>
            <p:cNvPr id="301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37"/>
          <p:cNvGrpSpPr/>
          <p:nvPr/>
        </p:nvGrpSpPr>
        <p:grpSpPr>
          <a:xfrm>
            <a:off x="3185605" y="2132477"/>
            <a:ext cx="906452" cy="653183"/>
            <a:chOff x="5310875" y="337375"/>
            <a:chExt cx="916225" cy="660225"/>
          </a:xfrm>
        </p:grpSpPr>
        <p:sp>
          <p:nvSpPr>
            <p:cNvPr id="313" name="Google Shape;313;p37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B54F31-F445-E049-881B-85D77259A335}"/>
              </a:ext>
            </a:extLst>
          </p:cNvPr>
          <p:cNvSpPr/>
          <p:nvPr/>
        </p:nvSpPr>
        <p:spPr>
          <a:xfrm>
            <a:off x="1868764" y="3589342"/>
            <a:ext cx="1955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24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B17602-314D-1A49-A403-C66C69F53E06}"/>
              </a:ext>
            </a:extLst>
          </p:cNvPr>
          <p:cNvSpPr/>
          <p:nvPr/>
        </p:nvSpPr>
        <p:spPr>
          <a:xfrm>
            <a:off x="5428536" y="2132477"/>
            <a:ext cx="6192225" cy="3903954"/>
          </a:xfrm>
          <a:prstGeom prst="rect">
            <a:avLst/>
          </a:prstGeom>
          <a:solidFill>
            <a:srgbClr val="FEFEFE"/>
          </a:solidFill>
        </p:spPr>
        <p:txBody>
          <a:bodyPr wrap="square">
            <a:spAutoFit/>
          </a:bodyPr>
          <a:lstStyle/>
          <a:p>
            <a:pPr marL="457189" indent="-457189" algn="just" defTabSz="1219140">
              <a:lnSpc>
                <a:spcPct val="150000"/>
              </a:lnSpc>
              <a:buClr>
                <a:srgbClr val="000000"/>
              </a:buClr>
              <a:buFont typeface="+mj-lt"/>
              <a:buAutoNum type="alphaUcPeriod"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 sách </a:t>
            </a:r>
            <a:r>
              <a:rPr lang="vi-VN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 cực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khai hoang, mở rộng lãnh thổ</a:t>
            </a:r>
            <a:r>
              <a:rPr lang="vi-VN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 </a:t>
            </a:r>
            <a:r>
              <a:rPr lang="vi-VN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 nước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57189" indent="-457189" algn="just" defTabSz="1219140">
              <a:lnSpc>
                <a:spcPct val="150000"/>
              </a:lnSpc>
              <a:buClr>
                <a:srgbClr val="000000"/>
              </a:buClr>
              <a:buFont typeface="+mj-lt"/>
              <a:buAutoNum type="alphaUcPeriod"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 </a:t>
            </a:r>
            <a:r>
              <a:rPr lang="vi-VN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đai m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</a:t>
            </a:r>
            <a:r>
              <a:rPr lang="vi-VN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 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mỡ.</a:t>
            </a:r>
          </a:p>
          <a:p>
            <a:pPr marL="457189" indent="-457189" algn="just" defTabSz="1219140">
              <a:lnSpc>
                <a:spcPct val="150000"/>
              </a:lnSpc>
              <a:buClr>
                <a:srgbClr val="000000"/>
              </a:buClr>
              <a:buFont typeface="+mj-lt"/>
              <a:buAutoNum type="alphaUcPeriod"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 đặt thêm các cơ sở hành chính mới như lập phủ Gia Định.</a:t>
            </a:r>
          </a:p>
          <a:p>
            <a:pPr marL="457189" indent="-457189" algn="just" defTabSz="1219140">
              <a:lnSpc>
                <a:spcPct val="150000"/>
              </a:lnSpc>
              <a:buClr>
                <a:srgbClr val="000000"/>
              </a:buClr>
              <a:buFont typeface="+mj-lt"/>
              <a:buAutoNum type="alphaUcPeriod"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 sách cấp nông cụ, lương ăn cho nông dân, tha tô thuế binh dịch.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A5C1AC-7487-434D-A5C3-E567F6B6298E}"/>
              </a:ext>
            </a:extLst>
          </p:cNvPr>
          <p:cNvGrpSpPr/>
          <p:nvPr/>
        </p:nvGrpSpPr>
        <p:grpSpPr>
          <a:xfrm>
            <a:off x="6137568" y="672646"/>
            <a:ext cx="5425784" cy="1277438"/>
            <a:chOff x="4643435" y="504484"/>
            <a:chExt cx="4029078" cy="1531784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082D241-D667-3A4E-ACC5-14C5CAACB08D}"/>
                </a:ext>
              </a:extLst>
            </p:cNvPr>
            <p:cNvSpPr/>
            <p:nvPr/>
          </p:nvSpPr>
          <p:spPr>
            <a:xfrm>
              <a:off x="4643435" y="504484"/>
              <a:ext cx="4029078" cy="1477724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VN" sz="1867" kern="0">
                <a:solidFill>
                  <a:srgbClr val="F1C232"/>
                </a:solidFill>
                <a:latin typeface="Arial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433663-E52C-1B4C-89C3-67A3172A8920}"/>
                </a:ext>
              </a:extLst>
            </p:cNvPr>
            <p:cNvSpPr/>
            <p:nvPr/>
          </p:nvSpPr>
          <p:spPr>
            <a:xfrm>
              <a:off x="4729147" y="596946"/>
              <a:ext cx="3814776" cy="1439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1: Nông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nghiệp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Đàng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phát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triển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rõ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rệt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nhờ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yếu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tố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chính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  <a:p>
              <a:pPr algn="ctr" defTabSz="1219140">
                <a:buClr>
                  <a:srgbClr val="000000"/>
                </a:buClr>
              </a:pPr>
              <a:endPara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81F36B8-51E5-2547-BB67-8EF937FA4EEA}"/>
              </a:ext>
            </a:extLst>
          </p:cNvPr>
          <p:cNvSpPr/>
          <p:nvPr/>
        </p:nvSpPr>
        <p:spPr>
          <a:xfrm>
            <a:off x="5445271" y="2235506"/>
            <a:ext cx="406876" cy="4318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VN" sz="1867" kern="0">
              <a:solidFill>
                <a:srgbClr val="F1C232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7"/>
          <p:cNvGrpSpPr/>
          <p:nvPr/>
        </p:nvGrpSpPr>
        <p:grpSpPr>
          <a:xfrm>
            <a:off x="1672549" y="1747597"/>
            <a:ext cx="2853719" cy="2892535"/>
            <a:chOff x="-331425" y="1579700"/>
            <a:chExt cx="1880250" cy="1905825"/>
          </a:xfrm>
        </p:grpSpPr>
        <p:sp>
          <p:nvSpPr>
            <p:cNvPr id="290" name="Google Shape;290;p37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37"/>
          <p:cNvGrpSpPr/>
          <p:nvPr/>
        </p:nvGrpSpPr>
        <p:grpSpPr>
          <a:xfrm>
            <a:off x="800103" y="689067"/>
            <a:ext cx="815672" cy="857600"/>
            <a:chOff x="1183375" y="2536600"/>
            <a:chExt cx="1060600" cy="1114925"/>
          </a:xfrm>
        </p:grpSpPr>
        <p:sp>
          <p:nvSpPr>
            <p:cNvPr id="301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37"/>
          <p:cNvGrpSpPr/>
          <p:nvPr/>
        </p:nvGrpSpPr>
        <p:grpSpPr>
          <a:xfrm>
            <a:off x="3619778" y="1747597"/>
            <a:ext cx="906452" cy="653183"/>
            <a:chOff x="5310875" y="337375"/>
            <a:chExt cx="916225" cy="660225"/>
          </a:xfrm>
        </p:grpSpPr>
        <p:sp>
          <p:nvSpPr>
            <p:cNvPr id="313" name="Google Shape;313;p37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B54F31-F445-E049-881B-85D77259A335}"/>
              </a:ext>
            </a:extLst>
          </p:cNvPr>
          <p:cNvSpPr/>
          <p:nvPr/>
        </p:nvSpPr>
        <p:spPr>
          <a:xfrm>
            <a:off x="2302937" y="3204462"/>
            <a:ext cx="1955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24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B17602-314D-1A49-A403-C66C69F53E06}"/>
              </a:ext>
            </a:extLst>
          </p:cNvPr>
          <p:cNvSpPr/>
          <p:nvPr/>
        </p:nvSpPr>
        <p:spPr>
          <a:xfrm>
            <a:off x="6096002" y="2642946"/>
            <a:ext cx="5615540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Hải Dương.</a:t>
            </a:r>
          </a:p>
          <a:p>
            <a:pPr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Hưng Yên.</a:t>
            </a:r>
          </a:p>
          <a:p>
            <a:pPr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Hà Nội.</a:t>
            </a:r>
          </a:p>
          <a:p>
            <a:pPr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Hải Phòng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A5C1AC-7487-434D-A5C3-E567F6B6298E}"/>
              </a:ext>
            </a:extLst>
          </p:cNvPr>
          <p:cNvGrpSpPr/>
          <p:nvPr/>
        </p:nvGrpSpPr>
        <p:grpSpPr>
          <a:xfrm>
            <a:off x="5634094" y="672646"/>
            <a:ext cx="6066609" cy="2318140"/>
            <a:chOff x="4225570" y="504484"/>
            <a:chExt cx="4549957" cy="173860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082D241-D667-3A4E-ACC5-14C5CAACB08D}"/>
                </a:ext>
              </a:extLst>
            </p:cNvPr>
            <p:cNvSpPr/>
            <p:nvPr/>
          </p:nvSpPr>
          <p:spPr>
            <a:xfrm>
              <a:off x="4357688" y="504484"/>
              <a:ext cx="4314825" cy="1477724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VN" sz="1867" kern="0">
                <a:solidFill>
                  <a:srgbClr val="F1C232"/>
                </a:solidFill>
                <a:latin typeface="Arial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433663-E52C-1B4C-89C3-67A3172A8920}"/>
                </a:ext>
              </a:extLst>
            </p:cNvPr>
            <p:cNvSpPr/>
            <p:nvPr/>
          </p:nvSpPr>
          <p:spPr>
            <a:xfrm>
              <a:off x="4225570" y="558012"/>
              <a:ext cx="4549957" cy="1685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28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28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2: </a:t>
              </a:r>
              <a:r>
                <a:rPr lang="vi-VN" sz="28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Ca dao Việt Nam có câu :</a:t>
              </a:r>
            </a:p>
            <a:p>
              <a:pPr algn="ctr" defTabSz="121914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"Ước gì anh lấy được nàng</a:t>
              </a:r>
            </a:p>
            <a:p>
              <a:pPr algn="ctr" defTabSz="121914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Để anh mua gạch Bát Tràng về xây"</a:t>
              </a:r>
            </a:p>
            <a:p>
              <a:pPr algn="ctr" defTabSz="121914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Gạch Bát Tràng ở đâu?</a:t>
              </a:r>
            </a:p>
            <a:p>
              <a:pPr algn="ctr" defTabSz="1219140">
                <a:buClr>
                  <a:srgbClr val="000000"/>
                </a:buClr>
              </a:pPr>
              <a:endPara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81F36B8-51E5-2547-BB67-8EF937FA4EEA}"/>
              </a:ext>
            </a:extLst>
          </p:cNvPr>
          <p:cNvSpPr/>
          <p:nvPr/>
        </p:nvSpPr>
        <p:spPr>
          <a:xfrm>
            <a:off x="6049739" y="4287453"/>
            <a:ext cx="609623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VN" sz="1867" kern="0">
              <a:solidFill>
                <a:srgbClr val="F1C232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1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7"/>
          <p:cNvGrpSpPr/>
          <p:nvPr/>
        </p:nvGrpSpPr>
        <p:grpSpPr>
          <a:xfrm>
            <a:off x="1764365" y="1881026"/>
            <a:ext cx="2853719" cy="2892535"/>
            <a:chOff x="-331425" y="1579700"/>
            <a:chExt cx="1880250" cy="1905825"/>
          </a:xfrm>
        </p:grpSpPr>
        <p:sp>
          <p:nvSpPr>
            <p:cNvPr id="290" name="Google Shape;290;p37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37"/>
          <p:cNvGrpSpPr/>
          <p:nvPr/>
        </p:nvGrpSpPr>
        <p:grpSpPr>
          <a:xfrm>
            <a:off x="800103" y="689067"/>
            <a:ext cx="815672" cy="857600"/>
            <a:chOff x="1183375" y="2536600"/>
            <a:chExt cx="1060600" cy="1114925"/>
          </a:xfrm>
        </p:grpSpPr>
        <p:sp>
          <p:nvSpPr>
            <p:cNvPr id="301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37"/>
          <p:cNvGrpSpPr/>
          <p:nvPr/>
        </p:nvGrpSpPr>
        <p:grpSpPr>
          <a:xfrm>
            <a:off x="3711594" y="1881026"/>
            <a:ext cx="906452" cy="653183"/>
            <a:chOff x="5310875" y="337375"/>
            <a:chExt cx="916225" cy="660225"/>
          </a:xfrm>
        </p:grpSpPr>
        <p:sp>
          <p:nvSpPr>
            <p:cNvPr id="313" name="Google Shape;313;p37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B54F31-F445-E049-881B-85D77259A335}"/>
              </a:ext>
            </a:extLst>
          </p:cNvPr>
          <p:cNvSpPr/>
          <p:nvPr/>
        </p:nvSpPr>
        <p:spPr>
          <a:xfrm>
            <a:off x="2394753" y="3337892"/>
            <a:ext cx="1955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24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B17602-314D-1A49-A403-C66C69F53E06}"/>
              </a:ext>
            </a:extLst>
          </p:cNvPr>
          <p:cNvSpPr/>
          <p:nvPr/>
        </p:nvSpPr>
        <p:spPr>
          <a:xfrm>
            <a:off x="6743699" y="2351986"/>
            <a:ext cx="4758039" cy="295850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Thăng Long</a:t>
            </a:r>
          </a:p>
          <a:p>
            <a:pPr algn="just"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Phố Hiến</a:t>
            </a:r>
          </a:p>
          <a:p>
            <a:pPr algn="just"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Hội An</a:t>
            </a:r>
          </a:p>
          <a:p>
            <a:pPr algn="just"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Thuận Hóa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A5C1AC-7487-434D-A5C3-E567F6B6298E}"/>
              </a:ext>
            </a:extLst>
          </p:cNvPr>
          <p:cNvGrpSpPr/>
          <p:nvPr/>
        </p:nvGrpSpPr>
        <p:grpSpPr>
          <a:xfrm>
            <a:off x="6248401" y="807601"/>
            <a:ext cx="5190572" cy="1785164"/>
            <a:chOff x="4540910" y="504485"/>
            <a:chExt cx="4131603" cy="1338873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082D241-D667-3A4E-ACC5-14C5CAACB08D}"/>
                </a:ext>
              </a:extLst>
            </p:cNvPr>
            <p:cNvSpPr/>
            <p:nvPr/>
          </p:nvSpPr>
          <p:spPr>
            <a:xfrm>
              <a:off x="4540910" y="504485"/>
              <a:ext cx="4131603" cy="1050012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VN" sz="1867" kern="0">
                <a:solidFill>
                  <a:srgbClr val="F1C232"/>
                </a:solidFill>
                <a:latin typeface="Arial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433663-E52C-1B4C-89C3-67A3172A8920}"/>
                </a:ext>
              </a:extLst>
            </p:cNvPr>
            <p:cNvSpPr/>
            <p:nvPr/>
          </p:nvSpPr>
          <p:spPr>
            <a:xfrm>
              <a:off x="4611202" y="666113"/>
              <a:ext cx="4061311" cy="1177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3: </a:t>
              </a:r>
              <a:r>
                <a:rPr lang="vi-VN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Kẻ chợ còn có tên gọi là gì?</a:t>
              </a:r>
            </a:p>
            <a:p>
              <a:pPr algn="ctr" defTabSz="1219140">
                <a:buClr>
                  <a:srgbClr val="000000"/>
                </a:buClr>
              </a:pPr>
              <a:endPara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81F36B8-51E5-2547-BB67-8EF937FA4EEA}"/>
              </a:ext>
            </a:extLst>
          </p:cNvPr>
          <p:cNvSpPr/>
          <p:nvPr/>
        </p:nvSpPr>
        <p:spPr>
          <a:xfrm>
            <a:off x="6800814" y="2632363"/>
            <a:ext cx="430589" cy="4303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VN" sz="1867" kern="0">
              <a:solidFill>
                <a:srgbClr val="F1C232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5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7"/>
          <p:cNvGrpSpPr/>
          <p:nvPr/>
        </p:nvGrpSpPr>
        <p:grpSpPr>
          <a:xfrm>
            <a:off x="1767801" y="1709497"/>
            <a:ext cx="2853719" cy="2892535"/>
            <a:chOff x="-331425" y="1579700"/>
            <a:chExt cx="1880250" cy="1905825"/>
          </a:xfrm>
        </p:grpSpPr>
        <p:sp>
          <p:nvSpPr>
            <p:cNvPr id="290" name="Google Shape;290;p37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37"/>
          <p:cNvGrpSpPr/>
          <p:nvPr/>
        </p:nvGrpSpPr>
        <p:grpSpPr>
          <a:xfrm>
            <a:off x="800103" y="689067"/>
            <a:ext cx="815672" cy="857600"/>
            <a:chOff x="1183375" y="2536600"/>
            <a:chExt cx="1060600" cy="1114925"/>
          </a:xfrm>
        </p:grpSpPr>
        <p:sp>
          <p:nvSpPr>
            <p:cNvPr id="301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37"/>
          <p:cNvGrpSpPr/>
          <p:nvPr/>
        </p:nvGrpSpPr>
        <p:grpSpPr>
          <a:xfrm>
            <a:off x="3715030" y="1709497"/>
            <a:ext cx="906452" cy="653183"/>
            <a:chOff x="5310875" y="337375"/>
            <a:chExt cx="916225" cy="660225"/>
          </a:xfrm>
        </p:grpSpPr>
        <p:sp>
          <p:nvSpPr>
            <p:cNvPr id="313" name="Google Shape;313;p37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B54F31-F445-E049-881B-85D77259A335}"/>
              </a:ext>
            </a:extLst>
          </p:cNvPr>
          <p:cNvSpPr/>
          <p:nvPr/>
        </p:nvSpPr>
        <p:spPr>
          <a:xfrm>
            <a:off x="2398189" y="3166362"/>
            <a:ext cx="1955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24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B17602-314D-1A49-A403-C66C69F53E06}"/>
              </a:ext>
            </a:extLst>
          </p:cNvPr>
          <p:cNvSpPr/>
          <p:nvPr/>
        </p:nvSpPr>
        <p:spPr>
          <a:xfrm>
            <a:off x="6126670" y="2482629"/>
            <a:ext cx="5615540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4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A. phát triển hơn.</a:t>
            </a:r>
          </a:p>
          <a:p>
            <a:pPr algn="just" defTabSz="121914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  B. ngưng trệ hơn.</a:t>
            </a:r>
          </a:p>
          <a:p>
            <a:pPr algn="just" defTabSz="121914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  C. ngang bằng.</a:t>
            </a:r>
          </a:p>
          <a:p>
            <a:pPr algn="just" defTabSz="121914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  D. lúc phát triển hơn, lúc kém hơn.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A5C1AC-7487-434D-A5C3-E567F6B6298E}"/>
              </a:ext>
            </a:extLst>
          </p:cNvPr>
          <p:cNvGrpSpPr/>
          <p:nvPr/>
        </p:nvGrpSpPr>
        <p:grpSpPr>
          <a:xfrm>
            <a:off x="6096002" y="672645"/>
            <a:ext cx="5676879" cy="1744063"/>
            <a:chOff x="4572000" y="504484"/>
            <a:chExt cx="4257659" cy="1308047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082D241-D667-3A4E-ACC5-14C5CAACB08D}"/>
                </a:ext>
              </a:extLst>
            </p:cNvPr>
            <p:cNvSpPr/>
            <p:nvPr/>
          </p:nvSpPr>
          <p:spPr>
            <a:xfrm>
              <a:off x="4643435" y="504484"/>
              <a:ext cx="4029078" cy="1308047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VN" sz="1867" kern="0">
                <a:solidFill>
                  <a:srgbClr val="F1C232"/>
                </a:solidFill>
                <a:latin typeface="Arial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433663-E52C-1B4C-89C3-67A3172A8920}"/>
                </a:ext>
              </a:extLst>
            </p:cNvPr>
            <p:cNvSpPr/>
            <p:nvPr/>
          </p:nvSpPr>
          <p:spPr>
            <a:xfrm>
              <a:off x="4572000" y="605700"/>
              <a:ext cx="4257659" cy="807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4: </a:t>
              </a:r>
              <a:r>
                <a:rPr lang="vi-VN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So với kinh tế Đàng Trong thì kinh tế Đàng Ngoài</a:t>
              </a:r>
              <a:endPara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81F36B8-51E5-2547-BB67-8EF937FA4EEA}"/>
              </a:ext>
            </a:extLst>
          </p:cNvPr>
          <p:cNvSpPr/>
          <p:nvPr/>
        </p:nvSpPr>
        <p:spPr>
          <a:xfrm>
            <a:off x="6412382" y="3367799"/>
            <a:ext cx="430589" cy="4303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VN" sz="1867" kern="0">
              <a:solidFill>
                <a:srgbClr val="F1C232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14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7"/>
          <p:cNvGrpSpPr/>
          <p:nvPr/>
        </p:nvGrpSpPr>
        <p:grpSpPr>
          <a:xfrm>
            <a:off x="1854590" y="1804746"/>
            <a:ext cx="2853719" cy="2892535"/>
            <a:chOff x="-331425" y="1579700"/>
            <a:chExt cx="1880250" cy="1905825"/>
          </a:xfrm>
        </p:grpSpPr>
        <p:sp>
          <p:nvSpPr>
            <p:cNvPr id="290" name="Google Shape;290;p37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37"/>
          <p:cNvGrpSpPr/>
          <p:nvPr/>
        </p:nvGrpSpPr>
        <p:grpSpPr>
          <a:xfrm>
            <a:off x="800103" y="689067"/>
            <a:ext cx="815672" cy="857600"/>
            <a:chOff x="1183375" y="2536600"/>
            <a:chExt cx="1060600" cy="1114925"/>
          </a:xfrm>
        </p:grpSpPr>
        <p:sp>
          <p:nvSpPr>
            <p:cNvPr id="301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37"/>
          <p:cNvGrpSpPr/>
          <p:nvPr/>
        </p:nvGrpSpPr>
        <p:grpSpPr>
          <a:xfrm>
            <a:off x="3801819" y="1804746"/>
            <a:ext cx="906452" cy="653183"/>
            <a:chOff x="5310875" y="337375"/>
            <a:chExt cx="916225" cy="660225"/>
          </a:xfrm>
        </p:grpSpPr>
        <p:sp>
          <p:nvSpPr>
            <p:cNvPr id="313" name="Google Shape;313;p37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B54F31-F445-E049-881B-85D77259A335}"/>
              </a:ext>
            </a:extLst>
          </p:cNvPr>
          <p:cNvSpPr/>
          <p:nvPr/>
        </p:nvSpPr>
        <p:spPr>
          <a:xfrm>
            <a:off x="2484979" y="3261612"/>
            <a:ext cx="1955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24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B17602-314D-1A49-A403-C66C69F53E06}"/>
              </a:ext>
            </a:extLst>
          </p:cNvPr>
          <p:cNvSpPr/>
          <p:nvPr/>
        </p:nvSpPr>
        <p:spPr>
          <a:xfrm>
            <a:off x="6400811" y="2810682"/>
            <a:ext cx="6096000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  A. Phố Hiến.</a:t>
            </a:r>
          </a:p>
          <a:p>
            <a:pPr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  B. Hội An.</a:t>
            </a:r>
          </a:p>
          <a:p>
            <a:pPr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  C. Vân Đồn.</a:t>
            </a:r>
          </a:p>
          <a:p>
            <a:pPr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  D. Thăng Long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A5C1AC-7487-434D-A5C3-E567F6B6298E}"/>
              </a:ext>
            </a:extLst>
          </p:cNvPr>
          <p:cNvGrpSpPr/>
          <p:nvPr/>
        </p:nvGrpSpPr>
        <p:grpSpPr>
          <a:xfrm>
            <a:off x="6191247" y="672645"/>
            <a:ext cx="5415383" cy="1970299"/>
            <a:chOff x="4643435" y="504484"/>
            <a:chExt cx="4061536" cy="1477724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082D241-D667-3A4E-ACC5-14C5CAACB08D}"/>
                </a:ext>
              </a:extLst>
            </p:cNvPr>
            <p:cNvSpPr/>
            <p:nvPr/>
          </p:nvSpPr>
          <p:spPr>
            <a:xfrm>
              <a:off x="4643435" y="504484"/>
              <a:ext cx="4029078" cy="1477724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VN" sz="1867" kern="0">
                <a:solidFill>
                  <a:srgbClr val="F1C232"/>
                </a:solidFill>
                <a:latin typeface="Arial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433663-E52C-1B4C-89C3-67A3172A8920}"/>
                </a:ext>
              </a:extLst>
            </p:cNvPr>
            <p:cNvSpPr/>
            <p:nvPr/>
          </p:nvSpPr>
          <p:spPr>
            <a:xfrm>
              <a:off x="4675893" y="685183"/>
              <a:ext cx="4029078" cy="1038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28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28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5: </a:t>
              </a:r>
              <a:r>
                <a:rPr lang="vi-VN" sz="28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Đâu là phố cảng lớn nhất Đàng Trong vào thế kỉ XVI-XVIII?</a:t>
              </a:r>
              <a:endPara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81F36B8-51E5-2547-BB67-8EF937FA4EEA}"/>
              </a:ext>
            </a:extLst>
          </p:cNvPr>
          <p:cNvSpPr/>
          <p:nvPr/>
        </p:nvSpPr>
        <p:spPr>
          <a:xfrm>
            <a:off x="6512971" y="3736432"/>
            <a:ext cx="609623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VN" sz="1867" kern="0">
              <a:solidFill>
                <a:srgbClr val="F1C232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69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3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 rot="10800000">
            <a:off x="1670353" y="1871585"/>
            <a:ext cx="2558433" cy="288267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3"/>
          <p:cNvSpPr/>
          <p:nvPr/>
        </p:nvSpPr>
        <p:spPr>
          <a:xfrm rot="-2148808">
            <a:off x="4941433" y="770693"/>
            <a:ext cx="863219" cy="355096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543;p52">
            <a:extLst>
              <a:ext uri="{FF2B5EF4-FFF2-40B4-BE49-F238E27FC236}">
                <a16:creationId xmlns:a16="http://schemas.microsoft.com/office/drawing/2014/main" id="{ACE24F4D-04B8-D74F-9B8E-70B60FBAB6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4275" y="863175"/>
            <a:ext cx="4425649" cy="96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7200"/>
              <a:t>Vận dụng</a:t>
            </a:r>
            <a:endParaRPr sz="7200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73A7B499-FE89-0F4A-ADAE-D7C8ED97A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 t="4156" b="11933"/>
          <a:stretch/>
        </p:blipFill>
        <p:spPr bwMode="auto">
          <a:xfrm>
            <a:off x="838200" y="2205061"/>
            <a:ext cx="5257800" cy="408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7F51A8F3-E0D7-7B01-9235-4F465E059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56" y="5974592"/>
            <a:ext cx="1095528" cy="1105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AE5045-46E4-C584-ADB2-B725AA2FCB76}"/>
              </a:ext>
            </a:extLst>
          </p:cNvPr>
          <p:cNvSpPr txBox="1"/>
          <p:nvPr/>
        </p:nvSpPr>
        <p:spPr>
          <a:xfrm>
            <a:off x="6122322" y="863175"/>
            <a:ext cx="5257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một làng nghề thủ công nổi tiếng của Đại Việt trong các thế kỉ XVI – XVIII còn duy trì hoạt động cho đến ngày nay. Viết một đoạn văn ngắn giới thiệu về làng nghề đó.</a:t>
            </a:r>
          </a:p>
        </p:txBody>
      </p:sp>
    </p:spTree>
    <p:extLst>
      <p:ext uri="{BB962C8B-B14F-4D97-AF65-F5344CB8AC3E}">
        <p14:creationId xmlns:p14="http://schemas.microsoft.com/office/powerpoint/2010/main" val="142628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3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 rot="10800000">
            <a:off x="1670353" y="1871585"/>
            <a:ext cx="2558433" cy="288267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3"/>
          <p:cNvSpPr/>
          <p:nvPr/>
        </p:nvSpPr>
        <p:spPr>
          <a:xfrm rot="-2148808">
            <a:off x="4941433" y="770693"/>
            <a:ext cx="863219" cy="355096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543;p52">
            <a:extLst>
              <a:ext uri="{FF2B5EF4-FFF2-40B4-BE49-F238E27FC236}">
                <a16:creationId xmlns:a16="http://schemas.microsoft.com/office/drawing/2014/main" id="{ACE24F4D-04B8-D74F-9B8E-70B60FBAB6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0351" y="863176"/>
            <a:ext cx="3736800" cy="96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7200" dirty="0" err="1"/>
              <a:t>Dặn</a:t>
            </a:r>
            <a:r>
              <a:rPr lang="en" sz="7200" dirty="0"/>
              <a:t> </a:t>
            </a:r>
            <a:r>
              <a:rPr lang="en" sz="7200" dirty="0" err="1"/>
              <a:t>dò</a:t>
            </a:r>
            <a:endParaRPr sz="7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D410FD-F12B-6844-9548-6D4A5A87DBCC}"/>
              </a:ext>
            </a:extLst>
          </p:cNvPr>
          <p:cNvGrpSpPr/>
          <p:nvPr/>
        </p:nvGrpSpPr>
        <p:grpSpPr>
          <a:xfrm>
            <a:off x="6365066" y="294728"/>
            <a:ext cx="5501352" cy="4084083"/>
            <a:chOff x="4773798" y="711181"/>
            <a:chExt cx="2627127" cy="2572926"/>
          </a:xfrm>
        </p:grpSpPr>
        <p:pic>
          <p:nvPicPr>
            <p:cNvPr id="7170" name="Picture 2" descr="In giấy note, giấy ghi chú - Chất lượng - Giá cạnh tranh - Tốc độ nhanh.">
              <a:extLst>
                <a:ext uri="{FF2B5EF4-FFF2-40B4-BE49-F238E27FC236}">
                  <a16:creationId xmlns:a16="http://schemas.microsoft.com/office/drawing/2014/main" id="{577247CD-F947-5A4C-8D92-6108F82585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43" t="16945" r="21875" b="12587"/>
            <a:stretch/>
          </p:blipFill>
          <p:spPr bwMode="auto">
            <a:xfrm>
              <a:off x="4773798" y="711181"/>
              <a:ext cx="2627127" cy="1860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22901E-7B16-6944-B83D-B01E48B825C0}"/>
                </a:ext>
              </a:extLst>
            </p:cNvPr>
            <p:cNvSpPr/>
            <p:nvPr/>
          </p:nvSpPr>
          <p:spPr>
            <a:xfrm>
              <a:off x="4833659" y="1008580"/>
              <a:ext cx="2487798" cy="22755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40">
                <a:lnSpc>
                  <a:spcPct val="115000"/>
                </a:lnSpc>
                <a:buClr>
                  <a:srgbClr val="000000"/>
                </a:buClr>
              </a:pPr>
              <a:r>
                <a:rPr lang="en-VN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- Về nhà học bài theo nội dung câu hỏi sách giáo khoa, làm các bài tập ở sách bài </a:t>
              </a:r>
              <a:r>
                <a:rPr lang="en-VN" sz="2800" ker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tập </a:t>
              </a:r>
              <a:endParaRPr lang="en-VN" sz="2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just" defTabSz="1219140">
                <a:lnSpc>
                  <a:spcPct val="115000"/>
                </a:lnSpc>
                <a:buClr>
                  <a:srgbClr val="000000"/>
                </a:buClr>
              </a:pPr>
              <a:r>
                <a:rPr lang="en-VN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- Soạn trước bài mới vào vở soạn.</a:t>
              </a:r>
              <a:endParaRPr lang="en-VN" sz="2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D3EC54-4870-8941-BCE2-285BE5864FA5}"/>
              </a:ext>
            </a:extLst>
          </p:cNvPr>
          <p:cNvGrpSpPr/>
          <p:nvPr/>
        </p:nvGrpSpPr>
        <p:grpSpPr>
          <a:xfrm>
            <a:off x="7528138" y="3311236"/>
            <a:ext cx="3134147" cy="2892998"/>
            <a:chOff x="6264753" y="2473690"/>
            <a:chExt cx="2350610" cy="2169748"/>
          </a:xfrm>
        </p:grpSpPr>
        <p:pic>
          <p:nvPicPr>
            <p:cNvPr id="18" name="Picture 2" descr="In giấy note, giấy ghi chú - Chất lượng - Giá cạnh tranh - Tốc độ nhanh.">
              <a:extLst>
                <a:ext uri="{FF2B5EF4-FFF2-40B4-BE49-F238E27FC236}">
                  <a16:creationId xmlns:a16="http://schemas.microsoft.com/office/drawing/2014/main" id="{1ABF7943-0A0F-0C41-A51A-6AF93EAE19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43" t="16945" r="21875" b="12587"/>
            <a:stretch/>
          </p:blipFill>
          <p:spPr bwMode="auto">
            <a:xfrm>
              <a:off x="6264753" y="2473690"/>
              <a:ext cx="2350610" cy="2169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E15FF2-05AE-2549-990C-24A08E09CB9E}"/>
                </a:ext>
              </a:extLst>
            </p:cNvPr>
            <p:cNvSpPr/>
            <p:nvPr/>
          </p:nvSpPr>
          <p:spPr>
            <a:xfrm>
              <a:off x="6364765" y="3073794"/>
              <a:ext cx="2150585" cy="1154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40">
                <a:lnSpc>
                  <a:spcPct val="115000"/>
                </a:lnSpc>
                <a:buClr>
                  <a:srgbClr val="000000"/>
                </a:buClr>
              </a:pPr>
              <a:r>
                <a:rPr lang="en-VN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Xem </a:t>
              </a:r>
              <a:r>
                <a:rPr lang="en-VN" sz="2800" ker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trước </a:t>
              </a:r>
              <a:r>
                <a:rPr lang="en-US" sz="2800" ker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phần tiếp theo của bài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just" defTabSz="1219140">
                <a:lnSpc>
                  <a:spcPct val="115000"/>
                </a:lnSpc>
                <a:buClr>
                  <a:srgbClr val="000000"/>
                </a:buClr>
              </a:pP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7172" name="Picture 4">
            <a:extLst>
              <a:ext uri="{FF2B5EF4-FFF2-40B4-BE49-F238E27FC236}">
                <a16:creationId xmlns:a16="http://schemas.microsoft.com/office/drawing/2014/main" id="{73A7B499-FE89-0F4A-ADAE-D7C8ED97A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 t="4156" b="11933"/>
          <a:stretch/>
        </p:blipFill>
        <p:spPr bwMode="auto">
          <a:xfrm>
            <a:off x="838200" y="2205061"/>
            <a:ext cx="5257800" cy="408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7F51A8F3-E0D7-7B01-9235-4F465E059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56" y="5974592"/>
            <a:ext cx="1095528" cy="1105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6" y="2092216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71486" y="148484"/>
            <a:ext cx="5515524" cy="1173547"/>
          </a:xfrm>
          <a:prstGeom prst="wedgeRectCallout">
            <a:avLst>
              <a:gd name="adj1" fmla="val -28073"/>
              <a:gd name="adj2" fmla="val 150598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Thể chế chính trị ở Đàng Ngoài được gọi là: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6" y="3744977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Lê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chúa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Trịnh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B6800EE-E2E3-E54B-AA9F-7107A4335B09}"/>
              </a:ext>
            </a:extLst>
          </p:cNvPr>
          <p:cNvSpPr/>
          <p:nvPr/>
        </p:nvSpPr>
        <p:spPr>
          <a:xfrm>
            <a:off x="994660" y="471015"/>
            <a:ext cx="1629349" cy="151985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 </a:t>
            </a:r>
            <a:r>
              <a:rPr lang="en-US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</a:t>
            </a:r>
            <a:endParaRPr lang="en-VN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58085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1" cy="239816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054327" y="70908"/>
            <a:ext cx="5515524" cy="1519851"/>
          </a:xfrm>
          <a:prstGeom prst="wedgeRectCallout">
            <a:avLst>
              <a:gd name="adj1" fmla="val -26346"/>
              <a:gd name="adj2" fmla="val 109338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Chiến tranh Nam – Bắc triều đã ảnh hưởng như thế nào đối với đời sống nhân dân?</a:t>
            </a:r>
            <a:endParaRPr lang="en-US" sz="2667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6" y="3744977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Cực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khổ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tranh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796040B-1354-A04B-92A0-6964CB86BFAC}"/>
              </a:ext>
            </a:extLst>
          </p:cNvPr>
          <p:cNvSpPr/>
          <p:nvPr/>
        </p:nvSpPr>
        <p:spPr>
          <a:xfrm>
            <a:off x="994660" y="471015"/>
            <a:ext cx="1629349" cy="151985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 </a:t>
            </a:r>
            <a:r>
              <a:rPr lang="en-US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</a:t>
            </a:r>
            <a:endParaRPr lang="en-VN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8" y="2066752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8646" y="70908"/>
            <a:ext cx="5515524" cy="1477141"/>
          </a:xfrm>
          <a:prstGeom prst="wedgeRectCallout">
            <a:avLst>
              <a:gd name="adj1" fmla="val -27728"/>
              <a:gd name="adj2" fmla="val 115688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Trịnh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157795" y="3571895"/>
            <a:ext cx="5281205" cy="748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1627-1672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5895761-D410-614D-A834-5D52E8036EDC}"/>
              </a:ext>
            </a:extLst>
          </p:cNvPr>
          <p:cNvSpPr/>
          <p:nvPr/>
        </p:nvSpPr>
        <p:spPr>
          <a:xfrm>
            <a:off x="994660" y="471015"/>
            <a:ext cx="1629349" cy="151985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1" name="Google Shape;1311;p37"/>
          <p:cNvGrpSpPr/>
          <p:nvPr/>
        </p:nvGrpSpPr>
        <p:grpSpPr>
          <a:xfrm>
            <a:off x="9821487" y="4111381"/>
            <a:ext cx="1532967" cy="1782767"/>
            <a:chOff x="2453600" y="118738"/>
            <a:chExt cx="1149725" cy="1337075"/>
          </a:xfrm>
        </p:grpSpPr>
        <p:sp>
          <p:nvSpPr>
            <p:cNvPr id="1312" name="Google Shape;1312;p37"/>
            <p:cNvSpPr/>
            <p:nvPr/>
          </p:nvSpPr>
          <p:spPr>
            <a:xfrm>
              <a:off x="2453600" y="118738"/>
              <a:ext cx="1149725" cy="1337075"/>
            </a:xfrm>
            <a:custGeom>
              <a:avLst/>
              <a:gdLst/>
              <a:ahLst/>
              <a:cxnLst/>
              <a:rect l="l" t="t" r="r" b="b"/>
              <a:pathLst>
                <a:path w="45989" h="53483" extrusionOk="0">
                  <a:moveTo>
                    <a:pt x="20154" y="1"/>
                  </a:moveTo>
                  <a:cubicBezTo>
                    <a:pt x="18783" y="25"/>
                    <a:pt x="17632" y="907"/>
                    <a:pt x="17240" y="2205"/>
                  </a:cubicBezTo>
                  <a:lnTo>
                    <a:pt x="16726" y="3943"/>
                  </a:lnTo>
                  <a:cubicBezTo>
                    <a:pt x="16432" y="3992"/>
                    <a:pt x="16138" y="3992"/>
                    <a:pt x="15771" y="4017"/>
                  </a:cubicBezTo>
                  <a:cubicBezTo>
                    <a:pt x="14938" y="4066"/>
                    <a:pt x="13885" y="4139"/>
                    <a:pt x="12759" y="4555"/>
                  </a:cubicBezTo>
                  <a:cubicBezTo>
                    <a:pt x="11314" y="5070"/>
                    <a:pt x="9942" y="5878"/>
                    <a:pt x="8669" y="6906"/>
                  </a:cubicBezTo>
                  <a:cubicBezTo>
                    <a:pt x="8375" y="7151"/>
                    <a:pt x="8106" y="7396"/>
                    <a:pt x="7885" y="7665"/>
                  </a:cubicBezTo>
                  <a:cubicBezTo>
                    <a:pt x="7102" y="7322"/>
                    <a:pt x="6343" y="7151"/>
                    <a:pt x="5608" y="7151"/>
                  </a:cubicBezTo>
                  <a:cubicBezTo>
                    <a:pt x="5265" y="7151"/>
                    <a:pt x="4922" y="7200"/>
                    <a:pt x="4580" y="7274"/>
                  </a:cubicBezTo>
                  <a:cubicBezTo>
                    <a:pt x="3551" y="7518"/>
                    <a:pt x="2694" y="8155"/>
                    <a:pt x="2180" y="9086"/>
                  </a:cubicBezTo>
                  <a:cubicBezTo>
                    <a:pt x="1396" y="10530"/>
                    <a:pt x="1519" y="12465"/>
                    <a:pt x="2596" y="15306"/>
                  </a:cubicBezTo>
                  <a:cubicBezTo>
                    <a:pt x="2669" y="15501"/>
                    <a:pt x="2743" y="15697"/>
                    <a:pt x="2841" y="15893"/>
                  </a:cubicBezTo>
                  <a:cubicBezTo>
                    <a:pt x="1886" y="19762"/>
                    <a:pt x="2180" y="24146"/>
                    <a:pt x="2474" y="28774"/>
                  </a:cubicBezTo>
                  <a:cubicBezTo>
                    <a:pt x="2596" y="30855"/>
                    <a:pt x="2743" y="32986"/>
                    <a:pt x="2743" y="35018"/>
                  </a:cubicBezTo>
                  <a:cubicBezTo>
                    <a:pt x="2743" y="35459"/>
                    <a:pt x="2743" y="35900"/>
                    <a:pt x="2767" y="36341"/>
                  </a:cubicBezTo>
                  <a:cubicBezTo>
                    <a:pt x="1763" y="37345"/>
                    <a:pt x="0" y="39647"/>
                    <a:pt x="661" y="42854"/>
                  </a:cubicBezTo>
                  <a:cubicBezTo>
                    <a:pt x="931" y="44079"/>
                    <a:pt x="2008" y="44985"/>
                    <a:pt x="3257" y="44985"/>
                  </a:cubicBezTo>
                  <a:cubicBezTo>
                    <a:pt x="3453" y="44985"/>
                    <a:pt x="3625" y="44960"/>
                    <a:pt x="3796" y="44936"/>
                  </a:cubicBezTo>
                  <a:cubicBezTo>
                    <a:pt x="4114" y="44862"/>
                    <a:pt x="4384" y="44765"/>
                    <a:pt x="4629" y="44593"/>
                  </a:cubicBezTo>
                  <a:cubicBezTo>
                    <a:pt x="4996" y="45205"/>
                    <a:pt x="5412" y="45720"/>
                    <a:pt x="5877" y="46185"/>
                  </a:cubicBezTo>
                  <a:cubicBezTo>
                    <a:pt x="7812" y="48095"/>
                    <a:pt x="10408" y="48658"/>
                    <a:pt x="12930" y="48830"/>
                  </a:cubicBezTo>
                  <a:cubicBezTo>
                    <a:pt x="12930" y="49344"/>
                    <a:pt x="12905" y="49956"/>
                    <a:pt x="12856" y="50642"/>
                  </a:cubicBezTo>
                  <a:cubicBezTo>
                    <a:pt x="12807" y="51352"/>
                    <a:pt x="13052" y="52037"/>
                    <a:pt x="13518" y="52576"/>
                  </a:cubicBezTo>
                  <a:cubicBezTo>
                    <a:pt x="13958" y="53090"/>
                    <a:pt x="14620" y="53433"/>
                    <a:pt x="15330" y="53482"/>
                  </a:cubicBezTo>
                  <a:lnTo>
                    <a:pt x="15526" y="53482"/>
                  </a:lnTo>
                  <a:cubicBezTo>
                    <a:pt x="16897" y="53482"/>
                    <a:pt x="18072" y="52405"/>
                    <a:pt x="18170" y="51033"/>
                  </a:cubicBezTo>
                  <a:cubicBezTo>
                    <a:pt x="18219" y="50225"/>
                    <a:pt x="18244" y="49515"/>
                    <a:pt x="18244" y="48878"/>
                  </a:cubicBezTo>
                  <a:lnTo>
                    <a:pt x="21378" y="48878"/>
                  </a:lnTo>
                  <a:cubicBezTo>
                    <a:pt x="21378" y="49270"/>
                    <a:pt x="21329" y="49711"/>
                    <a:pt x="21207" y="50176"/>
                  </a:cubicBezTo>
                  <a:cubicBezTo>
                    <a:pt x="21060" y="50862"/>
                    <a:pt x="21182" y="51572"/>
                    <a:pt x="21550" y="52184"/>
                  </a:cubicBezTo>
                  <a:cubicBezTo>
                    <a:pt x="21942" y="52772"/>
                    <a:pt x="22529" y="53188"/>
                    <a:pt x="23190" y="53360"/>
                  </a:cubicBezTo>
                  <a:cubicBezTo>
                    <a:pt x="23411" y="53409"/>
                    <a:pt x="23607" y="53433"/>
                    <a:pt x="23803" y="53433"/>
                  </a:cubicBezTo>
                  <a:cubicBezTo>
                    <a:pt x="25051" y="53433"/>
                    <a:pt x="26104" y="52576"/>
                    <a:pt x="26398" y="51352"/>
                  </a:cubicBezTo>
                  <a:cubicBezTo>
                    <a:pt x="26594" y="50495"/>
                    <a:pt x="26668" y="49662"/>
                    <a:pt x="26692" y="48903"/>
                  </a:cubicBezTo>
                  <a:cubicBezTo>
                    <a:pt x="29827" y="48854"/>
                    <a:pt x="32765" y="48511"/>
                    <a:pt x="34871" y="46430"/>
                  </a:cubicBezTo>
                  <a:cubicBezTo>
                    <a:pt x="35581" y="45720"/>
                    <a:pt x="36169" y="44862"/>
                    <a:pt x="36610" y="43834"/>
                  </a:cubicBezTo>
                  <a:lnTo>
                    <a:pt x="36610" y="43834"/>
                  </a:lnTo>
                  <a:lnTo>
                    <a:pt x="36536" y="44324"/>
                  </a:lnTo>
                  <a:cubicBezTo>
                    <a:pt x="36463" y="45034"/>
                    <a:pt x="36659" y="45720"/>
                    <a:pt x="37100" y="46283"/>
                  </a:cubicBezTo>
                  <a:cubicBezTo>
                    <a:pt x="37540" y="46846"/>
                    <a:pt x="38153" y="47189"/>
                    <a:pt x="38838" y="47287"/>
                  </a:cubicBezTo>
                  <a:cubicBezTo>
                    <a:pt x="38961" y="47287"/>
                    <a:pt x="39059" y="47311"/>
                    <a:pt x="39181" y="47311"/>
                  </a:cubicBezTo>
                  <a:cubicBezTo>
                    <a:pt x="40528" y="47311"/>
                    <a:pt x="41654" y="46307"/>
                    <a:pt x="41801" y="44960"/>
                  </a:cubicBezTo>
                  <a:lnTo>
                    <a:pt x="42218" y="41606"/>
                  </a:lnTo>
                  <a:cubicBezTo>
                    <a:pt x="42462" y="41091"/>
                    <a:pt x="42536" y="40479"/>
                    <a:pt x="42413" y="39891"/>
                  </a:cubicBezTo>
                  <a:lnTo>
                    <a:pt x="42585" y="38569"/>
                  </a:lnTo>
                  <a:cubicBezTo>
                    <a:pt x="42830" y="38496"/>
                    <a:pt x="43050" y="38373"/>
                    <a:pt x="43271" y="38251"/>
                  </a:cubicBezTo>
                  <a:cubicBezTo>
                    <a:pt x="44250" y="37663"/>
                    <a:pt x="44813" y="36586"/>
                    <a:pt x="44764" y="35459"/>
                  </a:cubicBezTo>
                  <a:cubicBezTo>
                    <a:pt x="45621" y="34700"/>
                    <a:pt x="45989" y="33549"/>
                    <a:pt x="45719" y="32447"/>
                  </a:cubicBezTo>
                  <a:cubicBezTo>
                    <a:pt x="45474" y="31321"/>
                    <a:pt x="44617" y="30464"/>
                    <a:pt x="43515" y="30170"/>
                  </a:cubicBezTo>
                  <a:cubicBezTo>
                    <a:pt x="43075" y="29117"/>
                    <a:pt x="42095" y="28407"/>
                    <a:pt x="40944" y="28309"/>
                  </a:cubicBezTo>
                  <a:lnTo>
                    <a:pt x="40699" y="28309"/>
                  </a:lnTo>
                  <a:cubicBezTo>
                    <a:pt x="39671" y="28309"/>
                    <a:pt x="38667" y="28847"/>
                    <a:pt x="38104" y="29704"/>
                  </a:cubicBezTo>
                  <a:cubicBezTo>
                    <a:pt x="38055" y="29704"/>
                    <a:pt x="38030" y="29704"/>
                    <a:pt x="37981" y="29729"/>
                  </a:cubicBezTo>
                  <a:cubicBezTo>
                    <a:pt x="38153" y="24856"/>
                    <a:pt x="38324" y="19860"/>
                    <a:pt x="37075" y="15599"/>
                  </a:cubicBezTo>
                  <a:cubicBezTo>
                    <a:pt x="37295" y="15281"/>
                    <a:pt x="37467" y="14963"/>
                    <a:pt x="37589" y="14620"/>
                  </a:cubicBezTo>
                  <a:cubicBezTo>
                    <a:pt x="38667" y="11779"/>
                    <a:pt x="38789" y="9845"/>
                    <a:pt x="37981" y="8400"/>
                  </a:cubicBezTo>
                  <a:cubicBezTo>
                    <a:pt x="37491" y="7469"/>
                    <a:pt x="36634" y="6808"/>
                    <a:pt x="35606" y="6588"/>
                  </a:cubicBezTo>
                  <a:cubicBezTo>
                    <a:pt x="35263" y="6514"/>
                    <a:pt x="34920" y="6465"/>
                    <a:pt x="34553" y="6465"/>
                  </a:cubicBezTo>
                  <a:cubicBezTo>
                    <a:pt x="33475" y="6465"/>
                    <a:pt x="32349" y="6833"/>
                    <a:pt x="31198" y="7567"/>
                  </a:cubicBezTo>
                  <a:cubicBezTo>
                    <a:pt x="30806" y="7322"/>
                    <a:pt x="30414" y="7102"/>
                    <a:pt x="29998" y="6906"/>
                  </a:cubicBezTo>
                  <a:cubicBezTo>
                    <a:pt x="28945" y="5731"/>
                    <a:pt x="27623" y="4800"/>
                    <a:pt x="26104" y="4213"/>
                  </a:cubicBezTo>
                  <a:cubicBezTo>
                    <a:pt x="25321" y="3894"/>
                    <a:pt x="24464" y="3649"/>
                    <a:pt x="23558" y="3502"/>
                  </a:cubicBezTo>
                  <a:lnTo>
                    <a:pt x="23117" y="2131"/>
                  </a:lnTo>
                  <a:cubicBezTo>
                    <a:pt x="22701" y="858"/>
                    <a:pt x="21525" y="1"/>
                    <a:pt x="20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3211500" y="340338"/>
              <a:ext cx="153075" cy="144700"/>
            </a:xfrm>
            <a:custGeom>
              <a:avLst/>
              <a:gdLst/>
              <a:ahLst/>
              <a:cxnLst/>
              <a:rect l="l" t="t" r="r" b="b"/>
              <a:pathLst>
                <a:path w="6123" h="5788" extrusionOk="0">
                  <a:moveTo>
                    <a:pt x="4242" y="0"/>
                  </a:moveTo>
                  <a:cubicBezTo>
                    <a:pt x="3058" y="0"/>
                    <a:pt x="1761" y="926"/>
                    <a:pt x="808" y="1813"/>
                  </a:cubicBezTo>
                  <a:cubicBezTo>
                    <a:pt x="0" y="2572"/>
                    <a:pt x="74" y="3870"/>
                    <a:pt x="931" y="4532"/>
                  </a:cubicBezTo>
                  <a:lnTo>
                    <a:pt x="2082" y="5413"/>
                  </a:lnTo>
                  <a:cubicBezTo>
                    <a:pt x="2413" y="5668"/>
                    <a:pt x="2795" y="5787"/>
                    <a:pt x="3170" y="5787"/>
                  </a:cubicBezTo>
                  <a:cubicBezTo>
                    <a:pt x="3877" y="5787"/>
                    <a:pt x="4561" y="5365"/>
                    <a:pt x="4849" y="4629"/>
                  </a:cubicBezTo>
                  <a:cubicBezTo>
                    <a:pt x="5535" y="2768"/>
                    <a:pt x="6122" y="369"/>
                    <a:pt x="4702" y="50"/>
                  </a:cubicBezTo>
                  <a:cubicBezTo>
                    <a:pt x="4551" y="16"/>
                    <a:pt x="4398" y="0"/>
                    <a:pt x="4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3205375" y="328438"/>
              <a:ext cx="162250" cy="168050"/>
            </a:xfrm>
            <a:custGeom>
              <a:avLst/>
              <a:gdLst/>
              <a:ahLst/>
              <a:cxnLst/>
              <a:rect l="l" t="t" r="r" b="b"/>
              <a:pathLst>
                <a:path w="6490" h="6722" extrusionOk="0">
                  <a:moveTo>
                    <a:pt x="4500" y="930"/>
                  </a:moveTo>
                  <a:cubicBezTo>
                    <a:pt x="4622" y="930"/>
                    <a:pt x="4738" y="942"/>
                    <a:pt x="4849" y="967"/>
                  </a:cubicBezTo>
                  <a:cubicBezTo>
                    <a:pt x="5021" y="1016"/>
                    <a:pt x="5143" y="1089"/>
                    <a:pt x="5216" y="1236"/>
                  </a:cubicBezTo>
                  <a:cubicBezTo>
                    <a:pt x="5535" y="1800"/>
                    <a:pt x="5314" y="3146"/>
                    <a:pt x="4653" y="4934"/>
                  </a:cubicBezTo>
                  <a:cubicBezTo>
                    <a:pt x="4506" y="5350"/>
                    <a:pt x="4188" y="5644"/>
                    <a:pt x="3772" y="5742"/>
                  </a:cubicBezTo>
                  <a:cubicBezTo>
                    <a:pt x="3649" y="5780"/>
                    <a:pt x="3522" y="5800"/>
                    <a:pt x="3395" y="5800"/>
                  </a:cubicBezTo>
                  <a:cubicBezTo>
                    <a:pt x="3116" y="5800"/>
                    <a:pt x="2840" y="5707"/>
                    <a:pt x="2621" y="5522"/>
                  </a:cubicBezTo>
                  <a:lnTo>
                    <a:pt x="1470" y="4640"/>
                  </a:lnTo>
                  <a:cubicBezTo>
                    <a:pt x="1151" y="4420"/>
                    <a:pt x="956" y="4052"/>
                    <a:pt x="956" y="3661"/>
                  </a:cubicBezTo>
                  <a:cubicBezTo>
                    <a:pt x="931" y="3269"/>
                    <a:pt x="1078" y="2902"/>
                    <a:pt x="1372" y="2632"/>
                  </a:cubicBezTo>
                  <a:cubicBezTo>
                    <a:pt x="2570" y="1519"/>
                    <a:pt x="3657" y="930"/>
                    <a:pt x="4500" y="930"/>
                  </a:cubicBezTo>
                  <a:close/>
                  <a:moveTo>
                    <a:pt x="4491" y="1"/>
                  </a:moveTo>
                  <a:cubicBezTo>
                    <a:pt x="3404" y="1"/>
                    <a:pt x="2131" y="654"/>
                    <a:pt x="735" y="1947"/>
                  </a:cubicBezTo>
                  <a:cubicBezTo>
                    <a:pt x="270" y="2412"/>
                    <a:pt x="1" y="3048"/>
                    <a:pt x="25" y="3710"/>
                  </a:cubicBezTo>
                  <a:cubicBezTo>
                    <a:pt x="74" y="4371"/>
                    <a:pt x="392" y="4983"/>
                    <a:pt x="907" y="5375"/>
                  </a:cubicBezTo>
                  <a:lnTo>
                    <a:pt x="2057" y="6256"/>
                  </a:lnTo>
                  <a:cubicBezTo>
                    <a:pt x="2449" y="6550"/>
                    <a:pt x="2915" y="6722"/>
                    <a:pt x="3404" y="6722"/>
                  </a:cubicBezTo>
                  <a:cubicBezTo>
                    <a:pt x="3625" y="6722"/>
                    <a:pt x="3821" y="6697"/>
                    <a:pt x="4041" y="6624"/>
                  </a:cubicBezTo>
                  <a:cubicBezTo>
                    <a:pt x="4727" y="6428"/>
                    <a:pt x="5265" y="5938"/>
                    <a:pt x="5510" y="5277"/>
                  </a:cubicBezTo>
                  <a:cubicBezTo>
                    <a:pt x="6318" y="3097"/>
                    <a:pt x="6490" y="1653"/>
                    <a:pt x="6025" y="796"/>
                  </a:cubicBezTo>
                  <a:cubicBezTo>
                    <a:pt x="5829" y="428"/>
                    <a:pt x="5486" y="159"/>
                    <a:pt x="5045" y="61"/>
                  </a:cubicBezTo>
                  <a:cubicBezTo>
                    <a:pt x="4866" y="21"/>
                    <a:pt x="4682" y="1"/>
                    <a:pt x="4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3251300" y="395463"/>
              <a:ext cx="46550" cy="55125"/>
            </a:xfrm>
            <a:custGeom>
              <a:avLst/>
              <a:gdLst/>
              <a:ahLst/>
              <a:cxnLst/>
              <a:rect l="l" t="t" r="r" b="b"/>
              <a:pathLst>
                <a:path w="1862" h="2205" extrusionOk="0">
                  <a:moveTo>
                    <a:pt x="1861" y="0"/>
                  </a:moveTo>
                  <a:lnTo>
                    <a:pt x="0" y="22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3237200" y="382338"/>
              <a:ext cx="75325" cy="81100"/>
            </a:xfrm>
            <a:custGeom>
              <a:avLst/>
              <a:gdLst/>
              <a:ahLst/>
              <a:cxnLst/>
              <a:rect l="l" t="t" r="r" b="b"/>
              <a:pathLst>
                <a:path w="3013" h="3244" extrusionOk="0">
                  <a:moveTo>
                    <a:pt x="2426" y="1"/>
                  </a:moveTo>
                  <a:cubicBezTo>
                    <a:pt x="2283" y="1"/>
                    <a:pt x="2140" y="62"/>
                    <a:pt x="2033" y="182"/>
                  </a:cubicBezTo>
                  <a:lnTo>
                    <a:pt x="172" y="2386"/>
                  </a:lnTo>
                  <a:cubicBezTo>
                    <a:pt x="1" y="2607"/>
                    <a:pt x="25" y="2925"/>
                    <a:pt x="246" y="3121"/>
                  </a:cubicBezTo>
                  <a:cubicBezTo>
                    <a:pt x="319" y="3194"/>
                    <a:pt x="442" y="3243"/>
                    <a:pt x="564" y="3243"/>
                  </a:cubicBezTo>
                  <a:cubicBezTo>
                    <a:pt x="711" y="3243"/>
                    <a:pt x="858" y="3170"/>
                    <a:pt x="956" y="3047"/>
                  </a:cubicBezTo>
                  <a:lnTo>
                    <a:pt x="2817" y="843"/>
                  </a:lnTo>
                  <a:cubicBezTo>
                    <a:pt x="3013" y="623"/>
                    <a:pt x="2988" y="305"/>
                    <a:pt x="2768" y="133"/>
                  </a:cubicBezTo>
                  <a:cubicBezTo>
                    <a:pt x="2668" y="44"/>
                    <a:pt x="2547" y="1"/>
                    <a:pt x="2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2546650" y="357463"/>
              <a:ext cx="153675" cy="144700"/>
            </a:xfrm>
            <a:custGeom>
              <a:avLst/>
              <a:gdLst/>
              <a:ahLst/>
              <a:cxnLst/>
              <a:rect l="l" t="t" r="r" b="b"/>
              <a:pathLst>
                <a:path w="6147" h="5788" extrusionOk="0">
                  <a:moveTo>
                    <a:pt x="1888" y="1"/>
                  </a:moveTo>
                  <a:cubicBezTo>
                    <a:pt x="1730" y="1"/>
                    <a:pt x="1574" y="17"/>
                    <a:pt x="1421" y="51"/>
                  </a:cubicBezTo>
                  <a:cubicBezTo>
                    <a:pt x="0" y="369"/>
                    <a:pt x="613" y="2794"/>
                    <a:pt x="1298" y="4630"/>
                  </a:cubicBezTo>
                  <a:cubicBezTo>
                    <a:pt x="1570" y="5366"/>
                    <a:pt x="2260" y="5788"/>
                    <a:pt x="2964" y="5788"/>
                  </a:cubicBezTo>
                  <a:cubicBezTo>
                    <a:pt x="3339" y="5788"/>
                    <a:pt x="3718" y="5669"/>
                    <a:pt x="4041" y="5414"/>
                  </a:cubicBezTo>
                  <a:lnTo>
                    <a:pt x="5192" y="4532"/>
                  </a:lnTo>
                  <a:cubicBezTo>
                    <a:pt x="6073" y="3871"/>
                    <a:pt x="6147" y="2573"/>
                    <a:pt x="5314" y="1814"/>
                  </a:cubicBezTo>
                  <a:cubicBezTo>
                    <a:pt x="4384" y="927"/>
                    <a:pt x="3089" y="1"/>
                    <a:pt x="1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2544200" y="345588"/>
              <a:ext cx="162250" cy="168050"/>
            </a:xfrm>
            <a:custGeom>
              <a:avLst/>
              <a:gdLst/>
              <a:ahLst/>
              <a:cxnLst/>
              <a:rect l="l" t="t" r="r" b="b"/>
              <a:pathLst>
                <a:path w="6490" h="6722" extrusionOk="0">
                  <a:moveTo>
                    <a:pt x="1984" y="942"/>
                  </a:moveTo>
                  <a:cubicBezTo>
                    <a:pt x="2817" y="942"/>
                    <a:pt x="3919" y="1530"/>
                    <a:pt x="5118" y="2632"/>
                  </a:cubicBezTo>
                  <a:cubicBezTo>
                    <a:pt x="5388" y="2901"/>
                    <a:pt x="5559" y="3269"/>
                    <a:pt x="5535" y="3660"/>
                  </a:cubicBezTo>
                  <a:cubicBezTo>
                    <a:pt x="5510" y="4052"/>
                    <a:pt x="5339" y="4419"/>
                    <a:pt x="5021" y="4664"/>
                  </a:cubicBezTo>
                  <a:lnTo>
                    <a:pt x="3870" y="5521"/>
                  </a:lnTo>
                  <a:cubicBezTo>
                    <a:pt x="3634" y="5707"/>
                    <a:pt x="3363" y="5799"/>
                    <a:pt x="3082" y="5799"/>
                  </a:cubicBezTo>
                  <a:cubicBezTo>
                    <a:pt x="2954" y="5799"/>
                    <a:pt x="2824" y="5780"/>
                    <a:pt x="2694" y="5742"/>
                  </a:cubicBezTo>
                  <a:cubicBezTo>
                    <a:pt x="2302" y="5644"/>
                    <a:pt x="1984" y="5350"/>
                    <a:pt x="1837" y="4958"/>
                  </a:cubicBezTo>
                  <a:cubicBezTo>
                    <a:pt x="1151" y="3171"/>
                    <a:pt x="956" y="1799"/>
                    <a:pt x="1249" y="1236"/>
                  </a:cubicBezTo>
                  <a:cubicBezTo>
                    <a:pt x="1347" y="1089"/>
                    <a:pt x="1445" y="1016"/>
                    <a:pt x="1617" y="967"/>
                  </a:cubicBezTo>
                  <a:cubicBezTo>
                    <a:pt x="1739" y="942"/>
                    <a:pt x="1862" y="942"/>
                    <a:pt x="1984" y="942"/>
                  </a:cubicBezTo>
                  <a:close/>
                  <a:moveTo>
                    <a:pt x="1981" y="1"/>
                  </a:moveTo>
                  <a:cubicBezTo>
                    <a:pt x="1790" y="1"/>
                    <a:pt x="1603" y="21"/>
                    <a:pt x="1421" y="61"/>
                  </a:cubicBezTo>
                  <a:cubicBezTo>
                    <a:pt x="1005" y="159"/>
                    <a:pt x="662" y="428"/>
                    <a:pt x="441" y="795"/>
                  </a:cubicBezTo>
                  <a:cubicBezTo>
                    <a:pt x="1" y="1652"/>
                    <a:pt x="172" y="3122"/>
                    <a:pt x="980" y="5277"/>
                  </a:cubicBezTo>
                  <a:cubicBezTo>
                    <a:pt x="1225" y="5938"/>
                    <a:pt x="1764" y="6427"/>
                    <a:pt x="2449" y="6623"/>
                  </a:cubicBezTo>
                  <a:cubicBezTo>
                    <a:pt x="2645" y="6697"/>
                    <a:pt x="2866" y="6721"/>
                    <a:pt x="3062" y="6721"/>
                  </a:cubicBezTo>
                  <a:cubicBezTo>
                    <a:pt x="3551" y="6721"/>
                    <a:pt x="4041" y="6574"/>
                    <a:pt x="4433" y="6256"/>
                  </a:cubicBezTo>
                  <a:lnTo>
                    <a:pt x="5584" y="5374"/>
                  </a:lnTo>
                  <a:cubicBezTo>
                    <a:pt x="6098" y="4983"/>
                    <a:pt x="6416" y="4370"/>
                    <a:pt x="6441" y="3709"/>
                  </a:cubicBezTo>
                  <a:cubicBezTo>
                    <a:pt x="6490" y="3048"/>
                    <a:pt x="6220" y="2411"/>
                    <a:pt x="5731" y="1971"/>
                  </a:cubicBezTo>
                  <a:cubicBezTo>
                    <a:pt x="4334" y="657"/>
                    <a:pt x="3079" y="1"/>
                    <a:pt x="1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2613375" y="412588"/>
              <a:ext cx="47175" cy="55125"/>
            </a:xfrm>
            <a:custGeom>
              <a:avLst/>
              <a:gdLst/>
              <a:ahLst/>
              <a:cxnLst/>
              <a:rect l="l" t="t" r="r" b="b"/>
              <a:pathLst>
                <a:path w="1887" h="2205" extrusionOk="0">
                  <a:moveTo>
                    <a:pt x="1" y="1"/>
                  </a:moveTo>
                  <a:lnTo>
                    <a:pt x="1886" y="220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7"/>
            <p:cNvSpPr/>
            <p:nvPr/>
          </p:nvSpPr>
          <p:spPr>
            <a:xfrm>
              <a:off x="2599300" y="399688"/>
              <a:ext cx="75325" cy="80875"/>
            </a:xfrm>
            <a:custGeom>
              <a:avLst/>
              <a:gdLst/>
              <a:ahLst/>
              <a:cxnLst/>
              <a:rect l="l" t="t" r="r" b="b"/>
              <a:pathLst>
                <a:path w="3013" h="3235" extrusionOk="0">
                  <a:moveTo>
                    <a:pt x="571" y="0"/>
                  </a:moveTo>
                  <a:cubicBezTo>
                    <a:pt x="457" y="0"/>
                    <a:pt x="342" y="39"/>
                    <a:pt x="245" y="125"/>
                  </a:cubicBezTo>
                  <a:cubicBezTo>
                    <a:pt x="25" y="296"/>
                    <a:pt x="0" y="639"/>
                    <a:pt x="172" y="835"/>
                  </a:cubicBezTo>
                  <a:lnTo>
                    <a:pt x="2057" y="3039"/>
                  </a:lnTo>
                  <a:cubicBezTo>
                    <a:pt x="2155" y="3162"/>
                    <a:pt x="2302" y="3235"/>
                    <a:pt x="2449" y="3235"/>
                  </a:cubicBezTo>
                  <a:cubicBezTo>
                    <a:pt x="2547" y="3235"/>
                    <a:pt x="2670" y="3186"/>
                    <a:pt x="2768" y="3113"/>
                  </a:cubicBezTo>
                  <a:cubicBezTo>
                    <a:pt x="2988" y="2917"/>
                    <a:pt x="3012" y="2598"/>
                    <a:pt x="2841" y="2378"/>
                  </a:cubicBezTo>
                  <a:lnTo>
                    <a:pt x="955" y="174"/>
                  </a:lnTo>
                  <a:cubicBezTo>
                    <a:pt x="859" y="64"/>
                    <a:pt x="717" y="0"/>
                    <a:pt x="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7"/>
            <p:cNvSpPr/>
            <p:nvPr/>
          </p:nvSpPr>
          <p:spPr>
            <a:xfrm>
              <a:off x="2465225" y="304838"/>
              <a:ext cx="955675" cy="964650"/>
            </a:xfrm>
            <a:custGeom>
              <a:avLst/>
              <a:gdLst/>
              <a:ahLst/>
              <a:cxnLst/>
              <a:rect l="l" t="t" r="r" b="b"/>
              <a:pathLst>
                <a:path w="38227" h="38586" extrusionOk="0">
                  <a:moveTo>
                    <a:pt x="19787" y="1"/>
                  </a:moveTo>
                  <a:cubicBezTo>
                    <a:pt x="1" y="1"/>
                    <a:pt x="4923" y="14816"/>
                    <a:pt x="4923" y="27354"/>
                  </a:cubicBezTo>
                  <a:cubicBezTo>
                    <a:pt x="4923" y="37684"/>
                    <a:pt x="8294" y="38585"/>
                    <a:pt x="15394" y="38585"/>
                  </a:cubicBezTo>
                  <a:cubicBezTo>
                    <a:pt x="16895" y="38585"/>
                    <a:pt x="18562" y="38545"/>
                    <a:pt x="20399" y="38545"/>
                  </a:cubicBezTo>
                  <a:cubicBezTo>
                    <a:pt x="22240" y="38545"/>
                    <a:pt x="23875" y="38585"/>
                    <a:pt x="25320" y="38585"/>
                  </a:cubicBezTo>
                  <a:cubicBezTo>
                    <a:pt x="32154" y="38585"/>
                    <a:pt x="34724" y="37684"/>
                    <a:pt x="34724" y="27354"/>
                  </a:cubicBezTo>
                  <a:cubicBezTo>
                    <a:pt x="34724" y="14816"/>
                    <a:pt x="38226" y="1"/>
                    <a:pt x="19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7"/>
            <p:cNvSpPr/>
            <p:nvPr/>
          </p:nvSpPr>
          <p:spPr>
            <a:xfrm>
              <a:off x="2547875" y="291988"/>
              <a:ext cx="814850" cy="990575"/>
            </a:xfrm>
            <a:custGeom>
              <a:avLst/>
              <a:gdLst/>
              <a:ahLst/>
              <a:cxnLst/>
              <a:rect l="l" t="t" r="r" b="b"/>
              <a:pathLst>
                <a:path w="32594" h="39623" extrusionOk="0">
                  <a:moveTo>
                    <a:pt x="16481" y="1029"/>
                  </a:moveTo>
                  <a:cubicBezTo>
                    <a:pt x="21697" y="1029"/>
                    <a:pt x="25370" y="2205"/>
                    <a:pt x="27696" y="4653"/>
                  </a:cubicBezTo>
                  <a:cubicBezTo>
                    <a:pt x="31565" y="8645"/>
                    <a:pt x="31296" y="15722"/>
                    <a:pt x="31027" y="22579"/>
                  </a:cubicBezTo>
                  <a:cubicBezTo>
                    <a:pt x="30978" y="24317"/>
                    <a:pt x="30904" y="26129"/>
                    <a:pt x="30904" y="27868"/>
                  </a:cubicBezTo>
                  <a:cubicBezTo>
                    <a:pt x="30904" y="32888"/>
                    <a:pt x="30292" y="35631"/>
                    <a:pt x="28872" y="37051"/>
                  </a:cubicBezTo>
                  <a:cubicBezTo>
                    <a:pt x="27537" y="38366"/>
                    <a:pt x="25342" y="38595"/>
                    <a:pt x="22183" y="38595"/>
                  </a:cubicBezTo>
                  <a:cubicBezTo>
                    <a:pt x="21459" y="38595"/>
                    <a:pt x="20686" y="38583"/>
                    <a:pt x="19860" y="38569"/>
                  </a:cubicBezTo>
                  <a:cubicBezTo>
                    <a:pt x="19003" y="38569"/>
                    <a:pt x="18073" y="38545"/>
                    <a:pt x="17093" y="38545"/>
                  </a:cubicBezTo>
                  <a:cubicBezTo>
                    <a:pt x="16114" y="38545"/>
                    <a:pt x="15207" y="38569"/>
                    <a:pt x="14326" y="38569"/>
                  </a:cubicBezTo>
                  <a:cubicBezTo>
                    <a:pt x="13503" y="38582"/>
                    <a:pt x="12720" y="38593"/>
                    <a:pt x="11978" y="38593"/>
                  </a:cubicBezTo>
                  <a:cubicBezTo>
                    <a:pt x="8486" y="38593"/>
                    <a:pt x="5910" y="38341"/>
                    <a:pt x="4335" y="36806"/>
                  </a:cubicBezTo>
                  <a:cubicBezTo>
                    <a:pt x="2817" y="35288"/>
                    <a:pt x="2131" y="32545"/>
                    <a:pt x="2131" y="27868"/>
                  </a:cubicBezTo>
                  <a:cubicBezTo>
                    <a:pt x="2131" y="25737"/>
                    <a:pt x="1984" y="23558"/>
                    <a:pt x="1862" y="21428"/>
                  </a:cubicBezTo>
                  <a:cubicBezTo>
                    <a:pt x="1445" y="14791"/>
                    <a:pt x="1029" y="8522"/>
                    <a:pt x="4604" y="4751"/>
                  </a:cubicBezTo>
                  <a:cubicBezTo>
                    <a:pt x="6931" y="2254"/>
                    <a:pt x="10824" y="1029"/>
                    <a:pt x="16481" y="1029"/>
                  </a:cubicBezTo>
                  <a:close/>
                  <a:moveTo>
                    <a:pt x="16481" y="1"/>
                  </a:moveTo>
                  <a:cubicBezTo>
                    <a:pt x="10530" y="1"/>
                    <a:pt x="6392" y="1323"/>
                    <a:pt x="3845" y="4041"/>
                  </a:cubicBezTo>
                  <a:cubicBezTo>
                    <a:pt x="0" y="8155"/>
                    <a:pt x="392" y="14620"/>
                    <a:pt x="833" y="21477"/>
                  </a:cubicBezTo>
                  <a:cubicBezTo>
                    <a:pt x="980" y="23607"/>
                    <a:pt x="1102" y="25786"/>
                    <a:pt x="1102" y="27868"/>
                  </a:cubicBezTo>
                  <a:cubicBezTo>
                    <a:pt x="1102" y="32839"/>
                    <a:pt x="1886" y="35827"/>
                    <a:pt x="3625" y="37516"/>
                  </a:cubicBezTo>
                  <a:cubicBezTo>
                    <a:pt x="5502" y="39373"/>
                    <a:pt x="8374" y="39612"/>
                    <a:pt x="12226" y="39612"/>
                  </a:cubicBezTo>
                  <a:cubicBezTo>
                    <a:pt x="12896" y="39612"/>
                    <a:pt x="13596" y="39605"/>
                    <a:pt x="14326" y="39598"/>
                  </a:cubicBezTo>
                  <a:cubicBezTo>
                    <a:pt x="15207" y="39598"/>
                    <a:pt x="16138" y="39573"/>
                    <a:pt x="17093" y="39573"/>
                  </a:cubicBezTo>
                  <a:cubicBezTo>
                    <a:pt x="18073" y="39573"/>
                    <a:pt x="18979" y="39598"/>
                    <a:pt x="19836" y="39598"/>
                  </a:cubicBezTo>
                  <a:cubicBezTo>
                    <a:pt x="20619" y="39598"/>
                    <a:pt x="21329" y="39622"/>
                    <a:pt x="22015" y="39622"/>
                  </a:cubicBezTo>
                  <a:cubicBezTo>
                    <a:pt x="25517" y="39622"/>
                    <a:pt x="27966" y="39377"/>
                    <a:pt x="29582" y="37761"/>
                  </a:cubicBezTo>
                  <a:cubicBezTo>
                    <a:pt x="31247" y="36120"/>
                    <a:pt x="31933" y="33255"/>
                    <a:pt x="31933" y="27868"/>
                  </a:cubicBezTo>
                  <a:cubicBezTo>
                    <a:pt x="31933" y="26154"/>
                    <a:pt x="31982" y="24342"/>
                    <a:pt x="32055" y="22603"/>
                  </a:cubicBezTo>
                  <a:cubicBezTo>
                    <a:pt x="32325" y="15551"/>
                    <a:pt x="32594" y="8253"/>
                    <a:pt x="28431" y="3943"/>
                  </a:cubicBezTo>
                  <a:cubicBezTo>
                    <a:pt x="25884" y="1299"/>
                    <a:pt x="21966" y="1"/>
                    <a:pt x="16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7"/>
            <p:cNvSpPr/>
            <p:nvPr/>
          </p:nvSpPr>
          <p:spPr>
            <a:xfrm>
              <a:off x="2673375" y="260763"/>
              <a:ext cx="533250" cy="362925"/>
            </a:xfrm>
            <a:custGeom>
              <a:avLst/>
              <a:gdLst/>
              <a:ahLst/>
              <a:cxnLst/>
              <a:rect l="l" t="t" r="r" b="b"/>
              <a:pathLst>
                <a:path w="21330" h="14517" extrusionOk="0">
                  <a:moveTo>
                    <a:pt x="12220" y="1"/>
                  </a:moveTo>
                  <a:cubicBezTo>
                    <a:pt x="10898" y="1"/>
                    <a:pt x="9820" y="344"/>
                    <a:pt x="8571" y="564"/>
                  </a:cubicBezTo>
                  <a:cubicBezTo>
                    <a:pt x="7298" y="809"/>
                    <a:pt x="6122" y="613"/>
                    <a:pt x="4849" y="1103"/>
                  </a:cubicBezTo>
                  <a:cubicBezTo>
                    <a:pt x="3649" y="1544"/>
                    <a:pt x="2523" y="2205"/>
                    <a:pt x="1543" y="3037"/>
                  </a:cubicBezTo>
                  <a:cubicBezTo>
                    <a:pt x="760" y="3650"/>
                    <a:pt x="0" y="4531"/>
                    <a:pt x="441" y="5560"/>
                  </a:cubicBezTo>
                  <a:cubicBezTo>
                    <a:pt x="588" y="5878"/>
                    <a:pt x="833" y="6147"/>
                    <a:pt x="1151" y="6319"/>
                  </a:cubicBezTo>
                  <a:cubicBezTo>
                    <a:pt x="1617" y="6613"/>
                    <a:pt x="2131" y="6710"/>
                    <a:pt x="2645" y="6735"/>
                  </a:cubicBezTo>
                  <a:cubicBezTo>
                    <a:pt x="2841" y="6735"/>
                    <a:pt x="2890" y="6980"/>
                    <a:pt x="2719" y="7078"/>
                  </a:cubicBezTo>
                  <a:cubicBezTo>
                    <a:pt x="2082" y="7372"/>
                    <a:pt x="1543" y="7861"/>
                    <a:pt x="1445" y="8767"/>
                  </a:cubicBezTo>
                  <a:cubicBezTo>
                    <a:pt x="1396" y="9282"/>
                    <a:pt x="1494" y="9771"/>
                    <a:pt x="1690" y="10237"/>
                  </a:cubicBezTo>
                  <a:cubicBezTo>
                    <a:pt x="2351" y="11779"/>
                    <a:pt x="3698" y="12906"/>
                    <a:pt x="5216" y="13592"/>
                  </a:cubicBezTo>
                  <a:cubicBezTo>
                    <a:pt x="6637" y="14204"/>
                    <a:pt x="8204" y="14424"/>
                    <a:pt x="9747" y="14498"/>
                  </a:cubicBezTo>
                  <a:cubicBezTo>
                    <a:pt x="10018" y="14510"/>
                    <a:pt x="10292" y="14516"/>
                    <a:pt x="10565" y="14516"/>
                  </a:cubicBezTo>
                  <a:cubicBezTo>
                    <a:pt x="13027" y="14516"/>
                    <a:pt x="15531" y="14001"/>
                    <a:pt x="17558" y="12612"/>
                  </a:cubicBezTo>
                  <a:cubicBezTo>
                    <a:pt x="19811" y="11069"/>
                    <a:pt x="21329" y="8253"/>
                    <a:pt x="20766" y="5584"/>
                  </a:cubicBezTo>
                  <a:cubicBezTo>
                    <a:pt x="20301" y="3356"/>
                    <a:pt x="18464" y="1568"/>
                    <a:pt x="16358" y="711"/>
                  </a:cubicBezTo>
                  <a:cubicBezTo>
                    <a:pt x="15036" y="197"/>
                    <a:pt x="13616" y="1"/>
                    <a:pt x="1222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7"/>
            <p:cNvSpPr/>
            <p:nvPr/>
          </p:nvSpPr>
          <p:spPr>
            <a:xfrm>
              <a:off x="2662975" y="249138"/>
              <a:ext cx="554675" cy="385700"/>
            </a:xfrm>
            <a:custGeom>
              <a:avLst/>
              <a:gdLst/>
              <a:ahLst/>
              <a:cxnLst/>
              <a:rect l="l" t="t" r="r" b="b"/>
              <a:pathLst>
                <a:path w="22187" h="15428" extrusionOk="0">
                  <a:moveTo>
                    <a:pt x="12660" y="931"/>
                  </a:moveTo>
                  <a:cubicBezTo>
                    <a:pt x="14130" y="931"/>
                    <a:pt x="15452" y="1151"/>
                    <a:pt x="16603" y="1617"/>
                  </a:cubicBezTo>
                  <a:cubicBezTo>
                    <a:pt x="18733" y="2474"/>
                    <a:pt x="20325" y="4212"/>
                    <a:pt x="20717" y="6147"/>
                  </a:cubicBezTo>
                  <a:cubicBezTo>
                    <a:pt x="21207" y="8449"/>
                    <a:pt x="19982" y="11167"/>
                    <a:pt x="17729" y="12710"/>
                  </a:cubicBezTo>
                  <a:cubicBezTo>
                    <a:pt x="15961" y="13918"/>
                    <a:pt x="13703" y="14513"/>
                    <a:pt x="10953" y="14513"/>
                  </a:cubicBezTo>
                  <a:cubicBezTo>
                    <a:pt x="10694" y="14513"/>
                    <a:pt x="10430" y="14508"/>
                    <a:pt x="10163" y="14497"/>
                  </a:cubicBezTo>
                  <a:cubicBezTo>
                    <a:pt x="8424" y="14424"/>
                    <a:pt x="7004" y="14155"/>
                    <a:pt x="5804" y="13616"/>
                  </a:cubicBezTo>
                  <a:cubicBezTo>
                    <a:pt x="4261" y="12930"/>
                    <a:pt x="3086" y="11853"/>
                    <a:pt x="2547" y="10530"/>
                  </a:cubicBezTo>
                  <a:cubicBezTo>
                    <a:pt x="2351" y="10090"/>
                    <a:pt x="2278" y="9673"/>
                    <a:pt x="2302" y="9281"/>
                  </a:cubicBezTo>
                  <a:cubicBezTo>
                    <a:pt x="2376" y="8669"/>
                    <a:pt x="2694" y="8253"/>
                    <a:pt x="3331" y="7935"/>
                  </a:cubicBezTo>
                  <a:cubicBezTo>
                    <a:pt x="3600" y="7812"/>
                    <a:pt x="3747" y="7543"/>
                    <a:pt x="3698" y="7249"/>
                  </a:cubicBezTo>
                  <a:cubicBezTo>
                    <a:pt x="3624" y="6955"/>
                    <a:pt x="3380" y="6735"/>
                    <a:pt x="3086" y="6735"/>
                  </a:cubicBezTo>
                  <a:cubicBezTo>
                    <a:pt x="2547" y="6710"/>
                    <a:pt x="2155" y="6612"/>
                    <a:pt x="1812" y="6392"/>
                  </a:cubicBezTo>
                  <a:cubicBezTo>
                    <a:pt x="1567" y="6245"/>
                    <a:pt x="1372" y="6049"/>
                    <a:pt x="1274" y="5829"/>
                  </a:cubicBezTo>
                  <a:cubicBezTo>
                    <a:pt x="1127" y="5461"/>
                    <a:pt x="1029" y="4825"/>
                    <a:pt x="2229" y="3845"/>
                  </a:cubicBezTo>
                  <a:cubicBezTo>
                    <a:pt x="3257" y="3013"/>
                    <a:pt x="4310" y="2400"/>
                    <a:pt x="5412" y="1984"/>
                  </a:cubicBezTo>
                  <a:cubicBezTo>
                    <a:pt x="6147" y="1715"/>
                    <a:pt x="6832" y="1690"/>
                    <a:pt x="7567" y="1641"/>
                  </a:cubicBezTo>
                  <a:cubicBezTo>
                    <a:pt x="8057" y="1617"/>
                    <a:pt x="8546" y="1592"/>
                    <a:pt x="9061" y="1494"/>
                  </a:cubicBezTo>
                  <a:cubicBezTo>
                    <a:pt x="9428" y="1421"/>
                    <a:pt x="9795" y="1347"/>
                    <a:pt x="10138" y="1274"/>
                  </a:cubicBezTo>
                  <a:cubicBezTo>
                    <a:pt x="10971" y="1102"/>
                    <a:pt x="11754" y="931"/>
                    <a:pt x="12636" y="931"/>
                  </a:cubicBezTo>
                  <a:close/>
                  <a:moveTo>
                    <a:pt x="12636" y="1"/>
                  </a:moveTo>
                  <a:cubicBezTo>
                    <a:pt x="11656" y="1"/>
                    <a:pt x="10775" y="196"/>
                    <a:pt x="9942" y="368"/>
                  </a:cubicBezTo>
                  <a:cubicBezTo>
                    <a:pt x="9599" y="441"/>
                    <a:pt x="9257" y="515"/>
                    <a:pt x="8914" y="588"/>
                  </a:cubicBezTo>
                  <a:cubicBezTo>
                    <a:pt x="8449" y="662"/>
                    <a:pt x="7983" y="686"/>
                    <a:pt x="7518" y="735"/>
                  </a:cubicBezTo>
                  <a:cubicBezTo>
                    <a:pt x="6759" y="760"/>
                    <a:pt x="5951" y="809"/>
                    <a:pt x="5118" y="1127"/>
                  </a:cubicBezTo>
                  <a:cubicBezTo>
                    <a:pt x="3894" y="1568"/>
                    <a:pt x="2743" y="2229"/>
                    <a:pt x="1665" y="3135"/>
                  </a:cubicBezTo>
                  <a:cubicBezTo>
                    <a:pt x="416" y="4163"/>
                    <a:pt x="0" y="5192"/>
                    <a:pt x="441" y="6196"/>
                  </a:cubicBezTo>
                  <a:cubicBezTo>
                    <a:pt x="612" y="6612"/>
                    <a:pt x="931" y="6931"/>
                    <a:pt x="1323" y="7175"/>
                  </a:cubicBezTo>
                  <a:cubicBezTo>
                    <a:pt x="1616" y="7347"/>
                    <a:pt x="1910" y="7469"/>
                    <a:pt x="2253" y="7543"/>
                  </a:cubicBezTo>
                  <a:cubicBezTo>
                    <a:pt x="1739" y="7959"/>
                    <a:pt x="1469" y="8522"/>
                    <a:pt x="1396" y="9208"/>
                  </a:cubicBezTo>
                  <a:cubicBezTo>
                    <a:pt x="1347" y="9747"/>
                    <a:pt x="1445" y="10310"/>
                    <a:pt x="1690" y="10873"/>
                  </a:cubicBezTo>
                  <a:cubicBezTo>
                    <a:pt x="2351" y="12416"/>
                    <a:pt x="3673" y="13689"/>
                    <a:pt x="5437" y="14473"/>
                  </a:cubicBezTo>
                  <a:cubicBezTo>
                    <a:pt x="6734" y="15036"/>
                    <a:pt x="8277" y="15354"/>
                    <a:pt x="10138" y="15428"/>
                  </a:cubicBezTo>
                  <a:lnTo>
                    <a:pt x="10946" y="15428"/>
                  </a:lnTo>
                  <a:cubicBezTo>
                    <a:pt x="13885" y="15428"/>
                    <a:pt x="16334" y="14767"/>
                    <a:pt x="18244" y="13469"/>
                  </a:cubicBezTo>
                  <a:cubicBezTo>
                    <a:pt x="20790" y="11706"/>
                    <a:pt x="22186" y="8620"/>
                    <a:pt x="21623" y="5951"/>
                  </a:cubicBezTo>
                  <a:cubicBezTo>
                    <a:pt x="21158" y="3723"/>
                    <a:pt x="19370" y="1739"/>
                    <a:pt x="16946" y="760"/>
                  </a:cubicBezTo>
                  <a:cubicBezTo>
                    <a:pt x="15672" y="245"/>
                    <a:pt x="14252" y="1"/>
                    <a:pt x="12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7"/>
            <p:cNvSpPr/>
            <p:nvPr/>
          </p:nvSpPr>
          <p:spPr>
            <a:xfrm>
              <a:off x="2830250" y="307838"/>
              <a:ext cx="267400" cy="171675"/>
            </a:xfrm>
            <a:custGeom>
              <a:avLst/>
              <a:gdLst/>
              <a:ahLst/>
              <a:cxnLst/>
              <a:rect l="l" t="t" r="r" b="b"/>
              <a:pathLst>
                <a:path w="10696" h="6867" extrusionOk="0">
                  <a:moveTo>
                    <a:pt x="4070" y="1"/>
                  </a:moveTo>
                  <a:cubicBezTo>
                    <a:pt x="2960" y="1"/>
                    <a:pt x="1962" y="142"/>
                    <a:pt x="1464" y="567"/>
                  </a:cubicBezTo>
                  <a:cubicBezTo>
                    <a:pt x="1" y="1814"/>
                    <a:pt x="276" y="6867"/>
                    <a:pt x="5189" y="6867"/>
                  </a:cubicBezTo>
                  <a:cubicBezTo>
                    <a:pt x="5292" y="6867"/>
                    <a:pt x="5397" y="6865"/>
                    <a:pt x="5504" y="6860"/>
                  </a:cubicBezTo>
                  <a:cubicBezTo>
                    <a:pt x="10696" y="6664"/>
                    <a:pt x="8957" y="567"/>
                    <a:pt x="8957" y="567"/>
                  </a:cubicBezTo>
                  <a:cubicBezTo>
                    <a:pt x="8957" y="567"/>
                    <a:pt x="6291" y="1"/>
                    <a:pt x="4070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7"/>
            <p:cNvSpPr/>
            <p:nvPr/>
          </p:nvSpPr>
          <p:spPr>
            <a:xfrm>
              <a:off x="2680100" y="977063"/>
              <a:ext cx="112675" cy="99475"/>
            </a:xfrm>
            <a:custGeom>
              <a:avLst/>
              <a:gdLst/>
              <a:ahLst/>
              <a:cxnLst/>
              <a:rect l="l" t="t" r="r" b="b"/>
              <a:pathLst>
                <a:path w="4507" h="3979" extrusionOk="0">
                  <a:moveTo>
                    <a:pt x="1765" y="0"/>
                  </a:moveTo>
                  <a:cubicBezTo>
                    <a:pt x="1356" y="0"/>
                    <a:pt x="977" y="110"/>
                    <a:pt x="711" y="367"/>
                  </a:cubicBezTo>
                  <a:cubicBezTo>
                    <a:pt x="1" y="1102"/>
                    <a:pt x="417" y="2693"/>
                    <a:pt x="1152" y="3428"/>
                  </a:cubicBezTo>
                  <a:cubicBezTo>
                    <a:pt x="1507" y="3795"/>
                    <a:pt x="1978" y="3979"/>
                    <a:pt x="2453" y="3979"/>
                  </a:cubicBezTo>
                  <a:cubicBezTo>
                    <a:pt x="2927" y="3979"/>
                    <a:pt x="3405" y="3795"/>
                    <a:pt x="3772" y="3428"/>
                  </a:cubicBezTo>
                  <a:cubicBezTo>
                    <a:pt x="4507" y="2693"/>
                    <a:pt x="4507" y="1518"/>
                    <a:pt x="3772" y="808"/>
                  </a:cubicBezTo>
                  <a:cubicBezTo>
                    <a:pt x="3304" y="339"/>
                    <a:pt x="2486" y="0"/>
                    <a:pt x="17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7"/>
            <p:cNvSpPr/>
            <p:nvPr/>
          </p:nvSpPr>
          <p:spPr>
            <a:xfrm>
              <a:off x="3107425" y="977063"/>
              <a:ext cx="112675" cy="99475"/>
            </a:xfrm>
            <a:custGeom>
              <a:avLst/>
              <a:gdLst/>
              <a:ahLst/>
              <a:cxnLst/>
              <a:rect l="l" t="t" r="r" b="b"/>
              <a:pathLst>
                <a:path w="4507" h="3979" extrusionOk="0">
                  <a:moveTo>
                    <a:pt x="2717" y="0"/>
                  </a:moveTo>
                  <a:cubicBezTo>
                    <a:pt x="1996" y="0"/>
                    <a:pt x="1179" y="339"/>
                    <a:pt x="711" y="808"/>
                  </a:cubicBezTo>
                  <a:cubicBezTo>
                    <a:pt x="0" y="1518"/>
                    <a:pt x="0" y="2693"/>
                    <a:pt x="711" y="3428"/>
                  </a:cubicBezTo>
                  <a:cubicBezTo>
                    <a:pt x="1078" y="3795"/>
                    <a:pt x="1555" y="3979"/>
                    <a:pt x="2033" y="3979"/>
                  </a:cubicBezTo>
                  <a:cubicBezTo>
                    <a:pt x="2510" y="3979"/>
                    <a:pt x="2988" y="3795"/>
                    <a:pt x="3355" y="3428"/>
                  </a:cubicBezTo>
                  <a:cubicBezTo>
                    <a:pt x="4065" y="2693"/>
                    <a:pt x="4506" y="1102"/>
                    <a:pt x="3772" y="367"/>
                  </a:cubicBezTo>
                  <a:cubicBezTo>
                    <a:pt x="3505" y="110"/>
                    <a:pt x="3127" y="0"/>
                    <a:pt x="2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7"/>
            <p:cNvSpPr/>
            <p:nvPr/>
          </p:nvSpPr>
          <p:spPr>
            <a:xfrm>
              <a:off x="2839275" y="1269663"/>
              <a:ext cx="7375" cy="114525"/>
            </a:xfrm>
            <a:custGeom>
              <a:avLst/>
              <a:gdLst/>
              <a:ahLst/>
              <a:cxnLst/>
              <a:rect l="l" t="t" r="r" b="b"/>
              <a:pathLst>
                <a:path w="295" h="4581" extrusionOk="0">
                  <a:moveTo>
                    <a:pt x="1" y="1"/>
                  </a:moveTo>
                  <a:lnTo>
                    <a:pt x="99" y="4580"/>
                  </a:lnTo>
                  <a:cubicBezTo>
                    <a:pt x="295" y="174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7"/>
            <p:cNvSpPr/>
            <p:nvPr/>
          </p:nvSpPr>
          <p:spPr>
            <a:xfrm>
              <a:off x="2825200" y="1256763"/>
              <a:ext cx="34300" cy="140275"/>
            </a:xfrm>
            <a:custGeom>
              <a:avLst/>
              <a:gdLst/>
              <a:ahLst/>
              <a:cxnLst/>
              <a:rect l="l" t="t" r="r" b="b"/>
              <a:pathLst>
                <a:path w="1372" h="5611" extrusionOk="0">
                  <a:moveTo>
                    <a:pt x="521" y="0"/>
                  </a:moveTo>
                  <a:cubicBezTo>
                    <a:pt x="503" y="0"/>
                    <a:pt x="484" y="1"/>
                    <a:pt x="466" y="3"/>
                  </a:cubicBezTo>
                  <a:cubicBezTo>
                    <a:pt x="196" y="52"/>
                    <a:pt x="0" y="321"/>
                    <a:pt x="49" y="590"/>
                  </a:cubicBezTo>
                  <a:cubicBezTo>
                    <a:pt x="49" y="615"/>
                    <a:pt x="343" y="2329"/>
                    <a:pt x="147" y="5047"/>
                  </a:cubicBezTo>
                  <a:cubicBezTo>
                    <a:pt x="123" y="5341"/>
                    <a:pt x="343" y="5586"/>
                    <a:pt x="613" y="5610"/>
                  </a:cubicBezTo>
                  <a:lnTo>
                    <a:pt x="662" y="5610"/>
                  </a:lnTo>
                  <a:cubicBezTo>
                    <a:pt x="907" y="5610"/>
                    <a:pt x="1151" y="5390"/>
                    <a:pt x="1151" y="5121"/>
                  </a:cubicBezTo>
                  <a:cubicBezTo>
                    <a:pt x="1372" y="2256"/>
                    <a:pt x="1078" y="492"/>
                    <a:pt x="1078" y="443"/>
                  </a:cubicBezTo>
                  <a:cubicBezTo>
                    <a:pt x="1032" y="168"/>
                    <a:pt x="793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7"/>
            <p:cNvSpPr/>
            <p:nvPr/>
          </p:nvSpPr>
          <p:spPr>
            <a:xfrm>
              <a:off x="3048650" y="1273338"/>
              <a:ext cx="13500" cy="109000"/>
            </a:xfrm>
            <a:custGeom>
              <a:avLst/>
              <a:gdLst/>
              <a:ahLst/>
              <a:cxnLst/>
              <a:rect l="l" t="t" r="r" b="b"/>
              <a:pathLst>
                <a:path w="540" h="4360" extrusionOk="0">
                  <a:moveTo>
                    <a:pt x="50" y="1"/>
                  </a:moveTo>
                  <a:lnTo>
                    <a:pt x="1" y="4360"/>
                  </a:lnTo>
                  <a:cubicBezTo>
                    <a:pt x="539" y="2058"/>
                    <a:pt x="50" y="1"/>
                    <a:pt x="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7"/>
            <p:cNvSpPr/>
            <p:nvPr/>
          </p:nvSpPr>
          <p:spPr>
            <a:xfrm>
              <a:off x="3034575" y="1260688"/>
              <a:ext cx="40425" cy="134500"/>
            </a:xfrm>
            <a:custGeom>
              <a:avLst/>
              <a:gdLst/>
              <a:ahLst/>
              <a:cxnLst/>
              <a:rect l="l" t="t" r="r" b="b"/>
              <a:pathLst>
                <a:path w="1617" h="5380" extrusionOk="0">
                  <a:moveTo>
                    <a:pt x="626" y="0"/>
                  </a:moveTo>
                  <a:cubicBezTo>
                    <a:pt x="582" y="0"/>
                    <a:pt x="536" y="6"/>
                    <a:pt x="490" y="17"/>
                  </a:cubicBezTo>
                  <a:cubicBezTo>
                    <a:pt x="221" y="66"/>
                    <a:pt x="49" y="360"/>
                    <a:pt x="123" y="629"/>
                  </a:cubicBezTo>
                  <a:cubicBezTo>
                    <a:pt x="123" y="654"/>
                    <a:pt x="564" y="2588"/>
                    <a:pt x="74" y="4768"/>
                  </a:cubicBezTo>
                  <a:cubicBezTo>
                    <a:pt x="0" y="5037"/>
                    <a:pt x="172" y="5306"/>
                    <a:pt x="441" y="5380"/>
                  </a:cubicBezTo>
                  <a:lnTo>
                    <a:pt x="564" y="5380"/>
                  </a:lnTo>
                  <a:cubicBezTo>
                    <a:pt x="808" y="5380"/>
                    <a:pt x="1004" y="5233"/>
                    <a:pt x="1053" y="4988"/>
                  </a:cubicBezTo>
                  <a:cubicBezTo>
                    <a:pt x="1617" y="2588"/>
                    <a:pt x="1127" y="482"/>
                    <a:pt x="1102" y="384"/>
                  </a:cubicBezTo>
                  <a:cubicBezTo>
                    <a:pt x="1061" y="157"/>
                    <a:pt x="863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7"/>
            <p:cNvSpPr/>
            <p:nvPr/>
          </p:nvSpPr>
          <p:spPr>
            <a:xfrm>
              <a:off x="2507475" y="1047938"/>
              <a:ext cx="85725" cy="136050"/>
            </a:xfrm>
            <a:custGeom>
              <a:avLst/>
              <a:gdLst/>
              <a:ahLst/>
              <a:cxnLst/>
              <a:rect l="l" t="t" r="r" b="b"/>
              <a:pathLst>
                <a:path w="3429" h="5442" extrusionOk="0">
                  <a:moveTo>
                    <a:pt x="2824" y="0"/>
                  </a:moveTo>
                  <a:cubicBezTo>
                    <a:pt x="2718" y="0"/>
                    <a:pt x="2612" y="33"/>
                    <a:pt x="2522" y="103"/>
                  </a:cubicBezTo>
                  <a:cubicBezTo>
                    <a:pt x="2425" y="177"/>
                    <a:pt x="0" y="2111"/>
                    <a:pt x="612" y="5050"/>
                  </a:cubicBezTo>
                  <a:cubicBezTo>
                    <a:pt x="661" y="5295"/>
                    <a:pt x="882" y="5442"/>
                    <a:pt x="1102" y="5442"/>
                  </a:cubicBezTo>
                  <a:lnTo>
                    <a:pt x="1225" y="5442"/>
                  </a:lnTo>
                  <a:cubicBezTo>
                    <a:pt x="1494" y="5393"/>
                    <a:pt x="1665" y="5123"/>
                    <a:pt x="1616" y="4829"/>
                  </a:cubicBezTo>
                  <a:cubicBezTo>
                    <a:pt x="1151" y="2528"/>
                    <a:pt x="3061" y="985"/>
                    <a:pt x="3159" y="911"/>
                  </a:cubicBezTo>
                  <a:cubicBezTo>
                    <a:pt x="3380" y="740"/>
                    <a:pt x="3429" y="422"/>
                    <a:pt x="3233" y="201"/>
                  </a:cubicBezTo>
                  <a:cubicBezTo>
                    <a:pt x="3131" y="71"/>
                    <a:pt x="2978" y="0"/>
                    <a:pt x="2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7"/>
            <p:cNvSpPr/>
            <p:nvPr/>
          </p:nvSpPr>
          <p:spPr>
            <a:xfrm>
              <a:off x="3318625" y="1086913"/>
              <a:ext cx="145125" cy="57275"/>
            </a:xfrm>
            <a:custGeom>
              <a:avLst/>
              <a:gdLst/>
              <a:ahLst/>
              <a:cxnLst/>
              <a:rect l="l" t="t" r="r" b="b"/>
              <a:pathLst>
                <a:path w="5805" h="2291" extrusionOk="0">
                  <a:moveTo>
                    <a:pt x="579" y="1"/>
                  </a:moveTo>
                  <a:cubicBezTo>
                    <a:pt x="439" y="1"/>
                    <a:pt x="301" y="56"/>
                    <a:pt x="197" y="160"/>
                  </a:cubicBezTo>
                  <a:cubicBezTo>
                    <a:pt x="1" y="356"/>
                    <a:pt x="25" y="699"/>
                    <a:pt x="221" y="895"/>
                  </a:cubicBezTo>
                  <a:cubicBezTo>
                    <a:pt x="295" y="944"/>
                    <a:pt x="1764" y="2291"/>
                    <a:pt x="3772" y="2291"/>
                  </a:cubicBezTo>
                  <a:cubicBezTo>
                    <a:pt x="4286" y="2291"/>
                    <a:pt x="4849" y="2217"/>
                    <a:pt x="5413" y="1997"/>
                  </a:cubicBezTo>
                  <a:cubicBezTo>
                    <a:pt x="5657" y="1899"/>
                    <a:pt x="5804" y="1605"/>
                    <a:pt x="5706" y="1336"/>
                  </a:cubicBezTo>
                  <a:cubicBezTo>
                    <a:pt x="5631" y="1129"/>
                    <a:pt x="5440" y="1008"/>
                    <a:pt x="5233" y="1008"/>
                  </a:cubicBezTo>
                  <a:cubicBezTo>
                    <a:pt x="5171" y="1008"/>
                    <a:pt x="5108" y="1019"/>
                    <a:pt x="5045" y="1042"/>
                  </a:cubicBezTo>
                  <a:cubicBezTo>
                    <a:pt x="4606" y="1208"/>
                    <a:pt x="4182" y="1275"/>
                    <a:pt x="3783" y="1275"/>
                  </a:cubicBezTo>
                  <a:cubicBezTo>
                    <a:pt x="2180" y="1275"/>
                    <a:pt x="990" y="195"/>
                    <a:pt x="931" y="136"/>
                  </a:cubicBezTo>
                  <a:cubicBezTo>
                    <a:pt x="828" y="44"/>
                    <a:pt x="703" y="1"/>
                    <a:pt x="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7"/>
            <p:cNvSpPr/>
            <p:nvPr/>
          </p:nvSpPr>
          <p:spPr>
            <a:xfrm>
              <a:off x="2588275" y="924388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1" y="1715"/>
                    <a:pt x="1" y="2572"/>
                  </a:cubicBezTo>
                  <a:cubicBezTo>
                    <a:pt x="1" y="12902"/>
                    <a:pt x="3372" y="13803"/>
                    <a:pt x="10472" y="13803"/>
                  </a:cubicBezTo>
                  <a:cubicBezTo>
                    <a:pt x="11973" y="13803"/>
                    <a:pt x="13640" y="13763"/>
                    <a:pt x="15477" y="13763"/>
                  </a:cubicBezTo>
                  <a:cubicBezTo>
                    <a:pt x="17318" y="13763"/>
                    <a:pt x="18953" y="13803"/>
                    <a:pt x="20398" y="13803"/>
                  </a:cubicBezTo>
                  <a:cubicBezTo>
                    <a:pt x="27232" y="13803"/>
                    <a:pt x="29802" y="12902"/>
                    <a:pt x="29802" y="2572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5" y="9004"/>
                    <a:pt x="20400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4" y="9005"/>
                  </a:cubicBezTo>
                  <a:cubicBezTo>
                    <a:pt x="3901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7"/>
            <p:cNvSpPr/>
            <p:nvPr/>
          </p:nvSpPr>
          <p:spPr>
            <a:xfrm>
              <a:off x="3212100" y="442138"/>
              <a:ext cx="71650" cy="112450"/>
            </a:xfrm>
            <a:custGeom>
              <a:avLst/>
              <a:gdLst/>
              <a:ahLst/>
              <a:cxnLst/>
              <a:rect l="l" t="t" r="r" b="b"/>
              <a:pathLst>
                <a:path w="2866" h="4498" extrusionOk="0">
                  <a:moveTo>
                    <a:pt x="422" y="1"/>
                  </a:moveTo>
                  <a:cubicBezTo>
                    <a:pt x="318" y="1"/>
                    <a:pt x="225" y="36"/>
                    <a:pt x="148" y="117"/>
                  </a:cubicBezTo>
                  <a:cubicBezTo>
                    <a:pt x="1" y="264"/>
                    <a:pt x="25" y="484"/>
                    <a:pt x="99" y="680"/>
                  </a:cubicBezTo>
                  <a:cubicBezTo>
                    <a:pt x="295" y="1268"/>
                    <a:pt x="736" y="1733"/>
                    <a:pt x="1152" y="2198"/>
                  </a:cubicBezTo>
                  <a:cubicBezTo>
                    <a:pt x="1568" y="2663"/>
                    <a:pt x="1960" y="3202"/>
                    <a:pt x="2033" y="3814"/>
                  </a:cubicBezTo>
                  <a:cubicBezTo>
                    <a:pt x="2058" y="4059"/>
                    <a:pt x="2082" y="4378"/>
                    <a:pt x="2303" y="4476"/>
                  </a:cubicBezTo>
                  <a:cubicBezTo>
                    <a:pt x="2338" y="4491"/>
                    <a:pt x="2374" y="4497"/>
                    <a:pt x="2411" y="4497"/>
                  </a:cubicBezTo>
                  <a:cubicBezTo>
                    <a:pt x="2551" y="4497"/>
                    <a:pt x="2690" y="4396"/>
                    <a:pt x="2768" y="4280"/>
                  </a:cubicBezTo>
                  <a:cubicBezTo>
                    <a:pt x="2841" y="4133"/>
                    <a:pt x="2866" y="3937"/>
                    <a:pt x="2866" y="3765"/>
                  </a:cubicBezTo>
                  <a:cubicBezTo>
                    <a:pt x="2841" y="2884"/>
                    <a:pt x="2548" y="2002"/>
                    <a:pt x="2009" y="1268"/>
                  </a:cubicBezTo>
                  <a:cubicBezTo>
                    <a:pt x="1823" y="999"/>
                    <a:pt x="977" y="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7"/>
            <p:cNvSpPr/>
            <p:nvPr/>
          </p:nvSpPr>
          <p:spPr>
            <a:xfrm>
              <a:off x="2891325" y="179638"/>
              <a:ext cx="139600" cy="250825"/>
            </a:xfrm>
            <a:custGeom>
              <a:avLst/>
              <a:gdLst/>
              <a:ahLst/>
              <a:cxnLst/>
              <a:rect l="l" t="t" r="r" b="b"/>
              <a:pathLst>
                <a:path w="5584" h="10033" extrusionOk="0">
                  <a:moveTo>
                    <a:pt x="2688" y="1"/>
                  </a:moveTo>
                  <a:cubicBezTo>
                    <a:pt x="2515" y="1"/>
                    <a:pt x="2341" y="105"/>
                    <a:pt x="2278" y="307"/>
                  </a:cubicBezTo>
                  <a:lnTo>
                    <a:pt x="392" y="6723"/>
                  </a:lnTo>
                  <a:cubicBezTo>
                    <a:pt x="0" y="8045"/>
                    <a:pt x="710" y="9515"/>
                    <a:pt x="2033" y="9907"/>
                  </a:cubicBezTo>
                  <a:cubicBezTo>
                    <a:pt x="2106" y="9931"/>
                    <a:pt x="2180" y="9955"/>
                    <a:pt x="2278" y="9980"/>
                  </a:cubicBezTo>
                  <a:cubicBezTo>
                    <a:pt x="2430" y="10016"/>
                    <a:pt x="2583" y="10032"/>
                    <a:pt x="2736" y="10032"/>
                  </a:cubicBezTo>
                  <a:cubicBezTo>
                    <a:pt x="2999" y="10032"/>
                    <a:pt x="3263" y="9984"/>
                    <a:pt x="3526" y="9907"/>
                  </a:cubicBezTo>
                  <a:cubicBezTo>
                    <a:pt x="4873" y="9466"/>
                    <a:pt x="5583" y="7972"/>
                    <a:pt x="5143" y="6625"/>
                  </a:cubicBezTo>
                  <a:lnTo>
                    <a:pt x="3086" y="283"/>
                  </a:lnTo>
                  <a:cubicBezTo>
                    <a:pt x="3014" y="93"/>
                    <a:pt x="2851" y="1"/>
                    <a:pt x="2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7"/>
            <p:cNvSpPr/>
            <p:nvPr/>
          </p:nvSpPr>
          <p:spPr>
            <a:xfrm>
              <a:off x="2877225" y="167113"/>
              <a:ext cx="161050" cy="276125"/>
            </a:xfrm>
            <a:custGeom>
              <a:avLst/>
              <a:gdLst/>
              <a:ahLst/>
              <a:cxnLst/>
              <a:rect l="l" t="t" r="r" b="b"/>
              <a:pathLst>
                <a:path w="6442" h="11045" extrusionOk="0">
                  <a:moveTo>
                    <a:pt x="3258" y="1249"/>
                  </a:moveTo>
                  <a:lnTo>
                    <a:pt x="5217" y="7298"/>
                  </a:lnTo>
                  <a:cubicBezTo>
                    <a:pt x="5388" y="7836"/>
                    <a:pt x="5339" y="8424"/>
                    <a:pt x="5094" y="8938"/>
                  </a:cubicBezTo>
                  <a:cubicBezTo>
                    <a:pt x="4825" y="9404"/>
                    <a:pt x="4433" y="9746"/>
                    <a:pt x="3919" y="9918"/>
                  </a:cubicBezTo>
                  <a:cubicBezTo>
                    <a:pt x="3690" y="9983"/>
                    <a:pt x="3462" y="10016"/>
                    <a:pt x="3248" y="10016"/>
                  </a:cubicBezTo>
                  <a:cubicBezTo>
                    <a:pt x="3141" y="10016"/>
                    <a:pt x="3037" y="10008"/>
                    <a:pt x="2940" y="9991"/>
                  </a:cubicBezTo>
                  <a:cubicBezTo>
                    <a:pt x="2866" y="9967"/>
                    <a:pt x="2817" y="9942"/>
                    <a:pt x="2744" y="9918"/>
                  </a:cubicBezTo>
                  <a:cubicBezTo>
                    <a:pt x="1715" y="9599"/>
                    <a:pt x="1127" y="8473"/>
                    <a:pt x="1446" y="7371"/>
                  </a:cubicBezTo>
                  <a:lnTo>
                    <a:pt x="3258" y="1249"/>
                  </a:lnTo>
                  <a:close/>
                  <a:moveTo>
                    <a:pt x="3233" y="0"/>
                  </a:moveTo>
                  <a:cubicBezTo>
                    <a:pt x="2817" y="0"/>
                    <a:pt x="2474" y="270"/>
                    <a:pt x="2352" y="661"/>
                  </a:cubicBezTo>
                  <a:lnTo>
                    <a:pt x="466" y="7077"/>
                  </a:lnTo>
                  <a:cubicBezTo>
                    <a:pt x="1" y="8718"/>
                    <a:pt x="883" y="10432"/>
                    <a:pt x="2450" y="10897"/>
                  </a:cubicBezTo>
                  <a:cubicBezTo>
                    <a:pt x="2523" y="10946"/>
                    <a:pt x="2621" y="10971"/>
                    <a:pt x="2719" y="10971"/>
                  </a:cubicBezTo>
                  <a:cubicBezTo>
                    <a:pt x="2891" y="11020"/>
                    <a:pt x="3086" y="11044"/>
                    <a:pt x="3282" y="11044"/>
                  </a:cubicBezTo>
                  <a:cubicBezTo>
                    <a:pt x="3576" y="11044"/>
                    <a:pt x="3895" y="10995"/>
                    <a:pt x="4237" y="10897"/>
                  </a:cubicBezTo>
                  <a:cubicBezTo>
                    <a:pt x="4997" y="10652"/>
                    <a:pt x="5609" y="10114"/>
                    <a:pt x="6001" y="9404"/>
                  </a:cubicBezTo>
                  <a:cubicBezTo>
                    <a:pt x="6368" y="8644"/>
                    <a:pt x="6441" y="7763"/>
                    <a:pt x="6196" y="6979"/>
                  </a:cubicBezTo>
                  <a:lnTo>
                    <a:pt x="4115" y="637"/>
                  </a:lnTo>
                  <a:cubicBezTo>
                    <a:pt x="3992" y="245"/>
                    <a:pt x="3650" y="0"/>
                    <a:pt x="3233" y="0"/>
                  </a:cubicBezTo>
                  <a:close/>
                </a:path>
              </a:pathLst>
            </a:custGeom>
            <a:solidFill>
              <a:srgbClr val="3F31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7"/>
            <p:cNvSpPr/>
            <p:nvPr/>
          </p:nvSpPr>
          <p:spPr>
            <a:xfrm>
              <a:off x="2882750" y="322013"/>
              <a:ext cx="137150" cy="107750"/>
            </a:xfrm>
            <a:custGeom>
              <a:avLst/>
              <a:gdLst/>
              <a:ahLst/>
              <a:cxnLst/>
              <a:rect l="l" t="t" r="r" b="b"/>
              <a:pathLst>
                <a:path w="5486" h="4310" extrusionOk="0">
                  <a:moveTo>
                    <a:pt x="1471" y="0"/>
                  </a:moveTo>
                  <a:cubicBezTo>
                    <a:pt x="1315" y="0"/>
                    <a:pt x="1162" y="109"/>
                    <a:pt x="1127" y="269"/>
                  </a:cubicBezTo>
                  <a:lnTo>
                    <a:pt x="735" y="1028"/>
                  </a:lnTo>
                  <a:cubicBezTo>
                    <a:pt x="735" y="1028"/>
                    <a:pt x="0" y="4016"/>
                    <a:pt x="2621" y="4285"/>
                  </a:cubicBezTo>
                  <a:cubicBezTo>
                    <a:pt x="2782" y="4301"/>
                    <a:pt x="2934" y="4309"/>
                    <a:pt x="3078" y="4309"/>
                  </a:cubicBezTo>
                  <a:cubicBezTo>
                    <a:pt x="5075" y="4309"/>
                    <a:pt x="5440" y="2824"/>
                    <a:pt x="5486" y="2595"/>
                  </a:cubicBezTo>
                  <a:cubicBezTo>
                    <a:pt x="5486" y="2571"/>
                    <a:pt x="5486" y="2546"/>
                    <a:pt x="5486" y="2546"/>
                  </a:cubicBezTo>
                  <a:lnTo>
                    <a:pt x="5486" y="1346"/>
                  </a:lnTo>
                  <a:cubicBezTo>
                    <a:pt x="5486" y="1163"/>
                    <a:pt x="5314" y="1001"/>
                    <a:pt x="5132" y="1001"/>
                  </a:cubicBezTo>
                  <a:cubicBezTo>
                    <a:pt x="5119" y="1001"/>
                    <a:pt x="5106" y="1002"/>
                    <a:pt x="5094" y="1004"/>
                  </a:cubicBezTo>
                  <a:cubicBezTo>
                    <a:pt x="4971" y="1017"/>
                    <a:pt x="4847" y="1023"/>
                    <a:pt x="4723" y="1023"/>
                  </a:cubicBezTo>
                  <a:cubicBezTo>
                    <a:pt x="3489" y="1023"/>
                    <a:pt x="2242" y="405"/>
                    <a:pt x="1641" y="49"/>
                  </a:cubicBezTo>
                  <a:cubicBezTo>
                    <a:pt x="1588" y="15"/>
                    <a:pt x="1529" y="0"/>
                    <a:pt x="1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7"/>
            <p:cNvSpPr/>
            <p:nvPr/>
          </p:nvSpPr>
          <p:spPr>
            <a:xfrm>
              <a:off x="2880900" y="311663"/>
              <a:ext cx="149400" cy="128500"/>
            </a:xfrm>
            <a:custGeom>
              <a:avLst/>
              <a:gdLst/>
              <a:ahLst/>
              <a:cxnLst/>
              <a:rect l="l" t="t" r="r" b="b"/>
              <a:pathLst>
                <a:path w="5976" h="5140" extrusionOk="0">
                  <a:moveTo>
                    <a:pt x="1568" y="854"/>
                  </a:moveTo>
                  <a:cubicBezTo>
                    <a:pt x="2265" y="1259"/>
                    <a:pt x="3518" y="1849"/>
                    <a:pt x="4798" y="1849"/>
                  </a:cubicBezTo>
                  <a:cubicBezTo>
                    <a:pt x="4913" y="1849"/>
                    <a:pt x="5028" y="1844"/>
                    <a:pt x="5143" y="1834"/>
                  </a:cubicBezTo>
                  <a:lnTo>
                    <a:pt x="5143" y="2936"/>
                  </a:lnTo>
                  <a:cubicBezTo>
                    <a:pt x="5098" y="3186"/>
                    <a:pt x="4799" y="4303"/>
                    <a:pt x="3126" y="4303"/>
                  </a:cubicBezTo>
                  <a:cubicBezTo>
                    <a:pt x="2999" y="4303"/>
                    <a:pt x="2863" y="4297"/>
                    <a:pt x="2719" y="4283"/>
                  </a:cubicBezTo>
                  <a:cubicBezTo>
                    <a:pt x="2156" y="4234"/>
                    <a:pt x="1740" y="4013"/>
                    <a:pt x="1470" y="3646"/>
                  </a:cubicBezTo>
                  <a:cubicBezTo>
                    <a:pt x="980" y="2936"/>
                    <a:pt x="1176" y="1809"/>
                    <a:pt x="1225" y="1589"/>
                  </a:cubicBezTo>
                  <a:lnTo>
                    <a:pt x="1568" y="879"/>
                  </a:lnTo>
                  <a:lnTo>
                    <a:pt x="1568" y="854"/>
                  </a:lnTo>
                  <a:close/>
                  <a:moveTo>
                    <a:pt x="1571" y="0"/>
                  </a:moveTo>
                  <a:cubicBezTo>
                    <a:pt x="1463" y="0"/>
                    <a:pt x="1354" y="25"/>
                    <a:pt x="1250" y="71"/>
                  </a:cubicBezTo>
                  <a:cubicBezTo>
                    <a:pt x="1029" y="144"/>
                    <a:pt x="882" y="316"/>
                    <a:pt x="809" y="536"/>
                  </a:cubicBezTo>
                  <a:lnTo>
                    <a:pt x="442" y="1271"/>
                  </a:lnTo>
                  <a:lnTo>
                    <a:pt x="417" y="1344"/>
                  </a:lnTo>
                  <a:cubicBezTo>
                    <a:pt x="393" y="1418"/>
                    <a:pt x="1" y="3009"/>
                    <a:pt x="785" y="4136"/>
                  </a:cubicBezTo>
                  <a:cubicBezTo>
                    <a:pt x="1201" y="4699"/>
                    <a:pt x="1813" y="5042"/>
                    <a:pt x="2646" y="5115"/>
                  </a:cubicBezTo>
                  <a:cubicBezTo>
                    <a:pt x="2817" y="5140"/>
                    <a:pt x="2988" y="5140"/>
                    <a:pt x="3160" y="5140"/>
                  </a:cubicBezTo>
                  <a:cubicBezTo>
                    <a:pt x="5511" y="5140"/>
                    <a:pt x="5927" y="3303"/>
                    <a:pt x="5951" y="3083"/>
                  </a:cubicBezTo>
                  <a:cubicBezTo>
                    <a:pt x="5976" y="3034"/>
                    <a:pt x="5976" y="2985"/>
                    <a:pt x="5976" y="2960"/>
                  </a:cubicBezTo>
                  <a:lnTo>
                    <a:pt x="5976" y="1760"/>
                  </a:lnTo>
                  <a:cubicBezTo>
                    <a:pt x="5976" y="1540"/>
                    <a:pt x="5878" y="1344"/>
                    <a:pt x="5731" y="1197"/>
                  </a:cubicBezTo>
                  <a:cubicBezTo>
                    <a:pt x="5581" y="1069"/>
                    <a:pt x="5394" y="997"/>
                    <a:pt x="5203" y="997"/>
                  </a:cubicBezTo>
                  <a:cubicBezTo>
                    <a:pt x="5175" y="997"/>
                    <a:pt x="5147" y="998"/>
                    <a:pt x="5119" y="1001"/>
                  </a:cubicBezTo>
                  <a:cubicBezTo>
                    <a:pt x="5021" y="1011"/>
                    <a:pt x="4923" y="1015"/>
                    <a:pt x="4824" y="1015"/>
                  </a:cubicBezTo>
                  <a:cubicBezTo>
                    <a:pt x="3657" y="1015"/>
                    <a:pt x="2430" y="389"/>
                    <a:pt x="1911" y="95"/>
                  </a:cubicBezTo>
                  <a:cubicBezTo>
                    <a:pt x="1808" y="31"/>
                    <a:pt x="1690" y="0"/>
                    <a:pt x="1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7"/>
            <p:cNvSpPr/>
            <p:nvPr/>
          </p:nvSpPr>
          <p:spPr>
            <a:xfrm>
              <a:off x="3419650" y="985563"/>
              <a:ext cx="54500" cy="256575"/>
            </a:xfrm>
            <a:custGeom>
              <a:avLst/>
              <a:gdLst/>
              <a:ahLst/>
              <a:cxnLst/>
              <a:rect l="l" t="t" r="r" b="b"/>
              <a:pathLst>
                <a:path w="2180" h="10263" extrusionOk="0">
                  <a:moveTo>
                    <a:pt x="1665" y="0"/>
                  </a:moveTo>
                  <a:cubicBezTo>
                    <a:pt x="1394" y="0"/>
                    <a:pt x="1173" y="191"/>
                    <a:pt x="1127" y="468"/>
                  </a:cubicBezTo>
                  <a:lnTo>
                    <a:pt x="25" y="9700"/>
                  </a:lnTo>
                  <a:cubicBezTo>
                    <a:pt x="0" y="9969"/>
                    <a:pt x="196" y="10238"/>
                    <a:pt x="466" y="10263"/>
                  </a:cubicBezTo>
                  <a:lnTo>
                    <a:pt x="539" y="10263"/>
                  </a:lnTo>
                  <a:cubicBezTo>
                    <a:pt x="784" y="10263"/>
                    <a:pt x="1004" y="10067"/>
                    <a:pt x="1053" y="9822"/>
                  </a:cubicBezTo>
                  <a:lnTo>
                    <a:pt x="2155" y="590"/>
                  </a:lnTo>
                  <a:cubicBezTo>
                    <a:pt x="2180" y="296"/>
                    <a:pt x="1984" y="51"/>
                    <a:pt x="1714" y="3"/>
                  </a:cubicBezTo>
                  <a:cubicBezTo>
                    <a:pt x="1698" y="1"/>
                    <a:pt x="1681" y="0"/>
                    <a:pt x="1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7"/>
            <p:cNvSpPr/>
            <p:nvPr/>
          </p:nvSpPr>
          <p:spPr>
            <a:xfrm>
              <a:off x="3399450" y="887163"/>
              <a:ext cx="135925" cy="127150"/>
            </a:xfrm>
            <a:custGeom>
              <a:avLst/>
              <a:gdLst/>
              <a:ahLst/>
              <a:cxnLst/>
              <a:rect l="l" t="t" r="r" b="b"/>
              <a:pathLst>
                <a:path w="5437" h="5086" extrusionOk="0">
                  <a:moveTo>
                    <a:pt x="2861" y="1"/>
                  </a:moveTo>
                  <a:cubicBezTo>
                    <a:pt x="2719" y="1"/>
                    <a:pt x="2577" y="69"/>
                    <a:pt x="2498" y="216"/>
                  </a:cubicBezTo>
                  <a:lnTo>
                    <a:pt x="1935" y="1122"/>
                  </a:lnTo>
                  <a:cubicBezTo>
                    <a:pt x="1861" y="1245"/>
                    <a:pt x="1739" y="1318"/>
                    <a:pt x="1616" y="1318"/>
                  </a:cubicBezTo>
                  <a:lnTo>
                    <a:pt x="539" y="1392"/>
                  </a:lnTo>
                  <a:cubicBezTo>
                    <a:pt x="196" y="1416"/>
                    <a:pt x="0" y="1833"/>
                    <a:pt x="245" y="2102"/>
                  </a:cubicBezTo>
                  <a:lnTo>
                    <a:pt x="931" y="2910"/>
                  </a:lnTo>
                  <a:cubicBezTo>
                    <a:pt x="1029" y="3008"/>
                    <a:pt x="1078" y="3155"/>
                    <a:pt x="1029" y="3302"/>
                  </a:cubicBezTo>
                  <a:lnTo>
                    <a:pt x="759" y="4330"/>
                  </a:lnTo>
                  <a:cubicBezTo>
                    <a:pt x="679" y="4611"/>
                    <a:pt x="894" y="4859"/>
                    <a:pt x="1163" y="4859"/>
                  </a:cubicBezTo>
                  <a:cubicBezTo>
                    <a:pt x="1223" y="4859"/>
                    <a:pt x="1285" y="4847"/>
                    <a:pt x="1347" y="4820"/>
                  </a:cubicBezTo>
                  <a:lnTo>
                    <a:pt x="2327" y="4404"/>
                  </a:lnTo>
                  <a:cubicBezTo>
                    <a:pt x="2377" y="4383"/>
                    <a:pt x="2432" y="4372"/>
                    <a:pt x="2488" y="4372"/>
                  </a:cubicBezTo>
                  <a:cubicBezTo>
                    <a:pt x="2567" y="4372"/>
                    <a:pt x="2647" y="4395"/>
                    <a:pt x="2718" y="4453"/>
                  </a:cubicBezTo>
                  <a:lnTo>
                    <a:pt x="3624" y="5016"/>
                  </a:lnTo>
                  <a:cubicBezTo>
                    <a:pt x="3697" y="5064"/>
                    <a:pt x="3775" y="5086"/>
                    <a:pt x="3851" y="5086"/>
                  </a:cubicBezTo>
                  <a:cubicBezTo>
                    <a:pt x="4086" y="5086"/>
                    <a:pt x="4304" y="4883"/>
                    <a:pt x="4286" y="4624"/>
                  </a:cubicBezTo>
                  <a:lnTo>
                    <a:pt x="4188" y="3547"/>
                  </a:lnTo>
                  <a:cubicBezTo>
                    <a:pt x="4163" y="3424"/>
                    <a:pt x="4237" y="3277"/>
                    <a:pt x="4335" y="3204"/>
                  </a:cubicBezTo>
                  <a:lnTo>
                    <a:pt x="5167" y="2518"/>
                  </a:lnTo>
                  <a:cubicBezTo>
                    <a:pt x="5437" y="2298"/>
                    <a:pt x="5339" y="1857"/>
                    <a:pt x="4996" y="1759"/>
                  </a:cubicBezTo>
                  <a:lnTo>
                    <a:pt x="3943" y="1539"/>
                  </a:lnTo>
                  <a:cubicBezTo>
                    <a:pt x="3820" y="1490"/>
                    <a:pt x="3698" y="1392"/>
                    <a:pt x="3649" y="1269"/>
                  </a:cubicBezTo>
                  <a:lnTo>
                    <a:pt x="3257" y="265"/>
                  </a:lnTo>
                  <a:cubicBezTo>
                    <a:pt x="3191" y="94"/>
                    <a:pt x="3026" y="1"/>
                    <a:pt x="28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7"/>
            <p:cNvSpPr/>
            <p:nvPr/>
          </p:nvSpPr>
          <p:spPr>
            <a:xfrm>
              <a:off x="3388425" y="874588"/>
              <a:ext cx="157975" cy="152675"/>
            </a:xfrm>
            <a:custGeom>
              <a:avLst/>
              <a:gdLst/>
              <a:ahLst/>
              <a:cxnLst/>
              <a:rect l="l" t="t" r="r" b="b"/>
              <a:pathLst>
                <a:path w="6319" h="6107" extrusionOk="0">
                  <a:moveTo>
                    <a:pt x="3282" y="1136"/>
                  </a:moveTo>
                  <a:lnTo>
                    <a:pt x="3625" y="1968"/>
                  </a:lnTo>
                  <a:cubicBezTo>
                    <a:pt x="3723" y="2238"/>
                    <a:pt x="3967" y="2458"/>
                    <a:pt x="4261" y="2531"/>
                  </a:cubicBezTo>
                  <a:lnTo>
                    <a:pt x="5143" y="2727"/>
                  </a:lnTo>
                  <a:lnTo>
                    <a:pt x="4457" y="3291"/>
                  </a:lnTo>
                  <a:cubicBezTo>
                    <a:pt x="4212" y="3486"/>
                    <a:pt x="4090" y="3805"/>
                    <a:pt x="4114" y="4099"/>
                  </a:cubicBezTo>
                  <a:lnTo>
                    <a:pt x="4188" y="5005"/>
                  </a:lnTo>
                  <a:lnTo>
                    <a:pt x="3429" y="4515"/>
                  </a:lnTo>
                  <a:cubicBezTo>
                    <a:pt x="3282" y="4417"/>
                    <a:pt x="3110" y="4368"/>
                    <a:pt x="2939" y="4368"/>
                  </a:cubicBezTo>
                  <a:cubicBezTo>
                    <a:pt x="2817" y="4368"/>
                    <a:pt x="2694" y="4393"/>
                    <a:pt x="2572" y="4442"/>
                  </a:cubicBezTo>
                  <a:lnTo>
                    <a:pt x="1739" y="4784"/>
                  </a:lnTo>
                  <a:lnTo>
                    <a:pt x="1959" y="3927"/>
                  </a:lnTo>
                  <a:cubicBezTo>
                    <a:pt x="2033" y="3633"/>
                    <a:pt x="1959" y="3315"/>
                    <a:pt x="1764" y="3070"/>
                  </a:cubicBezTo>
                  <a:lnTo>
                    <a:pt x="1176" y="2385"/>
                  </a:lnTo>
                  <a:lnTo>
                    <a:pt x="2082" y="2336"/>
                  </a:lnTo>
                  <a:cubicBezTo>
                    <a:pt x="2376" y="2336"/>
                    <a:pt x="2670" y="2164"/>
                    <a:pt x="2817" y="1895"/>
                  </a:cubicBezTo>
                  <a:lnTo>
                    <a:pt x="3282" y="1136"/>
                  </a:lnTo>
                  <a:close/>
                  <a:moveTo>
                    <a:pt x="3263" y="1"/>
                  </a:moveTo>
                  <a:cubicBezTo>
                    <a:pt x="2961" y="1"/>
                    <a:pt x="2672" y="168"/>
                    <a:pt x="2498" y="450"/>
                  </a:cubicBezTo>
                  <a:lnTo>
                    <a:pt x="1959" y="1332"/>
                  </a:lnTo>
                  <a:lnTo>
                    <a:pt x="955" y="1381"/>
                  </a:lnTo>
                  <a:cubicBezTo>
                    <a:pt x="588" y="1405"/>
                    <a:pt x="270" y="1625"/>
                    <a:pt x="147" y="1968"/>
                  </a:cubicBezTo>
                  <a:cubicBezTo>
                    <a:pt x="0" y="2287"/>
                    <a:pt x="49" y="2654"/>
                    <a:pt x="294" y="2923"/>
                  </a:cubicBezTo>
                  <a:lnTo>
                    <a:pt x="955" y="3707"/>
                  </a:lnTo>
                  <a:lnTo>
                    <a:pt x="711" y="4711"/>
                  </a:lnTo>
                  <a:cubicBezTo>
                    <a:pt x="613" y="5054"/>
                    <a:pt x="735" y="5421"/>
                    <a:pt x="1004" y="5641"/>
                  </a:cubicBezTo>
                  <a:cubicBezTo>
                    <a:pt x="1173" y="5794"/>
                    <a:pt x="1379" y="5871"/>
                    <a:pt x="1594" y="5871"/>
                  </a:cubicBezTo>
                  <a:cubicBezTo>
                    <a:pt x="1723" y="5871"/>
                    <a:pt x="1855" y="5843"/>
                    <a:pt x="1984" y="5788"/>
                  </a:cubicBezTo>
                  <a:lnTo>
                    <a:pt x="2914" y="5397"/>
                  </a:lnTo>
                  <a:lnTo>
                    <a:pt x="3796" y="5960"/>
                  </a:lnTo>
                  <a:cubicBezTo>
                    <a:pt x="3943" y="6058"/>
                    <a:pt x="4114" y="6107"/>
                    <a:pt x="4286" y="6107"/>
                  </a:cubicBezTo>
                  <a:cubicBezTo>
                    <a:pt x="4457" y="6107"/>
                    <a:pt x="4629" y="6058"/>
                    <a:pt x="4776" y="5960"/>
                  </a:cubicBezTo>
                  <a:cubicBezTo>
                    <a:pt x="5094" y="5788"/>
                    <a:pt x="5265" y="5446"/>
                    <a:pt x="5216" y="5078"/>
                  </a:cubicBezTo>
                  <a:lnTo>
                    <a:pt x="5143" y="4074"/>
                  </a:lnTo>
                  <a:lnTo>
                    <a:pt x="5926" y="3413"/>
                  </a:lnTo>
                  <a:cubicBezTo>
                    <a:pt x="6196" y="3193"/>
                    <a:pt x="6318" y="2825"/>
                    <a:pt x="6245" y="2482"/>
                  </a:cubicBezTo>
                  <a:cubicBezTo>
                    <a:pt x="6171" y="2115"/>
                    <a:pt x="5902" y="1846"/>
                    <a:pt x="5559" y="1772"/>
                  </a:cubicBezTo>
                  <a:lnTo>
                    <a:pt x="4555" y="1552"/>
                  </a:lnTo>
                  <a:lnTo>
                    <a:pt x="4163" y="597"/>
                  </a:lnTo>
                  <a:cubicBezTo>
                    <a:pt x="4041" y="254"/>
                    <a:pt x="3747" y="34"/>
                    <a:pt x="3380" y="9"/>
                  </a:cubicBezTo>
                  <a:cubicBezTo>
                    <a:pt x="3341" y="4"/>
                    <a:pt x="3302" y="1"/>
                    <a:pt x="3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7"/>
            <p:cNvSpPr/>
            <p:nvPr/>
          </p:nvSpPr>
          <p:spPr>
            <a:xfrm>
              <a:off x="2929875" y="185288"/>
              <a:ext cx="71675" cy="104475"/>
            </a:xfrm>
            <a:custGeom>
              <a:avLst/>
              <a:gdLst/>
              <a:ahLst/>
              <a:cxnLst/>
              <a:rect l="l" t="t" r="r" b="b"/>
              <a:pathLst>
                <a:path w="2867" h="4179" extrusionOk="0">
                  <a:moveTo>
                    <a:pt x="1215" y="1"/>
                  </a:moveTo>
                  <a:cubicBezTo>
                    <a:pt x="1164" y="1"/>
                    <a:pt x="1111" y="26"/>
                    <a:pt x="1078" y="81"/>
                  </a:cubicBezTo>
                  <a:cubicBezTo>
                    <a:pt x="760" y="767"/>
                    <a:pt x="1" y="2432"/>
                    <a:pt x="197" y="3142"/>
                  </a:cubicBezTo>
                  <a:cubicBezTo>
                    <a:pt x="197" y="3142"/>
                    <a:pt x="1463" y="4179"/>
                    <a:pt x="2485" y="4179"/>
                  </a:cubicBezTo>
                  <a:cubicBezTo>
                    <a:pt x="2617" y="4179"/>
                    <a:pt x="2745" y="4161"/>
                    <a:pt x="2866" y="4122"/>
                  </a:cubicBezTo>
                  <a:lnTo>
                    <a:pt x="1348" y="106"/>
                  </a:lnTo>
                  <a:cubicBezTo>
                    <a:pt x="1334" y="38"/>
                    <a:pt x="1276" y="1"/>
                    <a:pt x="1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7"/>
            <p:cNvSpPr/>
            <p:nvPr/>
          </p:nvSpPr>
          <p:spPr>
            <a:xfrm>
              <a:off x="2917650" y="172538"/>
              <a:ext cx="100425" cy="130500"/>
            </a:xfrm>
            <a:custGeom>
              <a:avLst/>
              <a:gdLst/>
              <a:ahLst/>
              <a:cxnLst/>
              <a:rect l="l" t="t" r="r" b="b"/>
              <a:pathLst>
                <a:path w="4017" h="5220" extrusionOk="0">
                  <a:moveTo>
                    <a:pt x="1665" y="1595"/>
                  </a:moveTo>
                  <a:lnTo>
                    <a:pt x="2620" y="4142"/>
                  </a:lnTo>
                  <a:cubicBezTo>
                    <a:pt x="2106" y="3995"/>
                    <a:pt x="1518" y="3652"/>
                    <a:pt x="1151" y="3358"/>
                  </a:cubicBezTo>
                  <a:cubicBezTo>
                    <a:pt x="1151" y="3065"/>
                    <a:pt x="1298" y="2452"/>
                    <a:pt x="1665" y="1595"/>
                  </a:cubicBezTo>
                  <a:close/>
                  <a:moveTo>
                    <a:pt x="1681" y="1"/>
                  </a:moveTo>
                  <a:cubicBezTo>
                    <a:pt x="1435" y="1"/>
                    <a:pt x="1216" y="144"/>
                    <a:pt x="1102" y="371"/>
                  </a:cubicBezTo>
                  <a:cubicBezTo>
                    <a:pt x="319" y="1987"/>
                    <a:pt x="0" y="3138"/>
                    <a:pt x="196" y="3799"/>
                  </a:cubicBezTo>
                  <a:lnTo>
                    <a:pt x="245" y="3946"/>
                  </a:lnTo>
                  <a:lnTo>
                    <a:pt x="367" y="4044"/>
                  </a:lnTo>
                  <a:cubicBezTo>
                    <a:pt x="514" y="4166"/>
                    <a:pt x="1812" y="5219"/>
                    <a:pt x="2988" y="5219"/>
                  </a:cubicBezTo>
                  <a:cubicBezTo>
                    <a:pt x="3159" y="5219"/>
                    <a:pt x="3331" y="5195"/>
                    <a:pt x="3502" y="5122"/>
                  </a:cubicBezTo>
                  <a:lnTo>
                    <a:pt x="4016" y="4950"/>
                  </a:lnTo>
                  <a:lnTo>
                    <a:pt x="2327" y="420"/>
                  </a:lnTo>
                  <a:cubicBezTo>
                    <a:pt x="2229" y="175"/>
                    <a:pt x="2008" y="4"/>
                    <a:pt x="1739" y="4"/>
                  </a:cubicBezTo>
                  <a:cubicBezTo>
                    <a:pt x="1719" y="2"/>
                    <a:pt x="1700" y="1"/>
                    <a:pt x="1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7"/>
            <p:cNvSpPr/>
            <p:nvPr/>
          </p:nvSpPr>
          <p:spPr>
            <a:xfrm>
              <a:off x="2877225" y="167113"/>
              <a:ext cx="161050" cy="276125"/>
            </a:xfrm>
            <a:custGeom>
              <a:avLst/>
              <a:gdLst/>
              <a:ahLst/>
              <a:cxnLst/>
              <a:rect l="l" t="t" r="r" b="b"/>
              <a:pathLst>
                <a:path w="6442" h="11045" extrusionOk="0">
                  <a:moveTo>
                    <a:pt x="3258" y="1249"/>
                  </a:moveTo>
                  <a:lnTo>
                    <a:pt x="5217" y="7298"/>
                  </a:lnTo>
                  <a:cubicBezTo>
                    <a:pt x="5388" y="7836"/>
                    <a:pt x="5339" y="8424"/>
                    <a:pt x="5094" y="8938"/>
                  </a:cubicBezTo>
                  <a:cubicBezTo>
                    <a:pt x="4825" y="9404"/>
                    <a:pt x="4433" y="9746"/>
                    <a:pt x="3919" y="9918"/>
                  </a:cubicBezTo>
                  <a:cubicBezTo>
                    <a:pt x="3690" y="9983"/>
                    <a:pt x="3462" y="10016"/>
                    <a:pt x="3248" y="10016"/>
                  </a:cubicBezTo>
                  <a:cubicBezTo>
                    <a:pt x="3141" y="10016"/>
                    <a:pt x="3037" y="10008"/>
                    <a:pt x="2940" y="9991"/>
                  </a:cubicBezTo>
                  <a:cubicBezTo>
                    <a:pt x="2866" y="9967"/>
                    <a:pt x="2817" y="9942"/>
                    <a:pt x="2744" y="9918"/>
                  </a:cubicBezTo>
                  <a:cubicBezTo>
                    <a:pt x="1715" y="9599"/>
                    <a:pt x="1127" y="8473"/>
                    <a:pt x="1446" y="7371"/>
                  </a:cubicBezTo>
                  <a:lnTo>
                    <a:pt x="3258" y="1249"/>
                  </a:lnTo>
                  <a:close/>
                  <a:moveTo>
                    <a:pt x="3233" y="0"/>
                  </a:moveTo>
                  <a:cubicBezTo>
                    <a:pt x="2817" y="0"/>
                    <a:pt x="2474" y="270"/>
                    <a:pt x="2352" y="661"/>
                  </a:cubicBezTo>
                  <a:lnTo>
                    <a:pt x="466" y="7077"/>
                  </a:lnTo>
                  <a:cubicBezTo>
                    <a:pt x="1" y="8718"/>
                    <a:pt x="883" y="10432"/>
                    <a:pt x="2450" y="10897"/>
                  </a:cubicBezTo>
                  <a:cubicBezTo>
                    <a:pt x="2523" y="10946"/>
                    <a:pt x="2621" y="10971"/>
                    <a:pt x="2719" y="10971"/>
                  </a:cubicBezTo>
                  <a:cubicBezTo>
                    <a:pt x="2891" y="11020"/>
                    <a:pt x="3086" y="11044"/>
                    <a:pt x="3282" y="11044"/>
                  </a:cubicBezTo>
                  <a:cubicBezTo>
                    <a:pt x="3576" y="11044"/>
                    <a:pt x="3895" y="10995"/>
                    <a:pt x="4237" y="10897"/>
                  </a:cubicBezTo>
                  <a:cubicBezTo>
                    <a:pt x="4997" y="10652"/>
                    <a:pt x="5609" y="10114"/>
                    <a:pt x="6001" y="9404"/>
                  </a:cubicBezTo>
                  <a:cubicBezTo>
                    <a:pt x="6368" y="8644"/>
                    <a:pt x="6441" y="7763"/>
                    <a:pt x="6196" y="6979"/>
                  </a:cubicBezTo>
                  <a:lnTo>
                    <a:pt x="4115" y="637"/>
                  </a:lnTo>
                  <a:cubicBezTo>
                    <a:pt x="3992" y="245"/>
                    <a:pt x="3650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7"/>
            <p:cNvSpPr/>
            <p:nvPr/>
          </p:nvSpPr>
          <p:spPr>
            <a:xfrm>
              <a:off x="2695425" y="893788"/>
              <a:ext cx="126750" cy="94900"/>
            </a:xfrm>
            <a:custGeom>
              <a:avLst/>
              <a:gdLst/>
              <a:ahLst/>
              <a:cxnLst/>
              <a:rect l="l" t="t" r="r" b="b"/>
              <a:pathLst>
                <a:path w="5070" h="3796" extrusionOk="0">
                  <a:moveTo>
                    <a:pt x="2694" y="0"/>
                  </a:moveTo>
                  <a:cubicBezTo>
                    <a:pt x="1837" y="25"/>
                    <a:pt x="1200" y="319"/>
                    <a:pt x="784" y="857"/>
                  </a:cubicBezTo>
                  <a:cubicBezTo>
                    <a:pt x="0" y="1861"/>
                    <a:pt x="343" y="3355"/>
                    <a:pt x="343" y="3429"/>
                  </a:cubicBezTo>
                  <a:cubicBezTo>
                    <a:pt x="386" y="3642"/>
                    <a:pt x="595" y="3781"/>
                    <a:pt x="810" y="3781"/>
                  </a:cubicBezTo>
                  <a:cubicBezTo>
                    <a:pt x="842" y="3781"/>
                    <a:pt x="874" y="3778"/>
                    <a:pt x="906" y="3771"/>
                  </a:cubicBezTo>
                  <a:cubicBezTo>
                    <a:pt x="1151" y="3722"/>
                    <a:pt x="1298" y="3478"/>
                    <a:pt x="1249" y="3233"/>
                  </a:cubicBezTo>
                  <a:cubicBezTo>
                    <a:pt x="1249" y="3208"/>
                    <a:pt x="1004" y="2082"/>
                    <a:pt x="1518" y="1421"/>
                  </a:cubicBezTo>
                  <a:cubicBezTo>
                    <a:pt x="1763" y="1102"/>
                    <a:pt x="2155" y="931"/>
                    <a:pt x="2718" y="931"/>
                  </a:cubicBezTo>
                  <a:cubicBezTo>
                    <a:pt x="2750" y="928"/>
                    <a:pt x="2781" y="927"/>
                    <a:pt x="2812" y="927"/>
                  </a:cubicBezTo>
                  <a:cubicBezTo>
                    <a:pt x="3085" y="927"/>
                    <a:pt x="3303" y="1026"/>
                    <a:pt x="3502" y="1225"/>
                  </a:cubicBezTo>
                  <a:cubicBezTo>
                    <a:pt x="4041" y="1763"/>
                    <a:pt x="4139" y="2914"/>
                    <a:pt x="4139" y="3331"/>
                  </a:cubicBezTo>
                  <a:cubicBezTo>
                    <a:pt x="4139" y="3576"/>
                    <a:pt x="4334" y="3771"/>
                    <a:pt x="4579" y="3796"/>
                  </a:cubicBezTo>
                  <a:lnTo>
                    <a:pt x="4604" y="3796"/>
                  </a:lnTo>
                  <a:cubicBezTo>
                    <a:pt x="4849" y="3796"/>
                    <a:pt x="5045" y="3600"/>
                    <a:pt x="5045" y="3331"/>
                  </a:cubicBezTo>
                  <a:cubicBezTo>
                    <a:pt x="5045" y="3257"/>
                    <a:pt x="5069" y="1494"/>
                    <a:pt x="4139" y="564"/>
                  </a:cubicBezTo>
                  <a:cubicBezTo>
                    <a:pt x="3747" y="172"/>
                    <a:pt x="3257" y="0"/>
                    <a:pt x="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7"/>
            <p:cNvSpPr/>
            <p:nvPr/>
          </p:nvSpPr>
          <p:spPr>
            <a:xfrm>
              <a:off x="3070075" y="893788"/>
              <a:ext cx="127375" cy="94900"/>
            </a:xfrm>
            <a:custGeom>
              <a:avLst/>
              <a:gdLst/>
              <a:ahLst/>
              <a:cxnLst/>
              <a:rect l="l" t="t" r="r" b="b"/>
              <a:pathLst>
                <a:path w="5095" h="3796" extrusionOk="0">
                  <a:moveTo>
                    <a:pt x="2694" y="0"/>
                  </a:moveTo>
                  <a:cubicBezTo>
                    <a:pt x="1862" y="25"/>
                    <a:pt x="1225" y="319"/>
                    <a:pt x="784" y="857"/>
                  </a:cubicBezTo>
                  <a:cubicBezTo>
                    <a:pt x="1" y="1861"/>
                    <a:pt x="343" y="3355"/>
                    <a:pt x="343" y="3429"/>
                  </a:cubicBezTo>
                  <a:cubicBezTo>
                    <a:pt x="407" y="3642"/>
                    <a:pt x="601" y="3781"/>
                    <a:pt x="812" y="3781"/>
                  </a:cubicBezTo>
                  <a:cubicBezTo>
                    <a:pt x="843" y="3781"/>
                    <a:pt x="875" y="3778"/>
                    <a:pt x="907" y="3771"/>
                  </a:cubicBezTo>
                  <a:cubicBezTo>
                    <a:pt x="1152" y="3722"/>
                    <a:pt x="1299" y="3478"/>
                    <a:pt x="1250" y="3233"/>
                  </a:cubicBezTo>
                  <a:cubicBezTo>
                    <a:pt x="1250" y="3208"/>
                    <a:pt x="1005" y="2082"/>
                    <a:pt x="1519" y="1421"/>
                  </a:cubicBezTo>
                  <a:cubicBezTo>
                    <a:pt x="1764" y="1102"/>
                    <a:pt x="2156" y="931"/>
                    <a:pt x="2719" y="931"/>
                  </a:cubicBezTo>
                  <a:cubicBezTo>
                    <a:pt x="2751" y="928"/>
                    <a:pt x="2782" y="927"/>
                    <a:pt x="2813" y="927"/>
                  </a:cubicBezTo>
                  <a:cubicBezTo>
                    <a:pt x="3090" y="927"/>
                    <a:pt x="3326" y="1026"/>
                    <a:pt x="3502" y="1225"/>
                  </a:cubicBezTo>
                  <a:cubicBezTo>
                    <a:pt x="4041" y="1763"/>
                    <a:pt x="4139" y="2914"/>
                    <a:pt x="4139" y="3331"/>
                  </a:cubicBezTo>
                  <a:cubicBezTo>
                    <a:pt x="4139" y="3576"/>
                    <a:pt x="4335" y="3771"/>
                    <a:pt x="4580" y="3796"/>
                  </a:cubicBezTo>
                  <a:lnTo>
                    <a:pt x="4604" y="3796"/>
                  </a:lnTo>
                  <a:cubicBezTo>
                    <a:pt x="4849" y="3796"/>
                    <a:pt x="5045" y="3600"/>
                    <a:pt x="5070" y="3331"/>
                  </a:cubicBezTo>
                  <a:cubicBezTo>
                    <a:pt x="5070" y="3257"/>
                    <a:pt x="5094" y="1494"/>
                    <a:pt x="4164" y="564"/>
                  </a:cubicBezTo>
                  <a:cubicBezTo>
                    <a:pt x="3772" y="172"/>
                    <a:pt x="3258" y="0"/>
                    <a:pt x="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7"/>
            <p:cNvSpPr/>
            <p:nvPr/>
          </p:nvSpPr>
          <p:spPr>
            <a:xfrm>
              <a:off x="2865600" y="903513"/>
              <a:ext cx="175725" cy="47225"/>
            </a:xfrm>
            <a:custGeom>
              <a:avLst/>
              <a:gdLst/>
              <a:ahLst/>
              <a:cxnLst/>
              <a:rect l="l" t="t" r="r" b="b"/>
              <a:pathLst>
                <a:path w="7029" h="1889" extrusionOk="0">
                  <a:moveTo>
                    <a:pt x="6515" y="0"/>
                  </a:moveTo>
                  <a:cubicBezTo>
                    <a:pt x="6432" y="0"/>
                    <a:pt x="6348" y="25"/>
                    <a:pt x="6270" y="77"/>
                  </a:cubicBezTo>
                  <a:cubicBezTo>
                    <a:pt x="5195" y="753"/>
                    <a:pt x="4226" y="977"/>
                    <a:pt x="3414" y="977"/>
                  </a:cubicBezTo>
                  <a:cubicBezTo>
                    <a:pt x="1874" y="977"/>
                    <a:pt x="897" y="174"/>
                    <a:pt x="833" y="126"/>
                  </a:cubicBezTo>
                  <a:cubicBezTo>
                    <a:pt x="742" y="46"/>
                    <a:pt x="630" y="9"/>
                    <a:pt x="519" y="9"/>
                  </a:cubicBezTo>
                  <a:cubicBezTo>
                    <a:pt x="391" y="9"/>
                    <a:pt x="264" y="58"/>
                    <a:pt x="172" y="150"/>
                  </a:cubicBezTo>
                  <a:cubicBezTo>
                    <a:pt x="1" y="346"/>
                    <a:pt x="25" y="640"/>
                    <a:pt x="221" y="811"/>
                  </a:cubicBezTo>
                  <a:cubicBezTo>
                    <a:pt x="246" y="836"/>
                    <a:pt x="956" y="1423"/>
                    <a:pt x="2107" y="1717"/>
                  </a:cubicBezTo>
                  <a:cubicBezTo>
                    <a:pt x="2474" y="1815"/>
                    <a:pt x="2915" y="1889"/>
                    <a:pt x="3405" y="1889"/>
                  </a:cubicBezTo>
                  <a:cubicBezTo>
                    <a:pt x="4360" y="1889"/>
                    <a:pt x="5510" y="1644"/>
                    <a:pt x="6759" y="860"/>
                  </a:cubicBezTo>
                  <a:cubicBezTo>
                    <a:pt x="6980" y="713"/>
                    <a:pt x="7029" y="419"/>
                    <a:pt x="6906" y="224"/>
                  </a:cubicBezTo>
                  <a:cubicBezTo>
                    <a:pt x="6811" y="81"/>
                    <a:pt x="6665" y="0"/>
                    <a:pt x="6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9" name="Google Shape;1349;p37"/>
          <p:cNvSpPr/>
          <p:nvPr/>
        </p:nvSpPr>
        <p:spPr>
          <a:xfrm>
            <a:off x="2464621" y="4513579"/>
            <a:ext cx="7393857" cy="653611"/>
          </a:xfrm>
          <a:custGeom>
            <a:avLst/>
            <a:gdLst/>
            <a:ahLst/>
            <a:cxnLst/>
            <a:rect l="l" t="t" r="r" b="b"/>
            <a:pathLst>
              <a:path w="31235" h="6987" extrusionOk="0">
                <a:moveTo>
                  <a:pt x="1" y="0"/>
                </a:moveTo>
                <a:lnTo>
                  <a:pt x="1908" y="3488"/>
                </a:lnTo>
                <a:lnTo>
                  <a:pt x="1090" y="6986"/>
                </a:lnTo>
                <a:lnTo>
                  <a:pt x="31235" y="6986"/>
                </a:lnTo>
                <a:lnTo>
                  <a:pt x="29742" y="3357"/>
                </a:lnTo>
                <a:lnTo>
                  <a:pt x="30646" y="1722"/>
                </a:lnTo>
                <a:lnTo>
                  <a:pt x="30101" y="0"/>
                </a:lnTo>
                <a:close/>
              </a:path>
            </a:pathLst>
          </a:custGeom>
          <a:solidFill>
            <a:srgbClr val="FEE5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51" name="Google Shape;1351;p37"/>
          <p:cNvGrpSpPr/>
          <p:nvPr/>
        </p:nvGrpSpPr>
        <p:grpSpPr>
          <a:xfrm>
            <a:off x="10230483" y="994352"/>
            <a:ext cx="1103387" cy="2155123"/>
            <a:chOff x="7161603" y="746850"/>
            <a:chExt cx="1108115" cy="2164357"/>
          </a:xfrm>
        </p:grpSpPr>
        <p:sp>
          <p:nvSpPr>
            <p:cNvPr id="1352" name="Google Shape;1352;p37"/>
            <p:cNvSpPr/>
            <p:nvPr/>
          </p:nvSpPr>
          <p:spPr>
            <a:xfrm>
              <a:off x="7161603" y="746850"/>
              <a:ext cx="1108115" cy="2164357"/>
            </a:xfrm>
            <a:custGeom>
              <a:avLst/>
              <a:gdLst/>
              <a:ahLst/>
              <a:cxnLst/>
              <a:rect l="l" t="t" r="r" b="b"/>
              <a:pathLst>
                <a:path w="17503" h="34188" extrusionOk="0">
                  <a:moveTo>
                    <a:pt x="11868" y="0"/>
                  </a:moveTo>
                  <a:cubicBezTo>
                    <a:pt x="11160" y="0"/>
                    <a:pt x="10484" y="197"/>
                    <a:pt x="9907" y="556"/>
                  </a:cubicBezTo>
                  <a:cubicBezTo>
                    <a:pt x="9405" y="273"/>
                    <a:pt x="8839" y="120"/>
                    <a:pt x="8239" y="120"/>
                  </a:cubicBezTo>
                  <a:cubicBezTo>
                    <a:pt x="7030" y="120"/>
                    <a:pt x="5918" y="785"/>
                    <a:pt x="5340" y="1810"/>
                  </a:cubicBezTo>
                  <a:cubicBezTo>
                    <a:pt x="4632" y="1875"/>
                    <a:pt x="3967" y="2126"/>
                    <a:pt x="3401" y="2562"/>
                  </a:cubicBezTo>
                  <a:cubicBezTo>
                    <a:pt x="3215" y="2518"/>
                    <a:pt x="3019" y="2496"/>
                    <a:pt x="2823" y="2496"/>
                  </a:cubicBezTo>
                  <a:cubicBezTo>
                    <a:pt x="1265" y="2496"/>
                    <a:pt x="0" y="3771"/>
                    <a:pt x="0" y="5330"/>
                  </a:cubicBezTo>
                  <a:cubicBezTo>
                    <a:pt x="0" y="6888"/>
                    <a:pt x="1265" y="8152"/>
                    <a:pt x="2823" y="8152"/>
                  </a:cubicBezTo>
                  <a:lnTo>
                    <a:pt x="2932" y="8152"/>
                  </a:lnTo>
                  <a:cubicBezTo>
                    <a:pt x="3128" y="8359"/>
                    <a:pt x="3335" y="8534"/>
                    <a:pt x="3575" y="8697"/>
                  </a:cubicBezTo>
                  <a:cubicBezTo>
                    <a:pt x="3531" y="8752"/>
                    <a:pt x="3499" y="8817"/>
                    <a:pt x="3455" y="8882"/>
                  </a:cubicBezTo>
                  <a:cubicBezTo>
                    <a:pt x="2670" y="10103"/>
                    <a:pt x="1700" y="11640"/>
                    <a:pt x="1700" y="14473"/>
                  </a:cubicBezTo>
                  <a:cubicBezTo>
                    <a:pt x="1700" y="17318"/>
                    <a:pt x="2670" y="18843"/>
                    <a:pt x="3455" y="20075"/>
                  </a:cubicBezTo>
                  <a:cubicBezTo>
                    <a:pt x="4163" y="21197"/>
                    <a:pt x="4676" y="22004"/>
                    <a:pt x="4676" y="23856"/>
                  </a:cubicBezTo>
                  <a:cubicBezTo>
                    <a:pt x="4676" y="25709"/>
                    <a:pt x="4163" y="26516"/>
                    <a:pt x="3455" y="27638"/>
                  </a:cubicBezTo>
                  <a:cubicBezTo>
                    <a:pt x="2670" y="28859"/>
                    <a:pt x="1700" y="30395"/>
                    <a:pt x="1700" y="33240"/>
                  </a:cubicBezTo>
                  <a:lnTo>
                    <a:pt x="1700" y="34188"/>
                  </a:lnTo>
                  <a:lnTo>
                    <a:pt x="11051" y="34188"/>
                  </a:lnTo>
                  <a:lnTo>
                    <a:pt x="11051" y="33240"/>
                  </a:lnTo>
                  <a:cubicBezTo>
                    <a:pt x="11051" y="31387"/>
                    <a:pt x="11563" y="30581"/>
                    <a:pt x="12272" y="29458"/>
                  </a:cubicBezTo>
                  <a:cubicBezTo>
                    <a:pt x="13056" y="28227"/>
                    <a:pt x="14026" y="26701"/>
                    <a:pt x="14026" y="23856"/>
                  </a:cubicBezTo>
                  <a:cubicBezTo>
                    <a:pt x="14026" y="21012"/>
                    <a:pt x="13056" y="19486"/>
                    <a:pt x="12272" y="18255"/>
                  </a:cubicBezTo>
                  <a:cubicBezTo>
                    <a:pt x="11563" y="17132"/>
                    <a:pt x="11051" y="16326"/>
                    <a:pt x="11051" y="14473"/>
                  </a:cubicBezTo>
                  <a:cubicBezTo>
                    <a:pt x="11051" y="12631"/>
                    <a:pt x="11563" y="11814"/>
                    <a:pt x="12272" y="10702"/>
                  </a:cubicBezTo>
                  <a:cubicBezTo>
                    <a:pt x="12522" y="10321"/>
                    <a:pt x="12784" y="9896"/>
                    <a:pt x="13035" y="9406"/>
                  </a:cubicBezTo>
                  <a:cubicBezTo>
                    <a:pt x="13808" y="9231"/>
                    <a:pt x="14495" y="8773"/>
                    <a:pt x="14974" y="8141"/>
                  </a:cubicBezTo>
                  <a:cubicBezTo>
                    <a:pt x="16391" y="7989"/>
                    <a:pt x="17503" y="6790"/>
                    <a:pt x="17503" y="5330"/>
                  </a:cubicBezTo>
                  <a:cubicBezTo>
                    <a:pt x="17503" y="4033"/>
                    <a:pt x="16631" y="2943"/>
                    <a:pt x="15443" y="2605"/>
                  </a:cubicBezTo>
                  <a:cubicBezTo>
                    <a:pt x="14953" y="1079"/>
                    <a:pt x="13525" y="0"/>
                    <a:pt x="11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7"/>
            <p:cNvSpPr/>
            <p:nvPr/>
          </p:nvSpPr>
          <p:spPr>
            <a:xfrm>
              <a:off x="7329944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7407245" y="1069729"/>
              <a:ext cx="273246" cy="1780777"/>
            </a:xfrm>
            <a:custGeom>
              <a:avLst/>
              <a:gdLst/>
              <a:ahLst/>
              <a:cxnLst/>
              <a:rect l="l" t="t" r="r" b="b"/>
              <a:pathLst>
                <a:path w="4316" h="28129" extrusionOk="0">
                  <a:moveTo>
                    <a:pt x="2964" y="1"/>
                  </a:moveTo>
                  <a:cubicBezTo>
                    <a:pt x="2964" y="2126"/>
                    <a:pt x="2332" y="3129"/>
                    <a:pt x="1591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591" y="14463"/>
                  </a:cubicBezTo>
                  <a:cubicBezTo>
                    <a:pt x="2332" y="15629"/>
                    <a:pt x="2964" y="16631"/>
                    <a:pt x="2964" y="18756"/>
                  </a:cubicBezTo>
                  <a:cubicBezTo>
                    <a:pt x="2964" y="20882"/>
                    <a:pt x="2332" y="21884"/>
                    <a:pt x="1591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41" y="28129"/>
                  </a:lnTo>
                  <a:cubicBezTo>
                    <a:pt x="1341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41" y="11498"/>
                    <a:pt x="1341" y="9373"/>
                  </a:cubicBezTo>
                  <a:cubicBezTo>
                    <a:pt x="1341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7"/>
            <p:cNvSpPr/>
            <p:nvPr/>
          </p:nvSpPr>
          <p:spPr>
            <a:xfrm>
              <a:off x="748378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7"/>
            <p:cNvSpPr/>
            <p:nvPr/>
          </p:nvSpPr>
          <p:spPr>
            <a:xfrm>
              <a:off x="756108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65" y="1"/>
                  </a:moveTo>
                  <a:cubicBezTo>
                    <a:pt x="2965" y="2126"/>
                    <a:pt x="2333" y="3129"/>
                    <a:pt x="1602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602" y="14463"/>
                  </a:cubicBezTo>
                  <a:cubicBezTo>
                    <a:pt x="2333" y="15629"/>
                    <a:pt x="2965" y="16631"/>
                    <a:pt x="2965" y="18756"/>
                  </a:cubicBezTo>
                  <a:cubicBezTo>
                    <a:pt x="2965" y="20882"/>
                    <a:pt x="2333" y="21884"/>
                    <a:pt x="1602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rgbClr val="4BD4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7"/>
            <p:cNvSpPr/>
            <p:nvPr/>
          </p:nvSpPr>
          <p:spPr>
            <a:xfrm>
              <a:off x="763832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95" y="25001"/>
                    <a:pt x="2726" y="23846"/>
                  </a:cubicBezTo>
                  <a:cubicBezTo>
                    <a:pt x="3478" y="22658"/>
                    <a:pt x="4328" y="21317"/>
                    <a:pt x="4328" y="18756"/>
                  </a:cubicBezTo>
                  <a:cubicBezTo>
                    <a:pt x="4328" y="16195"/>
                    <a:pt x="3478" y="14855"/>
                    <a:pt x="2726" y="13667"/>
                  </a:cubicBezTo>
                  <a:cubicBezTo>
                    <a:pt x="1995" y="12501"/>
                    <a:pt x="1352" y="11498"/>
                    <a:pt x="1352" y="9373"/>
                  </a:cubicBezTo>
                  <a:cubicBezTo>
                    <a:pt x="1352" y="7248"/>
                    <a:pt x="1995" y="6245"/>
                    <a:pt x="2726" y="5090"/>
                  </a:cubicBezTo>
                  <a:cubicBezTo>
                    <a:pt x="3478" y="3902"/>
                    <a:pt x="4328" y="2562"/>
                    <a:pt x="4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7"/>
            <p:cNvSpPr/>
            <p:nvPr/>
          </p:nvSpPr>
          <p:spPr>
            <a:xfrm>
              <a:off x="771562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7221621" y="807564"/>
              <a:ext cx="988079" cy="479554"/>
            </a:xfrm>
            <a:custGeom>
              <a:avLst/>
              <a:gdLst/>
              <a:ahLst/>
              <a:cxnLst/>
              <a:rect l="l" t="t" r="r" b="b"/>
              <a:pathLst>
                <a:path w="15607" h="7575" extrusionOk="0">
                  <a:moveTo>
                    <a:pt x="10910" y="0"/>
                  </a:moveTo>
                  <a:cubicBezTo>
                    <a:pt x="10158" y="0"/>
                    <a:pt x="9471" y="306"/>
                    <a:pt x="8959" y="796"/>
                  </a:cubicBezTo>
                  <a:cubicBezTo>
                    <a:pt x="8534" y="371"/>
                    <a:pt x="7945" y="109"/>
                    <a:pt x="7291" y="109"/>
                  </a:cubicBezTo>
                  <a:cubicBezTo>
                    <a:pt x="6212" y="109"/>
                    <a:pt x="5308" y="829"/>
                    <a:pt x="5014" y="1810"/>
                  </a:cubicBezTo>
                  <a:cubicBezTo>
                    <a:pt x="4916" y="1799"/>
                    <a:pt x="4817" y="1799"/>
                    <a:pt x="4719" y="1799"/>
                  </a:cubicBezTo>
                  <a:cubicBezTo>
                    <a:pt x="3913" y="1799"/>
                    <a:pt x="3194" y="2137"/>
                    <a:pt x="2681" y="2671"/>
                  </a:cubicBezTo>
                  <a:cubicBezTo>
                    <a:pt x="2431" y="2562"/>
                    <a:pt x="2169" y="2496"/>
                    <a:pt x="1875" y="2496"/>
                  </a:cubicBezTo>
                  <a:cubicBezTo>
                    <a:pt x="840" y="2496"/>
                    <a:pt x="0" y="3335"/>
                    <a:pt x="0" y="4371"/>
                  </a:cubicBezTo>
                  <a:cubicBezTo>
                    <a:pt x="0" y="5406"/>
                    <a:pt x="840" y="6245"/>
                    <a:pt x="1875" y="6245"/>
                  </a:cubicBezTo>
                  <a:cubicBezTo>
                    <a:pt x="2049" y="6245"/>
                    <a:pt x="2224" y="6212"/>
                    <a:pt x="2387" y="6169"/>
                  </a:cubicBezTo>
                  <a:cubicBezTo>
                    <a:pt x="2889" y="6921"/>
                    <a:pt x="3749" y="7422"/>
                    <a:pt x="4719" y="7422"/>
                  </a:cubicBezTo>
                  <a:cubicBezTo>
                    <a:pt x="5471" y="7422"/>
                    <a:pt x="6158" y="7117"/>
                    <a:pt x="6659" y="6637"/>
                  </a:cubicBezTo>
                  <a:cubicBezTo>
                    <a:pt x="7073" y="6910"/>
                    <a:pt x="7575" y="7073"/>
                    <a:pt x="8098" y="7073"/>
                  </a:cubicBezTo>
                  <a:cubicBezTo>
                    <a:pt x="8610" y="7073"/>
                    <a:pt x="9079" y="6921"/>
                    <a:pt x="9482" y="6681"/>
                  </a:cubicBezTo>
                  <a:cubicBezTo>
                    <a:pt x="9918" y="7226"/>
                    <a:pt x="10594" y="7575"/>
                    <a:pt x="11345" y="7575"/>
                  </a:cubicBezTo>
                  <a:cubicBezTo>
                    <a:pt x="12294" y="7575"/>
                    <a:pt x="13111" y="7019"/>
                    <a:pt x="13492" y="6223"/>
                  </a:cubicBezTo>
                  <a:cubicBezTo>
                    <a:pt x="13569" y="6234"/>
                    <a:pt x="13645" y="6245"/>
                    <a:pt x="13732" y="6245"/>
                  </a:cubicBezTo>
                  <a:cubicBezTo>
                    <a:pt x="14768" y="6245"/>
                    <a:pt x="15607" y="5406"/>
                    <a:pt x="15607" y="4371"/>
                  </a:cubicBezTo>
                  <a:cubicBezTo>
                    <a:pt x="15607" y="3335"/>
                    <a:pt x="14768" y="2496"/>
                    <a:pt x="13732" y="2496"/>
                  </a:cubicBezTo>
                  <a:lnTo>
                    <a:pt x="13710" y="2496"/>
                  </a:lnTo>
                  <a:cubicBezTo>
                    <a:pt x="13547" y="1090"/>
                    <a:pt x="12359" y="0"/>
                    <a:pt x="10910" y="0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37"/>
          <p:cNvGrpSpPr/>
          <p:nvPr/>
        </p:nvGrpSpPr>
        <p:grpSpPr>
          <a:xfrm rot="-5400000">
            <a:off x="2910537" y="419744"/>
            <a:ext cx="568388" cy="1782856"/>
            <a:chOff x="1132420" y="2769224"/>
            <a:chExt cx="395630" cy="1240967"/>
          </a:xfrm>
        </p:grpSpPr>
        <p:sp>
          <p:nvSpPr>
            <p:cNvPr id="1361" name="Google Shape;1361;p37"/>
            <p:cNvSpPr/>
            <p:nvPr/>
          </p:nvSpPr>
          <p:spPr>
            <a:xfrm rot="5400000">
              <a:off x="709752" y="3191893"/>
              <a:ext cx="1240967" cy="395630"/>
            </a:xfrm>
            <a:custGeom>
              <a:avLst/>
              <a:gdLst/>
              <a:ahLst/>
              <a:cxnLst/>
              <a:rect l="l" t="t" r="r" b="b"/>
              <a:pathLst>
                <a:path w="270658" h="38392" extrusionOk="0">
                  <a:moveTo>
                    <a:pt x="1498" y="0"/>
                  </a:moveTo>
                  <a:lnTo>
                    <a:pt x="10721" y="12698"/>
                  </a:lnTo>
                  <a:lnTo>
                    <a:pt x="5990" y="15692"/>
                  </a:lnTo>
                  <a:lnTo>
                    <a:pt x="11500" y="20424"/>
                  </a:lnTo>
                  <a:lnTo>
                    <a:pt x="1" y="24916"/>
                  </a:lnTo>
                  <a:lnTo>
                    <a:pt x="8984" y="31444"/>
                  </a:lnTo>
                  <a:lnTo>
                    <a:pt x="1" y="38392"/>
                  </a:lnTo>
                  <a:lnTo>
                    <a:pt x="270657" y="38392"/>
                  </a:lnTo>
                  <a:lnTo>
                    <a:pt x="258918" y="34199"/>
                  </a:lnTo>
                  <a:lnTo>
                    <a:pt x="268921" y="29947"/>
                  </a:lnTo>
                  <a:lnTo>
                    <a:pt x="257421" y="25215"/>
                  </a:lnTo>
                  <a:lnTo>
                    <a:pt x="268921" y="19465"/>
                  </a:lnTo>
                  <a:lnTo>
                    <a:pt x="258679" y="12458"/>
                  </a:lnTo>
                  <a:lnTo>
                    <a:pt x="2689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7"/>
            <p:cNvSpPr/>
            <p:nvPr/>
          </p:nvSpPr>
          <p:spPr>
            <a:xfrm rot="5400000">
              <a:off x="1148054" y="3252098"/>
              <a:ext cx="217208" cy="223142"/>
            </a:xfrm>
            <a:custGeom>
              <a:avLst/>
              <a:gdLst/>
              <a:ahLst/>
              <a:cxnLst/>
              <a:rect l="l" t="t" r="r" b="b"/>
              <a:pathLst>
                <a:path w="21083" h="21659" extrusionOk="0">
                  <a:moveTo>
                    <a:pt x="18507" y="1"/>
                  </a:moveTo>
                  <a:lnTo>
                    <a:pt x="5031" y="7427"/>
                  </a:lnTo>
                  <a:lnTo>
                    <a:pt x="3833" y="8086"/>
                  </a:lnTo>
                  <a:lnTo>
                    <a:pt x="0" y="10122"/>
                  </a:lnTo>
                  <a:cubicBezTo>
                    <a:pt x="3331" y="19754"/>
                    <a:pt x="10340" y="21658"/>
                    <a:pt x="15362" y="21658"/>
                  </a:cubicBezTo>
                  <a:cubicBezTo>
                    <a:pt x="18647" y="21658"/>
                    <a:pt x="21083" y="20843"/>
                    <a:pt x="21083" y="20843"/>
                  </a:cubicBezTo>
                  <a:lnTo>
                    <a:pt x="20544" y="16771"/>
                  </a:lnTo>
                  <a:lnTo>
                    <a:pt x="20424" y="15453"/>
                  </a:lnTo>
                  <a:lnTo>
                    <a:pt x="18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7"/>
            <p:cNvSpPr/>
            <p:nvPr/>
          </p:nvSpPr>
          <p:spPr>
            <a:xfrm rot="5400000">
              <a:off x="1194379" y="3292874"/>
              <a:ext cx="172165" cy="175534"/>
            </a:xfrm>
            <a:custGeom>
              <a:avLst/>
              <a:gdLst/>
              <a:ahLst/>
              <a:cxnLst/>
              <a:rect l="l" t="t" r="r" b="b"/>
              <a:pathLst>
                <a:path w="16711" h="17038" extrusionOk="0">
                  <a:moveTo>
                    <a:pt x="14674" y="1"/>
                  </a:moveTo>
                  <a:lnTo>
                    <a:pt x="0" y="8086"/>
                  </a:lnTo>
                  <a:cubicBezTo>
                    <a:pt x="3269" y="15511"/>
                    <a:pt x="9196" y="17038"/>
                    <a:pt x="13522" y="17038"/>
                  </a:cubicBezTo>
                  <a:cubicBezTo>
                    <a:pt x="14745" y="17038"/>
                    <a:pt x="15840" y="16916"/>
                    <a:pt x="16711" y="16771"/>
                  </a:cubicBezTo>
                  <a:lnTo>
                    <a:pt x="14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7"/>
            <p:cNvSpPr/>
            <p:nvPr/>
          </p:nvSpPr>
          <p:spPr>
            <a:xfrm rot="5400000">
              <a:off x="1208442" y="3305702"/>
              <a:ext cx="158586" cy="160987"/>
            </a:xfrm>
            <a:custGeom>
              <a:avLst/>
              <a:gdLst/>
              <a:ahLst/>
              <a:cxnLst/>
              <a:rect l="l" t="t" r="r" b="b"/>
              <a:pathLst>
                <a:path w="15393" h="15626" extrusionOk="0">
                  <a:moveTo>
                    <a:pt x="13476" y="1"/>
                  </a:moveTo>
                  <a:lnTo>
                    <a:pt x="0" y="7427"/>
                  </a:lnTo>
                  <a:cubicBezTo>
                    <a:pt x="3172" y="14211"/>
                    <a:pt x="8730" y="15626"/>
                    <a:pt x="12851" y="15626"/>
                  </a:cubicBezTo>
                  <a:cubicBezTo>
                    <a:pt x="13787" y="15626"/>
                    <a:pt x="14650" y="15553"/>
                    <a:pt x="15393" y="15453"/>
                  </a:cubicBezTo>
                  <a:lnTo>
                    <a:pt x="13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7"/>
            <p:cNvSpPr/>
            <p:nvPr/>
          </p:nvSpPr>
          <p:spPr>
            <a:xfrm rot="5400000">
              <a:off x="1271429" y="3340754"/>
              <a:ext cx="26869" cy="19091"/>
            </a:xfrm>
            <a:custGeom>
              <a:avLst/>
              <a:gdLst/>
              <a:ahLst/>
              <a:cxnLst/>
              <a:rect l="l" t="t" r="r" b="b"/>
              <a:pathLst>
                <a:path w="2608" h="1853" extrusionOk="0">
                  <a:moveTo>
                    <a:pt x="1814" y="1"/>
                  </a:moveTo>
                  <a:cubicBezTo>
                    <a:pt x="1128" y="1"/>
                    <a:pt x="1" y="1595"/>
                    <a:pt x="506" y="1819"/>
                  </a:cubicBezTo>
                  <a:cubicBezTo>
                    <a:pt x="552" y="1842"/>
                    <a:pt x="603" y="1853"/>
                    <a:pt x="659" y="1853"/>
                  </a:cubicBezTo>
                  <a:cubicBezTo>
                    <a:pt x="1330" y="1853"/>
                    <a:pt x="2607" y="299"/>
                    <a:pt x="1944" y="23"/>
                  </a:cubicBezTo>
                  <a:cubicBezTo>
                    <a:pt x="1903" y="8"/>
                    <a:pt x="1859" y="1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7"/>
            <p:cNvSpPr/>
            <p:nvPr/>
          </p:nvSpPr>
          <p:spPr>
            <a:xfrm rot="5400000">
              <a:off x="1239784" y="3375565"/>
              <a:ext cx="24798" cy="21151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56" y="0"/>
                  </a:moveTo>
                  <a:cubicBezTo>
                    <a:pt x="943" y="0"/>
                    <a:pt x="0" y="1925"/>
                    <a:pt x="641" y="2042"/>
                  </a:cubicBezTo>
                  <a:cubicBezTo>
                    <a:pt x="666" y="2049"/>
                    <a:pt x="692" y="2053"/>
                    <a:pt x="719" y="2053"/>
                  </a:cubicBezTo>
                  <a:cubicBezTo>
                    <a:pt x="1337" y="2053"/>
                    <a:pt x="2407" y="177"/>
                    <a:pt x="1719" y="5"/>
                  </a:cubicBezTo>
                  <a:cubicBezTo>
                    <a:pt x="1698" y="2"/>
                    <a:pt x="1677" y="0"/>
                    <a:pt x="1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37"/>
            <p:cNvSpPr/>
            <p:nvPr/>
          </p:nvSpPr>
          <p:spPr>
            <a:xfrm rot="5400000">
              <a:off x="1292854" y="3383570"/>
              <a:ext cx="24798" cy="21151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9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37"/>
            <p:cNvSpPr/>
            <p:nvPr/>
          </p:nvSpPr>
          <p:spPr>
            <a:xfrm rot="5400000">
              <a:off x="1316303" y="3413183"/>
              <a:ext cx="24788" cy="21161"/>
            </a:xfrm>
            <a:custGeom>
              <a:avLst/>
              <a:gdLst/>
              <a:ahLst/>
              <a:cxnLst/>
              <a:rect l="l" t="t" r="r" b="b"/>
              <a:pathLst>
                <a:path w="2406" h="2054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8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7"/>
            <p:cNvSpPr/>
            <p:nvPr/>
          </p:nvSpPr>
          <p:spPr>
            <a:xfrm rot="5400000">
              <a:off x="1222728" y="3417268"/>
              <a:ext cx="16432" cy="24128"/>
            </a:xfrm>
            <a:custGeom>
              <a:avLst/>
              <a:gdLst/>
              <a:ahLst/>
              <a:cxnLst/>
              <a:rect l="l" t="t" r="r" b="b"/>
              <a:pathLst>
                <a:path w="1595" h="2342" extrusionOk="0">
                  <a:moveTo>
                    <a:pt x="890" y="0"/>
                  </a:moveTo>
                  <a:cubicBezTo>
                    <a:pt x="872" y="0"/>
                    <a:pt x="853" y="2"/>
                    <a:pt x="834" y="5"/>
                  </a:cubicBezTo>
                  <a:cubicBezTo>
                    <a:pt x="184" y="123"/>
                    <a:pt x="0" y="2342"/>
                    <a:pt x="571" y="2342"/>
                  </a:cubicBezTo>
                  <a:cubicBezTo>
                    <a:pt x="579" y="2342"/>
                    <a:pt x="587" y="2341"/>
                    <a:pt x="594" y="2341"/>
                  </a:cubicBezTo>
                  <a:cubicBezTo>
                    <a:pt x="1237" y="2224"/>
                    <a:pt x="1594" y="0"/>
                    <a:pt x="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37"/>
            <p:cNvSpPr/>
            <p:nvPr/>
          </p:nvSpPr>
          <p:spPr>
            <a:xfrm rot="5400000">
              <a:off x="1274118" y="3409644"/>
              <a:ext cx="20986" cy="22851"/>
            </a:xfrm>
            <a:custGeom>
              <a:avLst/>
              <a:gdLst/>
              <a:ahLst/>
              <a:cxnLst/>
              <a:rect l="l" t="t" r="r" b="b"/>
              <a:pathLst>
                <a:path w="2037" h="2218" extrusionOk="0">
                  <a:moveTo>
                    <a:pt x="1258" y="1"/>
                  </a:moveTo>
                  <a:cubicBezTo>
                    <a:pt x="539" y="1"/>
                    <a:pt x="0" y="2217"/>
                    <a:pt x="659" y="2217"/>
                  </a:cubicBezTo>
                  <a:cubicBezTo>
                    <a:pt x="1258" y="2217"/>
                    <a:pt x="2037" y="1"/>
                    <a:pt x="1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37"/>
            <p:cNvSpPr/>
            <p:nvPr/>
          </p:nvSpPr>
          <p:spPr>
            <a:xfrm rot="5400000">
              <a:off x="1297326" y="3501973"/>
              <a:ext cx="213509" cy="224481"/>
            </a:xfrm>
            <a:custGeom>
              <a:avLst/>
              <a:gdLst/>
              <a:ahLst/>
              <a:cxnLst/>
              <a:rect l="l" t="t" r="r" b="b"/>
              <a:pathLst>
                <a:path w="20724" h="21789" extrusionOk="0">
                  <a:moveTo>
                    <a:pt x="2217" y="0"/>
                  </a:moveTo>
                  <a:lnTo>
                    <a:pt x="599" y="15333"/>
                  </a:lnTo>
                  <a:lnTo>
                    <a:pt x="420" y="16710"/>
                  </a:lnTo>
                  <a:lnTo>
                    <a:pt x="0" y="20963"/>
                  </a:lnTo>
                  <a:cubicBezTo>
                    <a:pt x="2042" y="21537"/>
                    <a:pt x="3898" y="21788"/>
                    <a:pt x="5584" y="21788"/>
                  </a:cubicBezTo>
                  <a:cubicBezTo>
                    <a:pt x="17248" y="21788"/>
                    <a:pt x="20724" y="9763"/>
                    <a:pt x="20724" y="9763"/>
                  </a:cubicBezTo>
                  <a:lnTo>
                    <a:pt x="17130" y="7906"/>
                  </a:lnTo>
                  <a:lnTo>
                    <a:pt x="15932" y="7247"/>
                  </a:lnTo>
                  <a:lnTo>
                    <a:pt x="2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37"/>
            <p:cNvSpPr/>
            <p:nvPr/>
          </p:nvSpPr>
          <p:spPr>
            <a:xfrm rot="5400000">
              <a:off x="1342503" y="3510123"/>
              <a:ext cx="172165" cy="175472"/>
            </a:xfrm>
            <a:custGeom>
              <a:avLst/>
              <a:gdLst/>
              <a:ahLst/>
              <a:cxnLst/>
              <a:rect l="l" t="t" r="r" b="b"/>
              <a:pathLst>
                <a:path w="16711" h="17032" extrusionOk="0">
                  <a:moveTo>
                    <a:pt x="1798" y="0"/>
                  </a:moveTo>
                  <a:lnTo>
                    <a:pt x="1" y="16710"/>
                  </a:lnTo>
                  <a:cubicBezTo>
                    <a:pt x="1180" y="16931"/>
                    <a:pt x="2287" y="17032"/>
                    <a:pt x="3324" y="17032"/>
                  </a:cubicBezTo>
                  <a:cubicBezTo>
                    <a:pt x="11293" y="17032"/>
                    <a:pt x="15174" y="11086"/>
                    <a:pt x="16711" y="7906"/>
                  </a:cubicBezTo>
                  <a:lnTo>
                    <a:pt x="17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37"/>
            <p:cNvSpPr/>
            <p:nvPr/>
          </p:nvSpPr>
          <p:spPr>
            <a:xfrm rot="5400000">
              <a:off x="1357132" y="3512421"/>
              <a:ext cx="157979" cy="160400"/>
            </a:xfrm>
            <a:custGeom>
              <a:avLst/>
              <a:gdLst/>
              <a:ahLst/>
              <a:cxnLst/>
              <a:rect l="l" t="t" r="r" b="b"/>
              <a:pathLst>
                <a:path w="15334" h="15569" extrusionOk="0">
                  <a:moveTo>
                    <a:pt x="1618" y="0"/>
                  </a:moveTo>
                  <a:lnTo>
                    <a:pt x="0" y="15333"/>
                  </a:lnTo>
                  <a:cubicBezTo>
                    <a:pt x="974" y="15494"/>
                    <a:pt x="1895" y="15568"/>
                    <a:pt x="2765" y="15568"/>
                  </a:cubicBezTo>
                  <a:cubicBezTo>
                    <a:pt x="9980" y="15568"/>
                    <a:pt x="13730" y="10454"/>
                    <a:pt x="15333" y="7247"/>
                  </a:cubicBezTo>
                  <a:lnTo>
                    <a:pt x="1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37"/>
            <p:cNvSpPr/>
            <p:nvPr/>
          </p:nvSpPr>
          <p:spPr>
            <a:xfrm rot="5400000">
              <a:off x="1380804" y="3531390"/>
              <a:ext cx="17658" cy="23665"/>
            </a:xfrm>
            <a:custGeom>
              <a:avLst/>
              <a:gdLst/>
              <a:ahLst/>
              <a:cxnLst/>
              <a:rect l="l" t="t" r="r" b="b"/>
              <a:pathLst>
                <a:path w="1714" h="2297" extrusionOk="0">
                  <a:moveTo>
                    <a:pt x="711" y="1"/>
                  </a:moveTo>
                  <a:cubicBezTo>
                    <a:pt x="661" y="1"/>
                    <a:pt x="611" y="17"/>
                    <a:pt x="561" y="52"/>
                  </a:cubicBezTo>
                  <a:cubicBezTo>
                    <a:pt x="1" y="388"/>
                    <a:pt x="593" y="2297"/>
                    <a:pt x="1113" y="2297"/>
                  </a:cubicBezTo>
                  <a:cubicBezTo>
                    <a:pt x="1149" y="2297"/>
                    <a:pt x="1185" y="2288"/>
                    <a:pt x="1220" y="2268"/>
                  </a:cubicBezTo>
                  <a:cubicBezTo>
                    <a:pt x="1714" y="1939"/>
                    <a:pt x="1252" y="1"/>
                    <a:pt x="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37"/>
            <p:cNvSpPr/>
            <p:nvPr/>
          </p:nvSpPr>
          <p:spPr>
            <a:xfrm rot="5400000">
              <a:off x="1391081" y="3579502"/>
              <a:ext cx="19977" cy="22470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3" y="2180"/>
                    <a:pt x="1362" y="2180"/>
                  </a:cubicBezTo>
                  <a:cubicBezTo>
                    <a:pt x="1416" y="2180"/>
                    <a:pt x="1467" y="2162"/>
                    <a:pt x="1512" y="2122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37"/>
            <p:cNvSpPr/>
            <p:nvPr/>
          </p:nvSpPr>
          <p:spPr>
            <a:xfrm rot="5400000">
              <a:off x="1427208" y="3540343"/>
              <a:ext cx="20543" cy="22470"/>
            </a:xfrm>
            <a:custGeom>
              <a:avLst/>
              <a:gdLst/>
              <a:ahLst/>
              <a:cxnLst/>
              <a:rect l="l" t="t" r="r" b="b"/>
              <a:pathLst>
                <a:path w="1994" h="2181" extrusionOk="0">
                  <a:moveTo>
                    <a:pt x="681" y="0"/>
                  </a:moveTo>
                  <a:cubicBezTo>
                    <a:pt x="613" y="0"/>
                    <a:pt x="548" y="27"/>
                    <a:pt x="489" y="86"/>
                  </a:cubicBezTo>
                  <a:cubicBezTo>
                    <a:pt x="1" y="520"/>
                    <a:pt x="887" y="2181"/>
                    <a:pt x="1415" y="2181"/>
                  </a:cubicBezTo>
                  <a:cubicBezTo>
                    <a:pt x="1470" y="2181"/>
                    <a:pt x="1521" y="2162"/>
                    <a:pt x="1567" y="2123"/>
                  </a:cubicBezTo>
                  <a:cubicBezTo>
                    <a:pt x="1993" y="1750"/>
                    <a:pt x="1234" y="0"/>
                    <a:pt x="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37"/>
            <p:cNvSpPr/>
            <p:nvPr/>
          </p:nvSpPr>
          <p:spPr>
            <a:xfrm rot="5400000">
              <a:off x="1465133" y="3538149"/>
              <a:ext cx="19977" cy="22480"/>
            </a:xfrm>
            <a:custGeom>
              <a:avLst/>
              <a:gdLst/>
              <a:ahLst/>
              <a:cxnLst/>
              <a:rect l="l" t="t" r="r" b="b"/>
              <a:pathLst>
                <a:path w="1939" h="2182" extrusionOk="0">
                  <a:moveTo>
                    <a:pt x="642" y="1"/>
                  </a:moveTo>
                  <a:cubicBezTo>
                    <a:pt x="570" y="1"/>
                    <a:pt x="500" y="28"/>
                    <a:pt x="434" y="87"/>
                  </a:cubicBezTo>
                  <a:cubicBezTo>
                    <a:pt x="0" y="521"/>
                    <a:pt x="843" y="2181"/>
                    <a:pt x="1362" y="2181"/>
                  </a:cubicBezTo>
                  <a:cubicBezTo>
                    <a:pt x="1416" y="2181"/>
                    <a:pt x="1467" y="2163"/>
                    <a:pt x="1512" y="2123"/>
                  </a:cubicBezTo>
                  <a:cubicBezTo>
                    <a:pt x="1939" y="1750"/>
                    <a:pt x="1226" y="1"/>
                    <a:pt x="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37"/>
            <p:cNvSpPr/>
            <p:nvPr/>
          </p:nvSpPr>
          <p:spPr>
            <a:xfrm rot="5400000">
              <a:off x="1412758" y="3623641"/>
              <a:ext cx="23016" cy="18771"/>
            </a:xfrm>
            <a:custGeom>
              <a:avLst/>
              <a:gdLst/>
              <a:ahLst/>
              <a:cxnLst/>
              <a:rect l="l" t="t" r="r" b="b"/>
              <a:pathLst>
                <a:path w="2234" h="1822" extrusionOk="0">
                  <a:moveTo>
                    <a:pt x="523" y="1"/>
                  </a:moveTo>
                  <a:cubicBezTo>
                    <a:pt x="400" y="1"/>
                    <a:pt x="303" y="55"/>
                    <a:pt x="250" y="182"/>
                  </a:cubicBezTo>
                  <a:cubicBezTo>
                    <a:pt x="1" y="731"/>
                    <a:pt x="1167" y="1822"/>
                    <a:pt x="1735" y="1822"/>
                  </a:cubicBezTo>
                  <a:cubicBezTo>
                    <a:pt x="1848" y="1822"/>
                    <a:pt x="1937" y="1778"/>
                    <a:pt x="1987" y="1679"/>
                  </a:cubicBezTo>
                  <a:cubicBezTo>
                    <a:pt x="2234" y="1185"/>
                    <a:pt x="1098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37"/>
            <p:cNvSpPr/>
            <p:nvPr/>
          </p:nvSpPr>
          <p:spPr>
            <a:xfrm rot="5400000">
              <a:off x="1437166" y="3573237"/>
              <a:ext cx="21852" cy="20801"/>
            </a:xfrm>
            <a:custGeom>
              <a:avLst/>
              <a:gdLst/>
              <a:ahLst/>
              <a:cxnLst/>
              <a:rect l="l" t="t" r="r" b="b"/>
              <a:pathLst>
                <a:path w="2121" h="2019" extrusionOk="0">
                  <a:moveTo>
                    <a:pt x="570" y="1"/>
                  </a:moveTo>
                  <a:cubicBezTo>
                    <a:pt x="472" y="1"/>
                    <a:pt x="385" y="42"/>
                    <a:pt x="316" y="137"/>
                  </a:cubicBezTo>
                  <a:cubicBezTo>
                    <a:pt x="0" y="663"/>
                    <a:pt x="1115" y="2019"/>
                    <a:pt x="1635" y="2019"/>
                  </a:cubicBezTo>
                  <a:cubicBezTo>
                    <a:pt x="1708" y="2019"/>
                    <a:pt x="1769" y="1992"/>
                    <a:pt x="1813" y="1934"/>
                  </a:cubicBezTo>
                  <a:cubicBezTo>
                    <a:pt x="2121" y="1472"/>
                    <a:pt x="1155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37"/>
            <p:cNvSpPr/>
            <p:nvPr/>
          </p:nvSpPr>
          <p:spPr>
            <a:xfrm rot="5400000">
              <a:off x="1116760" y="3650300"/>
              <a:ext cx="269039" cy="227737"/>
            </a:xfrm>
            <a:custGeom>
              <a:avLst/>
              <a:gdLst/>
              <a:ahLst/>
              <a:cxnLst/>
              <a:rect l="l" t="t" r="r" b="b"/>
              <a:pathLst>
                <a:path w="2611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1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37"/>
            <p:cNvSpPr/>
            <p:nvPr/>
          </p:nvSpPr>
          <p:spPr>
            <a:xfrm rot="5400000">
              <a:off x="1146086" y="3660506"/>
              <a:ext cx="222153" cy="187578"/>
            </a:xfrm>
            <a:custGeom>
              <a:avLst/>
              <a:gdLst/>
              <a:ahLst/>
              <a:cxnLst/>
              <a:rect l="l" t="t" r="r" b="b"/>
              <a:pathLst>
                <a:path w="21563" h="18207" extrusionOk="0">
                  <a:moveTo>
                    <a:pt x="12039" y="1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03" y="18206"/>
                  </a:cubicBezTo>
                  <a:cubicBezTo>
                    <a:pt x="11252" y="18206"/>
                    <a:pt x="13628" y="17295"/>
                    <a:pt x="15753" y="14614"/>
                  </a:cubicBezTo>
                  <a:cubicBezTo>
                    <a:pt x="21562" y="7307"/>
                    <a:pt x="12039" y="1"/>
                    <a:pt x="12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37"/>
            <p:cNvSpPr/>
            <p:nvPr/>
          </p:nvSpPr>
          <p:spPr>
            <a:xfrm rot="5400000">
              <a:off x="1163249" y="3667801"/>
              <a:ext cx="196232" cy="165592"/>
            </a:xfrm>
            <a:custGeom>
              <a:avLst/>
              <a:gdLst/>
              <a:ahLst/>
              <a:cxnLst/>
              <a:rect l="l" t="t" r="r" b="b"/>
              <a:pathLst>
                <a:path w="19047" h="16073" extrusionOk="0">
                  <a:moveTo>
                    <a:pt x="10661" y="0"/>
                  </a:moveTo>
                  <a:lnTo>
                    <a:pt x="0" y="12458"/>
                  </a:lnTo>
                  <a:cubicBezTo>
                    <a:pt x="0" y="12458"/>
                    <a:pt x="3698" y="16073"/>
                    <a:pt x="7928" y="16073"/>
                  </a:cubicBezTo>
                  <a:cubicBezTo>
                    <a:pt x="9930" y="16073"/>
                    <a:pt x="12051" y="15263"/>
                    <a:pt x="13955" y="12877"/>
                  </a:cubicBezTo>
                  <a:cubicBezTo>
                    <a:pt x="19046" y="6469"/>
                    <a:pt x="10661" y="0"/>
                    <a:pt x="10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37"/>
            <p:cNvSpPr/>
            <p:nvPr/>
          </p:nvSpPr>
          <p:spPr>
            <a:xfrm rot="5400000">
              <a:off x="1260276" y="3718279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3" y="50"/>
                    <a:pt x="251" y="165"/>
                  </a:cubicBezTo>
                  <a:cubicBezTo>
                    <a:pt x="1" y="666"/>
                    <a:pt x="1132" y="1669"/>
                    <a:pt x="1685" y="1669"/>
                  </a:cubicBezTo>
                  <a:cubicBezTo>
                    <a:pt x="1793" y="1669"/>
                    <a:pt x="1879" y="1631"/>
                    <a:pt x="1928" y="1542"/>
                  </a:cubicBezTo>
                  <a:cubicBezTo>
                    <a:pt x="2126" y="1098"/>
                    <a:pt x="1059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7"/>
            <p:cNvSpPr/>
            <p:nvPr/>
          </p:nvSpPr>
          <p:spPr>
            <a:xfrm rot="5400000">
              <a:off x="1194168" y="3722580"/>
              <a:ext cx="21409" cy="17772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1"/>
                  </a:moveTo>
                  <a:cubicBezTo>
                    <a:pt x="341" y="1"/>
                    <a:pt x="252" y="49"/>
                    <a:pt x="201" y="160"/>
                  </a:cubicBezTo>
                  <a:cubicBezTo>
                    <a:pt x="1" y="712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7"/>
            <p:cNvSpPr/>
            <p:nvPr/>
          </p:nvSpPr>
          <p:spPr>
            <a:xfrm rot="5400000">
              <a:off x="1227853" y="3724172"/>
              <a:ext cx="21913" cy="17772"/>
            </a:xfrm>
            <a:custGeom>
              <a:avLst/>
              <a:gdLst/>
              <a:ahLst/>
              <a:cxnLst/>
              <a:rect l="l" t="t" r="r" b="b"/>
              <a:pathLst>
                <a:path w="2127" h="1725" extrusionOk="0">
                  <a:moveTo>
                    <a:pt x="502" y="1"/>
                  </a:moveTo>
                  <a:cubicBezTo>
                    <a:pt x="390" y="1"/>
                    <a:pt x="302" y="49"/>
                    <a:pt x="251" y="160"/>
                  </a:cubicBezTo>
                  <a:cubicBezTo>
                    <a:pt x="0" y="712"/>
                    <a:pt x="1134" y="1724"/>
                    <a:pt x="1686" y="1724"/>
                  </a:cubicBezTo>
                  <a:cubicBezTo>
                    <a:pt x="1793" y="1724"/>
                    <a:pt x="1879" y="1686"/>
                    <a:pt x="1928" y="1598"/>
                  </a:cubicBezTo>
                  <a:cubicBezTo>
                    <a:pt x="2127" y="1150"/>
                    <a:pt x="1046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7"/>
            <p:cNvSpPr/>
            <p:nvPr/>
          </p:nvSpPr>
          <p:spPr>
            <a:xfrm rot="5400000">
              <a:off x="1299278" y="3752718"/>
              <a:ext cx="21883" cy="17422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1"/>
                  </a:moveTo>
                  <a:cubicBezTo>
                    <a:pt x="403" y="1"/>
                    <a:pt x="305" y="56"/>
                    <a:pt x="251" y="187"/>
                  </a:cubicBezTo>
                  <a:cubicBezTo>
                    <a:pt x="1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7"/>
            <p:cNvSpPr/>
            <p:nvPr/>
          </p:nvSpPr>
          <p:spPr>
            <a:xfrm rot="5400000">
              <a:off x="1266448" y="3750982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4" y="50"/>
                    <a:pt x="251" y="165"/>
                  </a:cubicBezTo>
                  <a:cubicBezTo>
                    <a:pt x="1" y="666"/>
                    <a:pt x="1174" y="1669"/>
                    <a:pt x="1706" y="1669"/>
                  </a:cubicBezTo>
                  <a:cubicBezTo>
                    <a:pt x="1810" y="1669"/>
                    <a:pt x="1889" y="1631"/>
                    <a:pt x="1928" y="1543"/>
                  </a:cubicBezTo>
                  <a:cubicBezTo>
                    <a:pt x="2126" y="1098"/>
                    <a:pt x="1060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7"/>
            <p:cNvSpPr/>
            <p:nvPr/>
          </p:nvSpPr>
          <p:spPr>
            <a:xfrm rot="5400000">
              <a:off x="1264238" y="3782104"/>
              <a:ext cx="21388" cy="17195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3" y="49"/>
                    <a:pt x="201" y="165"/>
                  </a:cubicBezTo>
                  <a:cubicBezTo>
                    <a:pt x="1" y="665"/>
                    <a:pt x="1141" y="1669"/>
                    <a:pt x="1659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7"/>
            <p:cNvSpPr/>
            <p:nvPr/>
          </p:nvSpPr>
          <p:spPr>
            <a:xfrm rot="5400000">
              <a:off x="1226957" y="3758390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3" y="50"/>
                    <a:pt x="251" y="165"/>
                  </a:cubicBezTo>
                  <a:cubicBezTo>
                    <a:pt x="1" y="666"/>
                    <a:pt x="1174" y="1669"/>
                    <a:pt x="1705" y="1669"/>
                  </a:cubicBezTo>
                  <a:cubicBezTo>
                    <a:pt x="1809" y="1669"/>
                    <a:pt x="188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7"/>
            <p:cNvSpPr/>
            <p:nvPr/>
          </p:nvSpPr>
          <p:spPr>
            <a:xfrm rot="5400000">
              <a:off x="1222022" y="3681866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4" y="50"/>
                    <a:pt x="251" y="165"/>
                  </a:cubicBezTo>
                  <a:cubicBezTo>
                    <a:pt x="1" y="666"/>
                    <a:pt x="1133" y="1670"/>
                    <a:pt x="1685" y="1670"/>
                  </a:cubicBezTo>
                  <a:cubicBezTo>
                    <a:pt x="1793" y="1670"/>
                    <a:pt x="187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7"/>
            <p:cNvSpPr/>
            <p:nvPr/>
          </p:nvSpPr>
          <p:spPr>
            <a:xfrm rot="5400000">
              <a:off x="1186185" y="3529061"/>
              <a:ext cx="59250" cy="59239"/>
            </a:xfrm>
            <a:custGeom>
              <a:avLst/>
              <a:gdLst/>
              <a:ahLst/>
              <a:cxnLst/>
              <a:rect l="l" t="t" r="r" b="b"/>
              <a:pathLst>
                <a:path w="5751" h="5750" extrusionOk="0">
                  <a:moveTo>
                    <a:pt x="2876" y="0"/>
                  </a:moveTo>
                  <a:cubicBezTo>
                    <a:pt x="1259" y="0"/>
                    <a:pt x="1" y="1318"/>
                    <a:pt x="1" y="2875"/>
                  </a:cubicBezTo>
                  <a:cubicBezTo>
                    <a:pt x="1" y="4492"/>
                    <a:pt x="1259" y="5750"/>
                    <a:pt x="2876" y="5750"/>
                  </a:cubicBezTo>
                  <a:cubicBezTo>
                    <a:pt x="4433" y="5750"/>
                    <a:pt x="5750" y="4492"/>
                    <a:pt x="5750" y="2875"/>
                  </a:cubicBezTo>
                  <a:cubicBezTo>
                    <a:pt x="5750" y="1318"/>
                    <a:pt x="4433" y="0"/>
                    <a:pt x="2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7"/>
            <p:cNvSpPr/>
            <p:nvPr/>
          </p:nvSpPr>
          <p:spPr>
            <a:xfrm rot="5400000">
              <a:off x="1394755" y="3336520"/>
              <a:ext cx="59239" cy="59250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7"/>
            <p:cNvSpPr/>
            <p:nvPr/>
          </p:nvSpPr>
          <p:spPr>
            <a:xfrm rot="5400000">
              <a:off x="1400303" y="3808609"/>
              <a:ext cx="59250" cy="59250"/>
            </a:xfrm>
            <a:custGeom>
              <a:avLst/>
              <a:gdLst/>
              <a:ahLst/>
              <a:cxnLst/>
              <a:rect l="l" t="t" r="r" b="b"/>
              <a:pathLst>
                <a:path w="5751" h="5751" extrusionOk="0">
                  <a:moveTo>
                    <a:pt x="2875" y="0"/>
                  </a:moveTo>
                  <a:cubicBezTo>
                    <a:pt x="1258" y="0"/>
                    <a:pt x="0" y="1258"/>
                    <a:pt x="0" y="2875"/>
                  </a:cubicBezTo>
                  <a:cubicBezTo>
                    <a:pt x="0" y="4432"/>
                    <a:pt x="1258" y="5750"/>
                    <a:pt x="2875" y="5750"/>
                  </a:cubicBezTo>
                  <a:cubicBezTo>
                    <a:pt x="4432" y="5750"/>
                    <a:pt x="5750" y="4432"/>
                    <a:pt x="5750" y="2875"/>
                  </a:cubicBezTo>
                  <a:cubicBezTo>
                    <a:pt x="5750" y="1258"/>
                    <a:pt x="4432" y="0"/>
                    <a:pt x="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7"/>
            <p:cNvSpPr/>
            <p:nvPr/>
          </p:nvSpPr>
          <p:spPr>
            <a:xfrm rot="5400000">
              <a:off x="1304822" y="2844225"/>
              <a:ext cx="213509" cy="224306"/>
            </a:xfrm>
            <a:custGeom>
              <a:avLst/>
              <a:gdLst/>
              <a:ahLst/>
              <a:cxnLst/>
              <a:rect l="l" t="t" r="r" b="b"/>
              <a:pathLst>
                <a:path w="20724" h="21772" extrusionOk="0">
                  <a:moveTo>
                    <a:pt x="2216" y="0"/>
                  </a:moveTo>
                  <a:lnTo>
                    <a:pt x="599" y="15333"/>
                  </a:lnTo>
                  <a:lnTo>
                    <a:pt x="420" y="16651"/>
                  </a:lnTo>
                  <a:lnTo>
                    <a:pt x="0" y="20963"/>
                  </a:lnTo>
                  <a:cubicBezTo>
                    <a:pt x="2025" y="21525"/>
                    <a:pt x="3868" y="21771"/>
                    <a:pt x="5542" y="21771"/>
                  </a:cubicBezTo>
                  <a:cubicBezTo>
                    <a:pt x="17240" y="21771"/>
                    <a:pt x="20723" y="9763"/>
                    <a:pt x="20723" y="9763"/>
                  </a:cubicBezTo>
                  <a:lnTo>
                    <a:pt x="17130" y="7846"/>
                  </a:lnTo>
                  <a:lnTo>
                    <a:pt x="15932" y="7248"/>
                  </a:lnTo>
                  <a:lnTo>
                    <a:pt x="22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7"/>
            <p:cNvSpPr/>
            <p:nvPr/>
          </p:nvSpPr>
          <p:spPr>
            <a:xfrm rot="5400000">
              <a:off x="1350122" y="2852499"/>
              <a:ext cx="172165" cy="175050"/>
            </a:xfrm>
            <a:custGeom>
              <a:avLst/>
              <a:gdLst/>
              <a:ahLst/>
              <a:cxnLst/>
              <a:rect l="l" t="t" r="r" b="b"/>
              <a:pathLst>
                <a:path w="16711" h="16991" extrusionOk="0">
                  <a:moveTo>
                    <a:pt x="1797" y="0"/>
                  </a:moveTo>
                  <a:lnTo>
                    <a:pt x="1" y="16651"/>
                  </a:lnTo>
                  <a:cubicBezTo>
                    <a:pt x="1211" y="16884"/>
                    <a:pt x="2345" y="16991"/>
                    <a:pt x="3406" y="16991"/>
                  </a:cubicBezTo>
                  <a:cubicBezTo>
                    <a:pt x="11319" y="16991"/>
                    <a:pt x="15179" y="11068"/>
                    <a:pt x="16711" y="7846"/>
                  </a:cubicBezTo>
                  <a:lnTo>
                    <a:pt x="17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7"/>
            <p:cNvSpPr/>
            <p:nvPr/>
          </p:nvSpPr>
          <p:spPr>
            <a:xfrm rot="5400000">
              <a:off x="1364556" y="2854590"/>
              <a:ext cx="157968" cy="160379"/>
            </a:xfrm>
            <a:custGeom>
              <a:avLst/>
              <a:gdLst/>
              <a:ahLst/>
              <a:cxnLst/>
              <a:rect l="l" t="t" r="r" b="b"/>
              <a:pathLst>
                <a:path w="15333" h="15567" extrusionOk="0">
                  <a:moveTo>
                    <a:pt x="1617" y="0"/>
                  </a:moveTo>
                  <a:lnTo>
                    <a:pt x="0" y="15333"/>
                  </a:lnTo>
                  <a:cubicBezTo>
                    <a:pt x="966" y="15493"/>
                    <a:pt x="1880" y="15567"/>
                    <a:pt x="2745" y="15567"/>
                  </a:cubicBezTo>
                  <a:cubicBezTo>
                    <a:pt x="9973" y="15567"/>
                    <a:pt x="13728" y="10404"/>
                    <a:pt x="15333" y="7248"/>
                  </a:cubicBezTo>
                  <a:lnTo>
                    <a:pt x="1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7"/>
            <p:cNvSpPr/>
            <p:nvPr/>
          </p:nvSpPr>
          <p:spPr>
            <a:xfrm rot="5400000">
              <a:off x="1388516" y="2873817"/>
              <a:ext cx="18153" cy="23778"/>
            </a:xfrm>
            <a:custGeom>
              <a:avLst/>
              <a:gdLst/>
              <a:ahLst/>
              <a:cxnLst/>
              <a:rect l="l" t="t" r="r" b="b"/>
              <a:pathLst>
                <a:path w="1762" h="2308" extrusionOk="0">
                  <a:moveTo>
                    <a:pt x="717" y="0"/>
                  </a:moveTo>
                  <a:cubicBezTo>
                    <a:pt x="664" y="0"/>
                    <a:pt x="609" y="16"/>
                    <a:pt x="554" y="52"/>
                  </a:cubicBezTo>
                  <a:cubicBezTo>
                    <a:pt x="1" y="439"/>
                    <a:pt x="571" y="2308"/>
                    <a:pt x="1087" y="2308"/>
                  </a:cubicBezTo>
                  <a:cubicBezTo>
                    <a:pt x="1129" y="2308"/>
                    <a:pt x="1171" y="2295"/>
                    <a:pt x="1213" y="2268"/>
                  </a:cubicBezTo>
                  <a:cubicBezTo>
                    <a:pt x="1761" y="1938"/>
                    <a:pt x="1305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7"/>
            <p:cNvSpPr/>
            <p:nvPr/>
          </p:nvSpPr>
          <p:spPr>
            <a:xfrm rot="5400000">
              <a:off x="1398489" y="2921666"/>
              <a:ext cx="19977" cy="22470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2" y="2181"/>
                    <a:pt x="1361" y="2181"/>
                  </a:cubicBezTo>
                  <a:cubicBezTo>
                    <a:pt x="1416" y="2181"/>
                    <a:pt x="1467" y="2162"/>
                    <a:pt x="1512" y="2123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7"/>
            <p:cNvSpPr/>
            <p:nvPr/>
          </p:nvSpPr>
          <p:spPr>
            <a:xfrm rot="5400000">
              <a:off x="1435203" y="2882477"/>
              <a:ext cx="19987" cy="23088"/>
            </a:xfrm>
            <a:custGeom>
              <a:avLst/>
              <a:gdLst/>
              <a:ahLst/>
              <a:cxnLst/>
              <a:rect l="l" t="t" r="r" b="b"/>
              <a:pathLst>
                <a:path w="1940" h="2241" extrusionOk="0">
                  <a:moveTo>
                    <a:pt x="627" y="1"/>
                  </a:moveTo>
                  <a:cubicBezTo>
                    <a:pt x="559" y="1"/>
                    <a:pt x="494" y="28"/>
                    <a:pt x="435" y="87"/>
                  </a:cubicBezTo>
                  <a:cubicBezTo>
                    <a:pt x="1" y="575"/>
                    <a:pt x="843" y="2241"/>
                    <a:pt x="1362" y="2241"/>
                  </a:cubicBezTo>
                  <a:cubicBezTo>
                    <a:pt x="1417" y="2241"/>
                    <a:pt x="1467" y="2223"/>
                    <a:pt x="1513" y="2183"/>
                  </a:cubicBezTo>
                  <a:cubicBezTo>
                    <a:pt x="1939" y="1756"/>
                    <a:pt x="1179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7"/>
            <p:cNvSpPr/>
            <p:nvPr/>
          </p:nvSpPr>
          <p:spPr>
            <a:xfrm rot="5400000">
              <a:off x="1473102" y="2880267"/>
              <a:ext cx="19915" cy="22635"/>
            </a:xfrm>
            <a:custGeom>
              <a:avLst/>
              <a:gdLst/>
              <a:ahLst/>
              <a:cxnLst/>
              <a:rect l="l" t="t" r="r" b="b"/>
              <a:pathLst>
                <a:path w="1933" h="2197" extrusionOk="0">
                  <a:moveTo>
                    <a:pt x="636" y="0"/>
                  </a:moveTo>
                  <a:cubicBezTo>
                    <a:pt x="564" y="0"/>
                    <a:pt x="494" y="27"/>
                    <a:pt x="428" y="86"/>
                  </a:cubicBezTo>
                  <a:cubicBezTo>
                    <a:pt x="0" y="568"/>
                    <a:pt x="815" y="2197"/>
                    <a:pt x="1335" y="2197"/>
                  </a:cubicBezTo>
                  <a:cubicBezTo>
                    <a:pt x="1397" y="2197"/>
                    <a:pt x="1455" y="2174"/>
                    <a:pt x="1506" y="2123"/>
                  </a:cubicBezTo>
                  <a:cubicBezTo>
                    <a:pt x="1933" y="1749"/>
                    <a:pt x="1220" y="0"/>
                    <a:pt x="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7"/>
            <p:cNvSpPr/>
            <p:nvPr/>
          </p:nvSpPr>
          <p:spPr>
            <a:xfrm rot="5400000">
              <a:off x="1420423" y="2965754"/>
              <a:ext cx="23098" cy="18874"/>
            </a:xfrm>
            <a:custGeom>
              <a:avLst/>
              <a:gdLst/>
              <a:ahLst/>
              <a:cxnLst/>
              <a:rect l="l" t="t" r="r" b="b"/>
              <a:pathLst>
                <a:path w="2242" h="1832" extrusionOk="0">
                  <a:moveTo>
                    <a:pt x="503" y="1"/>
                  </a:moveTo>
                  <a:cubicBezTo>
                    <a:pt x="391" y="1"/>
                    <a:pt x="303" y="48"/>
                    <a:pt x="254" y="156"/>
                  </a:cubicBezTo>
                  <a:cubicBezTo>
                    <a:pt x="0" y="714"/>
                    <a:pt x="1209" y="1832"/>
                    <a:pt x="1766" y="1832"/>
                  </a:cubicBezTo>
                  <a:cubicBezTo>
                    <a:pt x="1866" y="1832"/>
                    <a:pt x="1945" y="1795"/>
                    <a:pt x="1991" y="1713"/>
                  </a:cubicBezTo>
                  <a:cubicBezTo>
                    <a:pt x="2241" y="1213"/>
                    <a:pt x="1069" y="1"/>
                    <a:pt x="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37"/>
            <p:cNvSpPr/>
            <p:nvPr/>
          </p:nvSpPr>
          <p:spPr>
            <a:xfrm rot="5400000">
              <a:off x="1445021" y="2915499"/>
              <a:ext cx="21779" cy="20760"/>
            </a:xfrm>
            <a:custGeom>
              <a:avLst/>
              <a:gdLst/>
              <a:ahLst/>
              <a:cxnLst/>
              <a:rect l="l" t="t" r="r" b="b"/>
              <a:pathLst>
                <a:path w="2114" h="2015" extrusionOk="0">
                  <a:moveTo>
                    <a:pt x="576" y="1"/>
                  </a:moveTo>
                  <a:cubicBezTo>
                    <a:pt x="493" y="1"/>
                    <a:pt x="420" y="36"/>
                    <a:pt x="364" y="115"/>
                  </a:cubicBezTo>
                  <a:cubicBezTo>
                    <a:pt x="0" y="636"/>
                    <a:pt x="1082" y="2014"/>
                    <a:pt x="1608" y="2014"/>
                  </a:cubicBezTo>
                  <a:cubicBezTo>
                    <a:pt x="1688" y="2014"/>
                    <a:pt x="1755" y="1983"/>
                    <a:pt x="1802" y="1912"/>
                  </a:cubicBezTo>
                  <a:cubicBezTo>
                    <a:pt x="2113" y="1497"/>
                    <a:pt x="1119" y="1"/>
                    <a:pt x="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37"/>
            <p:cNvSpPr/>
            <p:nvPr/>
          </p:nvSpPr>
          <p:spPr>
            <a:xfrm rot="5400000">
              <a:off x="1131874" y="2992773"/>
              <a:ext cx="269658" cy="227737"/>
            </a:xfrm>
            <a:custGeom>
              <a:avLst/>
              <a:gdLst/>
              <a:ahLst/>
              <a:cxnLst/>
              <a:rect l="l" t="t" r="r" b="b"/>
              <a:pathLst>
                <a:path w="2617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7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7"/>
            <p:cNvSpPr/>
            <p:nvPr/>
          </p:nvSpPr>
          <p:spPr>
            <a:xfrm rot="5400000">
              <a:off x="1161514" y="3002675"/>
              <a:ext cx="222153" cy="187567"/>
            </a:xfrm>
            <a:custGeom>
              <a:avLst/>
              <a:gdLst/>
              <a:ahLst/>
              <a:cxnLst/>
              <a:rect l="l" t="t" r="r" b="b"/>
              <a:pathLst>
                <a:path w="21563" h="18206" extrusionOk="0">
                  <a:moveTo>
                    <a:pt x="12039" y="0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22" y="18206"/>
                  </a:cubicBezTo>
                  <a:cubicBezTo>
                    <a:pt x="11280" y="18206"/>
                    <a:pt x="13669" y="17294"/>
                    <a:pt x="15813" y="14614"/>
                  </a:cubicBezTo>
                  <a:cubicBezTo>
                    <a:pt x="21562" y="7307"/>
                    <a:pt x="12039" y="0"/>
                    <a:pt x="120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7"/>
            <p:cNvSpPr/>
            <p:nvPr/>
          </p:nvSpPr>
          <p:spPr>
            <a:xfrm rot="5400000">
              <a:off x="1178982" y="3010274"/>
              <a:ext cx="195614" cy="165592"/>
            </a:xfrm>
            <a:custGeom>
              <a:avLst/>
              <a:gdLst/>
              <a:ahLst/>
              <a:cxnLst/>
              <a:rect l="l" t="t" r="r" b="b"/>
              <a:pathLst>
                <a:path w="18987" h="16073" extrusionOk="0">
                  <a:moveTo>
                    <a:pt x="10601" y="0"/>
                  </a:moveTo>
                  <a:lnTo>
                    <a:pt x="0" y="12458"/>
                  </a:lnTo>
                  <a:cubicBezTo>
                    <a:pt x="0" y="12458"/>
                    <a:pt x="3670" y="16072"/>
                    <a:pt x="7882" y="16072"/>
                  </a:cubicBezTo>
                  <a:cubicBezTo>
                    <a:pt x="9876" y="16072"/>
                    <a:pt x="11991" y="15263"/>
                    <a:pt x="13895" y="12877"/>
                  </a:cubicBezTo>
                  <a:cubicBezTo>
                    <a:pt x="18986" y="6468"/>
                    <a:pt x="10601" y="0"/>
                    <a:pt x="10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37"/>
            <p:cNvSpPr/>
            <p:nvPr/>
          </p:nvSpPr>
          <p:spPr>
            <a:xfrm rot="5400000">
              <a:off x="1275705" y="3060448"/>
              <a:ext cx="21903" cy="17195"/>
            </a:xfrm>
            <a:custGeom>
              <a:avLst/>
              <a:gdLst/>
              <a:ahLst/>
              <a:cxnLst/>
              <a:rect l="l" t="t" r="r" b="b"/>
              <a:pathLst>
                <a:path w="2126" h="1669" extrusionOk="0">
                  <a:moveTo>
                    <a:pt x="512" y="0"/>
                  </a:moveTo>
                  <a:cubicBezTo>
                    <a:pt x="396" y="0"/>
                    <a:pt x="303" y="49"/>
                    <a:pt x="251" y="165"/>
                  </a:cubicBezTo>
                  <a:cubicBezTo>
                    <a:pt x="0" y="665"/>
                    <a:pt x="1174" y="1669"/>
                    <a:pt x="1705" y="1669"/>
                  </a:cubicBezTo>
                  <a:cubicBezTo>
                    <a:pt x="1809" y="1669"/>
                    <a:pt x="1889" y="1630"/>
                    <a:pt x="1928" y="1542"/>
                  </a:cubicBezTo>
                  <a:cubicBezTo>
                    <a:pt x="2126" y="1097"/>
                    <a:pt x="1059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37"/>
            <p:cNvSpPr/>
            <p:nvPr/>
          </p:nvSpPr>
          <p:spPr>
            <a:xfrm rot="5400000">
              <a:off x="1209592" y="3064745"/>
              <a:ext cx="21409" cy="17772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0"/>
                  </a:moveTo>
                  <a:cubicBezTo>
                    <a:pt x="341" y="0"/>
                    <a:pt x="252" y="48"/>
                    <a:pt x="201" y="160"/>
                  </a:cubicBezTo>
                  <a:cubicBezTo>
                    <a:pt x="1" y="711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7"/>
            <p:cNvSpPr/>
            <p:nvPr/>
          </p:nvSpPr>
          <p:spPr>
            <a:xfrm rot="5400000">
              <a:off x="1243282" y="3066342"/>
              <a:ext cx="21913" cy="17762"/>
            </a:xfrm>
            <a:custGeom>
              <a:avLst/>
              <a:gdLst/>
              <a:ahLst/>
              <a:cxnLst/>
              <a:rect l="l" t="t" r="r" b="b"/>
              <a:pathLst>
                <a:path w="2127" h="1724" extrusionOk="0">
                  <a:moveTo>
                    <a:pt x="502" y="0"/>
                  </a:moveTo>
                  <a:cubicBezTo>
                    <a:pt x="390" y="0"/>
                    <a:pt x="302" y="48"/>
                    <a:pt x="251" y="160"/>
                  </a:cubicBezTo>
                  <a:cubicBezTo>
                    <a:pt x="0" y="711"/>
                    <a:pt x="1134" y="1724"/>
                    <a:pt x="1686" y="1724"/>
                  </a:cubicBezTo>
                  <a:cubicBezTo>
                    <a:pt x="1793" y="1724"/>
                    <a:pt x="1879" y="1685"/>
                    <a:pt x="1928" y="1597"/>
                  </a:cubicBezTo>
                  <a:cubicBezTo>
                    <a:pt x="2127" y="1150"/>
                    <a:pt x="1046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7"/>
            <p:cNvSpPr/>
            <p:nvPr/>
          </p:nvSpPr>
          <p:spPr>
            <a:xfrm rot="5400000">
              <a:off x="1314701" y="3094882"/>
              <a:ext cx="21883" cy="17422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0"/>
                  </a:moveTo>
                  <a:cubicBezTo>
                    <a:pt x="403" y="0"/>
                    <a:pt x="305" y="56"/>
                    <a:pt x="251" y="186"/>
                  </a:cubicBezTo>
                  <a:cubicBezTo>
                    <a:pt x="0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7"/>
            <p:cNvSpPr/>
            <p:nvPr/>
          </p:nvSpPr>
          <p:spPr>
            <a:xfrm rot="5400000">
              <a:off x="1282134" y="3093409"/>
              <a:ext cx="21388" cy="17195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4" y="49"/>
                    <a:pt x="201" y="165"/>
                  </a:cubicBezTo>
                  <a:cubicBezTo>
                    <a:pt x="1" y="665"/>
                    <a:pt x="1141" y="1669"/>
                    <a:pt x="1660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7"/>
            <p:cNvSpPr/>
            <p:nvPr/>
          </p:nvSpPr>
          <p:spPr>
            <a:xfrm rot="5400000">
              <a:off x="1279414" y="3124515"/>
              <a:ext cx="21893" cy="17205"/>
            </a:xfrm>
            <a:custGeom>
              <a:avLst/>
              <a:gdLst/>
              <a:ahLst/>
              <a:cxnLst/>
              <a:rect l="l" t="t" r="r" b="b"/>
              <a:pathLst>
                <a:path w="2125" h="1670" extrusionOk="0">
                  <a:moveTo>
                    <a:pt x="466" y="1"/>
                  </a:moveTo>
                  <a:cubicBezTo>
                    <a:pt x="348" y="1"/>
                    <a:pt x="253" y="50"/>
                    <a:pt x="201" y="165"/>
                  </a:cubicBezTo>
                  <a:cubicBezTo>
                    <a:pt x="1" y="666"/>
                    <a:pt x="1140" y="1670"/>
                    <a:pt x="1659" y="1670"/>
                  </a:cubicBezTo>
                  <a:cubicBezTo>
                    <a:pt x="1761" y="1670"/>
                    <a:pt x="1839" y="1631"/>
                    <a:pt x="1878" y="1543"/>
                  </a:cubicBezTo>
                  <a:cubicBezTo>
                    <a:pt x="2125" y="1098"/>
                    <a:pt x="1026" y="1"/>
                    <a:pt x="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7"/>
            <p:cNvSpPr/>
            <p:nvPr/>
          </p:nvSpPr>
          <p:spPr>
            <a:xfrm rot="5400000">
              <a:off x="1242638" y="3100812"/>
              <a:ext cx="21388" cy="17205"/>
            </a:xfrm>
            <a:custGeom>
              <a:avLst/>
              <a:gdLst/>
              <a:ahLst/>
              <a:cxnLst/>
              <a:rect l="l" t="t" r="r" b="b"/>
              <a:pathLst>
                <a:path w="2076" h="1670" extrusionOk="0">
                  <a:moveTo>
                    <a:pt x="462" y="0"/>
                  </a:moveTo>
                  <a:cubicBezTo>
                    <a:pt x="346" y="0"/>
                    <a:pt x="253" y="50"/>
                    <a:pt x="201" y="165"/>
                  </a:cubicBezTo>
                  <a:cubicBezTo>
                    <a:pt x="1" y="666"/>
                    <a:pt x="1141" y="1669"/>
                    <a:pt x="1659" y="1669"/>
                  </a:cubicBezTo>
                  <a:cubicBezTo>
                    <a:pt x="1761" y="1669"/>
                    <a:pt x="1839" y="1631"/>
                    <a:pt x="1878" y="1542"/>
                  </a:cubicBezTo>
                  <a:cubicBezTo>
                    <a:pt x="2076" y="1098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7"/>
            <p:cNvSpPr/>
            <p:nvPr/>
          </p:nvSpPr>
          <p:spPr>
            <a:xfrm rot="5400000">
              <a:off x="1237703" y="3024288"/>
              <a:ext cx="21388" cy="17205"/>
            </a:xfrm>
            <a:custGeom>
              <a:avLst/>
              <a:gdLst/>
              <a:ahLst/>
              <a:cxnLst/>
              <a:rect l="l" t="t" r="r" b="b"/>
              <a:pathLst>
                <a:path w="2076" h="1670" extrusionOk="0">
                  <a:moveTo>
                    <a:pt x="462" y="0"/>
                  </a:moveTo>
                  <a:cubicBezTo>
                    <a:pt x="346" y="0"/>
                    <a:pt x="254" y="50"/>
                    <a:pt x="201" y="165"/>
                  </a:cubicBezTo>
                  <a:cubicBezTo>
                    <a:pt x="1" y="666"/>
                    <a:pt x="1141" y="1669"/>
                    <a:pt x="1660" y="1669"/>
                  </a:cubicBezTo>
                  <a:cubicBezTo>
                    <a:pt x="1761" y="1669"/>
                    <a:pt x="1839" y="1631"/>
                    <a:pt x="1878" y="1542"/>
                  </a:cubicBezTo>
                  <a:cubicBezTo>
                    <a:pt x="2076" y="1098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7"/>
            <p:cNvSpPr/>
            <p:nvPr/>
          </p:nvSpPr>
          <p:spPr>
            <a:xfrm rot="5400000">
              <a:off x="1193593" y="2886649"/>
              <a:ext cx="59239" cy="59250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1"/>
                  </a:moveTo>
                  <a:cubicBezTo>
                    <a:pt x="1318" y="1"/>
                    <a:pt x="0" y="1258"/>
                    <a:pt x="0" y="2875"/>
                  </a:cubicBezTo>
                  <a:cubicBezTo>
                    <a:pt x="0" y="4433"/>
                    <a:pt x="1318" y="5750"/>
                    <a:pt x="2875" y="5750"/>
                  </a:cubicBezTo>
                  <a:cubicBezTo>
                    <a:pt x="4492" y="5750"/>
                    <a:pt x="5750" y="4433"/>
                    <a:pt x="5750" y="2875"/>
                  </a:cubicBezTo>
                  <a:cubicBezTo>
                    <a:pt x="5750" y="1258"/>
                    <a:pt x="4492" y="1"/>
                    <a:pt x="2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7"/>
            <p:cNvSpPr/>
            <p:nvPr/>
          </p:nvSpPr>
          <p:spPr>
            <a:xfrm rot="5400000">
              <a:off x="1431165" y="3150769"/>
              <a:ext cx="59239" cy="59250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1"/>
                  </a:moveTo>
                  <a:cubicBezTo>
                    <a:pt x="1258" y="1"/>
                    <a:pt x="0" y="1258"/>
                    <a:pt x="0" y="2876"/>
                  </a:cubicBezTo>
                  <a:cubicBezTo>
                    <a:pt x="0" y="4433"/>
                    <a:pt x="1258" y="5750"/>
                    <a:pt x="2875" y="5750"/>
                  </a:cubicBezTo>
                  <a:cubicBezTo>
                    <a:pt x="4432" y="5750"/>
                    <a:pt x="5750" y="4433"/>
                    <a:pt x="5750" y="2876"/>
                  </a:cubicBezTo>
                  <a:cubicBezTo>
                    <a:pt x="5750" y="1258"/>
                    <a:pt x="4432" y="1"/>
                    <a:pt x="2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37"/>
          <p:cNvGrpSpPr/>
          <p:nvPr/>
        </p:nvGrpSpPr>
        <p:grpSpPr>
          <a:xfrm>
            <a:off x="7141270" y="5749178"/>
            <a:ext cx="207200" cy="207200"/>
            <a:chOff x="1666623" y="2623621"/>
            <a:chExt cx="155400" cy="155400"/>
          </a:xfrm>
        </p:grpSpPr>
        <p:sp>
          <p:nvSpPr>
            <p:cNvPr id="1417" name="Google Shape;1417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9" name="Google Shape;1419;p37"/>
          <p:cNvGrpSpPr/>
          <p:nvPr/>
        </p:nvGrpSpPr>
        <p:grpSpPr>
          <a:xfrm>
            <a:off x="4752568" y="5717496"/>
            <a:ext cx="207200" cy="207200"/>
            <a:chOff x="1666623" y="2623621"/>
            <a:chExt cx="155400" cy="155400"/>
          </a:xfrm>
        </p:grpSpPr>
        <p:sp>
          <p:nvSpPr>
            <p:cNvPr id="1420" name="Google Shape;1420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7"/>
          <p:cNvGrpSpPr/>
          <p:nvPr/>
        </p:nvGrpSpPr>
        <p:grpSpPr>
          <a:xfrm rot="3616528">
            <a:off x="1222992" y="3522155"/>
            <a:ext cx="600812" cy="658788"/>
            <a:chOff x="1584644" y="2497374"/>
            <a:chExt cx="450609" cy="494091"/>
          </a:xfrm>
        </p:grpSpPr>
        <p:sp>
          <p:nvSpPr>
            <p:cNvPr id="1423" name="Google Shape;1423;p37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7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5" name="Google Shape;1425;p37"/>
          <p:cNvGrpSpPr/>
          <p:nvPr/>
        </p:nvGrpSpPr>
        <p:grpSpPr>
          <a:xfrm rot="18793705" flipH="1">
            <a:off x="10241478" y="3375215"/>
            <a:ext cx="600812" cy="658788"/>
            <a:chOff x="1584644" y="2497374"/>
            <a:chExt cx="450609" cy="494091"/>
          </a:xfrm>
        </p:grpSpPr>
        <p:sp>
          <p:nvSpPr>
            <p:cNvPr id="1426" name="Google Shape;1426;p37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7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8" name="Google Shape;1428;p37"/>
          <p:cNvGrpSpPr/>
          <p:nvPr/>
        </p:nvGrpSpPr>
        <p:grpSpPr>
          <a:xfrm>
            <a:off x="1335481" y="4168547"/>
            <a:ext cx="1236700" cy="1725600"/>
            <a:chOff x="935712" y="3255323"/>
            <a:chExt cx="927525" cy="1294200"/>
          </a:xfrm>
        </p:grpSpPr>
        <p:sp>
          <p:nvSpPr>
            <p:cNvPr id="1429" name="Google Shape;1429;p37"/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7"/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7"/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7"/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7"/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7"/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7"/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7"/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7"/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chemeClr val="dk1"/>
            </a:solidFill>
            <a:ln w="25700" cap="rnd" cmpd="sng">
              <a:solidFill>
                <a:schemeClr val="dk1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E27551D-CDE3-8044-87F2-71D382BA0AA7}"/>
              </a:ext>
            </a:extLst>
          </p:cNvPr>
          <p:cNvSpPr/>
          <p:nvPr/>
        </p:nvSpPr>
        <p:spPr>
          <a:xfrm>
            <a:off x="2180371" y="2181857"/>
            <a:ext cx="7759999" cy="206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KINH TẾ, </a:t>
            </a:r>
            <a:r>
              <a:rPr lang="en-US" sz="4267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 HÓA VÀ TÔN GIÁO Ở ĐẠI VIỆT TRONG CÁC 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 </a:t>
            </a:r>
            <a:r>
              <a:rPr lang="en-US" sz="4267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 XVI-XVIII (T1)</a:t>
            </a:r>
            <a:endParaRPr lang="en-US" sz="4267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A9D028-11BA-B14A-89F3-997EAE159CAB}"/>
              </a:ext>
            </a:extLst>
          </p:cNvPr>
          <p:cNvSpPr/>
          <p:nvPr/>
        </p:nvSpPr>
        <p:spPr>
          <a:xfrm>
            <a:off x="5213557" y="1249459"/>
            <a:ext cx="19447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6: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6822;p73">
            <a:extLst>
              <a:ext uri="{FF2B5EF4-FFF2-40B4-BE49-F238E27FC236}">
                <a16:creationId xmlns:a16="http://schemas.microsoft.com/office/drawing/2014/main" id="{D3FA7B6F-7443-A34C-8333-A46821193E2D}"/>
              </a:ext>
            </a:extLst>
          </p:cNvPr>
          <p:cNvGrpSpPr/>
          <p:nvPr/>
        </p:nvGrpSpPr>
        <p:grpSpPr>
          <a:xfrm rot="5126699">
            <a:off x="6002396" y="-1492558"/>
            <a:ext cx="231967" cy="5448857"/>
            <a:chOff x="4831762" y="3868536"/>
            <a:chExt cx="344273" cy="336578"/>
          </a:xfrm>
        </p:grpSpPr>
        <p:sp>
          <p:nvSpPr>
            <p:cNvPr id="108" name="Google Shape;6823;p73">
              <a:extLst>
                <a:ext uri="{FF2B5EF4-FFF2-40B4-BE49-F238E27FC236}">
                  <a16:creationId xmlns:a16="http://schemas.microsoft.com/office/drawing/2014/main" id="{6FB674B7-07AB-814D-8F0F-F498CFE55329}"/>
                </a:ext>
              </a:extLst>
            </p:cNvPr>
            <p:cNvSpPr/>
            <p:nvPr/>
          </p:nvSpPr>
          <p:spPr>
            <a:xfrm>
              <a:off x="4831762" y="3868536"/>
              <a:ext cx="344273" cy="336578"/>
            </a:xfrm>
            <a:custGeom>
              <a:avLst/>
              <a:gdLst/>
              <a:ahLst/>
              <a:cxnLst/>
              <a:rect l="l" t="t" r="r" b="b"/>
              <a:pathLst>
                <a:path w="11766" h="11503" extrusionOk="0">
                  <a:moveTo>
                    <a:pt x="8764" y="0"/>
                  </a:moveTo>
                  <a:cubicBezTo>
                    <a:pt x="8431" y="0"/>
                    <a:pt x="8098" y="143"/>
                    <a:pt x="7860" y="381"/>
                  </a:cubicBezTo>
                  <a:lnTo>
                    <a:pt x="525" y="7716"/>
                  </a:lnTo>
                  <a:cubicBezTo>
                    <a:pt x="1" y="8216"/>
                    <a:pt x="1" y="9050"/>
                    <a:pt x="525" y="9550"/>
                  </a:cubicBezTo>
                  <a:lnTo>
                    <a:pt x="2096" y="11122"/>
                  </a:lnTo>
                  <a:cubicBezTo>
                    <a:pt x="2335" y="11360"/>
                    <a:pt x="2668" y="11503"/>
                    <a:pt x="3001" y="11503"/>
                  </a:cubicBezTo>
                  <a:cubicBezTo>
                    <a:pt x="3359" y="11503"/>
                    <a:pt x="3668" y="11360"/>
                    <a:pt x="3930" y="11122"/>
                  </a:cubicBezTo>
                  <a:lnTo>
                    <a:pt x="7169" y="7883"/>
                  </a:lnTo>
                  <a:cubicBezTo>
                    <a:pt x="7264" y="7788"/>
                    <a:pt x="7312" y="7669"/>
                    <a:pt x="7336" y="7526"/>
                  </a:cubicBezTo>
                  <a:cubicBezTo>
                    <a:pt x="7455" y="7526"/>
                    <a:pt x="7598" y="7454"/>
                    <a:pt x="7693" y="7359"/>
                  </a:cubicBezTo>
                  <a:lnTo>
                    <a:pt x="11265" y="3787"/>
                  </a:lnTo>
                  <a:cubicBezTo>
                    <a:pt x="11765" y="3287"/>
                    <a:pt x="11765" y="2453"/>
                    <a:pt x="11265" y="1953"/>
                  </a:cubicBezTo>
                  <a:lnTo>
                    <a:pt x="11122" y="1810"/>
                  </a:lnTo>
                  <a:cubicBezTo>
                    <a:pt x="11027" y="1715"/>
                    <a:pt x="10908" y="1667"/>
                    <a:pt x="10765" y="1667"/>
                  </a:cubicBezTo>
                  <a:cubicBezTo>
                    <a:pt x="10765" y="1524"/>
                    <a:pt x="10717" y="1405"/>
                    <a:pt x="10598" y="1310"/>
                  </a:cubicBezTo>
                  <a:lnTo>
                    <a:pt x="9693" y="381"/>
                  </a:lnTo>
                  <a:cubicBezTo>
                    <a:pt x="9431" y="143"/>
                    <a:pt x="9122" y="0"/>
                    <a:pt x="87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6824;p73">
              <a:extLst>
                <a:ext uri="{FF2B5EF4-FFF2-40B4-BE49-F238E27FC236}">
                  <a16:creationId xmlns:a16="http://schemas.microsoft.com/office/drawing/2014/main" id="{B6F0DE39-AAF8-2E40-AAA5-C7ED7ABD2D76}"/>
                </a:ext>
              </a:extLst>
            </p:cNvPr>
            <p:cNvSpPr/>
            <p:nvPr/>
          </p:nvSpPr>
          <p:spPr>
            <a:xfrm>
              <a:off x="4874275" y="3906865"/>
              <a:ext cx="283617" cy="281540"/>
            </a:xfrm>
            <a:custGeom>
              <a:avLst/>
              <a:gdLst/>
              <a:ahLst/>
              <a:cxnLst/>
              <a:rect l="l" t="t" r="r" b="b"/>
              <a:pathLst>
                <a:path w="9693" h="9622" extrusionOk="0">
                  <a:moveTo>
                    <a:pt x="8359" y="0"/>
                  </a:moveTo>
                  <a:lnTo>
                    <a:pt x="3906" y="3572"/>
                  </a:lnTo>
                  <a:lnTo>
                    <a:pt x="0" y="8383"/>
                  </a:lnTo>
                  <a:lnTo>
                    <a:pt x="1048" y="9407"/>
                  </a:lnTo>
                  <a:cubicBezTo>
                    <a:pt x="1191" y="9550"/>
                    <a:pt x="1376" y="9621"/>
                    <a:pt x="1560" y="9621"/>
                  </a:cubicBezTo>
                  <a:cubicBezTo>
                    <a:pt x="1745" y="9621"/>
                    <a:pt x="1929" y="9550"/>
                    <a:pt x="2072" y="9407"/>
                  </a:cubicBezTo>
                  <a:lnTo>
                    <a:pt x="9407" y="2072"/>
                  </a:lnTo>
                  <a:cubicBezTo>
                    <a:pt x="9693" y="1786"/>
                    <a:pt x="9693" y="1334"/>
                    <a:pt x="9407" y="1048"/>
                  </a:cubicBezTo>
                  <a:lnTo>
                    <a:pt x="8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825;p73">
              <a:extLst>
                <a:ext uri="{FF2B5EF4-FFF2-40B4-BE49-F238E27FC236}">
                  <a16:creationId xmlns:a16="http://schemas.microsoft.com/office/drawing/2014/main" id="{7902D49C-0D9C-4B45-926B-E39CAA89C7F0}"/>
                </a:ext>
              </a:extLst>
            </p:cNvPr>
            <p:cNvSpPr/>
            <p:nvPr/>
          </p:nvSpPr>
          <p:spPr>
            <a:xfrm>
              <a:off x="4887500" y="3920090"/>
              <a:ext cx="270392" cy="268314"/>
            </a:xfrm>
            <a:custGeom>
              <a:avLst/>
              <a:gdLst/>
              <a:ahLst/>
              <a:cxnLst/>
              <a:rect l="l" t="t" r="r" b="b"/>
              <a:pathLst>
                <a:path w="9241" h="9170" extrusionOk="0">
                  <a:moveTo>
                    <a:pt x="8360" y="1"/>
                  </a:moveTo>
                  <a:lnTo>
                    <a:pt x="8360" y="1"/>
                  </a:lnTo>
                  <a:cubicBezTo>
                    <a:pt x="8646" y="286"/>
                    <a:pt x="8646" y="739"/>
                    <a:pt x="8360" y="1025"/>
                  </a:cubicBezTo>
                  <a:lnTo>
                    <a:pt x="1025" y="8359"/>
                  </a:lnTo>
                  <a:cubicBezTo>
                    <a:pt x="882" y="8502"/>
                    <a:pt x="697" y="8574"/>
                    <a:pt x="513" y="8574"/>
                  </a:cubicBezTo>
                  <a:cubicBezTo>
                    <a:pt x="328" y="8574"/>
                    <a:pt x="144" y="8502"/>
                    <a:pt x="1" y="8359"/>
                  </a:cubicBezTo>
                  <a:lnTo>
                    <a:pt x="1" y="8359"/>
                  </a:lnTo>
                  <a:lnTo>
                    <a:pt x="596" y="8955"/>
                  </a:lnTo>
                  <a:cubicBezTo>
                    <a:pt x="739" y="9098"/>
                    <a:pt x="924" y="9169"/>
                    <a:pt x="1108" y="9169"/>
                  </a:cubicBezTo>
                  <a:cubicBezTo>
                    <a:pt x="1293" y="9169"/>
                    <a:pt x="1477" y="9098"/>
                    <a:pt x="1620" y="8955"/>
                  </a:cubicBezTo>
                  <a:lnTo>
                    <a:pt x="8955" y="1620"/>
                  </a:lnTo>
                  <a:cubicBezTo>
                    <a:pt x="9241" y="1334"/>
                    <a:pt x="9241" y="882"/>
                    <a:pt x="8955" y="596"/>
                  </a:cubicBezTo>
                  <a:lnTo>
                    <a:pt x="8360" y="1"/>
                  </a:ln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826;p73">
              <a:extLst>
                <a:ext uri="{FF2B5EF4-FFF2-40B4-BE49-F238E27FC236}">
                  <a16:creationId xmlns:a16="http://schemas.microsoft.com/office/drawing/2014/main" id="{D9E14006-40EC-944B-AC2B-271F983384C0}"/>
                </a:ext>
              </a:extLst>
            </p:cNvPr>
            <p:cNvSpPr/>
            <p:nvPr/>
          </p:nvSpPr>
          <p:spPr>
            <a:xfrm>
              <a:off x="4850576" y="3885243"/>
              <a:ext cx="268314" cy="266910"/>
            </a:xfrm>
            <a:custGeom>
              <a:avLst/>
              <a:gdLst/>
              <a:ahLst/>
              <a:cxnLst/>
              <a:rect l="l" t="t" r="r" b="b"/>
              <a:pathLst>
                <a:path w="9170" h="9122" extrusionOk="0">
                  <a:moveTo>
                    <a:pt x="8133" y="1"/>
                  </a:moveTo>
                  <a:cubicBezTo>
                    <a:pt x="7949" y="1"/>
                    <a:pt x="7764" y="72"/>
                    <a:pt x="7621" y="215"/>
                  </a:cubicBezTo>
                  <a:lnTo>
                    <a:pt x="287" y="7550"/>
                  </a:lnTo>
                  <a:cubicBezTo>
                    <a:pt x="1" y="7836"/>
                    <a:pt x="1" y="8288"/>
                    <a:pt x="287" y="8574"/>
                  </a:cubicBezTo>
                  <a:lnTo>
                    <a:pt x="810" y="9122"/>
                  </a:lnTo>
                  <a:lnTo>
                    <a:pt x="9169" y="739"/>
                  </a:lnTo>
                  <a:lnTo>
                    <a:pt x="8645" y="215"/>
                  </a:lnTo>
                  <a:cubicBezTo>
                    <a:pt x="8503" y="72"/>
                    <a:pt x="8318" y="1"/>
                    <a:pt x="8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827;p73">
              <a:extLst>
                <a:ext uri="{FF2B5EF4-FFF2-40B4-BE49-F238E27FC236}">
                  <a16:creationId xmlns:a16="http://schemas.microsoft.com/office/drawing/2014/main" id="{6D76BF6F-8970-8B4E-9E3B-F61774D49A30}"/>
                </a:ext>
              </a:extLst>
            </p:cNvPr>
            <p:cNvSpPr/>
            <p:nvPr/>
          </p:nvSpPr>
          <p:spPr>
            <a:xfrm>
              <a:off x="4973229" y="4076625"/>
              <a:ext cx="36253" cy="32274"/>
            </a:xfrm>
            <a:custGeom>
              <a:avLst/>
              <a:gdLst/>
              <a:ahLst/>
              <a:cxnLst/>
              <a:rect l="l" t="t" r="r" b="b"/>
              <a:pathLst>
                <a:path w="1239" h="1103" extrusionOk="0">
                  <a:moveTo>
                    <a:pt x="720" y="1"/>
                  </a:moveTo>
                  <a:cubicBezTo>
                    <a:pt x="563" y="1"/>
                    <a:pt x="394" y="67"/>
                    <a:pt x="262" y="199"/>
                  </a:cubicBezTo>
                  <a:cubicBezTo>
                    <a:pt x="24" y="437"/>
                    <a:pt x="0" y="795"/>
                    <a:pt x="191" y="985"/>
                  </a:cubicBezTo>
                  <a:cubicBezTo>
                    <a:pt x="270" y="1065"/>
                    <a:pt x="375" y="1103"/>
                    <a:pt x="487" y="1103"/>
                  </a:cubicBezTo>
                  <a:cubicBezTo>
                    <a:pt x="643" y="1103"/>
                    <a:pt x="814" y="1029"/>
                    <a:pt x="953" y="890"/>
                  </a:cubicBezTo>
                  <a:cubicBezTo>
                    <a:pt x="1191" y="652"/>
                    <a:pt x="1238" y="318"/>
                    <a:pt x="1048" y="128"/>
                  </a:cubicBezTo>
                  <a:cubicBezTo>
                    <a:pt x="963" y="43"/>
                    <a:pt x="846" y="1"/>
                    <a:pt x="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828;p73">
              <a:extLst>
                <a:ext uri="{FF2B5EF4-FFF2-40B4-BE49-F238E27FC236}">
                  <a16:creationId xmlns:a16="http://schemas.microsoft.com/office/drawing/2014/main" id="{81B108FC-E4A4-DA47-B826-FBA31A25B37B}"/>
                </a:ext>
              </a:extLst>
            </p:cNvPr>
            <p:cNvSpPr/>
            <p:nvPr/>
          </p:nvSpPr>
          <p:spPr>
            <a:xfrm>
              <a:off x="5041490" y="4007925"/>
              <a:ext cx="36985" cy="32274"/>
            </a:xfrm>
            <a:custGeom>
              <a:avLst/>
              <a:gdLst/>
              <a:ahLst/>
              <a:cxnLst/>
              <a:rect l="l" t="t" r="r" b="b"/>
              <a:pathLst>
                <a:path w="1264" h="1103" extrusionOk="0">
                  <a:moveTo>
                    <a:pt x="768" y="1"/>
                  </a:moveTo>
                  <a:cubicBezTo>
                    <a:pt x="605" y="1"/>
                    <a:pt x="425" y="75"/>
                    <a:pt x="287" y="213"/>
                  </a:cubicBezTo>
                  <a:cubicBezTo>
                    <a:pt x="49" y="452"/>
                    <a:pt x="1" y="785"/>
                    <a:pt x="191" y="976"/>
                  </a:cubicBezTo>
                  <a:cubicBezTo>
                    <a:pt x="276" y="1060"/>
                    <a:pt x="394" y="1103"/>
                    <a:pt x="519" y="1103"/>
                  </a:cubicBezTo>
                  <a:cubicBezTo>
                    <a:pt x="676" y="1103"/>
                    <a:pt x="845" y="1036"/>
                    <a:pt x="977" y="904"/>
                  </a:cubicBezTo>
                  <a:cubicBezTo>
                    <a:pt x="1215" y="666"/>
                    <a:pt x="1263" y="309"/>
                    <a:pt x="1073" y="118"/>
                  </a:cubicBezTo>
                  <a:cubicBezTo>
                    <a:pt x="993" y="39"/>
                    <a:pt x="884" y="1"/>
                    <a:pt x="7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829;p73">
              <a:extLst>
                <a:ext uri="{FF2B5EF4-FFF2-40B4-BE49-F238E27FC236}">
                  <a16:creationId xmlns:a16="http://schemas.microsoft.com/office/drawing/2014/main" id="{3DD3C0CC-FAC3-C743-8ABC-F4B74AD80849}"/>
                </a:ext>
              </a:extLst>
            </p:cNvPr>
            <p:cNvSpPr/>
            <p:nvPr/>
          </p:nvSpPr>
          <p:spPr>
            <a:xfrm>
              <a:off x="5039412" y="3928985"/>
              <a:ext cx="123360" cy="147909"/>
            </a:xfrm>
            <a:custGeom>
              <a:avLst/>
              <a:gdLst/>
              <a:ahLst/>
              <a:cxnLst/>
              <a:rect l="l" t="t" r="r" b="b"/>
              <a:pathLst>
                <a:path w="4216" h="5055" extrusionOk="0">
                  <a:moveTo>
                    <a:pt x="3623" y="0"/>
                  </a:moveTo>
                  <a:cubicBezTo>
                    <a:pt x="3585" y="0"/>
                    <a:pt x="3549" y="18"/>
                    <a:pt x="3525" y="54"/>
                  </a:cubicBezTo>
                  <a:cubicBezTo>
                    <a:pt x="3454" y="101"/>
                    <a:pt x="3454" y="220"/>
                    <a:pt x="3525" y="268"/>
                  </a:cubicBezTo>
                  <a:lnTo>
                    <a:pt x="3644" y="411"/>
                  </a:lnTo>
                  <a:cubicBezTo>
                    <a:pt x="3882" y="625"/>
                    <a:pt x="3882" y="983"/>
                    <a:pt x="3644" y="1197"/>
                  </a:cubicBezTo>
                  <a:lnTo>
                    <a:pt x="72" y="4793"/>
                  </a:lnTo>
                  <a:cubicBezTo>
                    <a:pt x="0" y="4840"/>
                    <a:pt x="0" y="4936"/>
                    <a:pt x="72" y="5007"/>
                  </a:cubicBezTo>
                  <a:cubicBezTo>
                    <a:pt x="96" y="5031"/>
                    <a:pt x="143" y="5055"/>
                    <a:pt x="167" y="5055"/>
                  </a:cubicBezTo>
                  <a:cubicBezTo>
                    <a:pt x="215" y="5055"/>
                    <a:pt x="262" y="5031"/>
                    <a:pt x="286" y="5007"/>
                  </a:cubicBezTo>
                  <a:lnTo>
                    <a:pt x="3882" y="1435"/>
                  </a:lnTo>
                  <a:cubicBezTo>
                    <a:pt x="4216" y="1078"/>
                    <a:pt x="4216" y="530"/>
                    <a:pt x="3882" y="197"/>
                  </a:cubicBezTo>
                  <a:lnTo>
                    <a:pt x="3739" y="54"/>
                  </a:lnTo>
                  <a:cubicBezTo>
                    <a:pt x="3704" y="18"/>
                    <a:pt x="3662" y="0"/>
                    <a:pt x="3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830;p73">
              <a:extLst>
                <a:ext uri="{FF2B5EF4-FFF2-40B4-BE49-F238E27FC236}">
                  <a16:creationId xmlns:a16="http://schemas.microsoft.com/office/drawing/2014/main" id="{01229FAD-E8BD-1142-B5EF-7FECF1A66295}"/>
                </a:ext>
              </a:extLst>
            </p:cNvPr>
            <p:cNvSpPr/>
            <p:nvPr/>
          </p:nvSpPr>
          <p:spPr>
            <a:xfrm>
              <a:off x="4845017" y="3880386"/>
              <a:ext cx="289908" cy="312877"/>
            </a:xfrm>
            <a:custGeom>
              <a:avLst/>
              <a:gdLst/>
              <a:ahLst/>
              <a:cxnLst/>
              <a:rect l="l" t="t" r="r" b="b"/>
              <a:pathLst>
                <a:path w="9908" h="10693" extrusionOk="0">
                  <a:moveTo>
                    <a:pt x="8311" y="0"/>
                  </a:moveTo>
                  <a:cubicBezTo>
                    <a:pt x="8073" y="0"/>
                    <a:pt x="7859" y="95"/>
                    <a:pt x="7692" y="262"/>
                  </a:cubicBezTo>
                  <a:lnTo>
                    <a:pt x="357" y="7597"/>
                  </a:lnTo>
                  <a:cubicBezTo>
                    <a:pt x="0" y="7954"/>
                    <a:pt x="0" y="8502"/>
                    <a:pt x="357" y="8835"/>
                  </a:cubicBezTo>
                  <a:lnTo>
                    <a:pt x="1929" y="10431"/>
                  </a:lnTo>
                  <a:cubicBezTo>
                    <a:pt x="2096" y="10598"/>
                    <a:pt x="2310" y="10693"/>
                    <a:pt x="2548" y="10693"/>
                  </a:cubicBezTo>
                  <a:cubicBezTo>
                    <a:pt x="2787" y="10693"/>
                    <a:pt x="3001" y="10598"/>
                    <a:pt x="3168" y="10431"/>
                  </a:cubicBezTo>
                  <a:lnTo>
                    <a:pt x="6406" y="7192"/>
                  </a:lnTo>
                  <a:cubicBezTo>
                    <a:pt x="6478" y="7121"/>
                    <a:pt x="6478" y="7025"/>
                    <a:pt x="6406" y="6954"/>
                  </a:cubicBezTo>
                  <a:cubicBezTo>
                    <a:pt x="6383" y="6930"/>
                    <a:pt x="6347" y="6918"/>
                    <a:pt x="6308" y="6918"/>
                  </a:cubicBezTo>
                  <a:cubicBezTo>
                    <a:pt x="6269" y="6918"/>
                    <a:pt x="6228" y="6930"/>
                    <a:pt x="6192" y="6954"/>
                  </a:cubicBezTo>
                  <a:lnTo>
                    <a:pt x="2953" y="10216"/>
                  </a:lnTo>
                  <a:cubicBezTo>
                    <a:pt x="2858" y="10312"/>
                    <a:pt x="2715" y="10383"/>
                    <a:pt x="2548" y="10383"/>
                  </a:cubicBezTo>
                  <a:cubicBezTo>
                    <a:pt x="2405" y="10383"/>
                    <a:pt x="2263" y="10312"/>
                    <a:pt x="2167" y="10216"/>
                  </a:cubicBezTo>
                  <a:lnTo>
                    <a:pt x="1239" y="9288"/>
                  </a:lnTo>
                  <a:lnTo>
                    <a:pt x="2263" y="8240"/>
                  </a:lnTo>
                  <a:cubicBezTo>
                    <a:pt x="2334" y="8168"/>
                    <a:pt x="2334" y="8073"/>
                    <a:pt x="2263" y="8026"/>
                  </a:cubicBezTo>
                  <a:cubicBezTo>
                    <a:pt x="2239" y="7990"/>
                    <a:pt x="2197" y="7972"/>
                    <a:pt x="2155" y="7972"/>
                  </a:cubicBezTo>
                  <a:cubicBezTo>
                    <a:pt x="2114" y="7972"/>
                    <a:pt x="2072" y="7990"/>
                    <a:pt x="2048" y="8026"/>
                  </a:cubicBezTo>
                  <a:lnTo>
                    <a:pt x="1000" y="9050"/>
                  </a:lnTo>
                  <a:lnTo>
                    <a:pt x="572" y="8621"/>
                  </a:lnTo>
                  <a:cubicBezTo>
                    <a:pt x="357" y="8407"/>
                    <a:pt x="357" y="8049"/>
                    <a:pt x="572" y="7835"/>
                  </a:cubicBezTo>
                  <a:lnTo>
                    <a:pt x="596" y="7811"/>
                  </a:lnTo>
                  <a:lnTo>
                    <a:pt x="1024" y="8240"/>
                  </a:lnTo>
                  <a:cubicBezTo>
                    <a:pt x="1072" y="8264"/>
                    <a:pt x="1096" y="8288"/>
                    <a:pt x="1143" y="8288"/>
                  </a:cubicBezTo>
                  <a:cubicBezTo>
                    <a:pt x="1191" y="8288"/>
                    <a:pt x="1215" y="8264"/>
                    <a:pt x="1262" y="8240"/>
                  </a:cubicBezTo>
                  <a:cubicBezTo>
                    <a:pt x="1310" y="8168"/>
                    <a:pt x="1310" y="8073"/>
                    <a:pt x="1262" y="8002"/>
                  </a:cubicBezTo>
                  <a:lnTo>
                    <a:pt x="834" y="7573"/>
                  </a:lnTo>
                  <a:lnTo>
                    <a:pt x="1191" y="7216"/>
                  </a:lnTo>
                  <a:lnTo>
                    <a:pt x="1453" y="7478"/>
                  </a:lnTo>
                  <a:cubicBezTo>
                    <a:pt x="1477" y="7502"/>
                    <a:pt x="1524" y="7525"/>
                    <a:pt x="1572" y="7525"/>
                  </a:cubicBezTo>
                  <a:cubicBezTo>
                    <a:pt x="1596" y="7525"/>
                    <a:pt x="1643" y="7502"/>
                    <a:pt x="1667" y="7478"/>
                  </a:cubicBezTo>
                  <a:cubicBezTo>
                    <a:pt x="1739" y="7406"/>
                    <a:pt x="1739" y="7311"/>
                    <a:pt x="1667" y="7264"/>
                  </a:cubicBezTo>
                  <a:lnTo>
                    <a:pt x="1405" y="7002"/>
                  </a:lnTo>
                  <a:lnTo>
                    <a:pt x="1786" y="6621"/>
                  </a:lnTo>
                  <a:lnTo>
                    <a:pt x="2048" y="6882"/>
                  </a:lnTo>
                  <a:cubicBezTo>
                    <a:pt x="2072" y="6906"/>
                    <a:pt x="2120" y="6930"/>
                    <a:pt x="2144" y="6930"/>
                  </a:cubicBezTo>
                  <a:cubicBezTo>
                    <a:pt x="2191" y="6930"/>
                    <a:pt x="2239" y="6906"/>
                    <a:pt x="2263" y="6882"/>
                  </a:cubicBezTo>
                  <a:cubicBezTo>
                    <a:pt x="2334" y="6835"/>
                    <a:pt x="2334" y="6716"/>
                    <a:pt x="2263" y="6668"/>
                  </a:cubicBezTo>
                  <a:lnTo>
                    <a:pt x="2001" y="6406"/>
                  </a:lnTo>
                  <a:lnTo>
                    <a:pt x="2358" y="6025"/>
                  </a:lnTo>
                  <a:lnTo>
                    <a:pt x="2644" y="6287"/>
                  </a:lnTo>
                  <a:cubicBezTo>
                    <a:pt x="2667" y="6335"/>
                    <a:pt x="2715" y="6335"/>
                    <a:pt x="2739" y="6335"/>
                  </a:cubicBezTo>
                  <a:cubicBezTo>
                    <a:pt x="2787" y="6335"/>
                    <a:pt x="2834" y="6335"/>
                    <a:pt x="2858" y="6287"/>
                  </a:cubicBezTo>
                  <a:cubicBezTo>
                    <a:pt x="2906" y="6239"/>
                    <a:pt x="2906" y="6144"/>
                    <a:pt x="2858" y="6073"/>
                  </a:cubicBezTo>
                  <a:lnTo>
                    <a:pt x="2596" y="5811"/>
                  </a:lnTo>
                  <a:lnTo>
                    <a:pt x="2953" y="5454"/>
                  </a:lnTo>
                  <a:lnTo>
                    <a:pt x="3382" y="5882"/>
                  </a:lnTo>
                  <a:cubicBezTo>
                    <a:pt x="3430" y="5906"/>
                    <a:pt x="3453" y="5930"/>
                    <a:pt x="3501" y="5930"/>
                  </a:cubicBezTo>
                  <a:cubicBezTo>
                    <a:pt x="3549" y="5930"/>
                    <a:pt x="3572" y="5906"/>
                    <a:pt x="3620" y="5882"/>
                  </a:cubicBezTo>
                  <a:cubicBezTo>
                    <a:pt x="3668" y="5811"/>
                    <a:pt x="3668" y="5716"/>
                    <a:pt x="3620" y="5644"/>
                  </a:cubicBezTo>
                  <a:lnTo>
                    <a:pt x="3168" y="5215"/>
                  </a:lnTo>
                  <a:lnTo>
                    <a:pt x="3549" y="4858"/>
                  </a:lnTo>
                  <a:lnTo>
                    <a:pt x="3811" y="5120"/>
                  </a:lnTo>
                  <a:cubicBezTo>
                    <a:pt x="3834" y="5144"/>
                    <a:pt x="3882" y="5168"/>
                    <a:pt x="3930" y="5168"/>
                  </a:cubicBezTo>
                  <a:cubicBezTo>
                    <a:pt x="3953" y="5168"/>
                    <a:pt x="4001" y="5144"/>
                    <a:pt x="4025" y="5120"/>
                  </a:cubicBezTo>
                  <a:cubicBezTo>
                    <a:pt x="4096" y="5049"/>
                    <a:pt x="4096" y="4954"/>
                    <a:pt x="4025" y="4906"/>
                  </a:cubicBezTo>
                  <a:lnTo>
                    <a:pt x="3763" y="4644"/>
                  </a:lnTo>
                  <a:lnTo>
                    <a:pt x="4144" y="4263"/>
                  </a:lnTo>
                  <a:lnTo>
                    <a:pt x="4406" y="4525"/>
                  </a:lnTo>
                  <a:cubicBezTo>
                    <a:pt x="4430" y="4572"/>
                    <a:pt x="4477" y="4572"/>
                    <a:pt x="4501" y="4572"/>
                  </a:cubicBezTo>
                  <a:cubicBezTo>
                    <a:pt x="4549" y="4572"/>
                    <a:pt x="4596" y="4572"/>
                    <a:pt x="4620" y="4525"/>
                  </a:cubicBezTo>
                  <a:cubicBezTo>
                    <a:pt x="4692" y="4477"/>
                    <a:pt x="4692" y="4382"/>
                    <a:pt x="4620" y="4311"/>
                  </a:cubicBezTo>
                  <a:lnTo>
                    <a:pt x="4358" y="4049"/>
                  </a:lnTo>
                  <a:lnTo>
                    <a:pt x="4715" y="3668"/>
                  </a:lnTo>
                  <a:lnTo>
                    <a:pt x="4977" y="3953"/>
                  </a:lnTo>
                  <a:cubicBezTo>
                    <a:pt x="5025" y="3977"/>
                    <a:pt x="5049" y="3977"/>
                    <a:pt x="5097" y="3977"/>
                  </a:cubicBezTo>
                  <a:cubicBezTo>
                    <a:pt x="5144" y="3977"/>
                    <a:pt x="5168" y="3977"/>
                    <a:pt x="5216" y="3953"/>
                  </a:cubicBezTo>
                  <a:cubicBezTo>
                    <a:pt x="5263" y="3882"/>
                    <a:pt x="5263" y="3787"/>
                    <a:pt x="5216" y="3715"/>
                  </a:cubicBezTo>
                  <a:lnTo>
                    <a:pt x="4954" y="3453"/>
                  </a:lnTo>
                  <a:lnTo>
                    <a:pt x="5311" y="3096"/>
                  </a:lnTo>
                  <a:lnTo>
                    <a:pt x="5573" y="3358"/>
                  </a:lnTo>
                  <a:cubicBezTo>
                    <a:pt x="5597" y="3382"/>
                    <a:pt x="5644" y="3406"/>
                    <a:pt x="5692" y="3406"/>
                  </a:cubicBezTo>
                  <a:cubicBezTo>
                    <a:pt x="5716" y="3406"/>
                    <a:pt x="5763" y="3382"/>
                    <a:pt x="5787" y="3358"/>
                  </a:cubicBezTo>
                  <a:cubicBezTo>
                    <a:pt x="5859" y="3287"/>
                    <a:pt x="5859" y="3191"/>
                    <a:pt x="5787" y="3144"/>
                  </a:cubicBezTo>
                  <a:lnTo>
                    <a:pt x="5525" y="2858"/>
                  </a:lnTo>
                  <a:lnTo>
                    <a:pt x="5906" y="2501"/>
                  </a:lnTo>
                  <a:lnTo>
                    <a:pt x="6335" y="2929"/>
                  </a:lnTo>
                  <a:cubicBezTo>
                    <a:pt x="6359" y="2953"/>
                    <a:pt x="6406" y="2977"/>
                    <a:pt x="6454" y="2977"/>
                  </a:cubicBezTo>
                  <a:cubicBezTo>
                    <a:pt x="6478" y="2977"/>
                    <a:pt x="6525" y="2953"/>
                    <a:pt x="6549" y="2929"/>
                  </a:cubicBezTo>
                  <a:cubicBezTo>
                    <a:pt x="6621" y="2882"/>
                    <a:pt x="6621" y="2763"/>
                    <a:pt x="6549" y="2715"/>
                  </a:cubicBezTo>
                  <a:lnTo>
                    <a:pt x="6121" y="2286"/>
                  </a:lnTo>
                  <a:lnTo>
                    <a:pt x="6478" y="1905"/>
                  </a:lnTo>
                  <a:lnTo>
                    <a:pt x="6764" y="2167"/>
                  </a:lnTo>
                  <a:cubicBezTo>
                    <a:pt x="6787" y="2215"/>
                    <a:pt x="6811" y="2215"/>
                    <a:pt x="6859" y="2215"/>
                  </a:cubicBezTo>
                  <a:cubicBezTo>
                    <a:pt x="6906" y="2215"/>
                    <a:pt x="6954" y="2215"/>
                    <a:pt x="6978" y="2167"/>
                  </a:cubicBezTo>
                  <a:cubicBezTo>
                    <a:pt x="7025" y="2120"/>
                    <a:pt x="7025" y="2024"/>
                    <a:pt x="6978" y="1953"/>
                  </a:cubicBezTo>
                  <a:lnTo>
                    <a:pt x="6716" y="1691"/>
                  </a:lnTo>
                  <a:lnTo>
                    <a:pt x="7073" y="1334"/>
                  </a:lnTo>
                  <a:lnTo>
                    <a:pt x="7335" y="1596"/>
                  </a:lnTo>
                  <a:cubicBezTo>
                    <a:pt x="7383" y="1620"/>
                    <a:pt x="7407" y="1643"/>
                    <a:pt x="7454" y="1643"/>
                  </a:cubicBezTo>
                  <a:cubicBezTo>
                    <a:pt x="7502" y="1643"/>
                    <a:pt x="7526" y="1620"/>
                    <a:pt x="7573" y="1596"/>
                  </a:cubicBezTo>
                  <a:cubicBezTo>
                    <a:pt x="7621" y="1524"/>
                    <a:pt x="7621" y="1429"/>
                    <a:pt x="7573" y="1358"/>
                  </a:cubicBezTo>
                  <a:lnTo>
                    <a:pt x="7287" y="1096"/>
                  </a:lnTo>
                  <a:lnTo>
                    <a:pt x="7668" y="738"/>
                  </a:lnTo>
                  <a:lnTo>
                    <a:pt x="7930" y="1000"/>
                  </a:lnTo>
                  <a:cubicBezTo>
                    <a:pt x="7954" y="1024"/>
                    <a:pt x="8002" y="1048"/>
                    <a:pt x="8050" y="1048"/>
                  </a:cubicBezTo>
                  <a:cubicBezTo>
                    <a:pt x="8073" y="1048"/>
                    <a:pt x="8121" y="1024"/>
                    <a:pt x="8145" y="1000"/>
                  </a:cubicBezTo>
                  <a:cubicBezTo>
                    <a:pt x="8216" y="929"/>
                    <a:pt x="8216" y="834"/>
                    <a:pt x="8145" y="786"/>
                  </a:cubicBezTo>
                  <a:lnTo>
                    <a:pt x="7883" y="524"/>
                  </a:lnTo>
                  <a:lnTo>
                    <a:pt x="7907" y="476"/>
                  </a:lnTo>
                  <a:cubicBezTo>
                    <a:pt x="8026" y="381"/>
                    <a:pt x="8169" y="310"/>
                    <a:pt x="8311" y="310"/>
                  </a:cubicBezTo>
                  <a:cubicBezTo>
                    <a:pt x="8454" y="310"/>
                    <a:pt x="8597" y="381"/>
                    <a:pt x="8716" y="476"/>
                  </a:cubicBezTo>
                  <a:lnTo>
                    <a:pt x="9145" y="905"/>
                  </a:lnTo>
                  <a:lnTo>
                    <a:pt x="2548" y="7502"/>
                  </a:lnTo>
                  <a:cubicBezTo>
                    <a:pt x="2501" y="7573"/>
                    <a:pt x="2501" y="7668"/>
                    <a:pt x="2548" y="7716"/>
                  </a:cubicBezTo>
                  <a:cubicBezTo>
                    <a:pt x="2572" y="7764"/>
                    <a:pt x="2620" y="7764"/>
                    <a:pt x="2667" y="7764"/>
                  </a:cubicBezTo>
                  <a:cubicBezTo>
                    <a:pt x="2691" y="7764"/>
                    <a:pt x="2739" y="7764"/>
                    <a:pt x="2763" y="7716"/>
                  </a:cubicBezTo>
                  <a:lnTo>
                    <a:pt x="9359" y="1143"/>
                  </a:lnTo>
                  <a:lnTo>
                    <a:pt x="9645" y="1405"/>
                  </a:lnTo>
                  <a:cubicBezTo>
                    <a:pt x="9669" y="1441"/>
                    <a:pt x="9705" y="1459"/>
                    <a:pt x="9743" y="1459"/>
                  </a:cubicBezTo>
                  <a:cubicBezTo>
                    <a:pt x="9782" y="1459"/>
                    <a:pt x="9824" y="1441"/>
                    <a:pt x="9859" y="1405"/>
                  </a:cubicBezTo>
                  <a:cubicBezTo>
                    <a:pt x="9907" y="1358"/>
                    <a:pt x="9907" y="1238"/>
                    <a:pt x="9859" y="1191"/>
                  </a:cubicBezTo>
                  <a:lnTo>
                    <a:pt x="8931" y="262"/>
                  </a:lnTo>
                  <a:cubicBezTo>
                    <a:pt x="8764" y="95"/>
                    <a:pt x="8550" y="0"/>
                    <a:pt x="8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831;p73">
              <a:extLst>
                <a:ext uri="{FF2B5EF4-FFF2-40B4-BE49-F238E27FC236}">
                  <a16:creationId xmlns:a16="http://schemas.microsoft.com/office/drawing/2014/main" id="{00071944-9288-244D-BFCC-76389F4F8CDE}"/>
                </a:ext>
              </a:extLst>
            </p:cNvPr>
            <p:cNvSpPr/>
            <p:nvPr/>
          </p:nvSpPr>
          <p:spPr>
            <a:xfrm>
              <a:off x="4978788" y="4066062"/>
              <a:ext cx="15361" cy="14308"/>
            </a:xfrm>
            <a:custGeom>
              <a:avLst/>
              <a:gdLst/>
              <a:ahLst/>
              <a:cxnLst/>
              <a:rect l="l" t="t" r="r" b="b"/>
              <a:pathLst>
                <a:path w="525" h="489" extrusionOk="0">
                  <a:moveTo>
                    <a:pt x="170" y="1"/>
                  </a:moveTo>
                  <a:cubicBezTo>
                    <a:pt x="132" y="1"/>
                    <a:pt x="96" y="13"/>
                    <a:pt x="72" y="36"/>
                  </a:cubicBezTo>
                  <a:cubicBezTo>
                    <a:pt x="1" y="108"/>
                    <a:pt x="1" y="203"/>
                    <a:pt x="72" y="251"/>
                  </a:cubicBezTo>
                  <a:lnTo>
                    <a:pt x="239" y="441"/>
                  </a:lnTo>
                  <a:cubicBezTo>
                    <a:pt x="263" y="465"/>
                    <a:pt x="310" y="489"/>
                    <a:pt x="358" y="489"/>
                  </a:cubicBezTo>
                  <a:cubicBezTo>
                    <a:pt x="382" y="489"/>
                    <a:pt x="429" y="465"/>
                    <a:pt x="453" y="441"/>
                  </a:cubicBezTo>
                  <a:cubicBezTo>
                    <a:pt x="525" y="370"/>
                    <a:pt x="525" y="275"/>
                    <a:pt x="453" y="227"/>
                  </a:cubicBezTo>
                  <a:lnTo>
                    <a:pt x="286" y="36"/>
                  </a:lnTo>
                  <a:cubicBezTo>
                    <a:pt x="251" y="13"/>
                    <a:pt x="209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832;p73">
              <a:extLst>
                <a:ext uri="{FF2B5EF4-FFF2-40B4-BE49-F238E27FC236}">
                  <a16:creationId xmlns:a16="http://schemas.microsoft.com/office/drawing/2014/main" id="{733D616B-AEC8-644E-B8A0-8F20157E057C}"/>
                </a:ext>
              </a:extLst>
            </p:cNvPr>
            <p:cNvSpPr/>
            <p:nvPr/>
          </p:nvSpPr>
          <p:spPr>
            <a:xfrm>
              <a:off x="5032449" y="4011904"/>
              <a:ext cx="15361" cy="14133"/>
            </a:xfrm>
            <a:custGeom>
              <a:avLst/>
              <a:gdLst/>
              <a:ahLst/>
              <a:cxnLst/>
              <a:rect l="l" t="t" r="r" b="b"/>
              <a:pathLst>
                <a:path w="525" h="483" extrusionOk="0">
                  <a:moveTo>
                    <a:pt x="179" y="0"/>
                  </a:moveTo>
                  <a:cubicBezTo>
                    <a:pt x="137" y="0"/>
                    <a:pt x="96" y="18"/>
                    <a:pt x="72" y="54"/>
                  </a:cubicBezTo>
                  <a:cubicBezTo>
                    <a:pt x="0" y="101"/>
                    <a:pt x="0" y="220"/>
                    <a:pt x="72" y="268"/>
                  </a:cubicBezTo>
                  <a:lnTo>
                    <a:pt x="238" y="459"/>
                  </a:lnTo>
                  <a:cubicBezTo>
                    <a:pt x="286" y="482"/>
                    <a:pt x="310" y="482"/>
                    <a:pt x="358" y="482"/>
                  </a:cubicBezTo>
                  <a:cubicBezTo>
                    <a:pt x="405" y="482"/>
                    <a:pt x="429" y="482"/>
                    <a:pt x="477" y="459"/>
                  </a:cubicBezTo>
                  <a:cubicBezTo>
                    <a:pt x="524" y="387"/>
                    <a:pt x="524" y="292"/>
                    <a:pt x="477" y="220"/>
                  </a:cubicBezTo>
                  <a:lnTo>
                    <a:pt x="286" y="54"/>
                  </a:lnTo>
                  <a:cubicBezTo>
                    <a:pt x="262" y="18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833;p73">
              <a:extLst>
                <a:ext uri="{FF2B5EF4-FFF2-40B4-BE49-F238E27FC236}">
                  <a16:creationId xmlns:a16="http://schemas.microsoft.com/office/drawing/2014/main" id="{9D35CC09-30C4-3D49-A569-10ECB3A7E3C2}"/>
                </a:ext>
              </a:extLst>
            </p:cNvPr>
            <p:cNvSpPr/>
            <p:nvPr/>
          </p:nvSpPr>
          <p:spPr>
            <a:xfrm>
              <a:off x="5003863" y="4037008"/>
              <a:ext cx="23730" cy="23174"/>
            </a:xfrm>
            <a:custGeom>
              <a:avLst/>
              <a:gdLst/>
              <a:ahLst/>
              <a:cxnLst/>
              <a:rect l="l" t="t" r="r" b="b"/>
              <a:pathLst>
                <a:path w="811" h="792" extrusionOk="0">
                  <a:moveTo>
                    <a:pt x="673" y="1"/>
                  </a:moveTo>
                  <a:cubicBezTo>
                    <a:pt x="663" y="1"/>
                    <a:pt x="653" y="2"/>
                    <a:pt x="644" y="5"/>
                  </a:cubicBezTo>
                  <a:cubicBezTo>
                    <a:pt x="549" y="5"/>
                    <a:pt x="477" y="77"/>
                    <a:pt x="501" y="172"/>
                  </a:cubicBezTo>
                  <a:cubicBezTo>
                    <a:pt x="501" y="244"/>
                    <a:pt x="477" y="339"/>
                    <a:pt x="406" y="386"/>
                  </a:cubicBezTo>
                  <a:cubicBezTo>
                    <a:pt x="358" y="458"/>
                    <a:pt x="263" y="482"/>
                    <a:pt x="168" y="482"/>
                  </a:cubicBezTo>
                  <a:cubicBezTo>
                    <a:pt x="96" y="482"/>
                    <a:pt x="25" y="529"/>
                    <a:pt x="1" y="625"/>
                  </a:cubicBezTo>
                  <a:cubicBezTo>
                    <a:pt x="1" y="720"/>
                    <a:pt x="72" y="791"/>
                    <a:pt x="144" y="791"/>
                  </a:cubicBezTo>
                  <a:lnTo>
                    <a:pt x="191" y="791"/>
                  </a:lnTo>
                  <a:cubicBezTo>
                    <a:pt x="358" y="791"/>
                    <a:pt x="525" y="720"/>
                    <a:pt x="620" y="625"/>
                  </a:cubicBezTo>
                  <a:cubicBezTo>
                    <a:pt x="763" y="482"/>
                    <a:pt x="811" y="315"/>
                    <a:pt x="811" y="148"/>
                  </a:cubicBezTo>
                  <a:cubicBezTo>
                    <a:pt x="811" y="66"/>
                    <a:pt x="739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12" name="Google Shape;1612;p40"/>
          <p:cNvSpPr/>
          <p:nvPr/>
        </p:nvSpPr>
        <p:spPr>
          <a:xfrm flipH="1">
            <a:off x="5974340" y="2931595"/>
            <a:ext cx="4921187" cy="524793"/>
          </a:xfrm>
          <a:custGeom>
            <a:avLst/>
            <a:gdLst/>
            <a:ahLst/>
            <a:cxnLst/>
            <a:rect l="l" t="t" r="r" b="b"/>
            <a:pathLst>
              <a:path w="31235" h="6987" extrusionOk="0">
                <a:moveTo>
                  <a:pt x="1" y="0"/>
                </a:moveTo>
                <a:lnTo>
                  <a:pt x="1908" y="3488"/>
                </a:lnTo>
                <a:lnTo>
                  <a:pt x="1090" y="6986"/>
                </a:lnTo>
                <a:lnTo>
                  <a:pt x="31235" y="6986"/>
                </a:lnTo>
                <a:lnTo>
                  <a:pt x="29742" y="3357"/>
                </a:lnTo>
                <a:lnTo>
                  <a:pt x="30646" y="1722"/>
                </a:lnTo>
                <a:lnTo>
                  <a:pt x="30101" y="0"/>
                </a:lnTo>
                <a:close/>
              </a:path>
            </a:pathLst>
          </a:custGeom>
          <a:solidFill>
            <a:srgbClr val="00B050">
              <a:alpha val="86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13" name="Google Shape;1613;p40"/>
          <p:cNvSpPr/>
          <p:nvPr/>
        </p:nvSpPr>
        <p:spPr>
          <a:xfrm>
            <a:off x="1220682" y="1719378"/>
            <a:ext cx="4942063" cy="524793"/>
          </a:xfrm>
          <a:custGeom>
            <a:avLst/>
            <a:gdLst/>
            <a:ahLst/>
            <a:cxnLst/>
            <a:rect l="l" t="t" r="r" b="b"/>
            <a:pathLst>
              <a:path w="31235" h="6987" extrusionOk="0">
                <a:moveTo>
                  <a:pt x="1" y="0"/>
                </a:moveTo>
                <a:lnTo>
                  <a:pt x="1908" y="3488"/>
                </a:lnTo>
                <a:lnTo>
                  <a:pt x="1090" y="6986"/>
                </a:lnTo>
                <a:lnTo>
                  <a:pt x="31235" y="6986"/>
                </a:lnTo>
                <a:lnTo>
                  <a:pt x="29742" y="3357"/>
                </a:lnTo>
                <a:lnTo>
                  <a:pt x="30646" y="1722"/>
                </a:lnTo>
                <a:lnTo>
                  <a:pt x="3010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15" name="Google Shape;1615;p40"/>
          <p:cNvGrpSpPr/>
          <p:nvPr/>
        </p:nvGrpSpPr>
        <p:grpSpPr>
          <a:xfrm>
            <a:off x="745177" y="1458154"/>
            <a:ext cx="1396633" cy="1521567"/>
            <a:chOff x="7280928" y="248078"/>
            <a:chExt cx="1047475" cy="1141175"/>
          </a:xfrm>
        </p:grpSpPr>
        <p:sp>
          <p:nvSpPr>
            <p:cNvPr id="1616" name="Google Shape;1616;p40"/>
            <p:cNvSpPr/>
            <p:nvPr/>
          </p:nvSpPr>
          <p:spPr>
            <a:xfrm>
              <a:off x="7280928" y="248078"/>
              <a:ext cx="1047475" cy="1141175"/>
            </a:xfrm>
            <a:custGeom>
              <a:avLst/>
              <a:gdLst/>
              <a:ahLst/>
              <a:cxnLst/>
              <a:rect l="l" t="t" r="r" b="b"/>
              <a:pathLst>
                <a:path w="41899" h="45647" extrusionOk="0">
                  <a:moveTo>
                    <a:pt x="6024" y="1"/>
                  </a:moveTo>
                  <a:cubicBezTo>
                    <a:pt x="5681" y="1"/>
                    <a:pt x="5338" y="50"/>
                    <a:pt x="4996" y="123"/>
                  </a:cubicBezTo>
                  <a:cubicBezTo>
                    <a:pt x="3869" y="368"/>
                    <a:pt x="2988" y="1078"/>
                    <a:pt x="2498" y="2107"/>
                  </a:cubicBezTo>
                  <a:cubicBezTo>
                    <a:pt x="1567" y="4090"/>
                    <a:pt x="2449" y="7029"/>
                    <a:pt x="3526" y="9453"/>
                  </a:cubicBezTo>
                  <a:cubicBezTo>
                    <a:pt x="1494" y="13543"/>
                    <a:pt x="1518" y="18905"/>
                    <a:pt x="1567" y="24562"/>
                  </a:cubicBezTo>
                  <a:cubicBezTo>
                    <a:pt x="1567" y="25346"/>
                    <a:pt x="1567" y="26154"/>
                    <a:pt x="1567" y="26986"/>
                  </a:cubicBezTo>
                  <a:cubicBezTo>
                    <a:pt x="1567" y="27868"/>
                    <a:pt x="1592" y="28701"/>
                    <a:pt x="1641" y="29460"/>
                  </a:cubicBezTo>
                  <a:cubicBezTo>
                    <a:pt x="1029" y="30684"/>
                    <a:pt x="0" y="33525"/>
                    <a:pt x="1714" y="36414"/>
                  </a:cubicBezTo>
                  <a:cubicBezTo>
                    <a:pt x="2033" y="36978"/>
                    <a:pt x="2547" y="37394"/>
                    <a:pt x="3134" y="37590"/>
                  </a:cubicBezTo>
                  <a:lnTo>
                    <a:pt x="7738" y="42193"/>
                  </a:lnTo>
                  <a:lnTo>
                    <a:pt x="9428" y="40504"/>
                  </a:lnTo>
                  <a:cubicBezTo>
                    <a:pt x="10971" y="40822"/>
                    <a:pt x="12685" y="40896"/>
                    <a:pt x="14693" y="40896"/>
                  </a:cubicBezTo>
                  <a:cubicBezTo>
                    <a:pt x="14693" y="41434"/>
                    <a:pt x="14644" y="42071"/>
                    <a:pt x="14595" y="42732"/>
                  </a:cubicBezTo>
                  <a:cubicBezTo>
                    <a:pt x="14448" y="44201"/>
                    <a:pt x="15525" y="45499"/>
                    <a:pt x="16995" y="45646"/>
                  </a:cubicBezTo>
                  <a:lnTo>
                    <a:pt x="17240" y="45646"/>
                  </a:lnTo>
                  <a:cubicBezTo>
                    <a:pt x="18611" y="45646"/>
                    <a:pt x="19737" y="44618"/>
                    <a:pt x="19884" y="43246"/>
                  </a:cubicBezTo>
                  <a:cubicBezTo>
                    <a:pt x="19958" y="42365"/>
                    <a:pt x="20007" y="41557"/>
                    <a:pt x="20007" y="40847"/>
                  </a:cubicBezTo>
                  <a:lnTo>
                    <a:pt x="20227" y="40847"/>
                  </a:lnTo>
                  <a:cubicBezTo>
                    <a:pt x="20203" y="41263"/>
                    <a:pt x="20154" y="41704"/>
                    <a:pt x="20056" y="42144"/>
                  </a:cubicBezTo>
                  <a:cubicBezTo>
                    <a:pt x="19884" y="42830"/>
                    <a:pt x="20007" y="43565"/>
                    <a:pt x="20374" y="44152"/>
                  </a:cubicBezTo>
                  <a:cubicBezTo>
                    <a:pt x="20766" y="44765"/>
                    <a:pt x="21354" y="45181"/>
                    <a:pt x="22039" y="45328"/>
                  </a:cubicBezTo>
                  <a:cubicBezTo>
                    <a:pt x="22235" y="45377"/>
                    <a:pt x="22431" y="45401"/>
                    <a:pt x="22627" y="45401"/>
                  </a:cubicBezTo>
                  <a:cubicBezTo>
                    <a:pt x="23876" y="45401"/>
                    <a:pt x="24953" y="44544"/>
                    <a:pt x="25223" y="43344"/>
                  </a:cubicBezTo>
                  <a:cubicBezTo>
                    <a:pt x="25419" y="42463"/>
                    <a:pt x="25516" y="41630"/>
                    <a:pt x="25541" y="40871"/>
                  </a:cubicBezTo>
                  <a:cubicBezTo>
                    <a:pt x="28651" y="40847"/>
                    <a:pt x="31589" y="40504"/>
                    <a:pt x="33695" y="38422"/>
                  </a:cubicBezTo>
                  <a:cubicBezTo>
                    <a:pt x="35483" y="36659"/>
                    <a:pt x="36365" y="34088"/>
                    <a:pt x="36585" y="29729"/>
                  </a:cubicBezTo>
                  <a:cubicBezTo>
                    <a:pt x="40552" y="28358"/>
                    <a:pt x="41899" y="25076"/>
                    <a:pt x="41801" y="22211"/>
                  </a:cubicBezTo>
                  <a:cubicBezTo>
                    <a:pt x="41752" y="20791"/>
                    <a:pt x="40577" y="19665"/>
                    <a:pt x="39156" y="19665"/>
                  </a:cubicBezTo>
                  <a:lnTo>
                    <a:pt x="39058" y="19665"/>
                  </a:lnTo>
                  <a:cubicBezTo>
                    <a:pt x="38054" y="19689"/>
                    <a:pt x="37197" y="20277"/>
                    <a:pt x="36781" y="21134"/>
                  </a:cubicBezTo>
                  <a:cubicBezTo>
                    <a:pt x="36854" y="16824"/>
                    <a:pt x="36781" y="12783"/>
                    <a:pt x="35263" y="9502"/>
                  </a:cubicBezTo>
                  <a:cubicBezTo>
                    <a:pt x="37075" y="5486"/>
                    <a:pt x="36830" y="3282"/>
                    <a:pt x="36291" y="2107"/>
                  </a:cubicBezTo>
                  <a:cubicBezTo>
                    <a:pt x="35801" y="1078"/>
                    <a:pt x="34920" y="368"/>
                    <a:pt x="33793" y="123"/>
                  </a:cubicBezTo>
                  <a:cubicBezTo>
                    <a:pt x="33475" y="50"/>
                    <a:pt x="33132" y="1"/>
                    <a:pt x="32765" y="1"/>
                  </a:cubicBezTo>
                  <a:cubicBezTo>
                    <a:pt x="30488" y="1"/>
                    <a:pt x="28431" y="1617"/>
                    <a:pt x="27010" y="3037"/>
                  </a:cubicBezTo>
                  <a:cubicBezTo>
                    <a:pt x="24831" y="2450"/>
                    <a:pt x="22211" y="2156"/>
                    <a:pt x="19076" y="2156"/>
                  </a:cubicBezTo>
                  <a:cubicBezTo>
                    <a:pt x="16236" y="2156"/>
                    <a:pt x="13836" y="2450"/>
                    <a:pt x="11754" y="3013"/>
                  </a:cubicBezTo>
                  <a:cubicBezTo>
                    <a:pt x="10358" y="1592"/>
                    <a:pt x="8277" y="1"/>
                    <a:pt x="6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40"/>
            <p:cNvSpPr/>
            <p:nvPr/>
          </p:nvSpPr>
          <p:spPr>
            <a:xfrm>
              <a:off x="7357700" y="314400"/>
              <a:ext cx="191650" cy="170275"/>
            </a:xfrm>
            <a:custGeom>
              <a:avLst/>
              <a:gdLst/>
              <a:ahLst/>
              <a:cxnLst/>
              <a:rect l="l" t="t" r="r" b="b"/>
              <a:pathLst>
                <a:path w="7666" h="6811" extrusionOk="0">
                  <a:moveTo>
                    <a:pt x="2796" y="0"/>
                  </a:moveTo>
                  <a:cubicBezTo>
                    <a:pt x="2637" y="0"/>
                    <a:pt x="2481" y="17"/>
                    <a:pt x="2327" y="52"/>
                  </a:cubicBezTo>
                  <a:cubicBezTo>
                    <a:pt x="0" y="566"/>
                    <a:pt x="3159" y="6811"/>
                    <a:pt x="3159" y="6811"/>
                  </a:cubicBezTo>
                  <a:lnTo>
                    <a:pt x="7665" y="3358"/>
                  </a:lnTo>
                  <a:cubicBezTo>
                    <a:pt x="7665" y="3358"/>
                    <a:pt x="5056" y="0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40"/>
            <p:cNvSpPr/>
            <p:nvPr/>
          </p:nvSpPr>
          <p:spPr>
            <a:xfrm>
              <a:off x="7366875" y="303150"/>
              <a:ext cx="198375" cy="199275"/>
            </a:xfrm>
            <a:custGeom>
              <a:avLst/>
              <a:gdLst/>
              <a:ahLst/>
              <a:cxnLst/>
              <a:rect l="l" t="t" r="r" b="b"/>
              <a:pathLst>
                <a:path w="7935" h="7971" extrusionOk="0">
                  <a:moveTo>
                    <a:pt x="2425" y="918"/>
                  </a:moveTo>
                  <a:cubicBezTo>
                    <a:pt x="3894" y="918"/>
                    <a:pt x="5731" y="2681"/>
                    <a:pt x="6637" y="3734"/>
                  </a:cubicBezTo>
                  <a:lnTo>
                    <a:pt x="2964" y="6550"/>
                  </a:lnTo>
                  <a:cubicBezTo>
                    <a:pt x="2156" y="4836"/>
                    <a:pt x="1225" y="2216"/>
                    <a:pt x="1690" y="1261"/>
                  </a:cubicBezTo>
                  <a:cubicBezTo>
                    <a:pt x="1764" y="1090"/>
                    <a:pt x="1886" y="992"/>
                    <a:pt x="2082" y="943"/>
                  </a:cubicBezTo>
                  <a:cubicBezTo>
                    <a:pt x="2180" y="918"/>
                    <a:pt x="2303" y="918"/>
                    <a:pt x="2425" y="918"/>
                  </a:cubicBezTo>
                  <a:close/>
                  <a:moveTo>
                    <a:pt x="2418" y="1"/>
                  </a:moveTo>
                  <a:cubicBezTo>
                    <a:pt x="2231" y="1"/>
                    <a:pt x="2045" y="20"/>
                    <a:pt x="1862" y="61"/>
                  </a:cubicBezTo>
                  <a:cubicBezTo>
                    <a:pt x="1397" y="159"/>
                    <a:pt x="1054" y="428"/>
                    <a:pt x="858" y="869"/>
                  </a:cubicBezTo>
                  <a:cubicBezTo>
                    <a:pt x="1" y="2681"/>
                    <a:pt x="2131" y="6991"/>
                    <a:pt x="2376" y="7456"/>
                  </a:cubicBezTo>
                  <a:lnTo>
                    <a:pt x="2621" y="7971"/>
                  </a:lnTo>
                  <a:lnTo>
                    <a:pt x="7935" y="3881"/>
                  </a:lnTo>
                  <a:lnTo>
                    <a:pt x="7665" y="3538"/>
                  </a:lnTo>
                  <a:cubicBezTo>
                    <a:pt x="7529" y="3379"/>
                    <a:pt x="4893" y="1"/>
                    <a:pt x="2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40"/>
            <p:cNvSpPr/>
            <p:nvPr/>
          </p:nvSpPr>
          <p:spPr>
            <a:xfrm>
              <a:off x="7433000" y="356950"/>
              <a:ext cx="75325" cy="80575"/>
            </a:xfrm>
            <a:custGeom>
              <a:avLst/>
              <a:gdLst/>
              <a:ahLst/>
              <a:cxnLst/>
              <a:rect l="l" t="t" r="r" b="b"/>
              <a:pathLst>
                <a:path w="3013" h="3223" extrusionOk="0">
                  <a:moveTo>
                    <a:pt x="570" y="0"/>
                  </a:moveTo>
                  <a:cubicBezTo>
                    <a:pt x="457" y="0"/>
                    <a:pt x="342" y="38"/>
                    <a:pt x="245" y="113"/>
                  </a:cubicBezTo>
                  <a:cubicBezTo>
                    <a:pt x="25" y="309"/>
                    <a:pt x="0" y="627"/>
                    <a:pt x="172" y="848"/>
                  </a:cubicBezTo>
                  <a:lnTo>
                    <a:pt x="2057" y="3052"/>
                  </a:lnTo>
                  <a:cubicBezTo>
                    <a:pt x="2155" y="3149"/>
                    <a:pt x="2302" y="3223"/>
                    <a:pt x="2449" y="3223"/>
                  </a:cubicBezTo>
                  <a:cubicBezTo>
                    <a:pt x="2547" y="3223"/>
                    <a:pt x="2670" y="3174"/>
                    <a:pt x="2768" y="3101"/>
                  </a:cubicBezTo>
                  <a:cubicBezTo>
                    <a:pt x="2988" y="2929"/>
                    <a:pt x="3012" y="2586"/>
                    <a:pt x="2841" y="2390"/>
                  </a:cubicBezTo>
                  <a:lnTo>
                    <a:pt x="955" y="186"/>
                  </a:lnTo>
                  <a:cubicBezTo>
                    <a:pt x="859" y="62"/>
                    <a:pt x="716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40"/>
            <p:cNvSpPr/>
            <p:nvPr/>
          </p:nvSpPr>
          <p:spPr>
            <a:xfrm>
              <a:off x="7974800" y="314400"/>
              <a:ext cx="191650" cy="170275"/>
            </a:xfrm>
            <a:custGeom>
              <a:avLst/>
              <a:gdLst/>
              <a:ahLst/>
              <a:cxnLst/>
              <a:rect l="l" t="t" r="r" b="b"/>
              <a:pathLst>
                <a:path w="7666" h="6811" extrusionOk="0">
                  <a:moveTo>
                    <a:pt x="4846" y="0"/>
                  </a:moveTo>
                  <a:cubicBezTo>
                    <a:pt x="2588" y="0"/>
                    <a:pt x="0" y="3358"/>
                    <a:pt x="0" y="3358"/>
                  </a:cubicBezTo>
                  <a:lnTo>
                    <a:pt x="4506" y="6811"/>
                  </a:lnTo>
                  <a:cubicBezTo>
                    <a:pt x="4506" y="6811"/>
                    <a:pt x="7665" y="566"/>
                    <a:pt x="5314" y="52"/>
                  </a:cubicBezTo>
                  <a:cubicBezTo>
                    <a:pt x="5160" y="17"/>
                    <a:pt x="5004" y="0"/>
                    <a:pt x="4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40"/>
            <p:cNvSpPr/>
            <p:nvPr/>
          </p:nvSpPr>
          <p:spPr>
            <a:xfrm>
              <a:off x="7958275" y="303150"/>
              <a:ext cx="198375" cy="199275"/>
            </a:xfrm>
            <a:custGeom>
              <a:avLst/>
              <a:gdLst/>
              <a:ahLst/>
              <a:cxnLst/>
              <a:rect l="l" t="t" r="r" b="b"/>
              <a:pathLst>
                <a:path w="7935" h="7971" extrusionOk="0">
                  <a:moveTo>
                    <a:pt x="5513" y="903"/>
                  </a:moveTo>
                  <a:cubicBezTo>
                    <a:pt x="5638" y="903"/>
                    <a:pt x="5759" y="916"/>
                    <a:pt x="5877" y="943"/>
                  </a:cubicBezTo>
                  <a:cubicBezTo>
                    <a:pt x="6049" y="992"/>
                    <a:pt x="6171" y="1090"/>
                    <a:pt x="6269" y="1261"/>
                  </a:cubicBezTo>
                  <a:cubicBezTo>
                    <a:pt x="6710" y="2216"/>
                    <a:pt x="5804" y="4836"/>
                    <a:pt x="4996" y="6550"/>
                  </a:cubicBezTo>
                  <a:lnTo>
                    <a:pt x="1298" y="3734"/>
                  </a:lnTo>
                  <a:cubicBezTo>
                    <a:pt x="2201" y="2673"/>
                    <a:pt x="4042" y="903"/>
                    <a:pt x="5513" y="903"/>
                  </a:cubicBezTo>
                  <a:close/>
                  <a:moveTo>
                    <a:pt x="5522" y="1"/>
                  </a:moveTo>
                  <a:cubicBezTo>
                    <a:pt x="3063" y="1"/>
                    <a:pt x="408" y="3379"/>
                    <a:pt x="294" y="3538"/>
                  </a:cubicBezTo>
                  <a:lnTo>
                    <a:pt x="0" y="3881"/>
                  </a:lnTo>
                  <a:lnTo>
                    <a:pt x="5314" y="7971"/>
                  </a:lnTo>
                  <a:lnTo>
                    <a:pt x="5559" y="7456"/>
                  </a:lnTo>
                  <a:cubicBezTo>
                    <a:pt x="5804" y="6991"/>
                    <a:pt x="7934" y="2681"/>
                    <a:pt x="7102" y="869"/>
                  </a:cubicBezTo>
                  <a:cubicBezTo>
                    <a:pt x="6881" y="428"/>
                    <a:pt x="6538" y="159"/>
                    <a:pt x="6073" y="61"/>
                  </a:cubicBezTo>
                  <a:cubicBezTo>
                    <a:pt x="5891" y="20"/>
                    <a:pt x="5707" y="1"/>
                    <a:pt x="5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40"/>
            <p:cNvSpPr/>
            <p:nvPr/>
          </p:nvSpPr>
          <p:spPr>
            <a:xfrm>
              <a:off x="8015200" y="356950"/>
              <a:ext cx="75325" cy="80575"/>
            </a:xfrm>
            <a:custGeom>
              <a:avLst/>
              <a:gdLst/>
              <a:ahLst/>
              <a:cxnLst/>
              <a:rect l="l" t="t" r="r" b="b"/>
              <a:pathLst>
                <a:path w="3013" h="3223" extrusionOk="0">
                  <a:moveTo>
                    <a:pt x="2453" y="0"/>
                  </a:moveTo>
                  <a:cubicBezTo>
                    <a:pt x="2305" y="0"/>
                    <a:pt x="2154" y="62"/>
                    <a:pt x="2057" y="186"/>
                  </a:cubicBezTo>
                  <a:lnTo>
                    <a:pt x="196" y="2390"/>
                  </a:lnTo>
                  <a:cubicBezTo>
                    <a:pt x="1" y="2586"/>
                    <a:pt x="25" y="2929"/>
                    <a:pt x="245" y="3101"/>
                  </a:cubicBezTo>
                  <a:cubicBezTo>
                    <a:pt x="343" y="3174"/>
                    <a:pt x="466" y="3223"/>
                    <a:pt x="588" y="3223"/>
                  </a:cubicBezTo>
                  <a:cubicBezTo>
                    <a:pt x="735" y="3223"/>
                    <a:pt x="858" y="3149"/>
                    <a:pt x="980" y="3052"/>
                  </a:cubicBezTo>
                  <a:lnTo>
                    <a:pt x="2841" y="848"/>
                  </a:lnTo>
                  <a:cubicBezTo>
                    <a:pt x="3013" y="627"/>
                    <a:pt x="2988" y="309"/>
                    <a:pt x="2768" y="113"/>
                  </a:cubicBezTo>
                  <a:cubicBezTo>
                    <a:pt x="2682" y="38"/>
                    <a:pt x="2568" y="0"/>
                    <a:pt x="2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40"/>
            <p:cNvSpPr/>
            <p:nvPr/>
          </p:nvSpPr>
          <p:spPr>
            <a:xfrm>
              <a:off x="7352800" y="369550"/>
              <a:ext cx="838750" cy="835450"/>
            </a:xfrm>
            <a:custGeom>
              <a:avLst/>
              <a:gdLst/>
              <a:ahLst/>
              <a:cxnLst/>
              <a:rect l="l" t="t" r="r" b="b"/>
              <a:pathLst>
                <a:path w="33550" h="33418" extrusionOk="0">
                  <a:moveTo>
                    <a:pt x="16040" y="1"/>
                  </a:moveTo>
                  <a:cubicBezTo>
                    <a:pt x="1" y="1"/>
                    <a:pt x="1200" y="9649"/>
                    <a:pt x="1200" y="22162"/>
                  </a:cubicBezTo>
                  <a:cubicBezTo>
                    <a:pt x="1200" y="32516"/>
                    <a:pt x="4557" y="33418"/>
                    <a:pt x="11657" y="33418"/>
                  </a:cubicBezTo>
                  <a:cubicBezTo>
                    <a:pt x="13154" y="33418"/>
                    <a:pt x="14818" y="33378"/>
                    <a:pt x="16652" y="33378"/>
                  </a:cubicBezTo>
                  <a:cubicBezTo>
                    <a:pt x="18491" y="33378"/>
                    <a:pt x="20124" y="33418"/>
                    <a:pt x="21566" y="33418"/>
                  </a:cubicBezTo>
                  <a:cubicBezTo>
                    <a:pt x="28406" y="33418"/>
                    <a:pt x="30978" y="32516"/>
                    <a:pt x="30978" y="22162"/>
                  </a:cubicBezTo>
                  <a:cubicBezTo>
                    <a:pt x="30978" y="9649"/>
                    <a:pt x="33549" y="1"/>
                    <a:pt x="16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40"/>
            <p:cNvSpPr/>
            <p:nvPr/>
          </p:nvSpPr>
          <p:spPr>
            <a:xfrm>
              <a:off x="7367500" y="356700"/>
              <a:ext cx="781175" cy="861400"/>
            </a:xfrm>
            <a:custGeom>
              <a:avLst/>
              <a:gdLst/>
              <a:ahLst/>
              <a:cxnLst/>
              <a:rect l="l" t="t" r="r" b="b"/>
              <a:pathLst>
                <a:path w="31247" h="34456" extrusionOk="0">
                  <a:moveTo>
                    <a:pt x="15452" y="1029"/>
                  </a:moveTo>
                  <a:cubicBezTo>
                    <a:pt x="21231" y="1029"/>
                    <a:pt x="25100" y="2107"/>
                    <a:pt x="27280" y="4335"/>
                  </a:cubicBezTo>
                  <a:cubicBezTo>
                    <a:pt x="30218" y="7347"/>
                    <a:pt x="30096" y="12465"/>
                    <a:pt x="29949" y="18391"/>
                  </a:cubicBezTo>
                  <a:cubicBezTo>
                    <a:pt x="29900" y="19762"/>
                    <a:pt x="29876" y="21207"/>
                    <a:pt x="29876" y="22676"/>
                  </a:cubicBezTo>
                  <a:cubicBezTo>
                    <a:pt x="29876" y="27721"/>
                    <a:pt x="29263" y="30464"/>
                    <a:pt x="27843" y="31859"/>
                  </a:cubicBezTo>
                  <a:cubicBezTo>
                    <a:pt x="26482" y="33221"/>
                    <a:pt x="24227" y="33419"/>
                    <a:pt x="20966" y="33419"/>
                  </a:cubicBezTo>
                  <a:cubicBezTo>
                    <a:pt x="20297" y="33419"/>
                    <a:pt x="19586" y="33410"/>
                    <a:pt x="18831" y="33402"/>
                  </a:cubicBezTo>
                  <a:cubicBezTo>
                    <a:pt x="17974" y="33402"/>
                    <a:pt x="17044" y="33378"/>
                    <a:pt x="16064" y="33378"/>
                  </a:cubicBezTo>
                  <a:cubicBezTo>
                    <a:pt x="15109" y="33378"/>
                    <a:pt x="14179" y="33402"/>
                    <a:pt x="13297" y="33402"/>
                  </a:cubicBezTo>
                  <a:cubicBezTo>
                    <a:pt x="12549" y="33410"/>
                    <a:pt x="11834" y="33418"/>
                    <a:pt x="11154" y="33418"/>
                  </a:cubicBezTo>
                  <a:cubicBezTo>
                    <a:pt x="7557" y="33418"/>
                    <a:pt x="4912" y="33200"/>
                    <a:pt x="3306" y="31614"/>
                  </a:cubicBezTo>
                  <a:cubicBezTo>
                    <a:pt x="1788" y="30121"/>
                    <a:pt x="1102" y="27378"/>
                    <a:pt x="1102" y="22676"/>
                  </a:cubicBezTo>
                  <a:cubicBezTo>
                    <a:pt x="1102" y="21868"/>
                    <a:pt x="1102" y="21036"/>
                    <a:pt x="1102" y="20252"/>
                  </a:cubicBezTo>
                  <a:cubicBezTo>
                    <a:pt x="1053" y="13469"/>
                    <a:pt x="1029" y="7641"/>
                    <a:pt x="4335" y="4310"/>
                  </a:cubicBezTo>
                  <a:cubicBezTo>
                    <a:pt x="6514" y="2107"/>
                    <a:pt x="10163" y="1029"/>
                    <a:pt x="15452" y="1029"/>
                  </a:cubicBezTo>
                  <a:close/>
                  <a:moveTo>
                    <a:pt x="15452" y="1"/>
                  </a:moveTo>
                  <a:cubicBezTo>
                    <a:pt x="9869" y="1"/>
                    <a:pt x="6000" y="1176"/>
                    <a:pt x="3600" y="3576"/>
                  </a:cubicBezTo>
                  <a:cubicBezTo>
                    <a:pt x="0" y="7224"/>
                    <a:pt x="25" y="13249"/>
                    <a:pt x="74" y="20252"/>
                  </a:cubicBezTo>
                  <a:cubicBezTo>
                    <a:pt x="74" y="21060"/>
                    <a:pt x="98" y="21868"/>
                    <a:pt x="98" y="22676"/>
                  </a:cubicBezTo>
                  <a:cubicBezTo>
                    <a:pt x="98" y="27672"/>
                    <a:pt x="857" y="30635"/>
                    <a:pt x="2596" y="32349"/>
                  </a:cubicBezTo>
                  <a:cubicBezTo>
                    <a:pt x="4473" y="34205"/>
                    <a:pt x="7345" y="34445"/>
                    <a:pt x="11212" y="34445"/>
                  </a:cubicBezTo>
                  <a:cubicBezTo>
                    <a:pt x="11885" y="34445"/>
                    <a:pt x="12588" y="34438"/>
                    <a:pt x="13322" y="34431"/>
                  </a:cubicBezTo>
                  <a:cubicBezTo>
                    <a:pt x="14179" y="34406"/>
                    <a:pt x="15109" y="34406"/>
                    <a:pt x="16064" y="34406"/>
                  </a:cubicBezTo>
                  <a:cubicBezTo>
                    <a:pt x="17044" y="34406"/>
                    <a:pt x="17950" y="34406"/>
                    <a:pt x="18831" y="34431"/>
                  </a:cubicBezTo>
                  <a:cubicBezTo>
                    <a:pt x="19591" y="34431"/>
                    <a:pt x="20301" y="34455"/>
                    <a:pt x="20986" y="34455"/>
                  </a:cubicBezTo>
                  <a:cubicBezTo>
                    <a:pt x="24488" y="34455"/>
                    <a:pt x="26937" y="34210"/>
                    <a:pt x="28553" y="32594"/>
                  </a:cubicBezTo>
                  <a:cubicBezTo>
                    <a:pt x="30218" y="30953"/>
                    <a:pt x="30904" y="28088"/>
                    <a:pt x="30904" y="22676"/>
                  </a:cubicBezTo>
                  <a:cubicBezTo>
                    <a:pt x="30904" y="21207"/>
                    <a:pt x="30929" y="19787"/>
                    <a:pt x="30978" y="18415"/>
                  </a:cubicBezTo>
                  <a:cubicBezTo>
                    <a:pt x="31124" y="12269"/>
                    <a:pt x="31247" y="6955"/>
                    <a:pt x="28014" y="3625"/>
                  </a:cubicBezTo>
                  <a:cubicBezTo>
                    <a:pt x="25590" y="1151"/>
                    <a:pt x="21599" y="1"/>
                    <a:pt x="15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40"/>
            <p:cNvSpPr/>
            <p:nvPr/>
          </p:nvSpPr>
          <p:spPr>
            <a:xfrm>
              <a:off x="7474025" y="912300"/>
              <a:ext cx="112650" cy="99325"/>
            </a:xfrm>
            <a:custGeom>
              <a:avLst/>
              <a:gdLst/>
              <a:ahLst/>
              <a:cxnLst/>
              <a:rect l="l" t="t" r="r" b="b"/>
              <a:pathLst>
                <a:path w="4506" h="3973" extrusionOk="0">
                  <a:moveTo>
                    <a:pt x="1781" y="0"/>
                  </a:moveTo>
                  <a:cubicBezTo>
                    <a:pt x="1371" y="0"/>
                    <a:pt x="993" y="112"/>
                    <a:pt x="735" y="379"/>
                  </a:cubicBezTo>
                  <a:cubicBezTo>
                    <a:pt x="0" y="1114"/>
                    <a:pt x="416" y="2705"/>
                    <a:pt x="1151" y="3440"/>
                  </a:cubicBezTo>
                  <a:cubicBezTo>
                    <a:pt x="1518" y="3795"/>
                    <a:pt x="1996" y="3973"/>
                    <a:pt x="2470" y="3973"/>
                  </a:cubicBezTo>
                  <a:cubicBezTo>
                    <a:pt x="2945" y="3973"/>
                    <a:pt x="3416" y="3795"/>
                    <a:pt x="3771" y="3440"/>
                  </a:cubicBezTo>
                  <a:cubicBezTo>
                    <a:pt x="4506" y="2705"/>
                    <a:pt x="4506" y="1530"/>
                    <a:pt x="3771" y="795"/>
                  </a:cubicBezTo>
                  <a:cubicBezTo>
                    <a:pt x="3319" y="343"/>
                    <a:pt x="250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40"/>
            <p:cNvSpPr/>
            <p:nvPr/>
          </p:nvSpPr>
          <p:spPr>
            <a:xfrm>
              <a:off x="7901325" y="912300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2726" y="0"/>
                  </a:moveTo>
                  <a:cubicBezTo>
                    <a:pt x="2007" y="0"/>
                    <a:pt x="1187" y="343"/>
                    <a:pt x="735" y="795"/>
                  </a:cubicBezTo>
                  <a:cubicBezTo>
                    <a:pt x="1" y="1530"/>
                    <a:pt x="1" y="2705"/>
                    <a:pt x="735" y="3440"/>
                  </a:cubicBezTo>
                  <a:cubicBezTo>
                    <a:pt x="1090" y="3795"/>
                    <a:pt x="1562" y="3973"/>
                    <a:pt x="2036" y="3973"/>
                  </a:cubicBezTo>
                  <a:cubicBezTo>
                    <a:pt x="2511" y="3973"/>
                    <a:pt x="2988" y="3795"/>
                    <a:pt x="3356" y="3440"/>
                  </a:cubicBezTo>
                  <a:cubicBezTo>
                    <a:pt x="4066" y="2705"/>
                    <a:pt x="4507" y="1114"/>
                    <a:pt x="3772" y="379"/>
                  </a:cubicBezTo>
                  <a:cubicBezTo>
                    <a:pt x="3514" y="112"/>
                    <a:pt x="3136" y="0"/>
                    <a:pt x="2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40"/>
            <p:cNvSpPr/>
            <p:nvPr/>
          </p:nvSpPr>
          <p:spPr>
            <a:xfrm>
              <a:off x="7694400" y="1197200"/>
              <a:ext cx="33100" cy="147625"/>
            </a:xfrm>
            <a:custGeom>
              <a:avLst/>
              <a:gdLst/>
              <a:ahLst/>
              <a:cxnLst/>
              <a:rect l="l" t="t" r="r" b="b"/>
              <a:pathLst>
                <a:path w="1324" h="5905" extrusionOk="0">
                  <a:moveTo>
                    <a:pt x="540" y="0"/>
                  </a:moveTo>
                  <a:cubicBezTo>
                    <a:pt x="524" y="0"/>
                    <a:pt x="507" y="1"/>
                    <a:pt x="491" y="2"/>
                  </a:cubicBezTo>
                  <a:cubicBezTo>
                    <a:pt x="221" y="51"/>
                    <a:pt x="25" y="296"/>
                    <a:pt x="50" y="590"/>
                  </a:cubicBezTo>
                  <a:cubicBezTo>
                    <a:pt x="50" y="590"/>
                    <a:pt x="295" y="2598"/>
                    <a:pt x="25" y="5341"/>
                  </a:cubicBezTo>
                  <a:cubicBezTo>
                    <a:pt x="1" y="5610"/>
                    <a:pt x="197" y="5855"/>
                    <a:pt x="491" y="5880"/>
                  </a:cubicBezTo>
                  <a:cubicBezTo>
                    <a:pt x="491" y="5904"/>
                    <a:pt x="515" y="5904"/>
                    <a:pt x="540" y="5904"/>
                  </a:cubicBezTo>
                  <a:cubicBezTo>
                    <a:pt x="784" y="5904"/>
                    <a:pt x="1005" y="5708"/>
                    <a:pt x="1029" y="5439"/>
                  </a:cubicBezTo>
                  <a:cubicBezTo>
                    <a:pt x="1323" y="2574"/>
                    <a:pt x="1078" y="541"/>
                    <a:pt x="1078" y="468"/>
                  </a:cubicBezTo>
                  <a:cubicBezTo>
                    <a:pt x="1032" y="190"/>
                    <a:pt x="811" y="0"/>
                    <a:pt x="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40"/>
            <p:cNvSpPr/>
            <p:nvPr/>
          </p:nvSpPr>
          <p:spPr>
            <a:xfrm>
              <a:off x="7828475" y="1195825"/>
              <a:ext cx="40425" cy="134900"/>
            </a:xfrm>
            <a:custGeom>
              <a:avLst/>
              <a:gdLst/>
              <a:ahLst/>
              <a:cxnLst/>
              <a:rect l="l" t="t" r="r" b="b"/>
              <a:pathLst>
                <a:path w="1617" h="5396" extrusionOk="0">
                  <a:moveTo>
                    <a:pt x="590" y="0"/>
                  </a:moveTo>
                  <a:cubicBezTo>
                    <a:pt x="558" y="0"/>
                    <a:pt x="524" y="3"/>
                    <a:pt x="490" y="8"/>
                  </a:cubicBezTo>
                  <a:cubicBezTo>
                    <a:pt x="221" y="82"/>
                    <a:pt x="50" y="351"/>
                    <a:pt x="123" y="645"/>
                  </a:cubicBezTo>
                  <a:cubicBezTo>
                    <a:pt x="123" y="645"/>
                    <a:pt x="564" y="2604"/>
                    <a:pt x="74" y="4759"/>
                  </a:cubicBezTo>
                  <a:cubicBezTo>
                    <a:pt x="1" y="5053"/>
                    <a:pt x="172" y="5322"/>
                    <a:pt x="466" y="5371"/>
                  </a:cubicBezTo>
                  <a:cubicBezTo>
                    <a:pt x="490" y="5396"/>
                    <a:pt x="539" y="5396"/>
                    <a:pt x="564" y="5396"/>
                  </a:cubicBezTo>
                  <a:cubicBezTo>
                    <a:pt x="809" y="5396"/>
                    <a:pt x="1005" y="5224"/>
                    <a:pt x="1078" y="5004"/>
                  </a:cubicBezTo>
                  <a:cubicBezTo>
                    <a:pt x="1617" y="2604"/>
                    <a:pt x="1127" y="498"/>
                    <a:pt x="1127" y="400"/>
                  </a:cubicBezTo>
                  <a:cubicBezTo>
                    <a:pt x="1062" y="162"/>
                    <a:pt x="844" y="0"/>
                    <a:pt x="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40"/>
            <p:cNvSpPr/>
            <p:nvPr/>
          </p:nvSpPr>
          <p:spPr>
            <a:xfrm>
              <a:off x="7327700" y="994525"/>
              <a:ext cx="68600" cy="144600"/>
            </a:xfrm>
            <a:custGeom>
              <a:avLst/>
              <a:gdLst/>
              <a:ahLst/>
              <a:cxnLst/>
              <a:rect l="l" t="t" r="r" b="b"/>
              <a:pathLst>
                <a:path w="2744" h="5784" extrusionOk="0">
                  <a:moveTo>
                    <a:pt x="2178" y="1"/>
                  </a:moveTo>
                  <a:cubicBezTo>
                    <a:pt x="2012" y="1"/>
                    <a:pt x="1850" y="82"/>
                    <a:pt x="1739" y="224"/>
                  </a:cubicBezTo>
                  <a:cubicBezTo>
                    <a:pt x="1666" y="347"/>
                    <a:pt x="1" y="2943"/>
                    <a:pt x="1519" y="5514"/>
                  </a:cubicBezTo>
                  <a:cubicBezTo>
                    <a:pt x="1617" y="5685"/>
                    <a:pt x="1788" y="5783"/>
                    <a:pt x="1960" y="5783"/>
                  </a:cubicBezTo>
                  <a:cubicBezTo>
                    <a:pt x="2058" y="5783"/>
                    <a:pt x="2155" y="5759"/>
                    <a:pt x="2229" y="5710"/>
                  </a:cubicBezTo>
                  <a:cubicBezTo>
                    <a:pt x="2474" y="5563"/>
                    <a:pt x="2547" y="5244"/>
                    <a:pt x="2400" y="4999"/>
                  </a:cubicBezTo>
                  <a:cubicBezTo>
                    <a:pt x="1225" y="2967"/>
                    <a:pt x="2547" y="886"/>
                    <a:pt x="2596" y="788"/>
                  </a:cubicBezTo>
                  <a:cubicBezTo>
                    <a:pt x="2743" y="567"/>
                    <a:pt x="2694" y="249"/>
                    <a:pt x="2449" y="77"/>
                  </a:cubicBezTo>
                  <a:cubicBezTo>
                    <a:pt x="2363" y="25"/>
                    <a:pt x="2270" y="1"/>
                    <a:pt x="2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40"/>
            <p:cNvSpPr/>
            <p:nvPr/>
          </p:nvSpPr>
          <p:spPr>
            <a:xfrm>
              <a:off x="7382800" y="859925"/>
              <a:ext cx="744450" cy="345075"/>
            </a:xfrm>
            <a:custGeom>
              <a:avLst/>
              <a:gdLst/>
              <a:ahLst/>
              <a:cxnLst/>
              <a:rect l="l" t="t" r="r" b="b"/>
              <a:pathLst>
                <a:path w="29778" h="13803" extrusionOk="0">
                  <a:moveTo>
                    <a:pt x="49" y="1"/>
                  </a:moveTo>
                  <a:cubicBezTo>
                    <a:pt x="0" y="858"/>
                    <a:pt x="0" y="1715"/>
                    <a:pt x="0" y="2547"/>
                  </a:cubicBezTo>
                  <a:cubicBezTo>
                    <a:pt x="0" y="12901"/>
                    <a:pt x="3357" y="13803"/>
                    <a:pt x="10457" y="13803"/>
                  </a:cubicBezTo>
                  <a:cubicBezTo>
                    <a:pt x="11954" y="13803"/>
                    <a:pt x="13618" y="13763"/>
                    <a:pt x="15452" y="13763"/>
                  </a:cubicBezTo>
                  <a:cubicBezTo>
                    <a:pt x="17291" y="13763"/>
                    <a:pt x="18924" y="13803"/>
                    <a:pt x="20366" y="13803"/>
                  </a:cubicBezTo>
                  <a:cubicBezTo>
                    <a:pt x="27206" y="13803"/>
                    <a:pt x="29778" y="12901"/>
                    <a:pt x="29778" y="2547"/>
                  </a:cubicBezTo>
                  <a:cubicBezTo>
                    <a:pt x="29778" y="1764"/>
                    <a:pt x="29753" y="956"/>
                    <a:pt x="29729" y="148"/>
                  </a:cubicBezTo>
                  <a:cubicBezTo>
                    <a:pt x="29331" y="8244"/>
                    <a:pt x="26638" y="9004"/>
                    <a:pt x="20377" y="9004"/>
                  </a:cubicBezTo>
                  <a:cubicBezTo>
                    <a:pt x="18931" y="9004"/>
                    <a:pt x="17295" y="8963"/>
                    <a:pt x="15452" y="8963"/>
                  </a:cubicBezTo>
                  <a:cubicBezTo>
                    <a:pt x="13595" y="8963"/>
                    <a:pt x="11911" y="9005"/>
                    <a:pt x="10399" y="9005"/>
                  </a:cubicBezTo>
                  <a:cubicBezTo>
                    <a:pt x="3876" y="9005"/>
                    <a:pt x="526" y="8230"/>
                    <a:pt x="49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40"/>
            <p:cNvSpPr/>
            <p:nvPr/>
          </p:nvSpPr>
          <p:spPr>
            <a:xfrm>
              <a:off x="7931950" y="429125"/>
              <a:ext cx="105325" cy="82525"/>
            </a:xfrm>
            <a:custGeom>
              <a:avLst/>
              <a:gdLst/>
              <a:ahLst/>
              <a:cxnLst/>
              <a:rect l="l" t="t" r="r" b="b"/>
              <a:pathLst>
                <a:path w="4213" h="3301" extrusionOk="0">
                  <a:moveTo>
                    <a:pt x="568" y="0"/>
                  </a:moveTo>
                  <a:cubicBezTo>
                    <a:pt x="315" y="0"/>
                    <a:pt x="117" y="77"/>
                    <a:pt x="49" y="287"/>
                  </a:cubicBezTo>
                  <a:cubicBezTo>
                    <a:pt x="0" y="483"/>
                    <a:pt x="123" y="679"/>
                    <a:pt x="270" y="826"/>
                  </a:cubicBezTo>
                  <a:cubicBezTo>
                    <a:pt x="686" y="1266"/>
                    <a:pt x="1298" y="1487"/>
                    <a:pt x="1861" y="1732"/>
                  </a:cubicBezTo>
                  <a:cubicBezTo>
                    <a:pt x="2424" y="2001"/>
                    <a:pt x="3012" y="2295"/>
                    <a:pt x="3355" y="2834"/>
                  </a:cubicBezTo>
                  <a:cubicBezTo>
                    <a:pt x="3473" y="3022"/>
                    <a:pt x="3613" y="3300"/>
                    <a:pt x="3841" y="3300"/>
                  </a:cubicBezTo>
                  <a:cubicBezTo>
                    <a:pt x="3850" y="3300"/>
                    <a:pt x="3860" y="3300"/>
                    <a:pt x="3869" y="3299"/>
                  </a:cubicBezTo>
                  <a:cubicBezTo>
                    <a:pt x="4065" y="3299"/>
                    <a:pt x="4188" y="3128"/>
                    <a:pt x="4212" y="2932"/>
                  </a:cubicBezTo>
                  <a:cubicBezTo>
                    <a:pt x="4212" y="2760"/>
                    <a:pt x="4139" y="2589"/>
                    <a:pt x="4065" y="2442"/>
                  </a:cubicBezTo>
                  <a:cubicBezTo>
                    <a:pt x="3673" y="1634"/>
                    <a:pt x="3037" y="973"/>
                    <a:pt x="2253" y="532"/>
                  </a:cubicBezTo>
                  <a:cubicBezTo>
                    <a:pt x="1998" y="396"/>
                    <a:pt x="1141" y="0"/>
                    <a:pt x="5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40"/>
            <p:cNvSpPr/>
            <p:nvPr/>
          </p:nvSpPr>
          <p:spPr>
            <a:xfrm>
              <a:off x="7481975" y="829175"/>
              <a:ext cx="138375" cy="125325"/>
            </a:xfrm>
            <a:custGeom>
              <a:avLst/>
              <a:gdLst/>
              <a:ahLst/>
              <a:cxnLst/>
              <a:rect l="l" t="t" r="r" b="b"/>
              <a:pathLst>
                <a:path w="5535" h="5013" extrusionOk="0">
                  <a:moveTo>
                    <a:pt x="2768" y="0"/>
                  </a:moveTo>
                  <a:cubicBezTo>
                    <a:pt x="2584" y="0"/>
                    <a:pt x="2400" y="92"/>
                    <a:pt x="2302" y="276"/>
                  </a:cubicBezTo>
                  <a:lnTo>
                    <a:pt x="1911" y="1108"/>
                  </a:lnTo>
                  <a:cubicBezTo>
                    <a:pt x="1837" y="1255"/>
                    <a:pt x="1690" y="1378"/>
                    <a:pt x="1519" y="1402"/>
                  </a:cubicBezTo>
                  <a:lnTo>
                    <a:pt x="588" y="1524"/>
                  </a:lnTo>
                  <a:cubicBezTo>
                    <a:pt x="172" y="1573"/>
                    <a:pt x="0" y="2088"/>
                    <a:pt x="319" y="2406"/>
                  </a:cubicBezTo>
                  <a:lnTo>
                    <a:pt x="980" y="3043"/>
                  </a:lnTo>
                  <a:cubicBezTo>
                    <a:pt x="1102" y="3165"/>
                    <a:pt x="1151" y="3337"/>
                    <a:pt x="1127" y="3484"/>
                  </a:cubicBezTo>
                  <a:lnTo>
                    <a:pt x="980" y="4414"/>
                  </a:lnTo>
                  <a:cubicBezTo>
                    <a:pt x="922" y="4744"/>
                    <a:pt x="1186" y="5012"/>
                    <a:pt x="1481" y="5012"/>
                  </a:cubicBezTo>
                  <a:cubicBezTo>
                    <a:pt x="1559" y="5012"/>
                    <a:pt x="1638" y="4994"/>
                    <a:pt x="1715" y="4953"/>
                  </a:cubicBezTo>
                  <a:lnTo>
                    <a:pt x="2523" y="4512"/>
                  </a:lnTo>
                  <a:cubicBezTo>
                    <a:pt x="2608" y="4475"/>
                    <a:pt x="2694" y="4457"/>
                    <a:pt x="2777" y="4457"/>
                  </a:cubicBezTo>
                  <a:cubicBezTo>
                    <a:pt x="2859" y="4457"/>
                    <a:pt x="2939" y="4475"/>
                    <a:pt x="3013" y="4512"/>
                  </a:cubicBezTo>
                  <a:lnTo>
                    <a:pt x="3821" y="4953"/>
                  </a:lnTo>
                  <a:cubicBezTo>
                    <a:pt x="3902" y="4994"/>
                    <a:pt x="3986" y="5012"/>
                    <a:pt x="4066" y="5012"/>
                  </a:cubicBezTo>
                  <a:cubicBezTo>
                    <a:pt x="4374" y="5012"/>
                    <a:pt x="4638" y="4744"/>
                    <a:pt x="4580" y="4414"/>
                  </a:cubicBezTo>
                  <a:lnTo>
                    <a:pt x="4408" y="3484"/>
                  </a:lnTo>
                  <a:cubicBezTo>
                    <a:pt x="4384" y="3337"/>
                    <a:pt x="4433" y="3165"/>
                    <a:pt x="4555" y="3043"/>
                  </a:cubicBezTo>
                  <a:lnTo>
                    <a:pt x="5216" y="2406"/>
                  </a:lnTo>
                  <a:cubicBezTo>
                    <a:pt x="5535" y="2088"/>
                    <a:pt x="5363" y="1598"/>
                    <a:pt x="4947" y="1524"/>
                  </a:cubicBezTo>
                  <a:lnTo>
                    <a:pt x="4017" y="1402"/>
                  </a:lnTo>
                  <a:cubicBezTo>
                    <a:pt x="3870" y="1378"/>
                    <a:pt x="3723" y="1255"/>
                    <a:pt x="3649" y="1108"/>
                  </a:cubicBezTo>
                  <a:lnTo>
                    <a:pt x="3233" y="276"/>
                  </a:lnTo>
                  <a:cubicBezTo>
                    <a:pt x="3135" y="92"/>
                    <a:pt x="2951" y="0"/>
                    <a:pt x="2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40"/>
            <p:cNvSpPr/>
            <p:nvPr/>
          </p:nvSpPr>
          <p:spPr>
            <a:xfrm>
              <a:off x="7868275" y="829175"/>
              <a:ext cx="138375" cy="125325"/>
            </a:xfrm>
            <a:custGeom>
              <a:avLst/>
              <a:gdLst/>
              <a:ahLst/>
              <a:cxnLst/>
              <a:rect l="l" t="t" r="r" b="b"/>
              <a:pathLst>
                <a:path w="5535" h="5013" extrusionOk="0">
                  <a:moveTo>
                    <a:pt x="2768" y="0"/>
                  </a:moveTo>
                  <a:cubicBezTo>
                    <a:pt x="2584" y="0"/>
                    <a:pt x="2400" y="92"/>
                    <a:pt x="2302" y="276"/>
                  </a:cubicBezTo>
                  <a:lnTo>
                    <a:pt x="1910" y="1108"/>
                  </a:lnTo>
                  <a:cubicBezTo>
                    <a:pt x="1837" y="1255"/>
                    <a:pt x="1690" y="1378"/>
                    <a:pt x="1519" y="1402"/>
                  </a:cubicBezTo>
                  <a:lnTo>
                    <a:pt x="588" y="1524"/>
                  </a:lnTo>
                  <a:cubicBezTo>
                    <a:pt x="172" y="1573"/>
                    <a:pt x="0" y="2088"/>
                    <a:pt x="319" y="2406"/>
                  </a:cubicBezTo>
                  <a:lnTo>
                    <a:pt x="980" y="3043"/>
                  </a:lnTo>
                  <a:cubicBezTo>
                    <a:pt x="1102" y="3165"/>
                    <a:pt x="1151" y="3337"/>
                    <a:pt x="1127" y="3484"/>
                  </a:cubicBezTo>
                  <a:lnTo>
                    <a:pt x="980" y="4414"/>
                  </a:lnTo>
                  <a:cubicBezTo>
                    <a:pt x="922" y="4744"/>
                    <a:pt x="1186" y="5012"/>
                    <a:pt x="1481" y="5012"/>
                  </a:cubicBezTo>
                  <a:cubicBezTo>
                    <a:pt x="1559" y="5012"/>
                    <a:pt x="1638" y="4994"/>
                    <a:pt x="1715" y="4953"/>
                  </a:cubicBezTo>
                  <a:lnTo>
                    <a:pt x="2523" y="4512"/>
                  </a:lnTo>
                  <a:cubicBezTo>
                    <a:pt x="2596" y="4475"/>
                    <a:pt x="2682" y="4457"/>
                    <a:pt x="2768" y="4457"/>
                  </a:cubicBezTo>
                  <a:cubicBezTo>
                    <a:pt x="2853" y="4457"/>
                    <a:pt x="2939" y="4475"/>
                    <a:pt x="3012" y="4512"/>
                  </a:cubicBezTo>
                  <a:lnTo>
                    <a:pt x="3821" y="4953"/>
                  </a:lnTo>
                  <a:cubicBezTo>
                    <a:pt x="3902" y="4994"/>
                    <a:pt x="3986" y="5012"/>
                    <a:pt x="4066" y="5012"/>
                  </a:cubicBezTo>
                  <a:cubicBezTo>
                    <a:pt x="4373" y="5012"/>
                    <a:pt x="4638" y="4744"/>
                    <a:pt x="4580" y="4414"/>
                  </a:cubicBezTo>
                  <a:lnTo>
                    <a:pt x="4408" y="3484"/>
                  </a:lnTo>
                  <a:cubicBezTo>
                    <a:pt x="4384" y="3337"/>
                    <a:pt x="4433" y="3165"/>
                    <a:pt x="4555" y="3043"/>
                  </a:cubicBezTo>
                  <a:lnTo>
                    <a:pt x="5216" y="2406"/>
                  </a:lnTo>
                  <a:cubicBezTo>
                    <a:pt x="5535" y="2088"/>
                    <a:pt x="5363" y="1598"/>
                    <a:pt x="4947" y="1524"/>
                  </a:cubicBezTo>
                  <a:lnTo>
                    <a:pt x="4016" y="1402"/>
                  </a:lnTo>
                  <a:cubicBezTo>
                    <a:pt x="3869" y="1378"/>
                    <a:pt x="3723" y="1255"/>
                    <a:pt x="3649" y="1108"/>
                  </a:cubicBezTo>
                  <a:lnTo>
                    <a:pt x="3233" y="276"/>
                  </a:lnTo>
                  <a:cubicBezTo>
                    <a:pt x="3135" y="92"/>
                    <a:pt x="2951" y="0"/>
                    <a:pt x="2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40"/>
            <p:cNvSpPr/>
            <p:nvPr/>
          </p:nvSpPr>
          <p:spPr>
            <a:xfrm>
              <a:off x="7696250" y="846500"/>
              <a:ext cx="97975" cy="111400"/>
            </a:xfrm>
            <a:custGeom>
              <a:avLst/>
              <a:gdLst/>
              <a:ahLst/>
              <a:cxnLst/>
              <a:rect l="l" t="t" r="r" b="b"/>
              <a:pathLst>
                <a:path w="3919" h="4456" extrusionOk="0">
                  <a:moveTo>
                    <a:pt x="2366" y="1"/>
                  </a:moveTo>
                  <a:cubicBezTo>
                    <a:pt x="1402" y="1"/>
                    <a:pt x="361" y="858"/>
                    <a:pt x="221" y="978"/>
                  </a:cubicBezTo>
                  <a:cubicBezTo>
                    <a:pt x="25" y="1150"/>
                    <a:pt x="0" y="1419"/>
                    <a:pt x="172" y="1615"/>
                  </a:cubicBezTo>
                  <a:cubicBezTo>
                    <a:pt x="266" y="1723"/>
                    <a:pt x="397" y="1779"/>
                    <a:pt x="529" y="1779"/>
                  </a:cubicBezTo>
                  <a:cubicBezTo>
                    <a:pt x="637" y="1779"/>
                    <a:pt x="745" y="1741"/>
                    <a:pt x="833" y="1664"/>
                  </a:cubicBezTo>
                  <a:cubicBezTo>
                    <a:pt x="1173" y="1366"/>
                    <a:pt x="1901" y="921"/>
                    <a:pt x="2359" y="921"/>
                  </a:cubicBezTo>
                  <a:cubicBezTo>
                    <a:pt x="2429" y="921"/>
                    <a:pt x="2492" y="931"/>
                    <a:pt x="2547" y="954"/>
                  </a:cubicBezTo>
                  <a:cubicBezTo>
                    <a:pt x="2523" y="1052"/>
                    <a:pt x="2400" y="1321"/>
                    <a:pt x="1984" y="1738"/>
                  </a:cubicBezTo>
                  <a:cubicBezTo>
                    <a:pt x="1812" y="1909"/>
                    <a:pt x="1763" y="2154"/>
                    <a:pt x="1812" y="2399"/>
                  </a:cubicBezTo>
                  <a:cubicBezTo>
                    <a:pt x="1886" y="2644"/>
                    <a:pt x="2082" y="2815"/>
                    <a:pt x="2327" y="2888"/>
                  </a:cubicBezTo>
                  <a:cubicBezTo>
                    <a:pt x="2694" y="2986"/>
                    <a:pt x="2865" y="3109"/>
                    <a:pt x="2914" y="3207"/>
                  </a:cubicBezTo>
                  <a:cubicBezTo>
                    <a:pt x="2914" y="3207"/>
                    <a:pt x="2939" y="3256"/>
                    <a:pt x="2890" y="3403"/>
                  </a:cubicBezTo>
                  <a:cubicBezTo>
                    <a:pt x="2841" y="3476"/>
                    <a:pt x="2816" y="3501"/>
                    <a:pt x="2767" y="3501"/>
                  </a:cubicBezTo>
                  <a:cubicBezTo>
                    <a:pt x="2715" y="3518"/>
                    <a:pt x="2652" y="3526"/>
                    <a:pt x="2583" y="3526"/>
                  </a:cubicBezTo>
                  <a:cubicBezTo>
                    <a:pt x="2169" y="3526"/>
                    <a:pt x="1504" y="3242"/>
                    <a:pt x="1127" y="3011"/>
                  </a:cubicBezTo>
                  <a:cubicBezTo>
                    <a:pt x="1048" y="2967"/>
                    <a:pt x="963" y="2945"/>
                    <a:pt x="880" y="2945"/>
                  </a:cubicBezTo>
                  <a:cubicBezTo>
                    <a:pt x="730" y="2945"/>
                    <a:pt x="584" y="3016"/>
                    <a:pt x="490" y="3158"/>
                  </a:cubicBezTo>
                  <a:cubicBezTo>
                    <a:pt x="368" y="3378"/>
                    <a:pt x="441" y="3672"/>
                    <a:pt x="661" y="3795"/>
                  </a:cubicBezTo>
                  <a:cubicBezTo>
                    <a:pt x="857" y="3917"/>
                    <a:pt x="1788" y="4456"/>
                    <a:pt x="2596" y="4456"/>
                  </a:cubicBezTo>
                  <a:cubicBezTo>
                    <a:pt x="2743" y="4456"/>
                    <a:pt x="2890" y="4431"/>
                    <a:pt x="3037" y="4382"/>
                  </a:cubicBezTo>
                  <a:cubicBezTo>
                    <a:pt x="3355" y="4284"/>
                    <a:pt x="3600" y="4064"/>
                    <a:pt x="3722" y="3746"/>
                  </a:cubicBezTo>
                  <a:cubicBezTo>
                    <a:pt x="3918" y="3329"/>
                    <a:pt x="3820" y="2986"/>
                    <a:pt x="3722" y="2791"/>
                  </a:cubicBezTo>
                  <a:cubicBezTo>
                    <a:pt x="3576" y="2497"/>
                    <a:pt x="3306" y="2276"/>
                    <a:pt x="2890" y="2105"/>
                  </a:cubicBezTo>
                  <a:cubicBezTo>
                    <a:pt x="3331" y="1591"/>
                    <a:pt x="3527" y="1150"/>
                    <a:pt x="3453" y="782"/>
                  </a:cubicBezTo>
                  <a:cubicBezTo>
                    <a:pt x="3404" y="513"/>
                    <a:pt x="3257" y="293"/>
                    <a:pt x="2988" y="146"/>
                  </a:cubicBezTo>
                  <a:cubicBezTo>
                    <a:pt x="2792" y="43"/>
                    <a:pt x="2581" y="1"/>
                    <a:pt x="2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40"/>
            <p:cNvSpPr/>
            <p:nvPr/>
          </p:nvSpPr>
          <p:spPr>
            <a:xfrm>
              <a:off x="7379725" y="1067000"/>
              <a:ext cx="181850" cy="143125"/>
            </a:xfrm>
            <a:custGeom>
              <a:avLst/>
              <a:gdLst/>
              <a:ahLst/>
              <a:cxnLst/>
              <a:rect l="l" t="t" r="r" b="b"/>
              <a:pathLst>
                <a:path w="7274" h="5725" extrusionOk="0">
                  <a:moveTo>
                    <a:pt x="5548" y="1"/>
                  </a:moveTo>
                  <a:cubicBezTo>
                    <a:pt x="5143" y="1"/>
                    <a:pt x="4739" y="154"/>
                    <a:pt x="4433" y="460"/>
                  </a:cubicBezTo>
                  <a:lnTo>
                    <a:pt x="3625" y="1243"/>
                  </a:lnTo>
                  <a:lnTo>
                    <a:pt x="2842" y="484"/>
                  </a:lnTo>
                  <a:cubicBezTo>
                    <a:pt x="2536" y="166"/>
                    <a:pt x="2131" y="7"/>
                    <a:pt x="1727" y="7"/>
                  </a:cubicBezTo>
                  <a:cubicBezTo>
                    <a:pt x="1323" y="7"/>
                    <a:pt x="919" y="166"/>
                    <a:pt x="613" y="484"/>
                  </a:cubicBezTo>
                  <a:cubicBezTo>
                    <a:pt x="1" y="1096"/>
                    <a:pt x="1" y="2100"/>
                    <a:pt x="613" y="2713"/>
                  </a:cubicBezTo>
                  <a:lnTo>
                    <a:pt x="3625" y="5725"/>
                  </a:lnTo>
                  <a:lnTo>
                    <a:pt x="6662" y="2688"/>
                  </a:lnTo>
                  <a:cubicBezTo>
                    <a:pt x="7274" y="2076"/>
                    <a:pt x="7274" y="1072"/>
                    <a:pt x="6662" y="460"/>
                  </a:cubicBezTo>
                  <a:cubicBezTo>
                    <a:pt x="6356" y="154"/>
                    <a:pt x="5952" y="1"/>
                    <a:pt x="5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40"/>
            <p:cNvSpPr/>
            <p:nvPr/>
          </p:nvSpPr>
          <p:spPr>
            <a:xfrm>
              <a:off x="7370550" y="1054150"/>
              <a:ext cx="205125" cy="174350"/>
            </a:xfrm>
            <a:custGeom>
              <a:avLst/>
              <a:gdLst/>
              <a:ahLst/>
              <a:cxnLst/>
              <a:rect l="l" t="t" r="r" b="b"/>
              <a:pathLst>
                <a:path w="8205" h="6974" extrusionOk="0">
                  <a:moveTo>
                    <a:pt x="5902" y="1011"/>
                  </a:moveTo>
                  <a:cubicBezTo>
                    <a:pt x="6178" y="1011"/>
                    <a:pt x="6453" y="1121"/>
                    <a:pt x="6661" y="1341"/>
                  </a:cubicBezTo>
                  <a:cubicBezTo>
                    <a:pt x="7078" y="1757"/>
                    <a:pt x="7078" y="2419"/>
                    <a:pt x="6661" y="2835"/>
                  </a:cubicBezTo>
                  <a:lnTo>
                    <a:pt x="3992" y="5529"/>
                  </a:lnTo>
                  <a:lnTo>
                    <a:pt x="1348" y="2859"/>
                  </a:lnTo>
                  <a:cubicBezTo>
                    <a:pt x="1152" y="2663"/>
                    <a:pt x="1029" y="2394"/>
                    <a:pt x="1029" y="2100"/>
                  </a:cubicBezTo>
                  <a:cubicBezTo>
                    <a:pt x="1029" y="1831"/>
                    <a:pt x="1152" y="1562"/>
                    <a:pt x="1348" y="1341"/>
                  </a:cubicBezTo>
                  <a:cubicBezTo>
                    <a:pt x="1543" y="1145"/>
                    <a:pt x="1813" y="1047"/>
                    <a:pt x="2107" y="1047"/>
                  </a:cubicBezTo>
                  <a:cubicBezTo>
                    <a:pt x="2376" y="1047"/>
                    <a:pt x="2645" y="1145"/>
                    <a:pt x="2866" y="1341"/>
                  </a:cubicBezTo>
                  <a:lnTo>
                    <a:pt x="3992" y="2492"/>
                  </a:lnTo>
                  <a:lnTo>
                    <a:pt x="5143" y="1341"/>
                  </a:lnTo>
                  <a:cubicBezTo>
                    <a:pt x="5351" y="1121"/>
                    <a:pt x="5627" y="1011"/>
                    <a:pt x="5902" y="1011"/>
                  </a:cubicBezTo>
                  <a:close/>
                  <a:moveTo>
                    <a:pt x="5905" y="0"/>
                  </a:moveTo>
                  <a:cubicBezTo>
                    <a:pt x="5370" y="0"/>
                    <a:pt x="4837" y="202"/>
                    <a:pt x="4433" y="606"/>
                  </a:cubicBezTo>
                  <a:lnTo>
                    <a:pt x="3992" y="1047"/>
                  </a:lnTo>
                  <a:lnTo>
                    <a:pt x="3576" y="631"/>
                  </a:lnTo>
                  <a:cubicBezTo>
                    <a:pt x="3184" y="239"/>
                    <a:pt x="2670" y="19"/>
                    <a:pt x="2107" y="19"/>
                  </a:cubicBezTo>
                  <a:cubicBezTo>
                    <a:pt x="1543" y="19"/>
                    <a:pt x="1005" y="239"/>
                    <a:pt x="613" y="631"/>
                  </a:cubicBezTo>
                  <a:cubicBezTo>
                    <a:pt x="221" y="1023"/>
                    <a:pt x="1" y="1562"/>
                    <a:pt x="1" y="2100"/>
                  </a:cubicBezTo>
                  <a:cubicBezTo>
                    <a:pt x="1" y="2663"/>
                    <a:pt x="221" y="3202"/>
                    <a:pt x="613" y="3594"/>
                  </a:cubicBezTo>
                  <a:lnTo>
                    <a:pt x="3992" y="6973"/>
                  </a:lnTo>
                  <a:lnTo>
                    <a:pt x="7396" y="3570"/>
                  </a:lnTo>
                  <a:cubicBezTo>
                    <a:pt x="8204" y="2761"/>
                    <a:pt x="8204" y="1415"/>
                    <a:pt x="7396" y="606"/>
                  </a:cubicBezTo>
                  <a:cubicBezTo>
                    <a:pt x="6980" y="202"/>
                    <a:pt x="6441" y="0"/>
                    <a:pt x="5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40"/>
            <p:cNvSpPr/>
            <p:nvPr/>
          </p:nvSpPr>
          <p:spPr>
            <a:xfrm>
              <a:off x="8115600" y="794425"/>
              <a:ext cx="157350" cy="157975"/>
            </a:xfrm>
            <a:custGeom>
              <a:avLst/>
              <a:gdLst/>
              <a:ahLst/>
              <a:cxnLst/>
              <a:rect l="l" t="t" r="r" b="b"/>
              <a:pathLst>
                <a:path w="6294" h="6319" extrusionOk="0">
                  <a:moveTo>
                    <a:pt x="5584" y="0"/>
                  </a:moveTo>
                  <a:cubicBezTo>
                    <a:pt x="5290" y="0"/>
                    <a:pt x="5070" y="245"/>
                    <a:pt x="5094" y="515"/>
                  </a:cubicBezTo>
                  <a:cubicBezTo>
                    <a:pt x="5241" y="4825"/>
                    <a:pt x="711" y="5265"/>
                    <a:pt x="515" y="5290"/>
                  </a:cubicBezTo>
                  <a:cubicBezTo>
                    <a:pt x="221" y="5314"/>
                    <a:pt x="1" y="5559"/>
                    <a:pt x="25" y="5853"/>
                  </a:cubicBezTo>
                  <a:cubicBezTo>
                    <a:pt x="50" y="6122"/>
                    <a:pt x="294" y="6318"/>
                    <a:pt x="539" y="6318"/>
                  </a:cubicBezTo>
                  <a:lnTo>
                    <a:pt x="588" y="6318"/>
                  </a:lnTo>
                  <a:cubicBezTo>
                    <a:pt x="637" y="6294"/>
                    <a:pt x="6294" y="5780"/>
                    <a:pt x="6098" y="490"/>
                  </a:cubicBezTo>
                  <a:cubicBezTo>
                    <a:pt x="6098" y="196"/>
                    <a:pt x="5878" y="0"/>
                    <a:pt x="5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0" name="Google Shape;1650;p40"/>
          <p:cNvGrpSpPr/>
          <p:nvPr/>
        </p:nvGrpSpPr>
        <p:grpSpPr>
          <a:xfrm>
            <a:off x="10049983" y="2759445"/>
            <a:ext cx="1583600" cy="1544433"/>
            <a:chOff x="4354400" y="172400"/>
            <a:chExt cx="1187700" cy="1158325"/>
          </a:xfrm>
        </p:grpSpPr>
        <p:sp>
          <p:nvSpPr>
            <p:cNvPr id="1651" name="Google Shape;1651;p40"/>
            <p:cNvSpPr/>
            <p:nvPr/>
          </p:nvSpPr>
          <p:spPr>
            <a:xfrm>
              <a:off x="4354400" y="172400"/>
              <a:ext cx="1187700" cy="1158325"/>
            </a:xfrm>
            <a:custGeom>
              <a:avLst/>
              <a:gdLst/>
              <a:ahLst/>
              <a:cxnLst/>
              <a:rect l="l" t="t" r="r" b="b"/>
              <a:pathLst>
                <a:path w="47508" h="46333" extrusionOk="0">
                  <a:moveTo>
                    <a:pt x="9135" y="24538"/>
                  </a:moveTo>
                  <a:cubicBezTo>
                    <a:pt x="9135" y="24685"/>
                    <a:pt x="9135" y="24832"/>
                    <a:pt x="9135" y="24979"/>
                  </a:cubicBezTo>
                  <a:cubicBezTo>
                    <a:pt x="9086" y="24881"/>
                    <a:pt x="9062" y="24783"/>
                    <a:pt x="9013" y="24660"/>
                  </a:cubicBezTo>
                  <a:lnTo>
                    <a:pt x="9135" y="24538"/>
                  </a:lnTo>
                  <a:close/>
                  <a:moveTo>
                    <a:pt x="13739" y="1"/>
                  </a:moveTo>
                  <a:cubicBezTo>
                    <a:pt x="12612" y="1"/>
                    <a:pt x="11486" y="197"/>
                    <a:pt x="10433" y="564"/>
                  </a:cubicBezTo>
                  <a:cubicBezTo>
                    <a:pt x="8841" y="1103"/>
                    <a:pt x="7715" y="2205"/>
                    <a:pt x="7176" y="3748"/>
                  </a:cubicBezTo>
                  <a:cubicBezTo>
                    <a:pt x="5854" y="7396"/>
                    <a:pt x="8449" y="12882"/>
                    <a:pt x="10041" y="15698"/>
                  </a:cubicBezTo>
                  <a:cubicBezTo>
                    <a:pt x="10017" y="15747"/>
                    <a:pt x="10017" y="15820"/>
                    <a:pt x="9992" y="15869"/>
                  </a:cubicBezTo>
                  <a:cubicBezTo>
                    <a:pt x="9404" y="15575"/>
                    <a:pt x="8743" y="15404"/>
                    <a:pt x="8058" y="15404"/>
                  </a:cubicBezTo>
                  <a:cubicBezTo>
                    <a:pt x="7372" y="15404"/>
                    <a:pt x="6711" y="15575"/>
                    <a:pt x="6123" y="15869"/>
                  </a:cubicBezTo>
                  <a:cubicBezTo>
                    <a:pt x="5560" y="15575"/>
                    <a:pt x="4899" y="15428"/>
                    <a:pt x="4237" y="15428"/>
                  </a:cubicBezTo>
                  <a:cubicBezTo>
                    <a:pt x="3111" y="15428"/>
                    <a:pt x="2058" y="15869"/>
                    <a:pt x="1250" y="16677"/>
                  </a:cubicBezTo>
                  <a:cubicBezTo>
                    <a:pt x="442" y="17461"/>
                    <a:pt x="1" y="18538"/>
                    <a:pt x="1" y="19665"/>
                  </a:cubicBezTo>
                  <a:cubicBezTo>
                    <a:pt x="1" y="20791"/>
                    <a:pt x="442" y="21869"/>
                    <a:pt x="1250" y="22652"/>
                  </a:cubicBezTo>
                  <a:lnTo>
                    <a:pt x="3797" y="25199"/>
                  </a:lnTo>
                  <a:cubicBezTo>
                    <a:pt x="4164" y="27011"/>
                    <a:pt x="4948" y="28529"/>
                    <a:pt x="6098" y="29705"/>
                  </a:cubicBezTo>
                  <a:cubicBezTo>
                    <a:pt x="7151" y="30807"/>
                    <a:pt x="8351" y="31419"/>
                    <a:pt x="9355" y="31762"/>
                  </a:cubicBezTo>
                  <a:cubicBezTo>
                    <a:pt x="9772" y="34823"/>
                    <a:pt x="10702" y="37002"/>
                    <a:pt x="12245" y="38520"/>
                  </a:cubicBezTo>
                  <a:cubicBezTo>
                    <a:pt x="14669" y="40920"/>
                    <a:pt x="18122" y="41214"/>
                    <a:pt x="21746" y="41239"/>
                  </a:cubicBezTo>
                  <a:cubicBezTo>
                    <a:pt x="22358" y="42120"/>
                    <a:pt x="23044" y="43345"/>
                    <a:pt x="23265" y="44275"/>
                  </a:cubicBezTo>
                  <a:cubicBezTo>
                    <a:pt x="23534" y="45499"/>
                    <a:pt x="24611" y="46332"/>
                    <a:pt x="25836" y="46332"/>
                  </a:cubicBezTo>
                  <a:cubicBezTo>
                    <a:pt x="26056" y="46332"/>
                    <a:pt x="26252" y="46308"/>
                    <a:pt x="26448" y="46283"/>
                  </a:cubicBezTo>
                  <a:cubicBezTo>
                    <a:pt x="27134" y="46112"/>
                    <a:pt x="27721" y="45695"/>
                    <a:pt x="28089" y="45108"/>
                  </a:cubicBezTo>
                  <a:cubicBezTo>
                    <a:pt x="28407" y="44593"/>
                    <a:pt x="28529" y="44030"/>
                    <a:pt x="28480" y="43467"/>
                  </a:cubicBezTo>
                  <a:lnTo>
                    <a:pt x="28921" y="43467"/>
                  </a:lnTo>
                  <a:cubicBezTo>
                    <a:pt x="31321" y="43271"/>
                    <a:pt x="32374" y="42169"/>
                    <a:pt x="32839" y="41239"/>
                  </a:cubicBezTo>
                  <a:cubicBezTo>
                    <a:pt x="34970" y="41214"/>
                    <a:pt x="37002" y="41067"/>
                    <a:pt x="38790" y="40357"/>
                  </a:cubicBezTo>
                  <a:lnTo>
                    <a:pt x="41214" y="42781"/>
                  </a:lnTo>
                  <a:lnTo>
                    <a:pt x="44275" y="39720"/>
                  </a:lnTo>
                  <a:cubicBezTo>
                    <a:pt x="45059" y="39426"/>
                    <a:pt x="45720" y="38863"/>
                    <a:pt x="46185" y="38104"/>
                  </a:cubicBezTo>
                  <a:cubicBezTo>
                    <a:pt x="46283" y="37908"/>
                    <a:pt x="46357" y="37737"/>
                    <a:pt x="46430" y="37541"/>
                  </a:cubicBezTo>
                  <a:cubicBezTo>
                    <a:pt x="47042" y="36782"/>
                    <a:pt x="47361" y="35851"/>
                    <a:pt x="47361" y="34872"/>
                  </a:cubicBezTo>
                  <a:cubicBezTo>
                    <a:pt x="47361" y="33745"/>
                    <a:pt x="46920" y="32668"/>
                    <a:pt x="46112" y="31884"/>
                  </a:cubicBezTo>
                  <a:cubicBezTo>
                    <a:pt x="45549" y="31321"/>
                    <a:pt x="44863" y="30929"/>
                    <a:pt x="44079" y="30758"/>
                  </a:cubicBezTo>
                  <a:cubicBezTo>
                    <a:pt x="44177" y="29729"/>
                    <a:pt x="44202" y="28603"/>
                    <a:pt x="44202" y="27329"/>
                  </a:cubicBezTo>
                  <a:cubicBezTo>
                    <a:pt x="44202" y="23950"/>
                    <a:pt x="44104" y="19640"/>
                    <a:pt x="43296" y="15747"/>
                  </a:cubicBezTo>
                  <a:cubicBezTo>
                    <a:pt x="44887" y="12931"/>
                    <a:pt x="47508" y="7421"/>
                    <a:pt x="46185" y="3748"/>
                  </a:cubicBezTo>
                  <a:cubicBezTo>
                    <a:pt x="45622" y="2205"/>
                    <a:pt x="44496" y="1103"/>
                    <a:pt x="42928" y="564"/>
                  </a:cubicBezTo>
                  <a:cubicBezTo>
                    <a:pt x="41851" y="197"/>
                    <a:pt x="40749" y="1"/>
                    <a:pt x="39623" y="1"/>
                  </a:cubicBezTo>
                  <a:cubicBezTo>
                    <a:pt x="36366" y="1"/>
                    <a:pt x="33721" y="1519"/>
                    <a:pt x="32178" y="2646"/>
                  </a:cubicBezTo>
                  <a:cubicBezTo>
                    <a:pt x="30488" y="2205"/>
                    <a:pt x="28627" y="1984"/>
                    <a:pt x="26619" y="1984"/>
                  </a:cubicBezTo>
                  <a:cubicBezTo>
                    <a:pt x="24636" y="1984"/>
                    <a:pt x="22799" y="2205"/>
                    <a:pt x="21159" y="2646"/>
                  </a:cubicBezTo>
                  <a:cubicBezTo>
                    <a:pt x="19616" y="1519"/>
                    <a:pt x="16971" y="1"/>
                    <a:pt x="137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0"/>
            <p:cNvSpPr/>
            <p:nvPr/>
          </p:nvSpPr>
          <p:spPr>
            <a:xfrm>
              <a:off x="4511125" y="243625"/>
              <a:ext cx="360625" cy="318175"/>
            </a:xfrm>
            <a:custGeom>
              <a:avLst/>
              <a:gdLst/>
              <a:ahLst/>
              <a:cxnLst/>
              <a:rect l="l" t="t" r="r" b="b"/>
              <a:pathLst>
                <a:path w="14425" h="12727" extrusionOk="0">
                  <a:moveTo>
                    <a:pt x="7445" y="0"/>
                  </a:moveTo>
                  <a:cubicBezTo>
                    <a:pt x="6659" y="0"/>
                    <a:pt x="5837" y="120"/>
                    <a:pt x="4996" y="409"/>
                  </a:cubicBezTo>
                  <a:cubicBezTo>
                    <a:pt x="1" y="2098"/>
                    <a:pt x="6564" y="12726"/>
                    <a:pt x="6564" y="12726"/>
                  </a:cubicBezTo>
                  <a:cubicBezTo>
                    <a:pt x="6564" y="12726"/>
                    <a:pt x="14424" y="10473"/>
                    <a:pt x="14326" y="2931"/>
                  </a:cubicBezTo>
                  <a:cubicBezTo>
                    <a:pt x="14326" y="2931"/>
                    <a:pt x="11328" y="0"/>
                    <a:pt x="7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0"/>
            <p:cNvSpPr/>
            <p:nvPr/>
          </p:nvSpPr>
          <p:spPr>
            <a:xfrm>
              <a:off x="4551550" y="231850"/>
              <a:ext cx="331825" cy="343400"/>
            </a:xfrm>
            <a:custGeom>
              <a:avLst/>
              <a:gdLst/>
              <a:ahLst/>
              <a:cxnLst/>
              <a:rect l="l" t="t" r="r" b="b"/>
              <a:pathLst>
                <a:path w="13273" h="13736" extrusionOk="0">
                  <a:moveTo>
                    <a:pt x="5804" y="929"/>
                  </a:moveTo>
                  <a:cubicBezTo>
                    <a:pt x="9012" y="929"/>
                    <a:pt x="11632" y="3059"/>
                    <a:pt x="12269" y="3622"/>
                  </a:cubicBezTo>
                  <a:cubicBezTo>
                    <a:pt x="12220" y="9769"/>
                    <a:pt x="6612" y="12144"/>
                    <a:pt x="5167" y="12659"/>
                  </a:cubicBezTo>
                  <a:cubicBezTo>
                    <a:pt x="4359" y="11263"/>
                    <a:pt x="1151" y="5484"/>
                    <a:pt x="2155" y="2618"/>
                  </a:cubicBezTo>
                  <a:cubicBezTo>
                    <a:pt x="2400" y="1982"/>
                    <a:pt x="2841" y="1541"/>
                    <a:pt x="3526" y="1296"/>
                  </a:cubicBezTo>
                  <a:cubicBezTo>
                    <a:pt x="4310" y="1027"/>
                    <a:pt x="5069" y="929"/>
                    <a:pt x="5804" y="929"/>
                  </a:cubicBezTo>
                  <a:close/>
                  <a:moveTo>
                    <a:pt x="5848" y="0"/>
                  </a:moveTo>
                  <a:cubicBezTo>
                    <a:pt x="5011" y="0"/>
                    <a:pt x="4133" y="129"/>
                    <a:pt x="3233" y="439"/>
                  </a:cubicBezTo>
                  <a:cubicBezTo>
                    <a:pt x="2277" y="757"/>
                    <a:pt x="1641" y="1394"/>
                    <a:pt x="1298" y="2325"/>
                  </a:cubicBezTo>
                  <a:cubicBezTo>
                    <a:pt x="0" y="5973"/>
                    <a:pt x="4383" y="13148"/>
                    <a:pt x="4555" y="13442"/>
                  </a:cubicBezTo>
                  <a:lnTo>
                    <a:pt x="4751" y="13736"/>
                  </a:lnTo>
                  <a:lnTo>
                    <a:pt x="5094" y="13638"/>
                  </a:lnTo>
                  <a:cubicBezTo>
                    <a:pt x="5167" y="13614"/>
                    <a:pt x="13273" y="11189"/>
                    <a:pt x="13175" y="3402"/>
                  </a:cubicBezTo>
                  <a:lnTo>
                    <a:pt x="13175" y="3206"/>
                  </a:lnTo>
                  <a:lnTo>
                    <a:pt x="13028" y="3084"/>
                  </a:lnTo>
                  <a:cubicBezTo>
                    <a:pt x="12886" y="2922"/>
                    <a:pt x="9834" y="0"/>
                    <a:pt x="5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0"/>
            <p:cNvSpPr/>
            <p:nvPr/>
          </p:nvSpPr>
          <p:spPr>
            <a:xfrm>
              <a:off x="4599300" y="302925"/>
              <a:ext cx="277950" cy="245400"/>
            </a:xfrm>
            <a:custGeom>
              <a:avLst/>
              <a:gdLst/>
              <a:ahLst/>
              <a:cxnLst/>
              <a:rect l="l" t="t" r="r" b="b"/>
              <a:pathLst>
                <a:path w="11118" h="9816" extrusionOk="0">
                  <a:moveTo>
                    <a:pt x="5724" y="0"/>
                  </a:moveTo>
                  <a:cubicBezTo>
                    <a:pt x="5121" y="0"/>
                    <a:pt x="4490" y="92"/>
                    <a:pt x="3845" y="314"/>
                  </a:cubicBezTo>
                  <a:cubicBezTo>
                    <a:pt x="0" y="1612"/>
                    <a:pt x="5069" y="9816"/>
                    <a:pt x="5069" y="9816"/>
                  </a:cubicBezTo>
                  <a:cubicBezTo>
                    <a:pt x="5069" y="9816"/>
                    <a:pt x="11118" y="8077"/>
                    <a:pt x="11044" y="2273"/>
                  </a:cubicBezTo>
                  <a:cubicBezTo>
                    <a:pt x="11044" y="2273"/>
                    <a:pt x="8720" y="0"/>
                    <a:pt x="5724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0"/>
            <p:cNvSpPr/>
            <p:nvPr/>
          </p:nvSpPr>
          <p:spPr>
            <a:xfrm>
              <a:off x="4634800" y="298325"/>
              <a:ext cx="294500" cy="255500"/>
            </a:xfrm>
            <a:custGeom>
              <a:avLst/>
              <a:gdLst/>
              <a:ahLst/>
              <a:cxnLst/>
              <a:rect l="l" t="t" r="r" b="b"/>
              <a:pathLst>
                <a:path w="11780" h="10220" extrusionOk="0">
                  <a:moveTo>
                    <a:pt x="8050" y="0"/>
                  </a:moveTo>
                  <a:cubicBezTo>
                    <a:pt x="4763" y="0"/>
                    <a:pt x="0" y="7722"/>
                    <a:pt x="0" y="7722"/>
                  </a:cubicBezTo>
                  <a:lnTo>
                    <a:pt x="1617" y="10220"/>
                  </a:lnTo>
                  <a:lnTo>
                    <a:pt x="5559" y="6669"/>
                  </a:lnTo>
                  <a:cubicBezTo>
                    <a:pt x="5559" y="6669"/>
                    <a:pt x="11779" y="890"/>
                    <a:pt x="8522" y="57"/>
                  </a:cubicBezTo>
                  <a:cubicBezTo>
                    <a:pt x="8369" y="19"/>
                    <a:pt x="8212" y="0"/>
                    <a:pt x="8050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0"/>
            <p:cNvSpPr/>
            <p:nvPr/>
          </p:nvSpPr>
          <p:spPr>
            <a:xfrm>
              <a:off x="5170475" y="243625"/>
              <a:ext cx="360600" cy="318175"/>
            </a:xfrm>
            <a:custGeom>
              <a:avLst/>
              <a:gdLst/>
              <a:ahLst/>
              <a:cxnLst/>
              <a:rect l="l" t="t" r="r" b="b"/>
              <a:pathLst>
                <a:path w="14424" h="12727" extrusionOk="0">
                  <a:moveTo>
                    <a:pt x="6980" y="0"/>
                  </a:moveTo>
                  <a:cubicBezTo>
                    <a:pt x="3097" y="0"/>
                    <a:pt x="98" y="2931"/>
                    <a:pt x="98" y="2931"/>
                  </a:cubicBezTo>
                  <a:cubicBezTo>
                    <a:pt x="0" y="10473"/>
                    <a:pt x="7861" y="12726"/>
                    <a:pt x="7861" y="12726"/>
                  </a:cubicBezTo>
                  <a:cubicBezTo>
                    <a:pt x="7861" y="12726"/>
                    <a:pt x="14424" y="2098"/>
                    <a:pt x="9428" y="409"/>
                  </a:cubicBezTo>
                  <a:cubicBezTo>
                    <a:pt x="8588" y="120"/>
                    <a:pt x="7766" y="0"/>
                    <a:pt x="6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0"/>
            <p:cNvSpPr/>
            <p:nvPr/>
          </p:nvSpPr>
          <p:spPr>
            <a:xfrm>
              <a:off x="5158850" y="231850"/>
              <a:ext cx="332450" cy="343400"/>
            </a:xfrm>
            <a:custGeom>
              <a:avLst/>
              <a:gdLst/>
              <a:ahLst/>
              <a:cxnLst/>
              <a:rect l="l" t="t" r="r" b="b"/>
              <a:pathLst>
                <a:path w="13298" h="13736" extrusionOk="0">
                  <a:moveTo>
                    <a:pt x="7487" y="925"/>
                  </a:moveTo>
                  <a:cubicBezTo>
                    <a:pt x="8215" y="925"/>
                    <a:pt x="8974" y="1034"/>
                    <a:pt x="9746" y="1296"/>
                  </a:cubicBezTo>
                  <a:cubicBezTo>
                    <a:pt x="10432" y="1541"/>
                    <a:pt x="10873" y="1982"/>
                    <a:pt x="11118" y="2618"/>
                  </a:cubicBezTo>
                  <a:cubicBezTo>
                    <a:pt x="12146" y="5484"/>
                    <a:pt x="8938" y="11238"/>
                    <a:pt x="8130" y="12659"/>
                  </a:cubicBezTo>
                  <a:cubicBezTo>
                    <a:pt x="6685" y="12120"/>
                    <a:pt x="1078" y="9695"/>
                    <a:pt x="1029" y="3622"/>
                  </a:cubicBezTo>
                  <a:cubicBezTo>
                    <a:pt x="1648" y="3063"/>
                    <a:pt x="4270" y="925"/>
                    <a:pt x="7487" y="925"/>
                  </a:cubicBezTo>
                  <a:close/>
                  <a:moveTo>
                    <a:pt x="7426" y="0"/>
                  </a:moveTo>
                  <a:cubicBezTo>
                    <a:pt x="3446" y="0"/>
                    <a:pt x="407" y="2922"/>
                    <a:pt x="245" y="3084"/>
                  </a:cubicBezTo>
                  <a:lnTo>
                    <a:pt x="98" y="3206"/>
                  </a:lnTo>
                  <a:lnTo>
                    <a:pt x="98" y="3402"/>
                  </a:lnTo>
                  <a:cubicBezTo>
                    <a:pt x="0" y="11189"/>
                    <a:pt x="8130" y="13614"/>
                    <a:pt x="8204" y="13638"/>
                  </a:cubicBezTo>
                  <a:lnTo>
                    <a:pt x="8546" y="13736"/>
                  </a:lnTo>
                  <a:lnTo>
                    <a:pt x="8718" y="13442"/>
                  </a:lnTo>
                  <a:cubicBezTo>
                    <a:pt x="8914" y="13148"/>
                    <a:pt x="13297" y="5973"/>
                    <a:pt x="11975" y="2325"/>
                  </a:cubicBezTo>
                  <a:cubicBezTo>
                    <a:pt x="11656" y="1394"/>
                    <a:pt x="10995" y="757"/>
                    <a:pt x="10040" y="439"/>
                  </a:cubicBezTo>
                  <a:cubicBezTo>
                    <a:pt x="9139" y="129"/>
                    <a:pt x="8262" y="0"/>
                    <a:pt x="7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0"/>
            <p:cNvSpPr/>
            <p:nvPr/>
          </p:nvSpPr>
          <p:spPr>
            <a:xfrm>
              <a:off x="5164975" y="302925"/>
              <a:ext cx="277950" cy="245400"/>
            </a:xfrm>
            <a:custGeom>
              <a:avLst/>
              <a:gdLst/>
              <a:ahLst/>
              <a:cxnLst/>
              <a:rect l="l" t="t" r="r" b="b"/>
              <a:pathLst>
                <a:path w="11118" h="9816" extrusionOk="0">
                  <a:moveTo>
                    <a:pt x="5394" y="0"/>
                  </a:moveTo>
                  <a:cubicBezTo>
                    <a:pt x="2397" y="0"/>
                    <a:pt x="74" y="2273"/>
                    <a:pt x="74" y="2273"/>
                  </a:cubicBezTo>
                  <a:cubicBezTo>
                    <a:pt x="0" y="8077"/>
                    <a:pt x="6073" y="9816"/>
                    <a:pt x="6073" y="9816"/>
                  </a:cubicBezTo>
                  <a:cubicBezTo>
                    <a:pt x="6073" y="9816"/>
                    <a:pt x="11118" y="1612"/>
                    <a:pt x="7273" y="314"/>
                  </a:cubicBezTo>
                  <a:cubicBezTo>
                    <a:pt x="6628" y="92"/>
                    <a:pt x="5997" y="0"/>
                    <a:pt x="5394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0"/>
            <p:cNvSpPr/>
            <p:nvPr/>
          </p:nvSpPr>
          <p:spPr>
            <a:xfrm>
              <a:off x="5112925" y="298325"/>
              <a:ext cx="294500" cy="255500"/>
            </a:xfrm>
            <a:custGeom>
              <a:avLst/>
              <a:gdLst/>
              <a:ahLst/>
              <a:cxnLst/>
              <a:rect l="l" t="t" r="r" b="b"/>
              <a:pathLst>
                <a:path w="11780" h="10220" extrusionOk="0">
                  <a:moveTo>
                    <a:pt x="3754" y="0"/>
                  </a:moveTo>
                  <a:cubicBezTo>
                    <a:pt x="3593" y="0"/>
                    <a:pt x="3435" y="19"/>
                    <a:pt x="3282" y="57"/>
                  </a:cubicBezTo>
                  <a:cubicBezTo>
                    <a:pt x="1" y="890"/>
                    <a:pt x="6245" y="6669"/>
                    <a:pt x="6245" y="6669"/>
                  </a:cubicBezTo>
                  <a:lnTo>
                    <a:pt x="10163" y="10220"/>
                  </a:lnTo>
                  <a:lnTo>
                    <a:pt x="11779" y="7722"/>
                  </a:lnTo>
                  <a:cubicBezTo>
                    <a:pt x="11779" y="7722"/>
                    <a:pt x="7039" y="0"/>
                    <a:pt x="3754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0"/>
            <p:cNvSpPr/>
            <p:nvPr/>
          </p:nvSpPr>
          <p:spPr>
            <a:xfrm>
              <a:off x="4648275" y="294250"/>
              <a:ext cx="745075" cy="848300"/>
            </a:xfrm>
            <a:custGeom>
              <a:avLst/>
              <a:gdLst/>
              <a:ahLst/>
              <a:cxnLst/>
              <a:rect l="l" t="t" r="r" b="b"/>
              <a:pathLst>
                <a:path w="29803" h="33932" extrusionOk="0">
                  <a:moveTo>
                    <a:pt x="14864" y="0"/>
                  </a:moveTo>
                  <a:cubicBezTo>
                    <a:pt x="1837" y="0"/>
                    <a:pt x="0" y="10163"/>
                    <a:pt x="0" y="22700"/>
                  </a:cubicBezTo>
                  <a:cubicBezTo>
                    <a:pt x="0" y="33030"/>
                    <a:pt x="3371" y="33932"/>
                    <a:pt x="10472" y="33932"/>
                  </a:cubicBezTo>
                  <a:cubicBezTo>
                    <a:pt x="11972" y="33932"/>
                    <a:pt x="13639" y="33891"/>
                    <a:pt x="15477" y="33891"/>
                  </a:cubicBezTo>
                  <a:cubicBezTo>
                    <a:pt x="17318" y="33891"/>
                    <a:pt x="18953" y="33932"/>
                    <a:pt x="20398" y="33932"/>
                  </a:cubicBezTo>
                  <a:cubicBezTo>
                    <a:pt x="27232" y="33932"/>
                    <a:pt x="29802" y="33030"/>
                    <a:pt x="29802" y="22700"/>
                  </a:cubicBezTo>
                  <a:cubicBezTo>
                    <a:pt x="29802" y="10163"/>
                    <a:pt x="28088" y="0"/>
                    <a:pt x="148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0"/>
            <p:cNvSpPr/>
            <p:nvPr/>
          </p:nvSpPr>
          <p:spPr>
            <a:xfrm>
              <a:off x="4635400" y="281375"/>
              <a:ext cx="770800" cy="874250"/>
            </a:xfrm>
            <a:custGeom>
              <a:avLst/>
              <a:gdLst/>
              <a:ahLst/>
              <a:cxnLst/>
              <a:rect l="l" t="t" r="r" b="b"/>
              <a:pathLst>
                <a:path w="30832" h="34970" extrusionOk="0">
                  <a:moveTo>
                    <a:pt x="15379" y="1029"/>
                  </a:moveTo>
                  <a:cubicBezTo>
                    <a:pt x="21257" y="1029"/>
                    <a:pt x="25175" y="3111"/>
                    <a:pt x="27354" y="7396"/>
                  </a:cubicBezTo>
                  <a:cubicBezTo>
                    <a:pt x="29509" y="11657"/>
                    <a:pt x="29803" y="17779"/>
                    <a:pt x="29803" y="23215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7"/>
                  </a:cubicBezTo>
                  <a:cubicBezTo>
                    <a:pt x="17902" y="33917"/>
                    <a:pt x="16971" y="33892"/>
                    <a:pt x="15992" y="33892"/>
                  </a:cubicBezTo>
                  <a:cubicBezTo>
                    <a:pt x="15012" y="33892"/>
                    <a:pt x="14106" y="33917"/>
                    <a:pt x="13224" y="33917"/>
                  </a:cubicBezTo>
                  <a:cubicBezTo>
                    <a:pt x="12476" y="33924"/>
                    <a:pt x="11762" y="33932"/>
                    <a:pt x="11081" y="33932"/>
                  </a:cubicBezTo>
                  <a:cubicBezTo>
                    <a:pt x="7485" y="33932"/>
                    <a:pt x="4840" y="33714"/>
                    <a:pt x="3233" y="32129"/>
                  </a:cubicBezTo>
                  <a:cubicBezTo>
                    <a:pt x="1715" y="30635"/>
                    <a:pt x="1029" y="27893"/>
                    <a:pt x="1029" y="23215"/>
                  </a:cubicBezTo>
                  <a:cubicBezTo>
                    <a:pt x="1029" y="9502"/>
                    <a:pt x="3429" y="1029"/>
                    <a:pt x="15379" y="1029"/>
                  </a:cubicBezTo>
                  <a:close/>
                  <a:moveTo>
                    <a:pt x="15379" y="1"/>
                  </a:moveTo>
                  <a:cubicBezTo>
                    <a:pt x="1201" y="1"/>
                    <a:pt x="1" y="11975"/>
                    <a:pt x="1" y="23215"/>
                  </a:cubicBezTo>
                  <a:cubicBezTo>
                    <a:pt x="1" y="28186"/>
                    <a:pt x="785" y="31149"/>
                    <a:pt x="2523" y="32864"/>
                  </a:cubicBezTo>
                  <a:cubicBezTo>
                    <a:pt x="4400" y="34720"/>
                    <a:pt x="7272" y="34960"/>
                    <a:pt x="11124" y="34960"/>
                  </a:cubicBezTo>
                  <a:cubicBezTo>
                    <a:pt x="11795" y="34960"/>
                    <a:pt x="12495" y="34952"/>
                    <a:pt x="13224" y="34945"/>
                  </a:cubicBezTo>
                  <a:cubicBezTo>
                    <a:pt x="14106" y="34921"/>
                    <a:pt x="15037" y="34921"/>
                    <a:pt x="15992" y="34921"/>
                  </a:cubicBezTo>
                  <a:cubicBezTo>
                    <a:pt x="16971" y="34921"/>
                    <a:pt x="17877" y="34921"/>
                    <a:pt x="18759" y="34945"/>
                  </a:cubicBezTo>
                  <a:cubicBezTo>
                    <a:pt x="19518" y="34945"/>
                    <a:pt x="20228" y="34970"/>
                    <a:pt x="20914" y="34970"/>
                  </a:cubicBezTo>
                  <a:cubicBezTo>
                    <a:pt x="24415" y="34970"/>
                    <a:pt x="26864" y="34725"/>
                    <a:pt x="28480" y="33108"/>
                  </a:cubicBezTo>
                  <a:cubicBezTo>
                    <a:pt x="30146" y="31468"/>
                    <a:pt x="30831" y="28603"/>
                    <a:pt x="30831" y="23215"/>
                  </a:cubicBezTo>
                  <a:cubicBezTo>
                    <a:pt x="30831" y="17657"/>
                    <a:pt x="30513" y="11388"/>
                    <a:pt x="28260" y="6931"/>
                  </a:cubicBezTo>
                  <a:cubicBezTo>
                    <a:pt x="25885" y="2278"/>
                    <a:pt x="21673" y="1"/>
                    <a:pt x="15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40"/>
            <p:cNvSpPr/>
            <p:nvPr/>
          </p:nvSpPr>
          <p:spPr>
            <a:xfrm>
              <a:off x="4740100" y="850125"/>
              <a:ext cx="112675" cy="99025"/>
            </a:xfrm>
            <a:custGeom>
              <a:avLst/>
              <a:gdLst/>
              <a:ahLst/>
              <a:cxnLst/>
              <a:rect l="l" t="t" r="r" b="b"/>
              <a:pathLst>
                <a:path w="4507" h="3961" extrusionOk="0">
                  <a:moveTo>
                    <a:pt x="1765" y="1"/>
                  </a:moveTo>
                  <a:cubicBezTo>
                    <a:pt x="1355" y="1"/>
                    <a:pt x="977" y="110"/>
                    <a:pt x="711" y="367"/>
                  </a:cubicBezTo>
                  <a:cubicBezTo>
                    <a:pt x="0" y="1102"/>
                    <a:pt x="417" y="2694"/>
                    <a:pt x="1151" y="3428"/>
                  </a:cubicBezTo>
                  <a:cubicBezTo>
                    <a:pt x="1506" y="3783"/>
                    <a:pt x="1978" y="3961"/>
                    <a:pt x="2452" y="3961"/>
                  </a:cubicBezTo>
                  <a:cubicBezTo>
                    <a:pt x="2927" y="3961"/>
                    <a:pt x="3404" y="3783"/>
                    <a:pt x="3772" y="3428"/>
                  </a:cubicBezTo>
                  <a:cubicBezTo>
                    <a:pt x="4506" y="2694"/>
                    <a:pt x="4506" y="1518"/>
                    <a:pt x="3772" y="808"/>
                  </a:cubicBezTo>
                  <a:cubicBezTo>
                    <a:pt x="3303" y="340"/>
                    <a:pt x="2486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40"/>
            <p:cNvSpPr/>
            <p:nvPr/>
          </p:nvSpPr>
          <p:spPr>
            <a:xfrm>
              <a:off x="5167400" y="850125"/>
              <a:ext cx="112675" cy="99025"/>
            </a:xfrm>
            <a:custGeom>
              <a:avLst/>
              <a:gdLst/>
              <a:ahLst/>
              <a:cxnLst/>
              <a:rect l="l" t="t" r="r" b="b"/>
              <a:pathLst>
                <a:path w="4507" h="3961" extrusionOk="0">
                  <a:moveTo>
                    <a:pt x="2718" y="1"/>
                  </a:moveTo>
                  <a:cubicBezTo>
                    <a:pt x="1997" y="1"/>
                    <a:pt x="1180" y="340"/>
                    <a:pt x="711" y="808"/>
                  </a:cubicBezTo>
                  <a:cubicBezTo>
                    <a:pt x="1" y="1518"/>
                    <a:pt x="1" y="2694"/>
                    <a:pt x="711" y="3428"/>
                  </a:cubicBezTo>
                  <a:cubicBezTo>
                    <a:pt x="1078" y="3783"/>
                    <a:pt x="1556" y="3961"/>
                    <a:pt x="2033" y="3961"/>
                  </a:cubicBezTo>
                  <a:cubicBezTo>
                    <a:pt x="2511" y="3961"/>
                    <a:pt x="2989" y="3783"/>
                    <a:pt x="3356" y="3428"/>
                  </a:cubicBezTo>
                  <a:cubicBezTo>
                    <a:pt x="4066" y="2694"/>
                    <a:pt x="4507" y="1102"/>
                    <a:pt x="3772" y="367"/>
                  </a:cubicBezTo>
                  <a:cubicBezTo>
                    <a:pt x="3506" y="110"/>
                    <a:pt x="3127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0"/>
            <p:cNvSpPr/>
            <p:nvPr/>
          </p:nvSpPr>
          <p:spPr>
            <a:xfrm>
              <a:off x="4935400" y="1146425"/>
              <a:ext cx="64900" cy="123675"/>
            </a:xfrm>
            <a:custGeom>
              <a:avLst/>
              <a:gdLst/>
              <a:ahLst/>
              <a:cxnLst/>
              <a:rect l="l" t="t" r="r" b="b"/>
              <a:pathLst>
                <a:path w="2596" h="4947" extrusionOk="0">
                  <a:moveTo>
                    <a:pt x="0" y="0"/>
                  </a:moveTo>
                  <a:lnTo>
                    <a:pt x="2596" y="4947"/>
                  </a:lnTo>
                  <a:cubicBezTo>
                    <a:pt x="2082" y="264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0"/>
            <p:cNvSpPr/>
            <p:nvPr/>
          </p:nvSpPr>
          <p:spPr>
            <a:xfrm>
              <a:off x="4920700" y="1133550"/>
              <a:ext cx="93675" cy="149425"/>
            </a:xfrm>
            <a:custGeom>
              <a:avLst/>
              <a:gdLst/>
              <a:ahLst/>
              <a:cxnLst/>
              <a:rect l="l" t="t" r="r" b="b"/>
              <a:pathLst>
                <a:path w="3747" h="5977" extrusionOk="0">
                  <a:moveTo>
                    <a:pt x="587" y="1"/>
                  </a:moveTo>
                  <a:cubicBezTo>
                    <a:pt x="476" y="1"/>
                    <a:pt x="364" y="40"/>
                    <a:pt x="270" y="123"/>
                  </a:cubicBezTo>
                  <a:cubicBezTo>
                    <a:pt x="49" y="295"/>
                    <a:pt x="0" y="613"/>
                    <a:pt x="172" y="834"/>
                  </a:cubicBezTo>
                  <a:cubicBezTo>
                    <a:pt x="196" y="858"/>
                    <a:pt x="2204" y="3429"/>
                    <a:pt x="2694" y="5584"/>
                  </a:cubicBezTo>
                  <a:cubicBezTo>
                    <a:pt x="2743" y="5829"/>
                    <a:pt x="2963" y="5976"/>
                    <a:pt x="3184" y="5976"/>
                  </a:cubicBezTo>
                  <a:lnTo>
                    <a:pt x="3306" y="5976"/>
                  </a:lnTo>
                  <a:cubicBezTo>
                    <a:pt x="3576" y="5903"/>
                    <a:pt x="3747" y="5633"/>
                    <a:pt x="3698" y="5364"/>
                  </a:cubicBezTo>
                  <a:cubicBezTo>
                    <a:pt x="3159" y="2964"/>
                    <a:pt x="1078" y="319"/>
                    <a:pt x="980" y="197"/>
                  </a:cubicBezTo>
                  <a:cubicBezTo>
                    <a:pt x="882" y="71"/>
                    <a:pt x="735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0"/>
            <p:cNvSpPr/>
            <p:nvPr/>
          </p:nvSpPr>
          <p:spPr>
            <a:xfrm>
              <a:off x="5059050" y="1133475"/>
              <a:ext cx="78400" cy="77850"/>
            </a:xfrm>
            <a:custGeom>
              <a:avLst/>
              <a:gdLst/>
              <a:ahLst/>
              <a:cxnLst/>
              <a:rect l="l" t="t" r="r" b="b"/>
              <a:pathLst>
                <a:path w="3136" h="3114" extrusionOk="0">
                  <a:moveTo>
                    <a:pt x="2033" y="0"/>
                  </a:moveTo>
                  <a:cubicBezTo>
                    <a:pt x="1930" y="0"/>
                    <a:pt x="1827" y="34"/>
                    <a:pt x="1739" y="102"/>
                  </a:cubicBezTo>
                  <a:cubicBezTo>
                    <a:pt x="1519" y="273"/>
                    <a:pt x="1445" y="592"/>
                    <a:pt x="1617" y="812"/>
                  </a:cubicBezTo>
                  <a:cubicBezTo>
                    <a:pt x="1715" y="935"/>
                    <a:pt x="1935" y="1351"/>
                    <a:pt x="1813" y="1620"/>
                  </a:cubicBezTo>
                  <a:cubicBezTo>
                    <a:pt x="1690" y="1865"/>
                    <a:pt x="1201" y="2036"/>
                    <a:pt x="490" y="2110"/>
                  </a:cubicBezTo>
                  <a:cubicBezTo>
                    <a:pt x="197" y="2110"/>
                    <a:pt x="1" y="2379"/>
                    <a:pt x="25" y="2649"/>
                  </a:cubicBezTo>
                  <a:cubicBezTo>
                    <a:pt x="25" y="2918"/>
                    <a:pt x="270" y="3114"/>
                    <a:pt x="515" y="3114"/>
                  </a:cubicBezTo>
                  <a:lnTo>
                    <a:pt x="564" y="3114"/>
                  </a:lnTo>
                  <a:cubicBezTo>
                    <a:pt x="1715" y="3016"/>
                    <a:pt x="2449" y="2673"/>
                    <a:pt x="2743" y="2036"/>
                  </a:cubicBezTo>
                  <a:cubicBezTo>
                    <a:pt x="3135" y="1179"/>
                    <a:pt x="2523" y="322"/>
                    <a:pt x="2449" y="224"/>
                  </a:cubicBezTo>
                  <a:cubicBezTo>
                    <a:pt x="2346" y="77"/>
                    <a:pt x="2190" y="0"/>
                    <a:pt x="2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0"/>
            <p:cNvSpPr/>
            <p:nvPr/>
          </p:nvSpPr>
          <p:spPr>
            <a:xfrm>
              <a:off x="5385350" y="972550"/>
              <a:ext cx="49625" cy="113275"/>
            </a:xfrm>
            <a:custGeom>
              <a:avLst/>
              <a:gdLst/>
              <a:ahLst/>
              <a:cxnLst/>
              <a:rect l="l" t="t" r="r" b="b"/>
              <a:pathLst>
                <a:path w="1985" h="4531" extrusionOk="0">
                  <a:moveTo>
                    <a:pt x="295" y="1"/>
                  </a:moveTo>
                  <a:lnTo>
                    <a:pt x="1" y="4531"/>
                  </a:lnTo>
                  <a:cubicBezTo>
                    <a:pt x="1984" y="2670"/>
                    <a:pt x="295" y="1"/>
                    <a:pt x="29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0"/>
            <p:cNvSpPr/>
            <p:nvPr/>
          </p:nvSpPr>
          <p:spPr>
            <a:xfrm>
              <a:off x="5371275" y="959650"/>
              <a:ext cx="68600" cy="139050"/>
            </a:xfrm>
            <a:custGeom>
              <a:avLst/>
              <a:gdLst/>
              <a:ahLst/>
              <a:cxnLst/>
              <a:rect l="l" t="t" r="r" b="b"/>
              <a:pathLst>
                <a:path w="2744" h="5562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68" y="247"/>
                    <a:pt x="294" y="541"/>
                    <a:pt x="441" y="786"/>
                  </a:cubicBezTo>
                  <a:cubicBezTo>
                    <a:pt x="490" y="884"/>
                    <a:pt x="1862" y="3137"/>
                    <a:pt x="221" y="4680"/>
                  </a:cubicBezTo>
                  <a:cubicBezTo>
                    <a:pt x="25" y="4876"/>
                    <a:pt x="0" y="5194"/>
                    <a:pt x="196" y="5414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711" y="5561"/>
                    <a:pt x="833" y="5512"/>
                    <a:pt x="931" y="5414"/>
                  </a:cubicBezTo>
                  <a:cubicBezTo>
                    <a:pt x="2743" y="3725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0"/>
            <p:cNvSpPr/>
            <p:nvPr/>
          </p:nvSpPr>
          <p:spPr>
            <a:xfrm>
              <a:off x="4648275" y="797475"/>
              <a:ext cx="745075" cy="345075"/>
            </a:xfrm>
            <a:custGeom>
              <a:avLst/>
              <a:gdLst/>
              <a:ahLst/>
              <a:cxnLst/>
              <a:rect l="l" t="t" r="r" b="b"/>
              <a:pathLst>
                <a:path w="29803" h="13803" extrusionOk="0">
                  <a:moveTo>
                    <a:pt x="74" y="0"/>
                  </a:moveTo>
                  <a:cubicBezTo>
                    <a:pt x="25" y="857"/>
                    <a:pt x="0" y="1714"/>
                    <a:pt x="0" y="2571"/>
                  </a:cubicBezTo>
                  <a:cubicBezTo>
                    <a:pt x="0" y="12901"/>
                    <a:pt x="3371" y="13803"/>
                    <a:pt x="10472" y="13803"/>
                  </a:cubicBezTo>
                  <a:cubicBezTo>
                    <a:pt x="11972" y="13803"/>
                    <a:pt x="13639" y="13762"/>
                    <a:pt x="15477" y="13762"/>
                  </a:cubicBezTo>
                  <a:cubicBezTo>
                    <a:pt x="17318" y="13762"/>
                    <a:pt x="18953" y="13803"/>
                    <a:pt x="20398" y="13803"/>
                  </a:cubicBezTo>
                  <a:cubicBezTo>
                    <a:pt x="27232" y="13803"/>
                    <a:pt x="29802" y="12901"/>
                    <a:pt x="29802" y="2571"/>
                  </a:cubicBezTo>
                  <a:cubicBezTo>
                    <a:pt x="29802" y="1763"/>
                    <a:pt x="29778" y="955"/>
                    <a:pt x="29729" y="147"/>
                  </a:cubicBezTo>
                  <a:cubicBezTo>
                    <a:pt x="29331" y="8244"/>
                    <a:pt x="26654" y="9003"/>
                    <a:pt x="20399" y="9003"/>
                  </a:cubicBezTo>
                  <a:cubicBezTo>
                    <a:pt x="18955" y="9003"/>
                    <a:pt x="17319" y="8963"/>
                    <a:pt x="15477" y="8963"/>
                  </a:cubicBezTo>
                  <a:cubicBezTo>
                    <a:pt x="13619" y="8963"/>
                    <a:pt x="11936" y="9004"/>
                    <a:pt x="10423" y="9004"/>
                  </a:cubicBezTo>
                  <a:cubicBezTo>
                    <a:pt x="3900" y="9004"/>
                    <a:pt x="551" y="8230"/>
                    <a:pt x="74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0"/>
            <p:cNvSpPr/>
            <p:nvPr/>
          </p:nvSpPr>
          <p:spPr>
            <a:xfrm>
              <a:off x="5162525" y="378775"/>
              <a:ext cx="105325" cy="82625"/>
            </a:xfrm>
            <a:custGeom>
              <a:avLst/>
              <a:gdLst/>
              <a:ahLst/>
              <a:cxnLst/>
              <a:rect l="l" t="t" r="r" b="b"/>
              <a:pathLst>
                <a:path w="4213" h="3305" extrusionOk="0">
                  <a:moveTo>
                    <a:pt x="584" y="0"/>
                  </a:moveTo>
                  <a:cubicBezTo>
                    <a:pt x="323" y="0"/>
                    <a:pt x="118" y="78"/>
                    <a:pt x="49" y="292"/>
                  </a:cubicBezTo>
                  <a:cubicBezTo>
                    <a:pt x="0" y="464"/>
                    <a:pt x="123" y="660"/>
                    <a:pt x="269" y="806"/>
                  </a:cubicBezTo>
                  <a:cubicBezTo>
                    <a:pt x="686" y="1247"/>
                    <a:pt x="1298" y="1468"/>
                    <a:pt x="1861" y="1737"/>
                  </a:cubicBezTo>
                  <a:cubicBezTo>
                    <a:pt x="2424" y="1982"/>
                    <a:pt x="3012" y="2276"/>
                    <a:pt x="3355" y="2814"/>
                  </a:cubicBezTo>
                  <a:cubicBezTo>
                    <a:pt x="3477" y="3035"/>
                    <a:pt x="3624" y="3304"/>
                    <a:pt x="3894" y="3304"/>
                  </a:cubicBezTo>
                  <a:cubicBezTo>
                    <a:pt x="4065" y="3280"/>
                    <a:pt x="4188" y="3108"/>
                    <a:pt x="4212" y="2937"/>
                  </a:cubicBezTo>
                  <a:cubicBezTo>
                    <a:pt x="4212" y="2741"/>
                    <a:pt x="4163" y="2570"/>
                    <a:pt x="4065" y="2423"/>
                  </a:cubicBezTo>
                  <a:cubicBezTo>
                    <a:pt x="3673" y="1615"/>
                    <a:pt x="3037" y="953"/>
                    <a:pt x="2253" y="513"/>
                  </a:cubicBezTo>
                  <a:cubicBezTo>
                    <a:pt x="2000" y="378"/>
                    <a:pt x="1157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0"/>
            <p:cNvSpPr/>
            <p:nvPr/>
          </p:nvSpPr>
          <p:spPr>
            <a:xfrm>
              <a:off x="4951925" y="785225"/>
              <a:ext cx="121225" cy="97975"/>
            </a:xfrm>
            <a:custGeom>
              <a:avLst/>
              <a:gdLst/>
              <a:ahLst/>
              <a:cxnLst/>
              <a:rect l="l" t="t" r="r" b="b"/>
              <a:pathLst>
                <a:path w="4849" h="3919" extrusionOk="0">
                  <a:moveTo>
                    <a:pt x="343" y="0"/>
                  </a:moveTo>
                  <a:cubicBezTo>
                    <a:pt x="147" y="0"/>
                    <a:pt x="0" y="147"/>
                    <a:pt x="0" y="343"/>
                  </a:cubicBezTo>
                  <a:lnTo>
                    <a:pt x="0" y="1494"/>
                  </a:lnTo>
                  <a:cubicBezTo>
                    <a:pt x="0" y="2841"/>
                    <a:pt x="1078" y="3918"/>
                    <a:pt x="2425" y="3918"/>
                  </a:cubicBezTo>
                  <a:cubicBezTo>
                    <a:pt x="3771" y="3918"/>
                    <a:pt x="4849" y="2841"/>
                    <a:pt x="4849" y="1494"/>
                  </a:cubicBezTo>
                  <a:lnTo>
                    <a:pt x="4849" y="343"/>
                  </a:lnTo>
                  <a:cubicBezTo>
                    <a:pt x="4849" y="147"/>
                    <a:pt x="4702" y="0"/>
                    <a:pt x="45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0"/>
            <p:cNvSpPr/>
            <p:nvPr/>
          </p:nvSpPr>
          <p:spPr>
            <a:xfrm>
              <a:off x="4940275" y="773600"/>
              <a:ext cx="144525" cy="121225"/>
            </a:xfrm>
            <a:custGeom>
              <a:avLst/>
              <a:gdLst/>
              <a:ahLst/>
              <a:cxnLst/>
              <a:rect l="l" t="t" r="r" b="b"/>
              <a:pathLst>
                <a:path w="5781" h="4849" extrusionOk="0">
                  <a:moveTo>
                    <a:pt x="4850" y="931"/>
                  </a:moveTo>
                  <a:lnTo>
                    <a:pt x="4850" y="1959"/>
                  </a:lnTo>
                  <a:cubicBezTo>
                    <a:pt x="4850" y="3037"/>
                    <a:pt x="3968" y="3918"/>
                    <a:pt x="2891" y="3918"/>
                  </a:cubicBezTo>
                  <a:cubicBezTo>
                    <a:pt x="1813" y="3918"/>
                    <a:pt x="932" y="3037"/>
                    <a:pt x="932" y="1959"/>
                  </a:cubicBezTo>
                  <a:lnTo>
                    <a:pt x="932" y="931"/>
                  </a:lnTo>
                  <a:close/>
                  <a:moveTo>
                    <a:pt x="809" y="0"/>
                  </a:moveTo>
                  <a:cubicBezTo>
                    <a:pt x="368" y="0"/>
                    <a:pt x="1" y="367"/>
                    <a:pt x="1" y="808"/>
                  </a:cubicBezTo>
                  <a:lnTo>
                    <a:pt x="1" y="1959"/>
                  </a:lnTo>
                  <a:cubicBezTo>
                    <a:pt x="1" y="3551"/>
                    <a:pt x="1299" y="4849"/>
                    <a:pt x="2891" y="4849"/>
                  </a:cubicBezTo>
                  <a:cubicBezTo>
                    <a:pt x="4482" y="4849"/>
                    <a:pt x="5780" y="3551"/>
                    <a:pt x="5780" y="1959"/>
                  </a:cubicBezTo>
                  <a:lnTo>
                    <a:pt x="5780" y="808"/>
                  </a:lnTo>
                  <a:cubicBezTo>
                    <a:pt x="5780" y="367"/>
                    <a:pt x="5413" y="0"/>
                    <a:pt x="4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0"/>
            <p:cNvSpPr/>
            <p:nvPr/>
          </p:nvSpPr>
          <p:spPr>
            <a:xfrm>
              <a:off x="5134975" y="733800"/>
              <a:ext cx="149400" cy="149400"/>
            </a:xfrm>
            <a:custGeom>
              <a:avLst/>
              <a:gdLst/>
              <a:ahLst/>
              <a:cxnLst/>
              <a:rect l="l" t="t" r="r" b="b"/>
              <a:pathLst>
                <a:path w="5976" h="5976" extrusionOk="0">
                  <a:moveTo>
                    <a:pt x="2988" y="0"/>
                  </a:moveTo>
                  <a:cubicBezTo>
                    <a:pt x="1347" y="0"/>
                    <a:pt x="0" y="1347"/>
                    <a:pt x="0" y="2988"/>
                  </a:cubicBezTo>
                  <a:cubicBezTo>
                    <a:pt x="0" y="4629"/>
                    <a:pt x="1347" y="5975"/>
                    <a:pt x="2988" y="5975"/>
                  </a:cubicBezTo>
                  <a:cubicBezTo>
                    <a:pt x="4628" y="5975"/>
                    <a:pt x="5975" y="4629"/>
                    <a:pt x="5975" y="2988"/>
                  </a:cubicBezTo>
                  <a:cubicBezTo>
                    <a:pt x="5975" y="1347"/>
                    <a:pt x="4628" y="0"/>
                    <a:pt x="2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0"/>
            <p:cNvSpPr/>
            <p:nvPr/>
          </p:nvSpPr>
          <p:spPr>
            <a:xfrm>
              <a:off x="4758475" y="764400"/>
              <a:ext cx="110200" cy="83300"/>
            </a:xfrm>
            <a:custGeom>
              <a:avLst/>
              <a:gdLst/>
              <a:ahLst/>
              <a:cxnLst/>
              <a:rect l="l" t="t" r="r" b="b"/>
              <a:pathLst>
                <a:path w="4408" h="3332" extrusionOk="0">
                  <a:moveTo>
                    <a:pt x="490" y="1"/>
                  </a:moveTo>
                  <a:lnTo>
                    <a:pt x="0" y="3331"/>
                  </a:lnTo>
                  <a:lnTo>
                    <a:pt x="4065" y="1788"/>
                  </a:lnTo>
                  <a:cubicBezTo>
                    <a:pt x="4408" y="1666"/>
                    <a:pt x="4383" y="1323"/>
                    <a:pt x="4041" y="1201"/>
                  </a:cubicBezTo>
                  <a:lnTo>
                    <a:pt x="49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0"/>
            <p:cNvSpPr/>
            <p:nvPr/>
          </p:nvSpPr>
          <p:spPr>
            <a:xfrm>
              <a:off x="4745600" y="752850"/>
              <a:ext cx="132275" cy="106475"/>
            </a:xfrm>
            <a:custGeom>
              <a:avLst/>
              <a:gdLst/>
              <a:ahLst/>
              <a:cxnLst/>
              <a:rect l="l" t="t" r="r" b="b"/>
              <a:pathLst>
                <a:path w="5291" h="4259" extrusionOk="0">
                  <a:moveTo>
                    <a:pt x="1008" y="1"/>
                  </a:moveTo>
                  <a:cubicBezTo>
                    <a:pt x="809" y="1"/>
                    <a:pt x="623" y="119"/>
                    <a:pt x="564" y="316"/>
                  </a:cubicBezTo>
                  <a:cubicBezTo>
                    <a:pt x="491" y="561"/>
                    <a:pt x="613" y="806"/>
                    <a:pt x="858" y="904"/>
                  </a:cubicBezTo>
                  <a:lnTo>
                    <a:pt x="4017" y="1981"/>
                  </a:lnTo>
                  <a:lnTo>
                    <a:pt x="368" y="3352"/>
                  </a:lnTo>
                  <a:cubicBezTo>
                    <a:pt x="123" y="3450"/>
                    <a:pt x="1" y="3720"/>
                    <a:pt x="99" y="3940"/>
                  </a:cubicBezTo>
                  <a:cubicBezTo>
                    <a:pt x="172" y="4136"/>
                    <a:pt x="344" y="4258"/>
                    <a:pt x="515" y="4258"/>
                  </a:cubicBezTo>
                  <a:cubicBezTo>
                    <a:pt x="564" y="4258"/>
                    <a:pt x="637" y="4234"/>
                    <a:pt x="686" y="4209"/>
                  </a:cubicBezTo>
                  <a:lnTo>
                    <a:pt x="4727" y="2691"/>
                  </a:lnTo>
                  <a:cubicBezTo>
                    <a:pt x="5070" y="2569"/>
                    <a:pt x="5290" y="2275"/>
                    <a:pt x="5290" y="1957"/>
                  </a:cubicBezTo>
                  <a:cubicBezTo>
                    <a:pt x="5290" y="1638"/>
                    <a:pt x="5070" y="1369"/>
                    <a:pt x="4702" y="1246"/>
                  </a:cubicBezTo>
                  <a:lnTo>
                    <a:pt x="1152" y="22"/>
                  </a:lnTo>
                  <a:cubicBezTo>
                    <a:pt x="1104" y="8"/>
                    <a:pt x="1055" y="1"/>
                    <a:pt x="1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0"/>
            <p:cNvSpPr/>
            <p:nvPr/>
          </p:nvSpPr>
          <p:spPr>
            <a:xfrm>
              <a:off x="4494600" y="721550"/>
              <a:ext cx="165925" cy="207575"/>
            </a:xfrm>
            <a:custGeom>
              <a:avLst/>
              <a:gdLst/>
              <a:ahLst/>
              <a:cxnLst/>
              <a:rect l="l" t="t" r="r" b="b"/>
              <a:pathLst>
                <a:path w="6637" h="8303" extrusionOk="0">
                  <a:moveTo>
                    <a:pt x="539" y="1"/>
                  </a:moveTo>
                  <a:cubicBezTo>
                    <a:pt x="295" y="1"/>
                    <a:pt x="74" y="197"/>
                    <a:pt x="74" y="441"/>
                  </a:cubicBezTo>
                  <a:cubicBezTo>
                    <a:pt x="1" y="3062"/>
                    <a:pt x="662" y="5094"/>
                    <a:pt x="2009" y="6465"/>
                  </a:cubicBezTo>
                  <a:cubicBezTo>
                    <a:pt x="3772" y="8278"/>
                    <a:pt x="6074" y="8302"/>
                    <a:pt x="6172" y="8302"/>
                  </a:cubicBezTo>
                  <a:cubicBezTo>
                    <a:pt x="6417" y="8302"/>
                    <a:pt x="6637" y="8106"/>
                    <a:pt x="6637" y="7837"/>
                  </a:cubicBezTo>
                  <a:cubicBezTo>
                    <a:pt x="6637" y="7592"/>
                    <a:pt x="6417" y="7396"/>
                    <a:pt x="6172" y="7396"/>
                  </a:cubicBezTo>
                  <a:cubicBezTo>
                    <a:pt x="6147" y="7396"/>
                    <a:pt x="4139" y="7371"/>
                    <a:pt x="2670" y="5829"/>
                  </a:cubicBezTo>
                  <a:cubicBezTo>
                    <a:pt x="1494" y="4629"/>
                    <a:pt x="931" y="2817"/>
                    <a:pt x="1005" y="466"/>
                  </a:cubicBezTo>
                  <a:cubicBezTo>
                    <a:pt x="1005" y="221"/>
                    <a:pt x="809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0"/>
            <p:cNvSpPr/>
            <p:nvPr/>
          </p:nvSpPr>
          <p:spPr>
            <a:xfrm>
              <a:off x="5294150" y="1010675"/>
              <a:ext cx="181825" cy="143125"/>
            </a:xfrm>
            <a:custGeom>
              <a:avLst/>
              <a:gdLst/>
              <a:ahLst/>
              <a:cxnLst/>
              <a:rect l="l" t="t" r="r" b="b"/>
              <a:pathLst>
                <a:path w="7273" h="5725" extrusionOk="0">
                  <a:moveTo>
                    <a:pt x="5543" y="0"/>
                  </a:moveTo>
                  <a:cubicBezTo>
                    <a:pt x="5136" y="0"/>
                    <a:pt x="4726" y="153"/>
                    <a:pt x="4408" y="459"/>
                  </a:cubicBezTo>
                  <a:lnTo>
                    <a:pt x="3624" y="1243"/>
                  </a:lnTo>
                  <a:lnTo>
                    <a:pt x="2841" y="484"/>
                  </a:lnTo>
                  <a:cubicBezTo>
                    <a:pt x="2535" y="178"/>
                    <a:pt x="2130" y="25"/>
                    <a:pt x="1726" y="25"/>
                  </a:cubicBezTo>
                  <a:cubicBezTo>
                    <a:pt x="1322" y="25"/>
                    <a:pt x="918" y="178"/>
                    <a:pt x="612" y="484"/>
                  </a:cubicBezTo>
                  <a:cubicBezTo>
                    <a:pt x="0" y="1096"/>
                    <a:pt x="0" y="2100"/>
                    <a:pt x="612" y="2712"/>
                  </a:cubicBezTo>
                  <a:lnTo>
                    <a:pt x="3624" y="5724"/>
                  </a:lnTo>
                  <a:lnTo>
                    <a:pt x="6661" y="2688"/>
                  </a:lnTo>
                  <a:cubicBezTo>
                    <a:pt x="7273" y="2075"/>
                    <a:pt x="7273" y="1071"/>
                    <a:pt x="6661" y="459"/>
                  </a:cubicBezTo>
                  <a:cubicBezTo>
                    <a:pt x="6355" y="153"/>
                    <a:pt x="5951" y="0"/>
                    <a:pt x="55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0"/>
            <p:cNvSpPr/>
            <p:nvPr/>
          </p:nvSpPr>
          <p:spPr>
            <a:xfrm>
              <a:off x="5284950" y="997800"/>
              <a:ext cx="200225" cy="174350"/>
            </a:xfrm>
            <a:custGeom>
              <a:avLst/>
              <a:gdLst/>
              <a:ahLst/>
              <a:cxnLst/>
              <a:rect l="l" t="t" r="r" b="b"/>
              <a:pathLst>
                <a:path w="8009" h="6974" extrusionOk="0">
                  <a:moveTo>
                    <a:pt x="5902" y="1029"/>
                  </a:moveTo>
                  <a:cubicBezTo>
                    <a:pt x="6178" y="1029"/>
                    <a:pt x="6453" y="1133"/>
                    <a:pt x="6661" y="1341"/>
                  </a:cubicBezTo>
                  <a:cubicBezTo>
                    <a:pt x="6857" y="1537"/>
                    <a:pt x="6980" y="1807"/>
                    <a:pt x="6980" y="2076"/>
                  </a:cubicBezTo>
                  <a:cubicBezTo>
                    <a:pt x="6980" y="2370"/>
                    <a:pt x="6857" y="2639"/>
                    <a:pt x="6661" y="2835"/>
                  </a:cubicBezTo>
                  <a:lnTo>
                    <a:pt x="3992" y="5529"/>
                  </a:lnTo>
                  <a:lnTo>
                    <a:pt x="1348" y="2860"/>
                  </a:lnTo>
                  <a:cubicBezTo>
                    <a:pt x="1127" y="2664"/>
                    <a:pt x="1029" y="2394"/>
                    <a:pt x="1029" y="2101"/>
                  </a:cubicBezTo>
                  <a:cubicBezTo>
                    <a:pt x="1029" y="1831"/>
                    <a:pt x="1127" y="1562"/>
                    <a:pt x="1348" y="1366"/>
                  </a:cubicBezTo>
                  <a:cubicBezTo>
                    <a:pt x="1543" y="1146"/>
                    <a:pt x="1813" y="1048"/>
                    <a:pt x="2107" y="1048"/>
                  </a:cubicBezTo>
                  <a:cubicBezTo>
                    <a:pt x="2376" y="1048"/>
                    <a:pt x="2645" y="1146"/>
                    <a:pt x="2841" y="1341"/>
                  </a:cubicBezTo>
                  <a:lnTo>
                    <a:pt x="3992" y="2492"/>
                  </a:lnTo>
                  <a:lnTo>
                    <a:pt x="5143" y="1341"/>
                  </a:lnTo>
                  <a:cubicBezTo>
                    <a:pt x="5351" y="1133"/>
                    <a:pt x="5627" y="1029"/>
                    <a:pt x="5902" y="1029"/>
                  </a:cubicBezTo>
                  <a:close/>
                  <a:moveTo>
                    <a:pt x="5905" y="1"/>
                  </a:moveTo>
                  <a:cubicBezTo>
                    <a:pt x="5370" y="1"/>
                    <a:pt x="4837" y="203"/>
                    <a:pt x="4433" y="607"/>
                  </a:cubicBezTo>
                  <a:lnTo>
                    <a:pt x="3992" y="1048"/>
                  </a:lnTo>
                  <a:lnTo>
                    <a:pt x="3576" y="631"/>
                  </a:lnTo>
                  <a:cubicBezTo>
                    <a:pt x="3184" y="240"/>
                    <a:pt x="2645" y="19"/>
                    <a:pt x="2107" y="19"/>
                  </a:cubicBezTo>
                  <a:cubicBezTo>
                    <a:pt x="1543" y="19"/>
                    <a:pt x="1005" y="240"/>
                    <a:pt x="613" y="631"/>
                  </a:cubicBezTo>
                  <a:cubicBezTo>
                    <a:pt x="221" y="1023"/>
                    <a:pt x="1" y="1562"/>
                    <a:pt x="1" y="2101"/>
                  </a:cubicBezTo>
                  <a:cubicBezTo>
                    <a:pt x="1" y="2664"/>
                    <a:pt x="221" y="3203"/>
                    <a:pt x="613" y="3594"/>
                  </a:cubicBezTo>
                  <a:lnTo>
                    <a:pt x="3992" y="6974"/>
                  </a:lnTo>
                  <a:lnTo>
                    <a:pt x="7396" y="3570"/>
                  </a:lnTo>
                  <a:cubicBezTo>
                    <a:pt x="7788" y="3178"/>
                    <a:pt x="8008" y="2639"/>
                    <a:pt x="8008" y="2076"/>
                  </a:cubicBezTo>
                  <a:cubicBezTo>
                    <a:pt x="8008" y="1537"/>
                    <a:pt x="7788" y="999"/>
                    <a:pt x="7396" y="607"/>
                  </a:cubicBezTo>
                  <a:cubicBezTo>
                    <a:pt x="6980" y="203"/>
                    <a:pt x="6441" y="1"/>
                    <a:pt x="5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0"/>
            <p:cNvSpPr/>
            <p:nvPr/>
          </p:nvSpPr>
          <p:spPr>
            <a:xfrm>
              <a:off x="5376775" y="1083925"/>
              <a:ext cx="89425" cy="39875"/>
            </a:xfrm>
            <a:custGeom>
              <a:avLst/>
              <a:gdLst/>
              <a:ahLst/>
              <a:cxnLst/>
              <a:rect l="l" t="t" r="r" b="b"/>
              <a:pathLst>
                <a:path w="3577" h="1595" extrusionOk="0">
                  <a:moveTo>
                    <a:pt x="2987" y="1"/>
                  </a:moveTo>
                  <a:cubicBezTo>
                    <a:pt x="2813" y="1"/>
                    <a:pt x="2644" y="87"/>
                    <a:pt x="2548" y="247"/>
                  </a:cubicBezTo>
                  <a:cubicBezTo>
                    <a:pt x="2425" y="468"/>
                    <a:pt x="2278" y="541"/>
                    <a:pt x="2180" y="541"/>
                  </a:cubicBezTo>
                  <a:cubicBezTo>
                    <a:pt x="2127" y="552"/>
                    <a:pt x="2071" y="558"/>
                    <a:pt x="2013" y="558"/>
                  </a:cubicBezTo>
                  <a:cubicBezTo>
                    <a:pt x="1574" y="558"/>
                    <a:pt x="1056" y="258"/>
                    <a:pt x="882" y="149"/>
                  </a:cubicBezTo>
                  <a:cubicBezTo>
                    <a:pt x="795" y="81"/>
                    <a:pt x="692" y="48"/>
                    <a:pt x="588" y="48"/>
                  </a:cubicBezTo>
                  <a:cubicBezTo>
                    <a:pt x="432" y="48"/>
                    <a:pt x="276" y="124"/>
                    <a:pt x="172" y="272"/>
                  </a:cubicBezTo>
                  <a:cubicBezTo>
                    <a:pt x="1" y="492"/>
                    <a:pt x="74" y="811"/>
                    <a:pt x="295" y="982"/>
                  </a:cubicBezTo>
                  <a:cubicBezTo>
                    <a:pt x="393" y="1055"/>
                    <a:pt x="1176" y="1594"/>
                    <a:pt x="2009" y="1594"/>
                  </a:cubicBezTo>
                  <a:cubicBezTo>
                    <a:pt x="2131" y="1594"/>
                    <a:pt x="2254" y="1570"/>
                    <a:pt x="2376" y="1545"/>
                  </a:cubicBezTo>
                  <a:cubicBezTo>
                    <a:pt x="2817" y="1472"/>
                    <a:pt x="3184" y="1202"/>
                    <a:pt x="3429" y="786"/>
                  </a:cubicBezTo>
                  <a:cubicBezTo>
                    <a:pt x="3576" y="541"/>
                    <a:pt x="3503" y="223"/>
                    <a:pt x="3258" y="76"/>
                  </a:cubicBezTo>
                  <a:cubicBezTo>
                    <a:pt x="3173" y="25"/>
                    <a:pt x="3079" y="1"/>
                    <a:pt x="2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0"/>
            <p:cNvSpPr/>
            <p:nvPr/>
          </p:nvSpPr>
          <p:spPr>
            <a:xfrm>
              <a:off x="4416850" y="629650"/>
              <a:ext cx="182475" cy="143350"/>
            </a:xfrm>
            <a:custGeom>
              <a:avLst/>
              <a:gdLst/>
              <a:ahLst/>
              <a:cxnLst/>
              <a:rect l="l" t="t" r="r" b="b"/>
              <a:pathLst>
                <a:path w="7299" h="5734" extrusionOk="0">
                  <a:moveTo>
                    <a:pt x="5538" y="0"/>
                  </a:moveTo>
                  <a:cubicBezTo>
                    <a:pt x="5135" y="0"/>
                    <a:pt x="4736" y="153"/>
                    <a:pt x="4433" y="469"/>
                  </a:cubicBezTo>
                  <a:lnTo>
                    <a:pt x="3649" y="1252"/>
                  </a:lnTo>
                  <a:lnTo>
                    <a:pt x="2866" y="493"/>
                  </a:lnTo>
                  <a:cubicBezTo>
                    <a:pt x="2560" y="175"/>
                    <a:pt x="2156" y="16"/>
                    <a:pt x="1752" y="16"/>
                  </a:cubicBezTo>
                  <a:cubicBezTo>
                    <a:pt x="1348" y="16"/>
                    <a:pt x="944" y="175"/>
                    <a:pt x="637" y="493"/>
                  </a:cubicBezTo>
                  <a:cubicBezTo>
                    <a:pt x="1" y="1105"/>
                    <a:pt x="1" y="2109"/>
                    <a:pt x="637" y="2722"/>
                  </a:cubicBezTo>
                  <a:lnTo>
                    <a:pt x="3649" y="5734"/>
                  </a:lnTo>
                  <a:lnTo>
                    <a:pt x="6686" y="2697"/>
                  </a:lnTo>
                  <a:cubicBezTo>
                    <a:pt x="7298" y="2085"/>
                    <a:pt x="7298" y="1081"/>
                    <a:pt x="6686" y="469"/>
                  </a:cubicBezTo>
                  <a:cubicBezTo>
                    <a:pt x="6365" y="160"/>
                    <a:pt x="5949" y="0"/>
                    <a:pt x="5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0"/>
            <p:cNvSpPr/>
            <p:nvPr/>
          </p:nvSpPr>
          <p:spPr>
            <a:xfrm>
              <a:off x="4408275" y="617025"/>
              <a:ext cx="205125" cy="174350"/>
            </a:xfrm>
            <a:custGeom>
              <a:avLst/>
              <a:gdLst/>
              <a:ahLst/>
              <a:cxnLst/>
              <a:rect l="l" t="t" r="r" b="b"/>
              <a:pathLst>
                <a:path w="8205" h="6974" extrusionOk="0">
                  <a:moveTo>
                    <a:pt x="5903" y="1004"/>
                  </a:moveTo>
                  <a:cubicBezTo>
                    <a:pt x="6178" y="1004"/>
                    <a:pt x="6454" y="1108"/>
                    <a:pt x="6662" y="1317"/>
                  </a:cubicBezTo>
                  <a:cubicBezTo>
                    <a:pt x="6858" y="1537"/>
                    <a:pt x="6980" y="1806"/>
                    <a:pt x="6980" y="2076"/>
                  </a:cubicBezTo>
                  <a:cubicBezTo>
                    <a:pt x="6980" y="2370"/>
                    <a:pt x="6858" y="2639"/>
                    <a:pt x="6662" y="2835"/>
                  </a:cubicBezTo>
                  <a:lnTo>
                    <a:pt x="3992" y="5528"/>
                  </a:lnTo>
                  <a:lnTo>
                    <a:pt x="1323" y="2859"/>
                  </a:lnTo>
                  <a:cubicBezTo>
                    <a:pt x="1127" y="2663"/>
                    <a:pt x="1029" y="2394"/>
                    <a:pt x="1029" y="2100"/>
                  </a:cubicBezTo>
                  <a:cubicBezTo>
                    <a:pt x="1029" y="1831"/>
                    <a:pt x="1127" y="1561"/>
                    <a:pt x="1323" y="1341"/>
                  </a:cubicBezTo>
                  <a:cubicBezTo>
                    <a:pt x="1544" y="1145"/>
                    <a:pt x="1813" y="1047"/>
                    <a:pt x="2082" y="1047"/>
                  </a:cubicBezTo>
                  <a:cubicBezTo>
                    <a:pt x="2376" y="1047"/>
                    <a:pt x="2646" y="1145"/>
                    <a:pt x="2842" y="1341"/>
                  </a:cubicBezTo>
                  <a:lnTo>
                    <a:pt x="3992" y="2492"/>
                  </a:lnTo>
                  <a:lnTo>
                    <a:pt x="5143" y="1317"/>
                  </a:lnTo>
                  <a:cubicBezTo>
                    <a:pt x="5352" y="1108"/>
                    <a:pt x="5627" y="1004"/>
                    <a:pt x="5903" y="1004"/>
                  </a:cubicBezTo>
                  <a:close/>
                  <a:moveTo>
                    <a:pt x="5899" y="0"/>
                  </a:moveTo>
                  <a:cubicBezTo>
                    <a:pt x="5364" y="0"/>
                    <a:pt x="4825" y="202"/>
                    <a:pt x="4409" y="606"/>
                  </a:cubicBezTo>
                  <a:lnTo>
                    <a:pt x="3992" y="1047"/>
                  </a:lnTo>
                  <a:lnTo>
                    <a:pt x="3576" y="631"/>
                  </a:lnTo>
                  <a:cubicBezTo>
                    <a:pt x="3184" y="239"/>
                    <a:pt x="2646" y="19"/>
                    <a:pt x="2082" y="19"/>
                  </a:cubicBezTo>
                  <a:cubicBezTo>
                    <a:pt x="1519" y="19"/>
                    <a:pt x="1005" y="239"/>
                    <a:pt x="613" y="631"/>
                  </a:cubicBezTo>
                  <a:cubicBezTo>
                    <a:pt x="221" y="1023"/>
                    <a:pt x="1" y="1561"/>
                    <a:pt x="1" y="2100"/>
                  </a:cubicBezTo>
                  <a:cubicBezTo>
                    <a:pt x="1" y="2663"/>
                    <a:pt x="221" y="3202"/>
                    <a:pt x="613" y="3594"/>
                  </a:cubicBezTo>
                  <a:lnTo>
                    <a:pt x="3992" y="6973"/>
                  </a:lnTo>
                  <a:lnTo>
                    <a:pt x="7372" y="3569"/>
                  </a:lnTo>
                  <a:cubicBezTo>
                    <a:pt x="8204" y="2761"/>
                    <a:pt x="8204" y="1414"/>
                    <a:pt x="7372" y="606"/>
                  </a:cubicBezTo>
                  <a:cubicBezTo>
                    <a:pt x="6968" y="202"/>
                    <a:pt x="6435" y="0"/>
                    <a:pt x="5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2" name="Google Shape;1682;p40"/>
          <p:cNvGrpSpPr/>
          <p:nvPr/>
        </p:nvGrpSpPr>
        <p:grpSpPr>
          <a:xfrm>
            <a:off x="1207000" y="891003"/>
            <a:ext cx="207200" cy="207200"/>
            <a:chOff x="1666623" y="2623621"/>
            <a:chExt cx="155400" cy="155400"/>
          </a:xfrm>
        </p:grpSpPr>
        <p:sp>
          <p:nvSpPr>
            <p:cNvPr id="1683" name="Google Shape;1683;p40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0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5" name="Google Shape;1685;p40"/>
          <p:cNvGrpSpPr/>
          <p:nvPr/>
        </p:nvGrpSpPr>
        <p:grpSpPr>
          <a:xfrm flipH="1">
            <a:off x="606178" y="352008"/>
            <a:ext cx="600812" cy="658788"/>
            <a:chOff x="1584644" y="2497374"/>
            <a:chExt cx="450609" cy="494091"/>
          </a:xfrm>
        </p:grpSpPr>
        <p:sp>
          <p:nvSpPr>
            <p:cNvPr id="1686" name="Google Shape;1686;p40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0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CE8EA21-E873-FA47-8D2E-75CD1CE4AC31}"/>
              </a:ext>
            </a:extLst>
          </p:cNvPr>
          <p:cNvSpPr txBox="1"/>
          <p:nvPr/>
        </p:nvSpPr>
        <p:spPr>
          <a:xfrm>
            <a:off x="2087439" y="2266491"/>
            <a:ext cx="8007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Những nét chính về tình hình kinh tế</a:t>
            </a:r>
            <a:endParaRPr lang="en-VN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461E586-5C4E-3F49-9473-5C2FA7710907}"/>
              </a:ext>
            </a:extLst>
          </p:cNvPr>
          <p:cNvSpPr txBox="1"/>
          <p:nvPr/>
        </p:nvSpPr>
        <p:spPr>
          <a:xfrm>
            <a:off x="1005895" y="3519143"/>
            <a:ext cx="87284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Những nét chính về chuyển biến trong tín ngưỡng – tôn giáo thế kỉ XVI - XVIII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CF8174-C8E2-6F48-9ADF-8A5B975D519A}"/>
              </a:ext>
            </a:extLst>
          </p:cNvPr>
          <p:cNvSpPr txBox="1"/>
          <p:nvPr/>
        </p:nvSpPr>
        <p:spPr>
          <a:xfrm>
            <a:off x="4155768" y="352008"/>
            <a:ext cx="4414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  <a:endParaRPr lang="en-VN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Google Shape;1613;p40">
            <a:extLst>
              <a:ext uri="{FF2B5EF4-FFF2-40B4-BE49-F238E27FC236}">
                <a16:creationId xmlns:a16="http://schemas.microsoft.com/office/drawing/2014/main" id="{56C2CF2B-8826-7EAC-0543-AEE833B3E54A}"/>
              </a:ext>
            </a:extLst>
          </p:cNvPr>
          <p:cNvSpPr/>
          <p:nvPr/>
        </p:nvSpPr>
        <p:spPr>
          <a:xfrm>
            <a:off x="1264072" y="4638145"/>
            <a:ext cx="4942063" cy="524793"/>
          </a:xfrm>
          <a:custGeom>
            <a:avLst/>
            <a:gdLst/>
            <a:ahLst/>
            <a:cxnLst/>
            <a:rect l="l" t="t" r="r" b="b"/>
            <a:pathLst>
              <a:path w="31235" h="6987" extrusionOk="0">
                <a:moveTo>
                  <a:pt x="1" y="0"/>
                </a:moveTo>
                <a:lnTo>
                  <a:pt x="1908" y="3488"/>
                </a:lnTo>
                <a:lnTo>
                  <a:pt x="1090" y="6986"/>
                </a:lnTo>
                <a:lnTo>
                  <a:pt x="31235" y="6986"/>
                </a:lnTo>
                <a:lnTo>
                  <a:pt x="29742" y="3357"/>
                </a:lnTo>
                <a:lnTo>
                  <a:pt x="30646" y="1722"/>
                </a:lnTo>
                <a:lnTo>
                  <a:pt x="30101" y="0"/>
                </a:lnTo>
                <a:close/>
              </a:path>
            </a:pathLst>
          </a:custGeom>
          <a:solidFill>
            <a:srgbClr val="00B0F0">
              <a:alpha val="68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oogle Shape;1615;p40">
            <a:extLst>
              <a:ext uri="{FF2B5EF4-FFF2-40B4-BE49-F238E27FC236}">
                <a16:creationId xmlns:a16="http://schemas.microsoft.com/office/drawing/2014/main" id="{CE3343F2-5901-9372-164C-9992BEE88936}"/>
              </a:ext>
            </a:extLst>
          </p:cNvPr>
          <p:cNvGrpSpPr/>
          <p:nvPr/>
        </p:nvGrpSpPr>
        <p:grpSpPr>
          <a:xfrm>
            <a:off x="785289" y="4141459"/>
            <a:ext cx="1396633" cy="1521567"/>
            <a:chOff x="7280928" y="248078"/>
            <a:chExt cx="1047475" cy="1141175"/>
          </a:xfrm>
        </p:grpSpPr>
        <p:sp>
          <p:nvSpPr>
            <p:cNvPr id="4" name="Google Shape;1616;p40">
              <a:extLst>
                <a:ext uri="{FF2B5EF4-FFF2-40B4-BE49-F238E27FC236}">
                  <a16:creationId xmlns:a16="http://schemas.microsoft.com/office/drawing/2014/main" id="{3689A45A-121E-7C1E-3A06-5AB6F825CCC3}"/>
                </a:ext>
              </a:extLst>
            </p:cNvPr>
            <p:cNvSpPr/>
            <p:nvPr/>
          </p:nvSpPr>
          <p:spPr>
            <a:xfrm>
              <a:off x="7280928" y="248078"/>
              <a:ext cx="1047475" cy="1141175"/>
            </a:xfrm>
            <a:custGeom>
              <a:avLst/>
              <a:gdLst/>
              <a:ahLst/>
              <a:cxnLst/>
              <a:rect l="l" t="t" r="r" b="b"/>
              <a:pathLst>
                <a:path w="41899" h="45647" extrusionOk="0">
                  <a:moveTo>
                    <a:pt x="6024" y="1"/>
                  </a:moveTo>
                  <a:cubicBezTo>
                    <a:pt x="5681" y="1"/>
                    <a:pt x="5338" y="50"/>
                    <a:pt x="4996" y="123"/>
                  </a:cubicBezTo>
                  <a:cubicBezTo>
                    <a:pt x="3869" y="368"/>
                    <a:pt x="2988" y="1078"/>
                    <a:pt x="2498" y="2107"/>
                  </a:cubicBezTo>
                  <a:cubicBezTo>
                    <a:pt x="1567" y="4090"/>
                    <a:pt x="2449" y="7029"/>
                    <a:pt x="3526" y="9453"/>
                  </a:cubicBezTo>
                  <a:cubicBezTo>
                    <a:pt x="1494" y="13543"/>
                    <a:pt x="1518" y="18905"/>
                    <a:pt x="1567" y="24562"/>
                  </a:cubicBezTo>
                  <a:cubicBezTo>
                    <a:pt x="1567" y="25346"/>
                    <a:pt x="1567" y="26154"/>
                    <a:pt x="1567" y="26986"/>
                  </a:cubicBezTo>
                  <a:cubicBezTo>
                    <a:pt x="1567" y="27868"/>
                    <a:pt x="1592" y="28701"/>
                    <a:pt x="1641" y="29460"/>
                  </a:cubicBezTo>
                  <a:cubicBezTo>
                    <a:pt x="1029" y="30684"/>
                    <a:pt x="0" y="33525"/>
                    <a:pt x="1714" y="36414"/>
                  </a:cubicBezTo>
                  <a:cubicBezTo>
                    <a:pt x="2033" y="36978"/>
                    <a:pt x="2547" y="37394"/>
                    <a:pt x="3134" y="37590"/>
                  </a:cubicBezTo>
                  <a:lnTo>
                    <a:pt x="7738" y="42193"/>
                  </a:lnTo>
                  <a:lnTo>
                    <a:pt x="9428" y="40504"/>
                  </a:lnTo>
                  <a:cubicBezTo>
                    <a:pt x="10971" y="40822"/>
                    <a:pt x="12685" y="40896"/>
                    <a:pt x="14693" y="40896"/>
                  </a:cubicBezTo>
                  <a:cubicBezTo>
                    <a:pt x="14693" y="41434"/>
                    <a:pt x="14644" y="42071"/>
                    <a:pt x="14595" y="42732"/>
                  </a:cubicBezTo>
                  <a:cubicBezTo>
                    <a:pt x="14448" y="44201"/>
                    <a:pt x="15525" y="45499"/>
                    <a:pt x="16995" y="45646"/>
                  </a:cubicBezTo>
                  <a:lnTo>
                    <a:pt x="17240" y="45646"/>
                  </a:lnTo>
                  <a:cubicBezTo>
                    <a:pt x="18611" y="45646"/>
                    <a:pt x="19737" y="44618"/>
                    <a:pt x="19884" y="43246"/>
                  </a:cubicBezTo>
                  <a:cubicBezTo>
                    <a:pt x="19958" y="42365"/>
                    <a:pt x="20007" y="41557"/>
                    <a:pt x="20007" y="40847"/>
                  </a:cubicBezTo>
                  <a:lnTo>
                    <a:pt x="20227" y="40847"/>
                  </a:lnTo>
                  <a:cubicBezTo>
                    <a:pt x="20203" y="41263"/>
                    <a:pt x="20154" y="41704"/>
                    <a:pt x="20056" y="42144"/>
                  </a:cubicBezTo>
                  <a:cubicBezTo>
                    <a:pt x="19884" y="42830"/>
                    <a:pt x="20007" y="43565"/>
                    <a:pt x="20374" y="44152"/>
                  </a:cubicBezTo>
                  <a:cubicBezTo>
                    <a:pt x="20766" y="44765"/>
                    <a:pt x="21354" y="45181"/>
                    <a:pt x="22039" y="45328"/>
                  </a:cubicBezTo>
                  <a:cubicBezTo>
                    <a:pt x="22235" y="45377"/>
                    <a:pt x="22431" y="45401"/>
                    <a:pt x="22627" y="45401"/>
                  </a:cubicBezTo>
                  <a:cubicBezTo>
                    <a:pt x="23876" y="45401"/>
                    <a:pt x="24953" y="44544"/>
                    <a:pt x="25223" y="43344"/>
                  </a:cubicBezTo>
                  <a:cubicBezTo>
                    <a:pt x="25419" y="42463"/>
                    <a:pt x="25516" y="41630"/>
                    <a:pt x="25541" y="40871"/>
                  </a:cubicBezTo>
                  <a:cubicBezTo>
                    <a:pt x="28651" y="40847"/>
                    <a:pt x="31589" y="40504"/>
                    <a:pt x="33695" y="38422"/>
                  </a:cubicBezTo>
                  <a:cubicBezTo>
                    <a:pt x="35483" y="36659"/>
                    <a:pt x="36365" y="34088"/>
                    <a:pt x="36585" y="29729"/>
                  </a:cubicBezTo>
                  <a:cubicBezTo>
                    <a:pt x="40552" y="28358"/>
                    <a:pt x="41899" y="25076"/>
                    <a:pt x="41801" y="22211"/>
                  </a:cubicBezTo>
                  <a:cubicBezTo>
                    <a:pt x="41752" y="20791"/>
                    <a:pt x="40577" y="19665"/>
                    <a:pt x="39156" y="19665"/>
                  </a:cubicBezTo>
                  <a:lnTo>
                    <a:pt x="39058" y="19665"/>
                  </a:lnTo>
                  <a:cubicBezTo>
                    <a:pt x="38054" y="19689"/>
                    <a:pt x="37197" y="20277"/>
                    <a:pt x="36781" y="21134"/>
                  </a:cubicBezTo>
                  <a:cubicBezTo>
                    <a:pt x="36854" y="16824"/>
                    <a:pt x="36781" y="12783"/>
                    <a:pt x="35263" y="9502"/>
                  </a:cubicBezTo>
                  <a:cubicBezTo>
                    <a:pt x="37075" y="5486"/>
                    <a:pt x="36830" y="3282"/>
                    <a:pt x="36291" y="2107"/>
                  </a:cubicBezTo>
                  <a:cubicBezTo>
                    <a:pt x="35801" y="1078"/>
                    <a:pt x="34920" y="368"/>
                    <a:pt x="33793" y="123"/>
                  </a:cubicBezTo>
                  <a:cubicBezTo>
                    <a:pt x="33475" y="50"/>
                    <a:pt x="33132" y="1"/>
                    <a:pt x="32765" y="1"/>
                  </a:cubicBezTo>
                  <a:cubicBezTo>
                    <a:pt x="30488" y="1"/>
                    <a:pt x="28431" y="1617"/>
                    <a:pt x="27010" y="3037"/>
                  </a:cubicBezTo>
                  <a:cubicBezTo>
                    <a:pt x="24831" y="2450"/>
                    <a:pt x="22211" y="2156"/>
                    <a:pt x="19076" y="2156"/>
                  </a:cubicBezTo>
                  <a:cubicBezTo>
                    <a:pt x="16236" y="2156"/>
                    <a:pt x="13836" y="2450"/>
                    <a:pt x="11754" y="3013"/>
                  </a:cubicBezTo>
                  <a:cubicBezTo>
                    <a:pt x="10358" y="1592"/>
                    <a:pt x="8277" y="1"/>
                    <a:pt x="6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617;p40">
              <a:extLst>
                <a:ext uri="{FF2B5EF4-FFF2-40B4-BE49-F238E27FC236}">
                  <a16:creationId xmlns:a16="http://schemas.microsoft.com/office/drawing/2014/main" id="{384AC8F3-EE84-303D-CB40-DE0EDE4F6B52}"/>
                </a:ext>
              </a:extLst>
            </p:cNvPr>
            <p:cNvSpPr/>
            <p:nvPr/>
          </p:nvSpPr>
          <p:spPr>
            <a:xfrm>
              <a:off x="7357700" y="314400"/>
              <a:ext cx="191650" cy="170275"/>
            </a:xfrm>
            <a:custGeom>
              <a:avLst/>
              <a:gdLst/>
              <a:ahLst/>
              <a:cxnLst/>
              <a:rect l="l" t="t" r="r" b="b"/>
              <a:pathLst>
                <a:path w="7666" h="6811" extrusionOk="0">
                  <a:moveTo>
                    <a:pt x="2796" y="0"/>
                  </a:moveTo>
                  <a:cubicBezTo>
                    <a:pt x="2637" y="0"/>
                    <a:pt x="2481" y="17"/>
                    <a:pt x="2327" y="52"/>
                  </a:cubicBezTo>
                  <a:cubicBezTo>
                    <a:pt x="0" y="566"/>
                    <a:pt x="3159" y="6811"/>
                    <a:pt x="3159" y="6811"/>
                  </a:cubicBezTo>
                  <a:lnTo>
                    <a:pt x="7665" y="3358"/>
                  </a:lnTo>
                  <a:cubicBezTo>
                    <a:pt x="7665" y="3358"/>
                    <a:pt x="5056" y="0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618;p40">
              <a:extLst>
                <a:ext uri="{FF2B5EF4-FFF2-40B4-BE49-F238E27FC236}">
                  <a16:creationId xmlns:a16="http://schemas.microsoft.com/office/drawing/2014/main" id="{07420854-BBF8-5220-41BF-1D48FDD34464}"/>
                </a:ext>
              </a:extLst>
            </p:cNvPr>
            <p:cNvSpPr/>
            <p:nvPr/>
          </p:nvSpPr>
          <p:spPr>
            <a:xfrm>
              <a:off x="7366875" y="303150"/>
              <a:ext cx="198375" cy="199275"/>
            </a:xfrm>
            <a:custGeom>
              <a:avLst/>
              <a:gdLst/>
              <a:ahLst/>
              <a:cxnLst/>
              <a:rect l="l" t="t" r="r" b="b"/>
              <a:pathLst>
                <a:path w="7935" h="7971" extrusionOk="0">
                  <a:moveTo>
                    <a:pt x="2425" y="918"/>
                  </a:moveTo>
                  <a:cubicBezTo>
                    <a:pt x="3894" y="918"/>
                    <a:pt x="5731" y="2681"/>
                    <a:pt x="6637" y="3734"/>
                  </a:cubicBezTo>
                  <a:lnTo>
                    <a:pt x="2964" y="6550"/>
                  </a:lnTo>
                  <a:cubicBezTo>
                    <a:pt x="2156" y="4836"/>
                    <a:pt x="1225" y="2216"/>
                    <a:pt x="1690" y="1261"/>
                  </a:cubicBezTo>
                  <a:cubicBezTo>
                    <a:pt x="1764" y="1090"/>
                    <a:pt x="1886" y="992"/>
                    <a:pt x="2082" y="943"/>
                  </a:cubicBezTo>
                  <a:cubicBezTo>
                    <a:pt x="2180" y="918"/>
                    <a:pt x="2303" y="918"/>
                    <a:pt x="2425" y="918"/>
                  </a:cubicBezTo>
                  <a:close/>
                  <a:moveTo>
                    <a:pt x="2418" y="1"/>
                  </a:moveTo>
                  <a:cubicBezTo>
                    <a:pt x="2231" y="1"/>
                    <a:pt x="2045" y="20"/>
                    <a:pt x="1862" y="61"/>
                  </a:cubicBezTo>
                  <a:cubicBezTo>
                    <a:pt x="1397" y="159"/>
                    <a:pt x="1054" y="428"/>
                    <a:pt x="858" y="869"/>
                  </a:cubicBezTo>
                  <a:cubicBezTo>
                    <a:pt x="1" y="2681"/>
                    <a:pt x="2131" y="6991"/>
                    <a:pt x="2376" y="7456"/>
                  </a:cubicBezTo>
                  <a:lnTo>
                    <a:pt x="2621" y="7971"/>
                  </a:lnTo>
                  <a:lnTo>
                    <a:pt x="7935" y="3881"/>
                  </a:lnTo>
                  <a:lnTo>
                    <a:pt x="7665" y="3538"/>
                  </a:lnTo>
                  <a:cubicBezTo>
                    <a:pt x="7529" y="3379"/>
                    <a:pt x="4893" y="1"/>
                    <a:pt x="2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619;p40">
              <a:extLst>
                <a:ext uri="{FF2B5EF4-FFF2-40B4-BE49-F238E27FC236}">
                  <a16:creationId xmlns:a16="http://schemas.microsoft.com/office/drawing/2014/main" id="{1545173E-4371-2DA1-39EA-183726FC74D8}"/>
                </a:ext>
              </a:extLst>
            </p:cNvPr>
            <p:cNvSpPr/>
            <p:nvPr/>
          </p:nvSpPr>
          <p:spPr>
            <a:xfrm>
              <a:off x="7433000" y="356950"/>
              <a:ext cx="75325" cy="80575"/>
            </a:xfrm>
            <a:custGeom>
              <a:avLst/>
              <a:gdLst/>
              <a:ahLst/>
              <a:cxnLst/>
              <a:rect l="l" t="t" r="r" b="b"/>
              <a:pathLst>
                <a:path w="3013" h="3223" extrusionOk="0">
                  <a:moveTo>
                    <a:pt x="570" y="0"/>
                  </a:moveTo>
                  <a:cubicBezTo>
                    <a:pt x="457" y="0"/>
                    <a:pt x="342" y="38"/>
                    <a:pt x="245" y="113"/>
                  </a:cubicBezTo>
                  <a:cubicBezTo>
                    <a:pt x="25" y="309"/>
                    <a:pt x="0" y="627"/>
                    <a:pt x="172" y="848"/>
                  </a:cubicBezTo>
                  <a:lnTo>
                    <a:pt x="2057" y="3052"/>
                  </a:lnTo>
                  <a:cubicBezTo>
                    <a:pt x="2155" y="3149"/>
                    <a:pt x="2302" y="3223"/>
                    <a:pt x="2449" y="3223"/>
                  </a:cubicBezTo>
                  <a:cubicBezTo>
                    <a:pt x="2547" y="3223"/>
                    <a:pt x="2670" y="3174"/>
                    <a:pt x="2768" y="3101"/>
                  </a:cubicBezTo>
                  <a:cubicBezTo>
                    <a:pt x="2988" y="2929"/>
                    <a:pt x="3012" y="2586"/>
                    <a:pt x="2841" y="2390"/>
                  </a:cubicBezTo>
                  <a:lnTo>
                    <a:pt x="955" y="186"/>
                  </a:lnTo>
                  <a:cubicBezTo>
                    <a:pt x="859" y="62"/>
                    <a:pt x="716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620;p40">
              <a:extLst>
                <a:ext uri="{FF2B5EF4-FFF2-40B4-BE49-F238E27FC236}">
                  <a16:creationId xmlns:a16="http://schemas.microsoft.com/office/drawing/2014/main" id="{69241AA3-71AD-9EF4-928D-78842A028852}"/>
                </a:ext>
              </a:extLst>
            </p:cNvPr>
            <p:cNvSpPr/>
            <p:nvPr/>
          </p:nvSpPr>
          <p:spPr>
            <a:xfrm>
              <a:off x="7974800" y="314400"/>
              <a:ext cx="191650" cy="170275"/>
            </a:xfrm>
            <a:custGeom>
              <a:avLst/>
              <a:gdLst/>
              <a:ahLst/>
              <a:cxnLst/>
              <a:rect l="l" t="t" r="r" b="b"/>
              <a:pathLst>
                <a:path w="7666" h="6811" extrusionOk="0">
                  <a:moveTo>
                    <a:pt x="4846" y="0"/>
                  </a:moveTo>
                  <a:cubicBezTo>
                    <a:pt x="2588" y="0"/>
                    <a:pt x="0" y="3358"/>
                    <a:pt x="0" y="3358"/>
                  </a:cubicBezTo>
                  <a:lnTo>
                    <a:pt x="4506" y="6811"/>
                  </a:lnTo>
                  <a:cubicBezTo>
                    <a:pt x="4506" y="6811"/>
                    <a:pt x="7665" y="566"/>
                    <a:pt x="5314" y="52"/>
                  </a:cubicBezTo>
                  <a:cubicBezTo>
                    <a:pt x="5160" y="17"/>
                    <a:pt x="5004" y="0"/>
                    <a:pt x="4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621;p40">
              <a:extLst>
                <a:ext uri="{FF2B5EF4-FFF2-40B4-BE49-F238E27FC236}">
                  <a16:creationId xmlns:a16="http://schemas.microsoft.com/office/drawing/2014/main" id="{0C15F270-0315-BBE1-9967-DDE987ED19D1}"/>
                </a:ext>
              </a:extLst>
            </p:cNvPr>
            <p:cNvSpPr/>
            <p:nvPr/>
          </p:nvSpPr>
          <p:spPr>
            <a:xfrm>
              <a:off x="7958275" y="303150"/>
              <a:ext cx="198375" cy="199275"/>
            </a:xfrm>
            <a:custGeom>
              <a:avLst/>
              <a:gdLst/>
              <a:ahLst/>
              <a:cxnLst/>
              <a:rect l="l" t="t" r="r" b="b"/>
              <a:pathLst>
                <a:path w="7935" h="7971" extrusionOk="0">
                  <a:moveTo>
                    <a:pt x="5513" y="903"/>
                  </a:moveTo>
                  <a:cubicBezTo>
                    <a:pt x="5638" y="903"/>
                    <a:pt x="5759" y="916"/>
                    <a:pt x="5877" y="943"/>
                  </a:cubicBezTo>
                  <a:cubicBezTo>
                    <a:pt x="6049" y="992"/>
                    <a:pt x="6171" y="1090"/>
                    <a:pt x="6269" y="1261"/>
                  </a:cubicBezTo>
                  <a:cubicBezTo>
                    <a:pt x="6710" y="2216"/>
                    <a:pt x="5804" y="4836"/>
                    <a:pt x="4996" y="6550"/>
                  </a:cubicBezTo>
                  <a:lnTo>
                    <a:pt x="1298" y="3734"/>
                  </a:lnTo>
                  <a:cubicBezTo>
                    <a:pt x="2201" y="2673"/>
                    <a:pt x="4042" y="903"/>
                    <a:pt x="5513" y="903"/>
                  </a:cubicBezTo>
                  <a:close/>
                  <a:moveTo>
                    <a:pt x="5522" y="1"/>
                  </a:moveTo>
                  <a:cubicBezTo>
                    <a:pt x="3063" y="1"/>
                    <a:pt x="408" y="3379"/>
                    <a:pt x="294" y="3538"/>
                  </a:cubicBezTo>
                  <a:lnTo>
                    <a:pt x="0" y="3881"/>
                  </a:lnTo>
                  <a:lnTo>
                    <a:pt x="5314" y="7971"/>
                  </a:lnTo>
                  <a:lnTo>
                    <a:pt x="5559" y="7456"/>
                  </a:lnTo>
                  <a:cubicBezTo>
                    <a:pt x="5804" y="6991"/>
                    <a:pt x="7934" y="2681"/>
                    <a:pt x="7102" y="869"/>
                  </a:cubicBezTo>
                  <a:cubicBezTo>
                    <a:pt x="6881" y="428"/>
                    <a:pt x="6538" y="159"/>
                    <a:pt x="6073" y="61"/>
                  </a:cubicBezTo>
                  <a:cubicBezTo>
                    <a:pt x="5891" y="20"/>
                    <a:pt x="5707" y="1"/>
                    <a:pt x="5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622;p40">
              <a:extLst>
                <a:ext uri="{FF2B5EF4-FFF2-40B4-BE49-F238E27FC236}">
                  <a16:creationId xmlns:a16="http://schemas.microsoft.com/office/drawing/2014/main" id="{F5F82FDE-60F5-3AF7-2138-E923A9FE79D6}"/>
                </a:ext>
              </a:extLst>
            </p:cNvPr>
            <p:cNvSpPr/>
            <p:nvPr/>
          </p:nvSpPr>
          <p:spPr>
            <a:xfrm>
              <a:off x="8015200" y="356950"/>
              <a:ext cx="75325" cy="80575"/>
            </a:xfrm>
            <a:custGeom>
              <a:avLst/>
              <a:gdLst/>
              <a:ahLst/>
              <a:cxnLst/>
              <a:rect l="l" t="t" r="r" b="b"/>
              <a:pathLst>
                <a:path w="3013" h="3223" extrusionOk="0">
                  <a:moveTo>
                    <a:pt x="2453" y="0"/>
                  </a:moveTo>
                  <a:cubicBezTo>
                    <a:pt x="2305" y="0"/>
                    <a:pt x="2154" y="62"/>
                    <a:pt x="2057" y="186"/>
                  </a:cubicBezTo>
                  <a:lnTo>
                    <a:pt x="196" y="2390"/>
                  </a:lnTo>
                  <a:cubicBezTo>
                    <a:pt x="1" y="2586"/>
                    <a:pt x="25" y="2929"/>
                    <a:pt x="245" y="3101"/>
                  </a:cubicBezTo>
                  <a:cubicBezTo>
                    <a:pt x="343" y="3174"/>
                    <a:pt x="466" y="3223"/>
                    <a:pt x="588" y="3223"/>
                  </a:cubicBezTo>
                  <a:cubicBezTo>
                    <a:pt x="735" y="3223"/>
                    <a:pt x="858" y="3149"/>
                    <a:pt x="980" y="3052"/>
                  </a:cubicBezTo>
                  <a:lnTo>
                    <a:pt x="2841" y="848"/>
                  </a:lnTo>
                  <a:cubicBezTo>
                    <a:pt x="3013" y="627"/>
                    <a:pt x="2988" y="309"/>
                    <a:pt x="2768" y="113"/>
                  </a:cubicBezTo>
                  <a:cubicBezTo>
                    <a:pt x="2682" y="38"/>
                    <a:pt x="2568" y="0"/>
                    <a:pt x="2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23;p40">
              <a:extLst>
                <a:ext uri="{FF2B5EF4-FFF2-40B4-BE49-F238E27FC236}">
                  <a16:creationId xmlns:a16="http://schemas.microsoft.com/office/drawing/2014/main" id="{1738EB98-CFE9-979C-6DDE-82C76CBF47D7}"/>
                </a:ext>
              </a:extLst>
            </p:cNvPr>
            <p:cNvSpPr/>
            <p:nvPr/>
          </p:nvSpPr>
          <p:spPr>
            <a:xfrm>
              <a:off x="7352800" y="369550"/>
              <a:ext cx="838750" cy="835450"/>
            </a:xfrm>
            <a:custGeom>
              <a:avLst/>
              <a:gdLst/>
              <a:ahLst/>
              <a:cxnLst/>
              <a:rect l="l" t="t" r="r" b="b"/>
              <a:pathLst>
                <a:path w="33550" h="33418" extrusionOk="0">
                  <a:moveTo>
                    <a:pt x="16040" y="1"/>
                  </a:moveTo>
                  <a:cubicBezTo>
                    <a:pt x="1" y="1"/>
                    <a:pt x="1200" y="9649"/>
                    <a:pt x="1200" y="22162"/>
                  </a:cubicBezTo>
                  <a:cubicBezTo>
                    <a:pt x="1200" y="32516"/>
                    <a:pt x="4557" y="33418"/>
                    <a:pt x="11657" y="33418"/>
                  </a:cubicBezTo>
                  <a:cubicBezTo>
                    <a:pt x="13154" y="33418"/>
                    <a:pt x="14818" y="33378"/>
                    <a:pt x="16652" y="33378"/>
                  </a:cubicBezTo>
                  <a:cubicBezTo>
                    <a:pt x="18491" y="33378"/>
                    <a:pt x="20124" y="33418"/>
                    <a:pt x="21566" y="33418"/>
                  </a:cubicBezTo>
                  <a:cubicBezTo>
                    <a:pt x="28406" y="33418"/>
                    <a:pt x="30978" y="32516"/>
                    <a:pt x="30978" y="22162"/>
                  </a:cubicBezTo>
                  <a:cubicBezTo>
                    <a:pt x="30978" y="9649"/>
                    <a:pt x="33549" y="1"/>
                    <a:pt x="16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24;p40">
              <a:extLst>
                <a:ext uri="{FF2B5EF4-FFF2-40B4-BE49-F238E27FC236}">
                  <a16:creationId xmlns:a16="http://schemas.microsoft.com/office/drawing/2014/main" id="{576EEC15-3BA3-33D4-ABA7-B0539F180842}"/>
                </a:ext>
              </a:extLst>
            </p:cNvPr>
            <p:cNvSpPr/>
            <p:nvPr/>
          </p:nvSpPr>
          <p:spPr>
            <a:xfrm>
              <a:off x="7367500" y="356700"/>
              <a:ext cx="781175" cy="861400"/>
            </a:xfrm>
            <a:custGeom>
              <a:avLst/>
              <a:gdLst/>
              <a:ahLst/>
              <a:cxnLst/>
              <a:rect l="l" t="t" r="r" b="b"/>
              <a:pathLst>
                <a:path w="31247" h="34456" extrusionOk="0">
                  <a:moveTo>
                    <a:pt x="15452" y="1029"/>
                  </a:moveTo>
                  <a:cubicBezTo>
                    <a:pt x="21231" y="1029"/>
                    <a:pt x="25100" y="2107"/>
                    <a:pt x="27280" y="4335"/>
                  </a:cubicBezTo>
                  <a:cubicBezTo>
                    <a:pt x="30218" y="7347"/>
                    <a:pt x="30096" y="12465"/>
                    <a:pt x="29949" y="18391"/>
                  </a:cubicBezTo>
                  <a:cubicBezTo>
                    <a:pt x="29900" y="19762"/>
                    <a:pt x="29876" y="21207"/>
                    <a:pt x="29876" y="22676"/>
                  </a:cubicBezTo>
                  <a:cubicBezTo>
                    <a:pt x="29876" y="27721"/>
                    <a:pt x="29263" y="30464"/>
                    <a:pt x="27843" y="31859"/>
                  </a:cubicBezTo>
                  <a:cubicBezTo>
                    <a:pt x="26482" y="33221"/>
                    <a:pt x="24227" y="33419"/>
                    <a:pt x="20966" y="33419"/>
                  </a:cubicBezTo>
                  <a:cubicBezTo>
                    <a:pt x="20297" y="33419"/>
                    <a:pt x="19586" y="33410"/>
                    <a:pt x="18831" y="33402"/>
                  </a:cubicBezTo>
                  <a:cubicBezTo>
                    <a:pt x="17974" y="33402"/>
                    <a:pt x="17044" y="33378"/>
                    <a:pt x="16064" y="33378"/>
                  </a:cubicBezTo>
                  <a:cubicBezTo>
                    <a:pt x="15109" y="33378"/>
                    <a:pt x="14179" y="33402"/>
                    <a:pt x="13297" y="33402"/>
                  </a:cubicBezTo>
                  <a:cubicBezTo>
                    <a:pt x="12549" y="33410"/>
                    <a:pt x="11834" y="33418"/>
                    <a:pt x="11154" y="33418"/>
                  </a:cubicBezTo>
                  <a:cubicBezTo>
                    <a:pt x="7557" y="33418"/>
                    <a:pt x="4912" y="33200"/>
                    <a:pt x="3306" y="31614"/>
                  </a:cubicBezTo>
                  <a:cubicBezTo>
                    <a:pt x="1788" y="30121"/>
                    <a:pt x="1102" y="27378"/>
                    <a:pt x="1102" y="22676"/>
                  </a:cubicBezTo>
                  <a:cubicBezTo>
                    <a:pt x="1102" y="21868"/>
                    <a:pt x="1102" y="21036"/>
                    <a:pt x="1102" y="20252"/>
                  </a:cubicBezTo>
                  <a:cubicBezTo>
                    <a:pt x="1053" y="13469"/>
                    <a:pt x="1029" y="7641"/>
                    <a:pt x="4335" y="4310"/>
                  </a:cubicBezTo>
                  <a:cubicBezTo>
                    <a:pt x="6514" y="2107"/>
                    <a:pt x="10163" y="1029"/>
                    <a:pt x="15452" y="1029"/>
                  </a:cubicBezTo>
                  <a:close/>
                  <a:moveTo>
                    <a:pt x="15452" y="1"/>
                  </a:moveTo>
                  <a:cubicBezTo>
                    <a:pt x="9869" y="1"/>
                    <a:pt x="6000" y="1176"/>
                    <a:pt x="3600" y="3576"/>
                  </a:cubicBezTo>
                  <a:cubicBezTo>
                    <a:pt x="0" y="7224"/>
                    <a:pt x="25" y="13249"/>
                    <a:pt x="74" y="20252"/>
                  </a:cubicBezTo>
                  <a:cubicBezTo>
                    <a:pt x="74" y="21060"/>
                    <a:pt x="98" y="21868"/>
                    <a:pt x="98" y="22676"/>
                  </a:cubicBezTo>
                  <a:cubicBezTo>
                    <a:pt x="98" y="27672"/>
                    <a:pt x="857" y="30635"/>
                    <a:pt x="2596" y="32349"/>
                  </a:cubicBezTo>
                  <a:cubicBezTo>
                    <a:pt x="4473" y="34205"/>
                    <a:pt x="7345" y="34445"/>
                    <a:pt x="11212" y="34445"/>
                  </a:cubicBezTo>
                  <a:cubicBezTo>
                    <a:pt x="11885" y="34445"/>
                    <a:pt x="12588" y="34438"/>
                    <a:pt x="13322" y="34431"/>
                  </a:cubicBezTo>
                  <a:cubicBezTo>
                    <a:pt x="14179" y="34406"/>
                    <a:pt x="15109" y="34406"/>
                    <a:pt x="16064" y="34406"/>
                  </a:cubicBezTo>
                  <a:cubicBezTo>
                    <a:pt x="17044" y="34406"/>
                    <a:pt x="17950" y="34406"/>
                    <a:pt x="18831" y="34431"/>
                  </a:cubicBezTo>
                  <a:cubicBezTo>
                    <a:pt x="19591" y="34431"/>
                    <a:pt x="20301" y="34455"/>
                    <a:pt x="20986" y="34455"/>
                  </a:cubicBezTo>
                  <a:cubicBezTo>
                    <a:pt x="24488" y="34455"/>
                    <a:pt x="26937" y="34210"/>
                    <a:pt x="28553" y="32594"/>
                  </a:cubicBezTo>
                  <a:cubicBezTo>
                    <a:pt x="30218" y="30953"/>
                    <a:pt x="30904" y="28088"/>
                    <a:pt x="30904" y="22676"/>
                  </a:cubicBezTo>
                  <a:cubicBezTo>
                    <a:pt x="30904" y="21207"/>
                    <a:pt x="30929" y="19787"/>
                    <a:pt x="30978" y="18415"/>
                  </a:cubicBezTo>
                  <a:cubicBezTo>
                    <a:pt x="31124" y="12269"/>
                    <a:pt x="31247" y="6955"/>
                    <a:pt x="28014" y="3625"/>
                  </a:cubicBezTo>
                  <a:cubicBezTo>
                    <a:pt x="25590" y="1151"/>
                    <a:pt x="21599" y="1"/>
                    <a:pt x="15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625;p40">
              <a:extLst>
                <a:ext uri="{FF2B5EF4-FFF2-40B4-BE49-F238E27FC236}">
                  <a16:creationId xmlns:a16="http://schemas.microsoft.com/office/drawing/2014/main" id="{270314C2-3C9B-9640-8373-E08CC6AF7238}"/>
                </a:ext>
              </a:extLst>
            </p:cNvPr>
            <p:cNvSpPr/>
            <p:nvPr/>
          </p:nvSpPr>
          <p:spPr>
            <a:xfrm>
              <a:off x="7474025" y="912300"/>
              <a:ext cx="112650" cy="99325"/>
            </a:xfrm>
            <a:custGeom>
              <a:avLst/>
              <a:gdLst/>
              <a:ahLst/>
              <a:cxnLst/>
              <a:rect l="l" t="t" r="r" b="b"/>
              <a:pathLst>
                <a:path w="4506" h="3973" extrusionOk="0">
                  <a:moveTo>
                    <a:pt x="1781" y="0"/>
                  </a:moveTo>
                  <a:cubicBezTo>
                    <a:pt x="1371" y="0"/>
                    <a:pt x="993" y="112"/>
                    <a:pt x="735" y="379"/>
                  </a:cubicBezTo>
                  <a:cubicBezTo>
                    <a:pt x="0" y="1114"/>
                    <a:pt x="416" y="2705"/>
                    <a:pt x="1151" y="3440"/>
                  </a:cubicBezTo>
                  <a:cubicBezTo>
                    <a:pt x="1518" y="3795"/>
                    <a:pt x="1996" y="3973"/>
                    <a:pt x="2470" y="3973"/>
                  </a:cubicBezTo>
                  <a:cubicBezTo>
                    <a:pt x="2945" y="3973"/>
                    <a:pt x="3416" y="3795"/>
                    <a:pt x="3771" y="3440"/>
                  </a:cubicBezTo>
                  <a:cubicBezTo>
                    <a:pt x="4506" y="2705"/>
                    <a:pt x="4506" y="1530"/>
                    <a:pt x="3771" y="795"/>
                  </a:cubicBezTo>
                  <a:cubicBezTo>
                    <a:pt x="3319" y="343"/>
                    <a:pt x="250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626;p40">
              <a:extLst>
                <a:ext uri="{FF2B5EF4-FFF2-40B4-BE49-F238E27FC236}">
                  <a16:creationId xmlns:a16="http://schemas.microsoft.com/office/drawing/2014/main" id="{41353C2B-8330-6B69-3767-9CA6D0F33839}"/>
                </a:ext>
              </a:extLst>
            </p:cNvPr>
            <p:cNvSpPr/>
            <p:nvPr/>
          </p:nvSpPr>
          <p:spPr>
            <a:xfrm>
              <a:off x="7901325" y="912300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2726" y="0"/>
                  </a:moveTo>
                  <a:cubicBezTo>
                    <a:pt x="2007" y="0"/>
                    <a:pt x="1187" y="343"/>
                    <a:pt x="735" y="795"/>
                  </a:cubicBezTo>
                  <a:cubicBezTo>
                    <a:pt x="1" y="1530"/>
                    <a:pt x="1" y="2705"/>
                    <a:pt x="735" y="3440"/>
                  </a:cubicBezTo>
                  <a:cubicBezTo>
                    <a:pt x="1090" y="3795"/>
                    <a:pt x="1562" y="3973"/>
                    <a:pt x="2036" y="3973"/>
                  </a:cubicBezTo>
                  <a:cubicBezTo>
                    <a:pt x="2511" y="3973"/>
                    <a:pt x="2988" y="3795"/>
                    <a:pt x="3356" y="3440"/>
                  </a:cubicBezTo>
                  <a:cubicBezTo>
                    <a:pt x="4066" y="2705"/>
                    <a:pt x="4507" y="1114"/>
                    <a:pt x="3772" y="379"/>
                  </a:cubicBezTo>
                  <a:cubicBezTo>
                    <a:pt x="3514" y="112"/>
                    <a:pt x="3136" y="0"/>
                    <a:pt x="2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27;p40">
              <a:extLst>
                <a:ext uri="{FF2B5EF4-FFF2-40B4-BE49-F238E27FC236}">
                  <a16:creationId xmlns:a16="http://schemas.microsoft.com/office/drawing/2014/main" id="{D7BCDF81-2C6B-3189-84DB-9A301106CB8A}"/>
                </a:ext>
              </a:extLst>
            </p:cNvPr>
            <p:cNvSpPr/>
            <p:nvPr/>
          </p:nvSpPr>
          <p:spPr>
            <a:xfrm>
              <a:off x="7694400" y="1197200"/>
              <a:ext cx="33100" cy="147625"/>
            </a:xfrm>
            <a:custGeom>
              <a:avLst/>
              <a:gdLst/>
              <a:ahLst/>
              <a:cxnLst/>
              <a:rect l="l" t="t" r="r" b="b"/>
              <a:pathLst>
                <a:path w="1324" h="5905" extrusionOk="0">
                  <a:moveTo>
                    <a:pt x="540" y="0"/>
                  </a:moveTo>
                  <a:cubicBezTo>
                    <a:pt x="524" y="0"/>
                    <a:pt x="507" y="1"/>
                    <a:pt x="491" y="2"/>
                  </a:cubicBezTo>
                  <a:cubicBezTo>
                    <a:pt x="221" y="51"/>
                    <a:pt x="25" y="296"/>
                    <a:pt x="50" y="590"/>
                  </a:cubicBezTo>
                  <a:cubicBezTo>
                    <a:pt x="50" y="590"/>
                    <a:pt x="295" y="2598"/>
                    <a:pt x="25" y="5341"/>
                  </a:cubicBezTo>
                  <a:cubicBezTo>
                    <a:pt x="1" y="5610"/>
                    <a:pt x="197" y="5855"/>
                    <a:pt x="491" y="5880"/>
                  </a:cubicBezTo>
                  <a:cubicBezTo>
                    <a:pt x="491" y="5904"/>
                    <a:pt x="515" y="5904"/>
                    <a:pt x="540" y="5904"/>
                  </a:cubicBezTo>
                  <a:cubicBezTo>
                    <a:pt x="784" y="5904"/>
                    <a:pt x="1005" y="5708"/>
                    <a:pt x="1029" y="5439"/>
                  </a:cubicBezTo>
                  <a:cubicBezTo>
                    <a:pt x="1323" y="2574"/>
                    <a:pt x="1078" y="541"/>
                    <a:pt x="1078" y="468"/>
                  </a:cubicBezTo>
                  <a:cubicBezTo>
                    <a:pt x="1032" y="190"/>
                    <a:pt x="811" y="0"/>
                    <a:pt x="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28;p40">
              <a:extLst>
                <a:ext uri="{FF2B5EF4-FFF2-40B4-BE49-F238E27FC236}">
                  <a16:creationId xmlns:a16="http://schemas.microsoft.com/office/drawing/2014/main" id="{DE35C975-6942-722E-FB9F-1572315013D3}"/>
                </a:ext>
              </a:extLst>
            </p:cNvPr>
            <p:cNvSpPr/>
            <p:nvPr/>
          </p:nvSpPr>
          <p:spPr>
            <a:xfrm>
              <a:off x="7828475" y="1195825"/>
              <a:ext cx="40425" cy="134900"/>
            </a:xfrm>
            <a:custGeom>
              <a:avLst/>
              <a:gdLst/>
              <a:ahLst/>
              <a:cxnLst/>
              <a:rect l="l" t="t" r="r" b="b"/>
              <a:pathLst>
                <a:path w="1617" h="5396" extrusionOk="0">
                  <a:moveTo>
                    <a:pt x="590" y="0"/>
                  </a:moveTo>
                  <a:cubicBezTo>
                    <a:pt x="558" y="0"/>
                    <a:pt x="524" y="3"/>
                    <a:pt x="490" y="8"/>
                  </a:cubicBezTo>
                  <a:cubicBezTo>
                    <a:pt x="221" y="82"/>
                    <a:pt x="50" y="351"/>
                    <a:pt x="123" y="645"/>
                  </a:cubicBezTo>
                  <a:cubicBezTo>
                    <a:pt x="123" y="645"/>
                    <a:pt x="564" y="2604"/>
                    <a:pt x="74" y="4759"/>
                  </a:cubicBezTo>
                  <a:cubicBezTo>
                    <a:pt x="1" y="5053"/>
                    <a:pt x="172" y="5322"/>
                    <a:pt x="466" y="5371"/>
                  </a:cubicBezTo>
                  <a:cubicBezTo>
                    <a:pt x="490" y="5396"/>
                    <a:pt x="539" y="5396"/>
                    <a:pt x="564" y="5396"/>
                  </a:cubicBezTo>
                  <a:cubicBezTo>
                    <a:pt x="809" y="5396"/>
                    <a:pt x="1005" y="5224"/>
                    <a:pt x="1078" y="5004"/>
                  </a:cubicBezTo>
                  <a:cubicBezTo>
                    <a:pt x="1617" y="2604"/>
                    <a:pt x="1127" y="498"/>
                    <a:pt x="1127" y="400"/>
                  </a:cubicBezTo>
                  <a:cubicBezTo>
                    <a:pt x="1062" y="162"/>
                    <a:pt x="844" y="0"/>
                    <a:pt x="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29;p40">
              <a:extLst>
                <a:ext uri="{FF2B5EF4-FFF2-40B4-BE49-F238E27FC236}">
                  <a16:creationId xmlns:a16="http://schemas.microsoft.com/office/drawing/2014/main" id="{7952EE34-0C13-2EA2-752B-79EC3AA913A8}"/>
                </a:ext>
              </a:extLst>
            </p:cNvPr>
            <p:cNvSpPr/>
            <p:nvPr/>
          </p:nvSpPr>
          <p:spPr>
            <a:xfrm>
              <a:off x="7327700" y="994525"/>
              <a:ext cx="68600" cy="144600"/>
            </a:xfrm>
            <a:custGeom>
              <a:avLst/>
              <a:gdLst/>
              <a:ahLst/>
              <a:cxnLst/>
              <a:rect l="l" t="t" r="r" b="b"/>
              <a:pathLst>
                <a:path w="2744" h="5784" extrusionOk="0">
                  <a:moveTo>
                    <a:pt x="2178" y="1"/>
                  </a:moveTo>
                  <a:cubicBezTo>
                    <a:pt x="2012" y="1"/>
                    <a:pt x="1850" y="82"/>
                    <a:pt x="1739" y="224"/>
                  </a:cubicBezTo>
                  <a:cubicBezTo>
                    <a:pt x="1666" y="347"/>
                    <a:pt x="1" y="2943"/>
                    <a:pt x="1519" y="5514"/>
                  </a:cubicBezTo>
                  <a:cubicBezTo>
                    <a:pt x="1617" y="5685"/>
                    <a:pt x="1788" y="5783"/>
                    <a:pt x="1960" y="5783"/>
                  </a:cubicBezTo>
                  <a:cubicBezTo>
                    <a:pt x="2058" y="5783"/>
                    <a:pt x="2155" y="5759"/>
                    <a:pt x="2229" y="5710"/>
                  </a:cubicBezTo>
                  <a:cubicBezTo>
                    <a:pt x="2474" y="5563"/>
                    <a:pt x="2547" y="5244"/>
                    <a:pt x="2400" y="4999"/>
                  </a:cubicBezTo>
                  <a:cubicBezTo>
                    <a:pt x="1225" y="2967"/>
                    <a:pt x="2547" y="886"/>
                    <a:pt x="2596" y="788"/>
                  </a:cubicBezTo>
                  <a:cubicBezTo>
                    <a:pt x="2743" y="567"/>
                    <a:pt x="2694" y="249"/>
                    <a:pt x="2449" y="77"/>
                  </a:cubicBezTo>
                  <a:cubicBezTo>
                    <a:pt x="2363" y="25"/>
                    <a:pt x="2270" y="1"/>
                    <a:pt x="2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30;p40">
              <a:extLst>
                <a:ext uri="{FF2B5EF4-FFF2-40B4-BE49-F238E27FC236}">
                  <a16:creationId xmlns:a16="http://schemas.microsoft.com/office/drawing/2014/main" id="{CE0612FA-26A3-826E-DA97-B75D4E93514A}"/>
                </a:ext>
              </a:extLst>
            </p:cNvPr>
            <p:cNvSpPr/>
            <p:nvPr/>
          </p:nvSpPr>
          <p:spPr>
            <a:xfrm>
              <a:off x="7382800" y="859925"/>
              <a:ext cx="744450" cy="345075"/>
            </a:xfrm>
            <a:custGeom>
              <a:avLst/>
              <a:gdLst/>
              <a:ahLst/>
              <a:cxnLst/>
              <a:rect l="l" t="t" r="r" b="b"/>
              <a:pathLst>
                <a:path w="29778" h="13803" extrusionOk="0">
                  <a:moveTo>
                    <a:pt x="49" y="1"/>
                  </a:moveTo>
                  <a:cubicBezTo>
                    <a:pt x="0" y="858"/>
                    <a:pt x="0" y="1715"/>
                    <a:pt x="0" y="2547"/>
                  </a:cubicBezTo>
                  <a:cubicBezTo>
                    <a:pt x="0" y="12901"/>
                    <a:pt x="3357" y="13803"/>
                    <a:pt x="10457" y="13803"/>
                  </a:cubicBezTo>
                  <a:cubicBezTo>
                    <a:pt x="11954" y="13803"/>
                    <a:pt x="13618" y="13763"/>
                    <a:pt x="15452" y="13763"/>
                  </a:cubicBezTo>
                  <a:cubicBezTo>
                    <a:pt x="17291" y="13763"/>
                    <a:pt x="18924" y="13803"/>
                    <a:pt x="20366" y="13803"/>
                  </a:cubicBezTo>
                  <a:cubicBezTo>
                    <a:pt x="27206" y="13803"/>
                    <a:pt x="29778" y="12901"/>
                    <a:pt x="29778" y="2547"/>
                  </a:cubicBezTo>
                  <a:cubicBezTo>
                    <a:pt x="29778" y="1764"/>
                    <a:pt x="29753" y="956"/>
                    <a:pt x="29729" y="148"/>
                  </a:cubicBezTo>
                  <a:cubicBezTo>
                    <a:pt x="29331" y="8244"/>
                    <a:pt x="26638" y="9004"/>
                    <a:pt x="20377" y="9004"/>
                  </a:cubicBezTo>
                  <a:cubicBezTo>
                    <a:pt x="18931" y="9004"/>
                    <a:pt x="17295" y="8963"/>
                    <a:pt x="15452" y="8963"/>
                  </a:cubicBezTo>
                  <a:cubicBezTo>
                    <a:pt x="13595" y="8963"/>
                    <a:pt x="11911" y="9005"/>
                    <a:pt x="10399" y="9005"/>
                  </a:cubicBezTo>
                  <a:cubicBezTo>
                    <a:pt x="3876" y="9005"/>
                    <a:pt x="526" y="8230"/>
                    <a:pt x="49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31;p40">
              <a:extLst>
                <a:ext uri="{FF2B5EF4-FFF2-40B4-BE49-F238E27FC236}">
                  <a16:creationId xmlns:a16="http://schemas.microsoft.com/office/drawing/2014/main" id="{0D4666D1-21A9-2295-1373-FDF05AC85A68}"/>
                </a:ext>
              </a:extLst>
            </p:cNvPr>
            <p:cNvSpPr/>
            <p:nvPr/>
          </p:nvSpPr>
          <p:spPr>
            <a:xfrm>
              <a:off x="7931950" y="429125"/>
              <a:ext cx="105325" cy="82525"/>
            </a:xfrm>
            <a:custGeom>
              <a:avLst/>
              <a:gdLst/>
              <a:ahLst/>
              <a:cxnLst/>
              <a:rect l="l" t="t" r="r" b="b"/>
              <a:pathLst>
                <a:path w="4213" h="3301" extrusionOk="0">
                  <a:moveTo>
                    <a:pt x="568" y="0"/>
                  </a:moveTo>
                  <a:cubicBezTo>
                    <a:pt x="315" y="0"/>
                    <a:pt x="117" y="77"/>
                    <a:pt x="49" y="287"/>
                  </a:cubicBezTo>
                  <a:cubicBezTo>
                    <a:pt x="0" y="483"/>
                    <a:pt x="123" y="679"/>
                    <a:pt x="270" y="826"/>
                  </a:cubicBezTo>
                  <a:cubicBezTo>
                    <a:pt x="686" y="1266"/>
                    <a:pt x="1298" y="1487"/>
                    <a:pt x="1861" y="1732"/>
                  </a:cubicBezTo>
                  <a:cubicBezTo>
                    <a:pt x="2424" y="2001"/>
                    <a:pt x="3012" y="2295"/>
                    <a:pt x="3355" y="2834"/>
                  </a:cubicBezTo>
                  <a:cubicBezTo>
                    <a:pt x="3473" y="3022"/>
                    <a:pt x="3613" y="3300"/>
                    <a:pt x="3841" y="3300"/>
                  </a:cubicBezTo>
                  <a:cubicBezTo>
                    <a:pt x="3850" y="3300"/>
                    <a:pt x="3860" y="3300"/>
                    <a:pt x="3869" y="3299"/>
                  </a:cubicBezTo>
                  <a:cubicBezTo>
                    <a:pt x="4065" y="3299"/>
                    <a:pt x="4188" y="3128"/>
                    <a:pt x="4212" y="2932"/>
                  </a:cubicBezTo>
                  <a:cubicBezTo>
                    <a:pt x="4212" y="2760"/>
                    <a:pt x="4139" y="2589"/>
                    <a:pt x="4065" y="2442"/>
                  </a:cubicBezTo>
                  <a:cubicBezTo>
                    <a:pt x="3673" y="1634"/>
                    <a:pt x="3037" y="973"/>
                    <a:pt x="2253" y="532"/>
                  </a:cubicBezTo>
                  <a:cubicBezTo>
                    <a:pt x="1998" y="396"/>
                    <a:pt x="1141" y="0"/>
                    <a:pt x="5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32;p40">
              <a:extLst>
                <a:ext uri="{FF2B5EF4-FFF2-40B4-BE49-F238E27FC236}">
                  <a16:creationId xmlns:a16="http://schemas.microsoft.com/office/drawing/2014/main" id="{B79DB04C-6951-85F3-F1E2-63B03423A0E6}"/>
                </a:ext>
              </a:extLst>
            </p:cNvPr>
            <p:cNvSpPr/>
            <p:nvPr/>
          </p:nvSpPr>
          <p:spPr>
            <a:xfrm>
              <a:off x="7481975" y="829175"/>
              <a:ext cx="138375" cy="125325"/>
            </a:xfrm>
            <a:custGeom>
              <a:avLst/>
              <a:gdLst/>
              <a:ahLst/>
              <a:cxnLst/>
              <a:rect l="l" t="t" r="r" b="b"/>
              <a:pathLst>
                <a:path w="5535" h="5013" extrusionOk="0">
                  <a:moveTo>
                    <a:pt x="2768" y="0"/>
                  </a:moveTo>
                  <a:cubicBezTo>
                    <a:pt x="2584" y="0"/>
                    <a:pt x="2400" y="92"/>
                    <a:pt x="2302" y="276"/>
                  </a:cubicBezTo>
                  <a:lnTo>
                    <a:pt x="1911" y="1108"/>
                  </a:lnTo>
                  <a:cubicBezTo>
                    <a:pt x="1837" y="1255"/>
                    <a:pt x="1690" y="1378"/>
                    <a:pt x="1519" y="1402"/>
                  </a:cubicBezTo>
                  <a:lnTo>
                    <a:pt x="588" y="1524"/>
                  </a:lnTo>
                  <a:cubicBezTo>
                    <a:pt x="172" y="1573"/>
                    <a:pt x="0" y="2088"/>
                    <a:pt x="319" y="2406"/>
                  </a:cubicBezTo>
                  <a:lnTo>
                    <a:pt x="980" y="3043"/>
                  </a:lnTo>
                  <a:cubicBezTo>
                    <a:pt x="1102" y="3165"/>
                    <a:pt x="1151" y="3337"/>
                    <a:pt x="1127" y="3484"/>
                  </a:cubicBezTo>
                  <a:lnTo>
                    <a:pt x="980" y="4414"/>
                  </a:lnTo>
                  <a:cubicBezTo>
                    <a:pt x="922" y="4744"/>
                    <a:pt x="1186" y="5012"/>
                    <a:pt x="1481" y="5012"/>
                  </a:cubicBezTo>
                  <a:cubicBezTo>
                    <a:pt x="1559" y="5012"/>
                    <a:pt x="1638" y="4994"/>
                    <a:pt x="1715" y="4953"/>
                  </a:cubicBezTo>
                  <a:lnTo>
                    <a:pt x="2523" y="4512"/>
                  </a:lnTo>
                  <a:cubicBezTo>
                    <a:pt x="2608" y="4475"/>
                    <a:pt x="2694" y="4457"/>
                    <a:pt x="2777" y="4457"/>
                  </a:cubicBezTo>
                  <a:cubicBezTo>
                    <a:pt x="2859" y="4457"/>
                    <a:pt x="2939" y="4475"/>
                    <a:pt x="3013" y="4512"/>
                  </a:cubicBezTo>
                  <a:lnTo>
                    <a:pt x="3821" y="4953"/>
                  </a:lnTo>
                  <a:cubicBezTo>
                    <a:pt x="3902" y="4994"/>
                    <a:pt x="3986" y="5012"/>
                    <a:pt x="4066" y="5012"/>
                  </a:cubicBezTo>
                  <a:cubicBezTo>
                    <a:pt x="4374" y="5012"/>
                    <a:pt x="4638" y="4744"/>
                    <a:pt x="4580" y="4414"/>
                  </a:cubicBezTo>
                  <a:lnTo>
                    <a:pt x="4408" y="3484"/>
                  </a:lnTo>
                  <a:cubicBezTo>
                    <a:pt x="4384" y="3337"/>
                    <a:pt x="4433" y="3165"/>
                    <a:pt x="4555" y="3043"/>
                  </a:cubicBezTo>
                  <a:lnTo>
                    <a:pt x="5216" y="2406"/>
                  </a:lnTo>
                  <a:cubicBezTo>
                    <a:pt x="5535" y="2088"/>
                    <a:pt x="5363" y="1598"/>
                    <a:pt x="4947" y="1524"/>
                  </a:cubicBezTo>
                  <a:lnTo>
                    <a:pt x="4017" y="1402"/>
                  </a:lnTo>
                  <a:cubicBezTo>
                    <a:pt x="3870" y="1378"/>
                    <a:pt x="3723" y="1255"/>
                    <a:pt x="3649" y="1108"/>
                  </a:cubicBezTo>
                  <a:lnTo>
                    <a:pt x="3233" y="276"/>
                  </a:lnTo>
                  <a:cubicBezTo>
                    <a:pt x="3135" y="92"/>
                    <a:pt x="2951" y="0"/>
                    <a:pt x="2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633;p40">
              <a:extLst>
                <a:ext uri="{FF2B5EF4-FFF2-40B4-BE49-F238E27FC236}">
                  <a16:creationId xmlns:a16="http://schemas.microsoft.com/office/drawing/2014/main" id="{15B6B17F-5391-9A5F-FB09-D14200C2D0BD}"/>
                </a:ext>
              </a:extLst>
            </p:cNvPr>
            <p:cNvSpPr/>
            <p:nvPr/>
          </p:nvSpPr>
          <p:spPr>
            <a:xfrm>
              <a:off x="7868275" y="829175"/>
              <a:ext cx="138375" cy="125325"/>
            </a:xfrm>
            <a:custGeom>
              <a:avLst/>
              <a:gdLst/>
              <a:ahLst/>
              <a:cxnLst/>
              <a:rect l="l" t="t" r="r" b="b"/>
              <a:pathLst>
                <a:path w="5535" h="5013" extrusionOk="0">
                  <a:moveTo>
                    <a:pt x="2768" y="0"/>
                  </a:moveTo>
                  <a:cubicBezTo>
                    <a:pt x="2584" y="0"/>
                    <a:pt x="2400" y="92"/>
                    <a:pt x="2302" y="276"/>
                  </a:cubicBezTo>
                  <a:lnTo>
                    <a:pt x="1910" y="1108"/>
                  </a:lnTo>
                  <a:cubicBezTo>
                    <a:pt x="1837" y="1255"/>
                    <a:pt x="1690" y="1378"/>
                    <a:pt x="1519" y="1402"/>
                  </a:cubicBezTo>
                  <a:lnTo>
                    <a:pt x="588" y="1524"/>
                  </a:lnTo>
                  <a:cubicBezTo>
                    <a:pt x="172" y="1573"/>
                    <a:pt x="0" y="2088"/>
                    <a:pt x="319" y="2406"/>
                  </a:cubicBezTo>
                  <a:lnTo>
                    <a:pt x="980" y="3043"/>
                  </a:lnTo>
                  <a:cubicBezTo>
                    <a:pt x="1102" y="3165"/>
                    <a:pt x="1151" y="3337"/>
                    <a:pt x="1127" y="3484"/>
                  </a:cubicBezTo>
                  <a:lnTo>
                    <a:pt x="980" y="4414"/>
                  </a:lnTo>
                  <a:cubicBezTo>
                    <a:pt x="922" y="4744"/>
                    <a:pt x="1186" y="5012"/>
                    <a:pt x="1481" y="5012"/>
                  </a:cubicBezTo>
                  <a:cubicBezTo>
                    <a:pt x="1559" y="5012"/>
                    <a:pt x="1638" y="4994"/>
                    <a:pt x="1715" y="4953"/>
                  </a:cubicBezTo>
                  <a:lnTo>
                    <a:pt x="2523" y="4512"/>
                  </a:lnTo>
                  <a:cubicBezTo>
                    <a:pt x="2596" y="4475"/>
                    <a:pt x="2682" y="4457"/>
                    <a:pt x="2768" y="4457"/>
                  </a:cubicBezTo>
                  <a:cubicBezTo>
                    <a:pt x="2853" y="4457"/>
                    <a:pt x="2939" y="4475"/>
                    <a:pt x="3012" y="4512"/>
                  </a:cubicBezTo>
                  <a:lnTo>
                    <a:pt x="3821" y="4953"/>
                  </a:lnTo>
                  <a:cubicBezTo>
                    <a:pt x="3902" y="4994"/>
                    <a:pt x="3986" y="5012"/>
                    <a:pt x="4066" y="5012"/>
                  </a:cubicBezTo>
                  <a:cubicBezTo>
                    <a:pt x="4373" y="5012"/>
                    <a:pt x="4638" y="4744"/>
                    <a:pt x="4580" y="4414"/>
                  </a:cubicBezTo>
                  <a:lnTo>
                    <a:pt x="4408" y="3484"/>
                  </a:lnTo>
                  <a:cubicBezTo>
                    <a:pt x="4384" y="3337"/>
                    <a:pt x="4433" y="3165"/>
                    <a:pt x="4555" y="3043"/>
                  </a:cubicBezTo>
                  <a:lnTo>
                    <a:pt x="5216" y="2406"/>
                  </a:lnTo>
                  <a:cubicBezTo>
                    <a:pt x="5535" y="2088"/>
                    <a:pt x="5363" y="1598"/>
                    <a:pt x="4947" y="1524"/>
                  </a:cubicBezTo>
                  <a:lnTo>
                    <a:pt x="4016" y="1402"/>
                  </a:lnTo>
                  <a:cubicBezTo>
                    <a:pt x="3869" y="1378"/>
                    <a:pt x="3723" y="1255"/>
                    <a:pt x="3649" y="1108"/>
                  </a:cubicBezTo>
                  <a:lnTo>
                    <a:pt x="3233" y="276"/>
                  </a:lnTo>
                  <a:cubicBezTo>
                    <a:pt x="3135" y="92"/>
                    <a:pt x="2951" y="0"/>
                    <a:pt x="2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634;p40">
              <a:extLst>
                <a:ext uri="{FF2B5EF4-FFF2-40B4-BE49-F238E27FC236}">
                  <a16:creationId xmlns:a16="http://schemas.microsoft.com/office/drawing/2014/main" id="{582D5AF3-54DE-50DA-6743-B117654A1765}"/>
                </a:ext>
              </a:extLst>
            </p:cNvPr>
            <p:cNvSpPr/>
            <p:nvPr/>
          </p:nvSpPr>
          <p:spPr>
            <a:xfrm>
              <a:off x="7696250" y="846500"/>
              <a:ext cx="97975" cy="111400"/>
            </a:xfrm>
            <a:custGeom>
              <a:avLst/>
              <a:gdLst/>
              <a:ahLst/>
              <a:cxnLst/>
              <a:rect l="l" t="t" r="r" b="b"/>
              <a:pathLst>
                <a:path w="3919" h="4456" extrusionOk="0">
                  <a:moveTo>
                    <a:pt x="2366" y="1"/>
                  </a:moveTo>
                  <a:cubicBezTo>
                    <a:pt x="1402" y="1"/>
                    <a:pt x="361" y="858"/>
                    <a:pt x="221" y="978"/>
                  </a:cubicBezTo>
                  <a:cubicBezTo>
                    <a:pt x="25" y="1150"/>
                    <a:pt x="0" y="1419"/>
                    <a:pt x="172" y="1615"/>
                  </a:cubicBezTo>
                  <a:cubicBezTo>
                    <a:pt x="266" y="1723"/>
                    <a:pt x="397" y="1779"/>
                    <a:pt x="529" y="1779"/>
                  </a:cubicBezTo>
                  <a:cubicBezTo>
                    <a:pt x="637" y="1779"/>
                    <a:pt x="745" y="1741"/>
                    <a:pt x="833" y="1664"/>
                  </a:cubicBezTo>
                  <a:cubicBezTo>
                    <a:pt x="1173" y="1366"/>
                    <a:pt x="1901" y="921"/>
                    <a:pt x="2359" y="921"/>
                  </a:cubicBezTo>
                  <a:cubicBezTo>
                    <a:pt x="2429" y="921"/>
                    <a:pt x="2492" y="931"/>
                    <a:pt x="2547" y="954"/>
                  </a:cubicBezTo>
                  <a:cubicBezTo>
                    <a:pt x="2523" y="1052"/>
                    <a:pt x="2400" y="1321"/>
                    <a:pt x="1984" y="1738"/>
                  </a:cubicBezTo>
                  <a:cubicBezTo>
                    <a:pt x="1812" y="1909"/>
                    <a:pt x="1763" y="2154"/>
                    <a:pt x="1812" y="2399"/>
                  </a:cubicBezTo>
                  <a:cubicBezTo>
                    <a:pt x="1886" y="2644"/>
                    <a:pt x="2082" y="2815"/>
                    <a:pt x="2327" y="2888"/>
                  </a:cubicBezTo>
                  <a:cubicBezTo>
                    <a:pt x="2694" y="2986"/>
                    <a:pt x="2865" y="3109"/>
                    <a:pt x="2914" y="3207"/>
                  </a:cubicBezTo>
                  <a:cubicBezTo>
                    <a:pt x="2914" y="3207"/>
                    <a:pt x="2939" y="3256"/>
                    <a:pt x="2890" y="3403"/>
                  </a:cubicBezTo>
                  <a:cubicBezTo>
                    <a:pt x="2841" y="3476"/>
                    <a:pt x="2816" y="3501"/>
                    <a:pt x="2767" y="3501"/>
                  </a:cubicBezTo>
                  <a:cubicBezTo>
                    <a:pt x="2715" y="3518"/>
                    <a:pt x="2652" y="3526"/>
                    <a:pt x="2583" y="3526"/>
                  </a:cubicBezTo>
                  <a:cubicBezTo>
                    <a:pt x="2169" y="3526"/>
                    <a:pt x="1504" y="3242"/>
                    <a:pt x="1127" y="3011"/>
                  </a:cubicBezTo>
                  <a:cubicBezTo>
                    <a:pt x="1048" y="2967"/>
                    <a:pt x="963" y="2945"/>
                    <a:pt x="880" y="2945"/>
                  </a:cubicBezTo>
                  <a:cubicBezTo>
                    <a:pt x="730" y="2945"/>
                    <a:pt x="584" y="3016"/>
                    <a:pt x="490" y="3158"/>
                  </a:cubicBezTo>
                  <a:cubicBezTo>
                    <a:pt x="368" y="3378"/>
                    <a:pt x="441" y="3672"/>
                    <a:pt x="661" y="3795"/>
                  </a:cubicBezTo>
                  <a:cubicBezTo>
                    <a:pt x="857" y="3917"/>
                    <a:pt x="1788" y="4456"/>
                    <a:pt x="2596" y="4456"/>
                  </a:cubicBezTo>
                  <a:cubicBezTo>
                    <a:pt x="2743" y="4456"/>
                    <a:pt x="2890" y="4431"/>
                    <a:pt x="3037" y="4382"/>
                  </a:cubicBezTo>
                  <a:cubicBezTo>
                    <a:pt x="3355" y="4284"/>
                    <a:pt x="3600" y="4064"/>
                    <a:pt x="3722" y="3746"/>
                  </a:cubicBezTo>
                  <a:cubicBezTo>
                    <a:pt x="3918" y="3329"/>
                    <a:pt x="3820" y="2986"/>
                    <a:pt x="3722" y="2791"/>
                  </a:cubicBezTo>
                  <a:cubicBezTo>
                    <a:pt x="3576" y="2497"/>
                    <a:pt x="3306" y="2276"/>
                    <a:pt x="2890" y="2105"/>
                  </a:cubicBezTo>
                  <a:cubicBezTo>
                    <a:pt x="3331" y="1591"/>
                    <a:pt x="3527" y="1150"/>
                    <a:pt x="3453" y="782"/>
                  </a:cubicBezTo>
                  <a:cubicBezTo>
                    <a:pt x="3404" y="513"/>
                    <a:pt x="3257" y="293"/>
                    <a:pt x="2988" y="146"/>
                  </a:cubicBezTo>
                  <a:cubicBezTo>
                    <a:pt x="2792" y="43"/>
                    <a:pt x="2581" y="1"/>
                    <a:pt x="2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635;p40">
              <a:extLst>
                <a:ext uri="{FF2B5EF4-FFF2-40B4-BE49-F238E27FC236}">
                  <a16:creationId xmlns:a16="http://schemas.microsoft.com/office/drawing/2014/main" id="{8983CC7F-A0BF-CB0B-379B-CFBA91A13282}"/>
                </a:ext>
              </a:extLst>
            </p:cNvPr>
            <p:cNvSpPr/>
            <p:nvPr/>
          </p:nvSpPr>
          <p:spPr>
            <a:xfrm>
              <a:off x="7379725" y="1067000"/>
              <a:ext cx="181850" cy="143125"/>
            </a:xfrm>
            <a:custGeom>
              <a:avLst/>
              <a:gdLst/>
              <a:ahLst/>
              <a:cxnLst/>
              <a:rect l="l" t="t" r="r" b="b"/>
              <a:pathLst>
                <a:path w="7274" h="5725" extrusionOk="0">
                  <a:moveTo>
                    <a:pt x="5548" y="1"/>
                  </a:moveTo>
                  <a:cubicBezTo>
                    <a:pt x="5143" y="1"/>
                    <a:pt x="4739" y="154"/>
                    <a:pt x="4433" y="460"/>
                  </a:cubicBezTo>
                  <a:lnTo>
                    <a:pt x="3625" y="1243"/>
                  </a:lnTo>
                  <a:lnTo>
                    <a:pt x="2842" y="484"/>
                  </a:lnTo>
                  <a:cubicBezTo>
                    <a:pt x="2536" y="166"/>
                    <a:pt x="2131" y="7"/>
                    <a:pt x="1727" y="7"/>
                  </a:cubicBezTo>
                  <a:cubicBezTo>
                    <a:pt x="1323" y="7"/>
                    <a:pt x="919" y="166"/>
                    <a:pt x="613" y="484"/>
                  </a:cubicBezTo>
                  <a:cubicBezTo>
                    <a:pt x="1" y="1096"/>
                    <a:pt x="1" y="2100"/>
                    <a:pt x="613" y="2713"/>
                  </a:cubicBezTo>
                  <a:lnTo>
                    <a:pt x="3625" y="5725"/>
                  </a:lnTo>
                  <a:lnTo>
                    <a:pt x="6662" y="2688"/>
                  </a:lnTo>
                  <a:cubicBezTo>
                    <a:pt x="7274" y="2076"/>
                    <a:pt x="7274" y="1072"/>
                    <a:pt x="6662" y="460"/>
                  </a:cubicBezTo>
                  <a:cubicBezTo>
                    <a:pt x="6356" y="154"/>
                    <a:pt x="5952" y="1"/>
                    <a:pt x="5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636;p40">
              <a:extLst>
                <a:ext uri="{FF2B5EF4-FFF2-40B4-BE49-F238E27FC236}">
                  <a16:creationId xmlns:a16="http://schemas.microsoft.com/office/drawing/2014/main" id="{885FF026-44B2-4D61-B7A0-9D4553A81D8A}"/>
                </a:ext>
              </a:extLst>
            </p:cNvPr>
            <p:cNvSpPr/>
            <p:nvPr/>
          </p:nvSpPr>
          <p:spPr>
            <a:xfrm>
              <a:off x="7370550" y="1054150"/>
              <a:ext cx="205125" cy="174350"/>
            </a:xfrm>
            <a:custGeom>
              <a:avLst/>
              <a:gdLst/>
              <a:ahLst/>
              <a:cxnLst/>
              <a:rect l="l" t="t" r="r" b="b"/>
              <a:pathLst>
                <a:path w="8205" h="6974" extrusionOk="0">
                  <a:moveTo>
                    <a:pt x="5902" y="1011"/>
                  </a:moveTo>
                  <a:cubicBezTo>
                    <a:pt x="6178" y="1011"/>
                    <a:pt x="6453" y="1121"/>
                    <a:pt x="6661" y="1341"/>
                  </a:cubicBezTo>
                  <a:cubicBezTo>
                    <a:pt x="7078" y="1757"/>
                    <a:pt x="7078" y="2419"/>
                    <a:pt x="6661" y="2835"/>
                  </a:cubicBezTo>
                  <a:lnTo>
                    <a:pt x="3992" y="5529"/>
                  </a:lnTo>
                  <a:lnTo>
                    <a:pt x="1348" y="2859"/>
                  </a:lnTo>
                  <a:cubicBezTo>
                    <a:pt x="1152" y="2663"/>
                    <a:pt x="1029" y="2394"/>
                    <a:pt x="1029" y="2100"/>
                  </a:cubicBezTo>
                  <a:cubicBezTo>
                    <a:pt x="1029" y="1831"/>
                    <a:pt x="1152" y="1562"/>
                    <a:pt x="1348" y="1341"/>
                  </a:cubicBezTo>
                  <a:cubicBezTo>
                    <a:pt x="1543" y="1145"/>
                    <a:pt x="1813" y="1047"/>
                    <a:pt x="2107" y="1047"/>
                  </a:cubicBezTo>
                  <a:cubicBezTo>
                    <a:pt x="2376" y="1047"/>
                    <a:pt x="2645" y="1145"/>
                    <a:pt x="2866" y="1341"/>
                  </a:cubicBezTo>
                  <a:lnTo>
                    <a:pt x="3992" y="2492"/>
                  </a:lnTo>
                  <a:lnTo>
                    <a:pt x="5143" y="1341"/>
                  </a:lnTo>
                  <a:cubicBezTo>
                    <a:pt x="5351" y="1121"/>
                    <a:pt x="5627" y="1011"/>
                    <a:pt x="5902" y="1011"/>
                  </a:cubicBezTo>
                  <a:close/>
                  <a:moveTo>
                    <a:pt x="5905" y="0"/>
                  </a:moveTo>
                  <a:cubicBezTo>
                    <a:pt x="5370" y="0"/>
                    <a:pt x="4837" y="202"/>
                    <a:pt x="4433" y="606"/>
                  </a:cubicBezTo>
                  <a:lnTo>
                    <a:pt x="3992" y="1047"/>
                  </a:lnTo>
                  <a:lnTo>
                    <a:pt x="3576" y="631"/>
                  </a:lnTo>
                  <a:cubicBezTo>
                    <a:pt x="3184" y="239"/>
                    <a:pt x="2670" y="19"/>
                    <a:pt x="2107" y="19"/>
                  </a:cubicBezTo>
                  <a:cubicBezTo>
                    <a:pt x="1543" y="19"/>
                    <a:pt x="1005" y="239"/>
                    <a:pt x="613" y="631"/>
                  </a:cubicBezTo>
                  <a:cubicBezTo>
                    <a:pt x="221" y="1023"/>
                    <a:pt x="1" y="1562"/>
                    <a:pt x="1" y="2100"/>
                  </a:cubicBezTo>
                  <a:cubicBezTo>
                    <a:pt x="1" y="2663"/>
                    <a:pt x="221" y="3202"/>
                    <a:pt x="613" y="3594"/>
                  </a:cubicBezTo>
                  <a:lnTo>
                    <a:pt x="3992" y="6973"/>
                  </a:lnTo>
                  <a:lnTo>
                    <a:pt x="7396" y="3570"/>
                  </a:lnTo>
                  <a:cubicBezTo>
                    <a:pt x="8204" y="2761"/>
                    <a:pt x="8204" y="1415"/>
                    <a:pt x="7396" y="606"/>
                  </a:cubicBezTo>
                  <a:cubicBezTo>
                    <a:pt x="6980" y="202"/>
                    <a:pt x="6441" y="0"/>
                    <a:pt x="5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637;p40">
              <a:extLst>
                <a:ext uri="{FF2B5EF4-FFF2-40B4-BE49-F238E27FC236}">
                  <a16:creationId xmlns:a16="http://schemas.microsoft.com/office/drawing/2014/main" id="{A3F1F0E6-5297-8B5D-245A-5D709FB85F4E}"/>
                </a:ext>
              </a:extLst>
            </p:cNvPr>
            <p:cNvSpPr/>
            <p:nvPr/>
          </p:nvSpPr>
          <p:spPr>
            <a:xfrm>
              <a:off x="8115600" y="794425"/>
              <a:ext cx="157350" cy="157975"/>
            </a:xfrm>
            <a:custGeom>
              <a:avLst/>
              <a:gdLst/>
              <a:ahLst/>
              <a:cxnLst/>
              <a:rect l="l" t="t" r="r" b="b"/>
              <a:pathLst>
                <a:path w="6294" h="6319" extrusionOk="0">
                  <a:moveTo>
                    <a:pt x="5584" y="0"/>
                  </a:moveTo>
                  <a:cubicBezTo>
                    <a:pt x="5290" y="0"/>
                    <a:pt x="5070" y="245"/>
                    <a:pt x="5094" y="515"/>
                  </a:cubicBezTo>
                  <a:cubicBezTo>
                    <a:pt x="5241" y="4825"/>
                    <a:pt x="711" y="5265"/>
                    <a:pt x="515" y="5290"/>
                  </a:cubicBezTo>
                  <a:cubicBezTo>
                    <a:pt x="221" y="5314"/>
                    <a:pt x="1" y="5559"/>
                    <a:pt x="25" y="5853"/>
                  </a:cubicBezTo>
                  <a:cubicBezTo>
                    <a:pt x="50" y="6122"/>
                    <a:pt x="294" y="6318"/>
                    <a:pt x="539" y="6318"/>
                  </a:cubicBezTo>
                  <a:lnTo>
                    <a:pt x="588" y="6318"/>
                  </a:lnTo>
                  <a:cubicBezTo>
                    <a:pt x="637" y="6294"/>
                    <a:pt x="6294" y="5780"/>
                    <a:pt x="6098" y="490"/>
                  </a:cubicBezTo>
                  <a:cubicBezTo>
                    <a:pt x="6098" y="196"/>
                    <a:pt x="5878" y="0"/>
                    <a:pt x="5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1682;p40">
            <a:extLst>
              <a:ext uri="{FF2B5EF4-FFF2-40B4-BE49-F238E27FC236}">
                <a16:creationId xmlns:a16="http://schemas.microsoft.com/office/drawing/2014/main" id="{0C2E6E05-6F2F-864A-D3E4-C87C692EB598}"/>
              </a:ext>
            </a:extLst>
          </p:cNvPr>
          <p:cNvGrpSpPr/>
          <p:nvPr/>
        </p:nvGrpSpPr>
        <p:grpSpPr>
          <a:xfrm>
            <a:off x="1273199" y="3927300"/>
            <a:ext cx="207200" cy="207200"/>
            <a:chOff x="1666623" y="2623621"/>
            <a:chExt cx="155400" cy="155400"/>
          </a:xfrm>
        </p:grpSpPr>
        <p:sp>
          <p:nvSpPr>
            <p:cNvPr id="28" name="Google Shape;1683;p40">
              <a:extLst>
                <a:ext uri="{FF2B5EF4-FFF2-40B4-BE49-F238E27FC236}">
                  <a16:creationId xmlns:a16="http://schemas.microsoft.com/office/drawing/2014/main" id="{113BB405-D8FF-7C24-15F5-F0BFB982D6F5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684;p40">
              <a:extLst>
                <a:ext uri="{FF2B5EF4-FFF2-40B4-BE49-F238E27FC236}">
                  <a16:creationId xmlns:a16="http://schemas.microsoft.com/office/drawing/2014/main" id="{673F410B-D31A-ED2E-D0EF-ACEC7D0B62C8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F706231-3BD8-CF5E-E1B0-0C7DC8A5DA90}"/>
              </a:ext>
            </a:extLst>
          </p:cNvPr>
          <p:cNvSpPr txBox="1"/>
          <p:nvPr/>
        </p:nvSpPr>
        <p:spPr>
          <a:xfrm>
            <a:off x="2363539" y="5304571"/>
            <a:ext cx="9493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Những nét chính về chuyển biến trong văn hóa thế kỉ XVI - XVIII</a:t>
            </a:r>
            <a:endParaRPr lang="en-VN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53A5FD75-1FA9-16A9-EECF-EC93DE4D1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56" y="5974592"/>
            <a:ext cx="1095528" cy="1105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2" grpId="0" animBg="1"/>
      <p:bldP spid="1613" grpId="0" animBg="1"/>
      <p:bldP spid="26" grpId="0"/>
      <p:bldP spid="103" grpId="0"/>
      <p:bldP spid="2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7" name="Google Shape;1467;p38"/>
          <p:cNvGrpSpPr/>
          <p:nvPr/>
        </p:nvGrpSpPr>
        <p:grpSpPr>
          <a:xfrm>
            <a:off x="11334927" y="1080839"/>
            <a:ext cx="207200" cy="207200"/>
            <a:chOff x="1666623" y="2623621"/>
            <a:chExt cx="155400" cy="155400"/>
          </a:xfrm>
        </p:grpSpPr>
        <p:sp>
          <p:nvSpPr>
            <p:cNvPr id="1468" name="Google Shape;1468;p3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8"/>
          <p:cNvGrpSpPr/>
          <p:nvPr/>
        </p:nvGrpSpPr>
        <p:grpSpPr>
          <a:xfrm flipH="1">
            <a:off x="10734105" y="541843"/>
            <a:ext cx="600812" cy="658788"/>
            <a:chOff x="1584644" y="2497374"/>
            <a:chExt cx="450609" cy="494091"/>
          </a:xfrm>
        </p:grpSpPr>
        <p:sp>
          <p:nvSpPr>
            <p:cNvPr id="1471" name="Google Shape;1471;p38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8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C59F227-527D-4642-B519-AC56F5B6F620}"/>
              </a:ext>
            </a:extLst>
          </p:cNvPr>
          <p:cNvSpPr/>
          <p:nvPr/>
        </p:nvSpPr>
        <p:spPr>
          <a:xfrm>
            <a:off x="1292763" y="465285"/>
            <a:ext cx="102493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Arial"/>
                <a:sym typeface="Arial"/>
              </a:rPr>
              <a:t>BÀI 6: KINH TẾ, VĂN HÓA VÀ TÔN GIÁO Ở ĐẠI VIỆT TRONG CÁC THẾ KỈ XVI-XVIII 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F10FA79-B122-FC4D-8DDE-0A8CA3A80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548" y="1627719"/>
            <a:ext cx="4652799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3200" b="1" kern="0">
                <a:solidFill>
                  <a:srgbClr val="FF0000"/>
                </a:solidFill>
                <a:cs typeface="Arial"/>
                <a:sym typeface="Arial"/>
              </a:rPr>
              <a:t>1. Những nét chính về tình hình kinh tế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911684FC-1E0C-2E4C-9667-E6E76DAE8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326" y="2648846"/>
            <a:ext cx="3047057" cy="44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3200" b="1" i="1" kern="0" dirty="0">
                <a:solidFill>
                  <a:srgbClr val="FF0000"/>
                </a:solidFill>
                <a:cs typeface="Arial"/>
                <a:sym typeface="Arial"/>
              </a:rPr>
              <a:t>a</a:t>
            </a:r>
            <a:r>
              <a:rPr lang="en-US" altLang="en-US" sz="3200" b="1" i="1" kern="0">
                <a:solidFill>
                  <a:srgbClr val="FF0000"/>
                </a:solidFill>
                <a:cs typeface="Arial"/>
                <a:sym typeface="Arial"/>
              </a:rPr>
              <a:t>. </a:t>
            </a:r>
            <a:r>
              <a:rPr lang="en-US" altLang="en-US" sz="3200" b="1" i="1" kern="0" dirty="0" err="1">
                <a:solidFill>
                  <a:srgbClr val="FF0000"/>
                </a:solidFill>
                <a:cs typeface="Arial"/>
                <a:sym typeface="Arial"/>
              </a:rPr>
              <a:t>Nông</a:t>
            </a:r>
            <a:r>
              <a:rPr lang="en-US" altLang="en-US" sz="3200" b="1" i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cs typeface="Arial"/>
                <a:sym typeface="Arial"/>
              </a:rPr>
              <a:t>nghiệp</a:t>
            </a:r>
            <a:r>
              <a:rPr lang="en-US" altLang="en-US" sz="3200" b="1" i="1" kern="0" dirty="0">
                <a:solidFill>
                  <a:srgbClr val="FF0000"/>
                </a:solidFill>
                <a:cs typeface="Arial"/>
                <a:sym typeface="Arial"/>
              </a:rPr>
              <a:t>: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6368D56-0D38-244F-855C-E0E754434B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264861"/>
              </p:ext>
            </p:extLst>
          </p:nvPr>
        </p:nvGraphicFramePr>
        <p:xfrm>
          <a:off x="5794476" y="2034946"/>
          <a:ext cx="5931185" cy="4638666"/>
        </p:xfrm>
        <a:graphic>
          <a:graphicData uri="http://schemas.openxmlformats.org/drawingml/2006/table">
            <a:tbl>
              <a:tblPr firstRow="1" firstCol="1" bandRow="1"/>
              <a:tblGrid>
                <a:gridCol w="1603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9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9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385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ruộng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đất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nhân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dân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quả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602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Ở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ĐÀNG NGOÀI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751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Ở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ĐÀNG TRONG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E71AF85A-BB4E-494D-AC21-16D299AF7D98}"/>
              </a:ext>
            </a:extLst>
          </p:cNvPr>
          <p:cNvGrpSpPr/>
          <p:nvPr/>
        </p:nvGrpSpPr>
        <p:grpSpPr>
          <a:xfrm>
            <a:off x="868547" y="3484451"/>
            <a:ext cx="4652799" cy="2509534"/>
            <a:chOff x="708775" y="1921694"/>
            <a:chExt cx="3489599" cy="1882151"/>
          </a:xfrm>
        </p:grpSpPr>
        <p:pic>
          <p:nvPicPr>
            <p:cNvPr id="1026" name="Picture 2" descr="Hình ảnh Màu Nâu Hoa Văn Châu Âu Hình Vuông đường Viền, Liệu, Châu, Phong  Cách Dễ Thương miễn phí tải tập tin PNG PSDComment và Vector">
              <a:extLst>
                <a:ext uri="{FF2B5EF4-FFF2-40B4-BE49-F238E27FC236}">
                  <a16:creationId xmlns:a16="http://schemas.microsoft.com/office/drawing/2014/main" id="{026AD84C-401E-724E-99D3-DD6AD81CBD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" t="24736" r="1445" b="25066"/>
            <a:stretch/>
          </p:blipFill>
          <p:spPr bwMode="auto">
            <a:xfrm>
              <a:off x="708775" y="1921694"/>
              <a:ext cx="3489599" cy="1882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81B545-DC8D-1245-931B-5EA30B19938C}"/>
                </a:ext>
              </a:extLst>
            </p:cNvPr>
            <p:cNvSpPr txBox="1"/>
            <p:nvPr/>
          </p:nvSpPr>
          <p:spPr>
            <a:xfrm>
              <a:off x="1016153" y="2077939"/>
              <a:ext cx="2874841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kern="0" dirty="0">
                  <a:solidFill>
                    <a:srgbClr val="1F45F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Em hãy trình bày tình hình nông nghiệp Đàng Trong và Đàng Ngoài theo bảng sau?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waii Scrapbook for College by Slidesgo">
  <a:themeElements>
    <a:clrScheme name="Simple Light">
      <a:dk1>
        <a:srgbClr val="383838"/>
      </a:dk1>
      <a:lt1>
        <a:srgbClr val="FFFFFF"/>
      </a:lt1>
      <a:dk2>
        <a:srgbClr val="E7597C"/>
      </a:dk2>
      <a:lt2>
        <a:srgbClr val="FDBB45"/>
      </a:lt2>
      <a:accent1>
        <a:srgbClr val="F998B0"/>
      </a:accent1>
      <a:accent2>
        <a:srgbClr val="B7FCF6"/>
      </a:accent2>
      <a:accent3>
        <a:srgbClr val="DBBCFF"/>
      </a:accent3>
      <a:accent4>
        <a:srgbClr val="67C7D0"/>
      </a:accent4>
      <a:accent5>
        <a:srgbClr val="96FF9B"/>
      </a:accent5>
      <a:accent6>
        <a:srgbClr val="FEE567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te template">
  <a:themeElements>
    <a:clrScheme name="Custom 347">
      <a:dk1>
        <a:srgbClr val="1C4587"/>
      </a:dk1>
      <a:lt1>
        <a:srgbClr val="FFFFFF"/>
      </a:lt1>
      <a:dk2>
        <a:srgbClr val="606A7C"/>
      </a:dk2>
      <a:lt2>
        <a:srgbClr val="D3DAE2"/>
      </a:lt2>
      <a:accent1>
        <a:srgbClr val="1C4587"/>
      </a:accent1>
      <a:accent2>
        <a:srgbClr val="6CC2DC"/>
      </a:accent2>
      <a:accent3>
        <a:srgbClr val="B4E04F"/>
      </a:accent3>
      <a:accent4>
        <a:srgbClr val="FFD453"/>
      </a:accent4>
      <a:accent5>
        <a:srgbClr val="EE973B"/>
      </a:accent5>
      <a:accent6>
        <a:srgbClr val="F74848"/>
      </a:accent6>
      <a:hlink>
        <a:srgbClr val="1C458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1166</Words>
  <Application>Microsoft Office PowerPoint</Application>
  <PresentationFormat>Widescreen</PresentationFormat>
  <Paragraphs>163</Paragraphs>
  <Slides>38</Slides>
  <Notes>17</Notes>
  <HiddenSlides>0</HiddenSlides>
  <MMClips>18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58" baseType="lpstr">
      <vt:lpstr>Amatic SC</vt:lpstr>
      <vt:lpstr>Anaheim</vt:lpstr>
      <vt:lpstr>Arial</vt:lpstr>
      <vt:lpstr>Calibri</vt:lpstr>
      <vt:lpstr>Calibri Light</vt:lpstr>
      <vt:lpstr>Caveat</vt:lpstr>
      <vt:lpstr>Coming Soon</vt:lpstr>
      <vt:lpstr>Concert One</vt:lpstr>
      <vt:lpstr>Londrina Solid</vt:lpstr>
      <vt:lpstr>Montserrat</vt:lpstr>
      <vt:lpstr>Montserrat Medium</vt:lpstr>
      <vt:lpstr>Oxygen</vt:lpstr>
      <vt:lpstr>Roboto Mono Medium</vt:lpstr>
      <vt:lpstr>Tahoma</vt:lpstr>
      <vt:lpstr>Times New Roman</vt:lpstr>
      <vt:lpstr>Kawaii Scrapbook for College by Slidesgo</vt:lpstr>
      <vt:lpstr>1_Office Theme</vt:lpstr>
      <vt:lpstr>Kate template</vt:lpstr>
      <vt:lpstr>Default Design</vt:lpstr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Hội An – Thành phố cảng lớn nhất Đàng Trong thế kỷ XVII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Dặn dò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Duc Huong</dc:creator>
  <cp:lastModifiedBy>hp</cp:lastModifiedBy>
  <cp:revision>10</cp:revision>
  <dcterms:created xsi:type="dcterms:W3CDTF">2023-04-24T13:14:18Z</dcterms:created>
  <dcterms:modified xsi:type="dcterms:W3CDTF">2025-12-15T01:14:51Z</dcterms:modified>
</cp:coreProperties>
</file>