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9"/>
  </p:notesMasterIdLst>
  <p:sldIdLst>
    <p:sldId id="260" r:id="rId3"/>
    <p:sldId id="270" r:id="rId4"/>
    <p:sldId id="271" r:id="rId5"/>
    <p:sldId id="269" r:id="rId6"/>
    <p:sldId id="272" r:id="rId7"/>
    <p:sldId id="274" r:id="rId8"/>
    <p:sldId id="275" r:id="rId9"/>
    <p:sldId id="276" r:id="rId10"/>
    <p:sldId id="277" r:id="rId11"/>
    <p:sldId id="278" r:id="rId12"/>
    <p:sldId id="279" r:id="rId13"/>
    <p:sldId id="280" r:id="rId14"/>
    <p:sldId id="281" r:id="rId15"/>
    <p:sldId id="282" r:id="rId16"/>
    <p:sldId id="263" r:id="rId17"/>
    <p:sldId id="262" r:id="rId18"/>
  </p:sldIdLst>
  <p:sldSz cx="12192000" cy="6858000"/>
  <p:notesSz cx="6858000" cy="9144000"/>
  <p:embeddedFontLst>
    <p:embeddedFont>
      <p:font typeface="#9Slide03 Bebas Neue Regular" panose="00000500000000000000" pitchFamily="2" charset="0"/>
      <p:regular r:id="rId20"/>
    </p:embeddedFont>
    <p:embeddedFont>
      <p:font typeface="#9Slide03 Cabin" panose="00000500000000000000" pitchFamily="2" charset="0"/>
      <p:regular r:id="rId21"/>
    </p:embeddedFont>
    <p:embeddedFont>
      <p:font typeface="#9Slide03 Comfortaa" panose="00000500000000000000" pitchFamily="2" charset="0"/>
      <p:regular r:id="rId22"/>
    </p:embeddedFont>
    <p:embeddedFont>
      <p:font typeface="#9Slide03 Reso" pitchFamily="2" charset="0"/>
      <p:regular r:id="rId23"/>
    </p:embeddedFont>
    <p:embeddedFont>
      <p:font typeface="#9Slide03 SVNStoryteller Sans" panose="00000506000000000000" pitchFamily="2" charset="0"/>
      <p:regular r:id="rId24"/>
    </p:embeddedFont>
  </p:embeddedFontLst>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C8A"/>
    <a:srgbClr val="28988D"/>
    <a:srgbClr val="2EAEA1"/>
    <a:srgbClr val="F7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35" autoAdjust="0"/>
    <p:restoredTop sz="94660"/>
  </p:normalViewPr>
  <p:slideViewPr>
    <p:cSldViewPr snapToGrid="0">
      <p:cViewPr varScale="1">
        <p:scale>
          <a:sx n="59" d="100"/>
          <a:sy n="59" d="100"/>
        </p:scale>
        <p:origin x="5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Cẩm" userId="9319acf799cdbbb4" providerId="LiveId" clId="{86A6C4C3-E135-4786-84DE-DEBA28E0BA68}"/>
    <pc:docChg chg="custSel modSld">
      <pc:chgData name="Vân Cẩm" userId="9319acf799cdbbb4" providerId="LiveId" clId="{86A6C4C3-E135-4786-84DE-DEBA28E0BA68}" dt="2025-05-09T03:21:46.315" v="13" actId="478"/>
      <pc:docMkLst>
        <pc:docMk/>
      </pc:docMkLst>
      <pc:sldChg chg="delSp mod">
        <pc:chgData name="Vân Cẩm" userId="9319acf799cdbbb4" providerId="LiveId" clId="{86A6C4C3-E135-4786-84DE-DEBA28E0BA68}" dt="2025-05-09T03:21:11.301" v="0" actId="478"/>
        <pc:sldMkLst>
          <pc:docMk/>
          <pc:sldMk cId="0" sldId="260"/>
        </pc:sldMkLst>
        <pc:picChg chg="del">
          <ac:chgData name="Vân Cẩm" userId="9319acf799cdbbb4" providerId="LiveId" clId="{86A6C4C3-E135-4786-84DE-DEBA28E0BA68}" dt="2025-05-09T03:21:11.301" v="0" actId="478"/>
          <ac:picMkLst>
            <pc:docMk/>
            <pc:sldMk cId="0" sldId="260"/>
            <ac:picMk id="6" creationId="{7F8A7E1D-13AE-D899-22A8-171E790DB8B4}"/>
          </ac:picMkLst>
        </pc:picChg>
      </pc:sldChg>
      <pc:sldChg chg="delSp mod">
        <pc:chgData name="Vân Cẩm" userId="9319acf799cdbbb4" providerId="LiveId" clId="{86A6C4C3-E135-4786-84DE-DEBA28E0BA68}" dt="2025-05-09T03:21:46.315" v="13" actId="478"/>
        <pc:sldMkLst>
          <pc:docMk/>
          <pc:sldMk cId="3654383228" sldId="262"/>
        </pc:sldMkLst>
        <pc:picChg chg="del">
          <ac:chgData name="Vân Cẩm" userId="9319acf799cdbbb4" providerId="LiveId" clId="{86A6C4C3-E135-4786-84DE-DEBA28E0BA68}" dt="2025-05-09T03:21:46.315" v="13" actId="478"/>
          <ac:picMkLst>
            <pc:docMk/>
            <pc:sldMk cId="3654383228" sldId="262"/>
            <ac:picMk id="6" creationId="{46FC9A17-904F-709A-9AA1-F456BB58DD64}"/>
          </ac:picMkLst>
        </pc:picChg>
      </pc:sldChg>
      <pc:sldChg chg="delSp mod">
        <pc:chgData name="Vân Cẩm" userId="9319acf799cdbbb4" providerId="LiveId" clId="{86A6C4C3-E135-4786-84DE-DEBA28E0BA68}" dt="2025-05-09T03:21:43.912" v="12" actId="478"/>
        <pc:sldMkLst>
          <pc:docMk/>
          <pc:sldMk cId="3830812032" sldId="263"/>
        </pc:sldMkLst>
        <pc:picChg chg="del">
          <ac:chgData name="Vân Cẩm" userId="9319acf799cdbbb4" providerId="LiveId" clId="{86A6C4C3-E135-4786-84DE-DEBA28E0BA68}" dt="2025-05-09T03:21:43.912" v="12" actId="478"/>
          <ac:picMkLst>
            <pc:docMk/>
            <pc:sldMk cId="3830812032" sldId="263"/>
            <ac:picMk id="7" creationId="{7F802BD6-9B74-FEB6-20D5-1953AC2361D6}"/>
          </ac:picMkLst>
        </pc:picChg>
      </pc:sldChg>
      <pc:sldChg chg="delSp mod">
        <pc:chgData name="Vân Cẩm" userId="9319acf799cdbbb4" providerId="LiveId" clId="{86A6C4C3-E135-4786-84DE-DEBA28E0BA68}" dt="2025-05-09T03:21:16.241" v="1" actId="478"/>
        <pc:sldMkLst>
          <pc:docMk/>
          <pc:sldMk cId="0" sldId="269"/>
        </pc:sldMkLst>
        <pc:picChg chg="del">
          <ac:chgData name="Vân Cẩm" userId="9319acf799cdbbb4" providerId="LiveId" clId="{86A6C4C3-E135-4786-84DE-DEBA28E0BA68}" dt="2025-05-09T03:21:16.241" v="1" actId="478"/>
          <ac:picMkLst>
            <pc:docMk/>
            <pc:sldMk cId="0" sldId="269"/>
            <ac:picMk id="11" creationId="{E4DC6C0E-D65B-566D-F2C9-B9E46D3EB435}"/>
          </ac:picMkLst>
        </pc:picChg>
      </pc:sldChg>
      <pc:sldChg chg="delSp mod">
        <pc:chgData name="Vân Cẩm" userId="9319acf799cdbbb4" providerId="LiveId" clId="{86A6C4C3-E135-4786-84DE-DEBA28E0BA68}" dt="2025-05-09T03:21:20.527" v="2" actId="478"/>
        <pc:sldMkLst>
          <pc:docMk/>
          <pc:sldMk cId="1730721382" sldId="272"/>
        </pc:sldMkLst>
        <pc:picChg chg="del">
          <ac:chgData name="Vân Cẩm" userId="9319acf799cdbbb4" providerId="LiveId" clId="{86A6C4C3-E135-4786-84DE-DEBA28E0BA68}" dt="2025-05-09T03:21:20.527" v="2" actId="478"/>
          <ac:picMkLst>
            <pc:docMk/>
            <pc:sldMk cId="1730721382" sldId="272"/>
            <ac:picMk id="2064" creationId="{13D552BA-2CC2-F948-3CE2-2218988F07F0}"/>
          </ac:picMkLst>
        </pc:picChg>
      </pc:sldChg>
      <pc:sldChg chg="delSp mod">
        <pc:chgData name="Vân Cẩm" userId="9319acf799cdbbb4" providerId="LiveId" clId="{86A6C4C3-E135-4786-84DE-DEBA28E0BA68}" dt="2025-05-09T03:21:22.379" v="3" actId="478"/>
        <pc:sldMkLst>
          <pc:docMk/>
          <pc:sldMk cId="4127802795" sldId="274"/>
        </pc:sldMkLst>
        <pc:picChg chg="del">
          <ac:chgData name="Vân Cẩm" userId="9319acf799cdbbb4" providerId="LiveId" clId="{86A6C4C3-E135-4786-84DE-DEBA28E0BA68}" dt="2025-05-09T03:21:22.379" v="3" actId="478"/>
          <ac:picMkLst>
            <pc:docMk/>
            <pc:sldMk cId="4127802795" sldId="274"/>
            <ac:picMk id="2064" creationId="{13D552BA-2CC2-F948-3CE2-2218988F07F0}"/>
          </ac:picMkLst>
        </pc:picChg>
      </pc:sldChg>
      <pc:sldChg chg="delSp mod">
        <pc:chgData name="Vân Cẩm" userId="9319acf799cdbbb4" providerId="LiveId" clId="{86A6C4C3-E135-4786-84DE-DEBA28E0BA68}" dt="2025-05-09T03:21:24.979" v="4" actId="478"/>
        <pc:sldMkLst>
          <pc:docMk/>
          <pc:sldMk cId="351687504" sldId="275"/>
        </pc:sldMkLst>
        <pc:picChg chg="del">
          <ac:chgData name="Vân Cẩm" userId="9319acf799cdbbb4" providerId="LiveId" clId="{86A6C4C3-E135-4786-84DE-DEBA28E0BA68}" dt="2025-05-09T03:21:24.979" v="4" actId="478"/>
          <ac:picMkLst>
            <pc:docMk/>
            <pc:sldMk cId="351687504" sldId="275"/>
            <ac:picMk id="2064" creationId="{13D552BA-2CC2-F948-3CE2-2218988F07F0}"/>
          </ac:picMkLst>
        </pc:picChg>
      </pc:sldChg>
      <pc:sldChg chg="delSp mod">
        <pc:chgData name="Vân Cẩm" userId="9319acf799cdbbb4" providerId="LiveId" clId="{86A6C4C3-E135-4786-84DE-DEBA28E0BA68}" dt="2025-05-09T03:21:27.701" v="5" actId="478"/>
        <pc:sldMkLst>
          <pc:docMk/>
          <pc:sldMk cId="3251843967" sldId="276"/>
        </pc:sldMkLst>
        <pc:picChg chg="del">
          <ac:chgData name="Vân Cẩm" userId="9319acf799cdbbb4" providerId="LiveId" clId="{86A6C4C3-E135-4786-84DE-DEBA28E0BA68}" dt="2025-05-09T03:21:27.701" v="5" actId="478"/>
          <ac:picMkLst>
            <pc:docMk/>
            <pc:sldMk cId="3251843967" sldId="276"/>
            <ac:picMk id="2064" creationId="{13D552BA-2CC2-F948-3CE2-2218988F07F0}"/>
          </ac:picMkLst>
        </pc:picChg>
      </pc:sldChg>
      <pc:sldChg chg="delSp mod">
        <pc:chgData name="Vân Cẩm" userId="9319acf799cdbbb4" providerId="LiveId" clId="{86A6C4C3-E135-4786-84DE-DEBA28E0BA68}" dt="2025-05-09T03:21:29.833" v="6" actId="478"/>
        <pc:sldMkLst>
          <pc:docMk/>
          <pc:sldMk cId="119828277" sldId="277"/>
        </pc:sldMkLst>
        <pc:picChg chg="del">
          <ac:chgData name="Vân Cẩm" userId="9319acf799cdbbb4" providerId="LiveId" clId="{86A6C4C3-E135-4786-84DE-DEBA28E0BA68}" dt="2025-05-09T03:21:29.833" v="6" actId="478"/>
          <ac:picMkLst>
            <pc:docMk/>
            <pc:sldMk cId="119828277" sldId="277"/>
            <ac:picMk id="2064" creationId="{13D552BA-2CC2-F948-3CE2-2218988F07F0}"/>
          </ac:picMkLst>
        </pc:picChg>
      </pc:sldChg>
      <pc:sldChg chg="delSp mod">
        <pc:chgData name="Vân Cẩm" userId="9319acf799cdbbb4" providerId="LiveId" clId="{86A6C4C3-E135-4786-84DE-DEBA28E0BA68}" dt="2025-05-09T03:21:32.161" v="7" actId="478"/>
        <pc:sldMkLst>
          <pc:docMk/>
          <pc:sldMk cId="2800876173" sldId="278"/>
        </pc:sldMkLst>
        <pc:picChg chg="del">
          <ac:chgData name="Vân Cẩm" userId="9319acf799cdbbb4" providerId="LiveId" clId="{86A6C4C3-E135-4786-84DE-DEBA28E0BA68}" dt="2025-05-09T03:21:32.161" v="7" actId="478"/>
          <ac:picMkLst>
            <pc:docMk/>
            <pc:sldMk cId="2800876173" sldId="278"/>
            <ac:picMk id="2064" creationId="{13D552BA-2CC2-F948-3CE2-2218988F07F0}"/>
          </ac:picMkLst>
        </pc:picChg>
      </pc:sldChg>
      <pc:sldChg chg="delSp mod">
        <pc:chgData name="Vân Cẩm" userId="9319acf799cdbbb4" providerId="LiveId" clId="{86A6C4C3-E135-4786-84DE-DEBA28E0BA68}" dt="2025-05-09T03:21:34.216" v="8" actId="478"/>
        <pc:sldMkLst>
          <pc:docMk/>
          <pc:sldMk cId="3083337541" sldId="279"/>
        </pc:sldMkLst>
        <pc:picChg chg="del">
          <ac:chgData name="Vân Cẩm" userId="9319acf799cdbbb4" providerId="LiveId" clId="{86A6C4C3-E135-4786-84DE-DEBA28E0BA68}" dt="2025-05-09T03:21:34.216" v="8" actId="478"/>
          <ac:picMkLst>
            <pc:docMk/>
            <pc:sldMk cId="3083337541" sldId="279"/>
            <ac:picMk id="2064" creationId="{13D552BA-2CC2-F948-3CE2-2218988F07F0}"/>
          </ac:picMkLst>
        </pc:picChg>
      </pc:sldChg>
      <pc:sldChg chg="delSp mod">
        <pc:chgData name="Vân Cẩm" userId="9319acf799cdbbb4" providerId="LiveId" clId="{86A6C4C3-E135-4786-84DE-DEBA28E0BA68}" dt="2025-05-09T03:21:36.517" v="9" actId="478"/>
        <pc:sldMkLst>
          <pc:docMk/>
          <pc:sldMk cId="993058358" sldId="280"/>
        </pc:sldMkLst>
        <pc:picChg chg="del">
          <ac:chgData name="Vân Cẩm" userId="9319acf799cdbbb4" providerId="LiveId" clId="{86A6C4C3-E135-4786-84DE-DEBA28E0BA68}" dt="2025-05-09T03:21:36.517" v="9" actId="478"/>
          <ac:picMkLst>
            <pc:docMk/>
            <pc:sldMk cId="993058358" sldId="280"/>
            <ac:picMk id="2064" creationId="{13D552BA-2CC2-F948-3CE2-2218988F07F0}"/>
          </ac:picMkLst>
        </pc:picChg>
      </pc:sldChg>
      <pc:sldChg chg="delSp mod">
        <pc:chgData name="Vân Cẩm" userId="9319acf799cdbbb4" providerId="LiveId" clId="{86A6C4C3-E135-4786-84DE-DEBA28E0BA68}" dt="2025-05-09T03:21:38.804" v="10" actId="478"/>
        <pc:sldMkLst>
          <pc:docMk/>
          <pc:sldMk cId="816425899" sldId="281"/>
        </pc:sldMkLst>
        <pc:picChg chg="del">
          <ac:chgData name="Vân Cẩm" userId="9319acf799cdbbb4" providerId="LiveId" clId="{86A6C4C3-E135-4786-84DE-DEBA28E0BA68}" dt="2025-05-09T03:21:38.804" v="10" actId="478"/>
          <ac:picMkLst>
            <pc:docMk/>
            <pc:sldMk cId="816425899" sldId="281"/>
            <ac:picMk id="2064" creationId="{13D552BA-2CC2-F948-3CE2-2218988F07F0}"/>
          </ac:picMkLst>
        </pc:picChg>
      </pc:sldChg>
      <pc:sldChg chg="delSp mod">
        <pc:chgData name="Vân Cẩm" userId="9319acf799cdbbb4" providerId="LiveId" clId="{86A6C4C3-E135-4786-84DE-DEBA28E0BA68}" dt="2025-05-09T03:21:41.494" v="11" actId="478"/>
        <pc:sldMkLst>
          <pc:docMk/>
          <pc:sldMk cId="3204276463" sldId="282"/>
        </pc:sldMkLst>
        <pc:picChg chg="del">
          <ac:chgData name="Vân Cẩm" userId="9319acf799cdbbb4" providerId="LiveId" clId="{86A6C4C3-E135-4786-84DE-DEBA28E0BA68}" dt="2025-05-09T03:21:41.494" v="11" actId="478"/>
          <ac:picMkLst>
            <pc:docMk/>
            <pc:sldMk cId="3204276463" sldId="282"/>
            <ac:picMk id="2064" creationId="{13D552BA-2CC2-F948-3CE2-2218988F07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EC20E-2566-45BB-B726-24F582CC0DA5}"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B2C2F-E2E7-4AAB-B7B0-03931A04198C}" type="slidenum">
              <a:rPr lang="en-US" smtClean="0"/>
              <a:t>‹#›</a:t>
            </a:fld>
            <a:endParaRPr lang="en-US"/>
          </a:p>
        </p:txBody>
      </p:sp>
    </p:spTree>
    <p:extLst>
      <p:ext uri="{BB962C8B-B14F-4D97-AF65-F5344CB8AC3E}">
        <p14:creationId xmlns:p14="http://schemas.microsoft.com/office/powerpoint/2010/main" val="168774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1</a:t>
            </a:fld>
            <a:endParaRPr lang="en-US"/>
          </a:p>
        </p:txBody>
      </p:sp>
    </p:spTree>
    <p:extLst>
      <p:ext uri="{BB962C8B-B14F-4D97-AF65-F5344CB8AC3E}">
        <p14:creationId xmlns:p14="http://schemas.microsoft.com/office/powerpoint/2010/main" val="1257022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10</a:t>
            </a:fld>
            <a:endParaRPr lang="en-US"/>
          </a:p>
        </p:txBody>
      </p:sp>
    </p:spTree>
    <p:extLst>
      <p:ext uri="{BB962C8B-B14F-4D97-AF65-F5344CB8AC3E}">
        <p14:creationId xmlns:p14="http://schemas.microsoft.com/office/powerpoint/2010/main" val="202526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11</a:t>
            </a:fld>
            <a:endParaRPr lang="en-US"/>
          </a:p>
        </p:txBody>
      </p:sp>
    </p:spTree>
    <p:extLst>
      <p:ext uri="{BB962C8B-B14F-4D97-AF65-F5344CB8AC3E}">
        <p14:creationId xmlns:p14="http://schemas.microsoft.com/office/powerpoint/2010/main" val="5831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12</a:t>
            </a:fld>
            <a:endParaRPr lang="en-US"/>
          </a:p>
        </p:txBody>
      </p:sp>
    </p:spTree>
    <p:extLst>
      <p:ext uri="{BB962C8B-B14F-4D97-AF65-F5344CB8AC3E}">
        <p14:creationId xmlns:p14="http://schemas.microsoft.com/office/powerpoint/2010/main" val="135518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13</a:t>
            </a:fld>
            <a:endParaRPr lang="en-US"/>
          </a:p>
        </p:txBody>
      </p:sp>
    </p:spTree>
    <p:extLst>
      <p:ext uri="{BB962C8B-B14F-4D97-AF65-F5344CB8AC3E}">
        <p14:creationId xmlns:p14="http://schemas.microsoft.com/office/powerpoint/2010/main" val="1500157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14</a:t>
            </a:fld>
            <a:endParaRPr lang="en-US"/>
          </a:p>
        </p:txBody>
      </p:sp>
    </p:spTree>
    <p:extLst>
      <p:ext uri="{BB962C8B-B14F-4D97-AF65-F5344CB8AC3E}">
        <p14:creationId xmlns:p14="http://schemas.microsoft.com/office/powerpoint/2010/main" val="2622239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15</a:t>
            </a:fld>
            <a:endParaRPr lang="en-US"/>
          </a:p>
        </p:txBody>
      </p:sp>
    </p:spTree>
    <p:extLst>
      <p:ext uri="{BB962C8B-B14F-4D97-AF65-F5344CB8AC3E}">
        <p14:creationId xmlns:p14="http://schemas.microsoft.com/office/powerpoint/2010/main" val="1313174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16</a:t>
            </a:fld>
            <a:endParaRPr lang="en-US"/>
          </a:p>
        </p:txBody>
      </p:sp>
    </p:spTree>
    <p:extLst>
      <p:ext uri="{BB962C8B-B14F-4D97-AF65-F5344CB8AC3E}">
        <p14:creationId xmlns:p14="http://schemas.microsoft.com/office/powerpoint/2010/main" val="359164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2</a:t>
            </a:fld>
            <a:endParaRPr lang="en-US"/>
          </a:p>
        </p:txBody>
      </p:sp>
    </p:spTree>
    <p:extLst>
      <p:ext uri="{BB962C8B-B14F-4D97-AF65-F5344CB8AC3E}">
        <p14:creationId xmlns:p14="http://schemas.microsoft.com/office/powerpoint/2010/main" val="222223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3</a:t>
            </a:fld>
            <a:endParaRPr lang="en-US"/>
          </a:p>
        </p:txBody>
      </p:sp>
    </p:spTree>
    <p:extLst>
      <p:ext uri="{BB962C8B-B14F-4D97-AF65-F5344CB8AC3E}">
        <p14:creationId xmlns:p14="http://schemas.microsoft.com/office/powerpoint/2010/main" val="135562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4</a:t>
            </a:fld>
            <a:endParaRPr lang="en-US"/>
          </a:p>
        </p:txBody>
      </p:sp>
    </p:spTree>
    <p:extLst>
      <p:ext uri="{BB962C8B-B14F-4D97-AF65-F5344CB8AC3E}">
        <p14:creationId xmlns:p14="http://schemas.microsoft.com/office/powerpoint/2010/main" val="200401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5</a:t>
            </a:fld>
            <a:endParaRPr lang="en-US"/>
          </a:p>
        </p:txBody>
      </p:sp>
    </p:spTree>
    <p:extLst>
      <p:ext uri="{BB962C8B-B14F-4D97-AF65-F5344CB8AC3E}">
        <p14:creationId xmlns:p14="http://schemas.microsoft.com/office/powerpoint/2010/main" val="336654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6</a:t>
            </a:fld>
            <a:endParaRPr lang="en-US"/>
          </a:p>
        </p:txBody>
      </p:sp>
    </p:spTree>
    <p:extLst>
      <p:ext uri="{BB962C8B-B14F-4D97-AF65-F5344CB8AC3E}">
        <p14:creationId xmlns:p14="http://schemas.microsoft.com/office/powerpoint/2010/main" val="87551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7</a:t>
            </a:fld>
            <a:endParaRPr lang="en-US"/>
          </a:p>
        </p:txBody>
      </p:sp>
    </p:spTree>
    <p:extLst>
      <p:ext uri="{BB962C8B-B14F-4D97-AF65-F5344CB8AC3E}">
        <p14:creationId xmlns:p14="http://schemas.microsoft.com/office/powerpoint/2010/main" val="126590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8</a:t>
            </a:fld>
            <a:endParaRPr lang="en-US"/>
          </a:p>
        </p:txBody>
      </p:sp>
    </p:spTree>
    <p:extLst>
      <p:ext uri="{BB962C8B-B14F-4D97-AF65-F5344CB8AC3E}">
        <p14:creationId xmlns:p14="http://schemas.microsoft.com/office/powerpoint/2010/main" val="73497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B2C2F-E2E7-4AAB-B7B0-03931A04198C}" type="slidenum">
              <a:rPr lang="en-US" smtClean="0"/>
              <a:t>9</a:t>
            </a:fld>
            <a:endParaRPr lang="en-US"/>
          </a:p>
        </p:txBody>
      </p:sp>
    </p:spTree>
    <p:extLst>
      <p:ext uri="{BB962C8B-B14F-4D97-AF65-F5344CB8AC3E}">
        <p14:creationId xmlns:p14="http://schemas.microsoft.com/office/powerpoint/2010/main" val="178307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723369-3DE1-315E-4C44-B03AA881AFCC}"/>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543EB891-D7D4-E067-2FF1-6289DC2607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9A90A468-5C8A-5F4E-05E7-78279A43E8C8}"/>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5" name="Chỗ dành sẵn cho Chân trang 4">
            <a:extLst>
              <a:ext uri="{FF2B5EF4-FFF2-40B4-BE49-F238E27FC236}">
                <a16:creationId xmlns:a16="http://schemas.microsoft.com/office/drawing/2014/main" id="{91E989BF-4237-4BAC-7C74-2AE60BA87FB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B5FEF66-E8CB-5166-D185-77C0CAC2A2A6}"/>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425057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EBBBCB0-9483-962C-2874-47A658D6771D}"/>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6DFB8522-13D1-D72B-5F5E-85F6024F804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1B67246-F60C-9D55-1C05-4CB89AAF9C00}"/>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5" name="Chỗ dành sẵn cho Chân trang 4">
            <a:extLst>
              <a:ext uri="{FF2B5EF4-FFF2-40B4-BE49-F238E27FC236}">
                <a16:creationId xmlns:a16="http://schemas.microsoft.com/office/drawing/2014/main" id="{37DEE293-B859-B81B-6B96-424750D0E3C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17BF3C65-934A-1211-28ED-DF244D90BB8C}"/>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96340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29B785B-1B55-EEA1-70B7-C2B62EDECF80}"/>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20A6A30-700F-0BC9-7AD3-A76975B7334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CADF5F6-62C6-4E12-B09F-36DEDAB6B40D}"/>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5" name="Chỗ dành sẵn cho Chân trang 4">
            <a:extLst>
              <a:ext uri="{FF2B5EF4-FFF2-40B4-BE49-F238E27FC236}">
                <a16:creationId xmlns:a16="http://schemas.microsoft.com/office/drawing/2014/main" id="{E31CF5A3-2537-660D-7815-ACE97E09964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3341672-1B51-193B-046B-C252E7B98D1E}"/>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303177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2383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60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4421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0269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6363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9349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9977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83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D4217-C2C7-1DDE-3927-8E2D3AFCD8DA}"/>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4739BAC1-02ED-21CD-6EA7-E2892A52094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7980459-B237-E46A-99C3-86637BDD0CB3}"/>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5" name="Chỗ dành sẵn cho Chân trang 4">
            <a:extLst>
              <a:ext uri="{FF2B5EF4-FFF2-40B4-BE49-F238E27FC236}">
                <a16:creationId xmlns:a16="http://schemas.microsoft.com/office/drawing/2014/main" id="{6AF62FEB-C9D1-41B6-66CC-ED2372E7EB9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502AB17-44FA-4D7F-66E4-BFE0A04C6480}"/>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930388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639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802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553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BEB7224-670A-6579-B009-4A6255101D16}"/>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4C5F9F5-9BF8-7327-1D82-C289A71A9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CEE3D9F-A239-C4E6-E7F2-A8237549D9CB}"/>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5" name="Chỗ dành sẵn cho Chân trang 4">
            <a:extLst>
              <a:ext uri="{FF2B5EF4-FFF2-40B4-BE49-F238E27FC236}">
                <a16:creationId xmlns:a16="http://schemas.microsoft.com/office/drawing/2014/main" id="{1EEC1B19-FAA9-8417-217B-86E02E15C906}"/>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26BADF6-7DF3-23BD-11C7-7CD3479F8C7F}"/>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12325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BDCEB7C-1C49-4F02-9025-D79B6CA8ECB8}"/>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E2EBA4D-1FF2-C814-7840-0A3AE75B75C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3DD0B63-47C9-0C72-0D16-4CB9F83F1E24}"/>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A63FAB6E-7FA2-FACC-7616-757375F3073A}"/>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6" name="Chỗ dành sẵn cho Chân trang 5">
            <a:extLst>
              <a:ext uri="{FF2B5EF4-FFF2-40B4-BE49-F238E27FC236}">
                <a16:creationId xmlns:a16="http://schemas.microsoft.com/office/drawing/2014/main" id="{FE14C719-3FCA-2D11-9A33-041F03C4DD8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920E9DB-1400-39BC-C5C1-301C3F3BB710}"/>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10823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4A0B62-80BA-098D-2582-C2B2B5EBCA3B}"/>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D458E8BA-766B-36B1-CD13-5D074AB75C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124143F-4220-FD56-A444-A0B9A48785B6}"/>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2682EB18-CAB1-1D42-1E37-7BBAFEFC6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140CC77-DAB4-2B61-56AA-226324B4B7B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F90263A-0532-5F1F-57E2-621E18D60583}"/>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8" name="Chỗ dành sẵn cho Chân trang 7">
            <a:extLst>
              <a:ext uri="{FF2B5EF4-FFF2-40B4-BE49-F238E27FC236}">
                <a16:creationId xmlns:a16="http://schemas.microsoft.com/office/drawing/2014/main" id="{C64B3FB5-1F41-FD03-4D97-85B05A970D32}"/>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CE50552C-1CA6-849D-4622-1304BD306709}"/>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120766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629F650-379D-B733-650F-8C897C139B93}"/>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27AACFFD-9701-9531-3280-D6514F57FEC2}"/>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4" name="Chỗ dành sẵn cho Chân trang 3">
            <a:extLst>
              <a:ext uri="{FF2B5EF4-FFF2-40B4-BE49-F238E27FC236}">
                <a16:creationId xmlns:a16="http://schemas.microsoft.com/office/drawing/2014/main" id="{0B80E7B2-48D4-3257-15AD-C662FEC7D126}"/>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9A698907-815A-F9AB-E424-7C4ADC6D53D8}"/>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372864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5038DF0-B24A-8BAE-C479-C451A05F406E}"/>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3" name="Chỗ dành sẵn cho Chân trang 2">
            <a:extLst>
              <a:ext uri="{FF2B5EF4-FFF2-40B4-BE49-F238E27FC236}">
                <a16:creationId xmlns:a16="http://schemas.microsoft.com/office/drawing/2014/main" id="{C5AFB75D-6B01-1B15-46D4-7CE1473AA577}"/>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0377D6A7-F1EA-186E-A85D-E57A37311AB1}"/>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56063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7474C5-0373-8D5C-6CA1-3B3F620B020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4BF33CA-9239-03E7-DEE1-361B543D04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0C6A467F-DFB3-B918-3443-2E1036912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4F182B0-AB84-3CA9-4B38-043B578D55F3}"/>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6" name="Chỗ dành sẵn cho Chân trang 5">
            <a:extLst>
              <a:ext uri="{FF2B5EF4-FFF2-40B4-BE49-F238E27FC236}">
                <a16:creationId xmlns:a16="http://schemas.microsoft.com/office/drawing/2014/main" id="{33FD1545-C84C-72C7-EF14-BCE08800C09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6B07CB87-1E48-45CD-CA06-0D69327054D1}"/>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256844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6A02C8F-A6B2-4922-AE94-0CC9A43DE46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5E25C886-92E1-2E3D-8A8C-AE550C987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9062028-72AD-D943-3566-1EA0E64FF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83D4D36-3D98-D919-57A4-58BC7E391C59}"/>
              </a:ext>
            </a:extLst>
          </p:cNvPr>
          <p:cNvSpPr>
            <a:spLocks noGrp="1"/>
          </p:cNvSpPr>
          <p:nvPr>
            <p:ph type="dt" sz="half" idx="10"/>
          </p:nvPr>
        </p:nvSpPr>
        <p:spPr/>
        <p:txBody>
          <a:bodyPr/>
          <a:lstStyle/>
          <a:p>
            <a:fld id="{03B7F054-5853-4B15-9B2D-7B5E28BA95D9}" type="datetimeFigureOut">
              <a:rPr lang="vi-VN" smtClean="0"/>
              <a:t>09/05/2025</a:t>
            </a:fld>
            <a:endParaRPr lang="vi-VN"/>
          </a:p>
        </p:txBody>
      </p:sp>
      <p:sp>
        <p:nvSpPr>
          <p:cNvPr id="6" name="Chỗ dành sẵn cho Chân trang 5">
            <a:extLst>
              <a:ext uri="{FF2B5EF4-FFF2-40B4-BE49-F238E27FC236}">
                <a16:creationId xmlns:a16="http://schemas.microsoft.com/office/drawing/2014/main" id="{79E371AA-8C4C-1B20-7468-BA08F5B7F36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8B0FA865-CA40-AE33-863E-B22B0979EA39}"/>
              </a:ext>
            </a:extLst>
          </p:cNvPr>
          <p:cNvSpPr>
            <a:spLocks noGrp="1"/>
          </p:cNvSpPr>
          <p:nvPr>
            <p:ph type="sldNum" sz="quarter" idx="12"/>
          </p:nvPr>
        </p:nvSpPr>
        <p:spPr/>
        <p:txBody>
          <a:bodyPr/>
          <a:lstStyle/>
          <a:p>
            <a:fld id="{F3DF0913-D148-4BFD-A1FF-A899F8C5D06E}" type="slidenum">
              <a:rPr lang="vi-VN" smtClean="0"/>
              <a:t>‹#›</a:t>
            </a:fld>
            <a:endParaRPr lang="vi-VN"/>
          </a:p>
        </p:txBody>
      </p:sp>
    </p:spTree>
    <p:extLst>
      <p:ext uri="{BB962C8B-B14F-4D97-AF65-F5344CB8AC3E}">
        <p14:creationId xmlns:p14="http://schemas.microsoft.com/office/powerpoint/2010/main" val="97576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B7A29D8-1385-3E75-A86F-F09C936F9B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650F1F87-2CDE-A4F8-40AF-78C3A0B7B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1B3A896-B998-7AC9-B75F-B65F85AC6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7F054-5853-4B15-9B2D-7B5E28BA95D9}" type="datetimeFigureOut">
              <a:rPr lang="vi-VN" smtClean="0"/>
              <a:t>09/05/2025</a:t>
            </a:fld>
            <a:endParaRPr lang="vi-VN"/>
          </a:p>
        </p:txBody>
      </p:sp>
      <p:sp>
        <p:nvSpPr>
          <p:cNvPr id="5" name="Chỗ dành sẵn cho Chân trang 4">
            <a:extLst>
              <a:ext uri="{FF2B5EF4-FFF2-40B4-BE49-F238E27FC236}">
                <a16:creationId xmlns:a16="http://schemas.microsoft.com/office/drawing/2014/main" id="{2FE511A2-0A34-1250-38E7-AF1CD10ED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4763A631-1BC4-94FC-2451-BE2420A70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F0913-D148-4BFD-A1FF-A899F8C5D06E}" type="slidenum">
              <a:rPr lang="vi-VN" smtClean="0"/>
              <a:t>‹#›</a:t>
            </a:fld>
            <a:endParaRPr lang="vi-VN"/>
          </a:p>
        </p:txBody>
      </p:sp>
    </p:spTree>
    <p:extLst>
      <p:ext uri="{BB962C8B-B14F-4D97-AF65-F5344CB8AC3E}">
        <p14:creationId xmlns:p14="http://schemas.microsoft.com/office/powerpoint/2010/main" val="2271214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04655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svg"/><Relationship Id="rId10"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svg"/><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3.svg"/><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svg"/><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3.xml"/><Relationship Id="rId7" Type="http://schemas.openxmlformats.org/officeDocument/2006/relationships/image" Target="../media/image23.svg"/><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svg"/><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6.xml"/><Relationship Id="rId6" Type="http://schemas.openxmlformats.org/officeDocument/2006/relationships/image" Target="../media/image26.pn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6.xml"/><Relationship Id="rId7" Type="http://schemas.openxmlformats.org/officeDocument/2006/relationships/image" Target="../media/image23.sv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notesSlide" Target="../notesSlides/notesSlide2.xml"/><Relationship Id="rId7" Type="http://schemas.openxmlformats.org/officeDocument/2006/relationships/image" Target="../media/image2.svg"/><Relationship Id="rId12" Type="http://schemas.openxmlformats.org/officeDocument/2006/relationships/image" Target="../media/image11.jpe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1.png"/><Relationship Id="rId11" Type="http://schemas.openxmlformats.org/officeDocument/2006/relationships/image" Target="../media/image10.jpeg"/><Relationship Id="rId5" Type="http://schemas.openxmlformats.org/officeDocument/2006/relationships/image" Target="../media/image5.sv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2.sv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7.sv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16.png"/><Relationship Id="rId11" Type="http://schemas.microsoft.com/office/2007/relationships/hdphoto" Target="../media/hdphoto1.wdp"/><Relationship Id="rId5" Type="http://schemas.openxmlformats.org/officeDocument/2006/relationships/image" Target="../media/image15.sv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5.xml"/><Relationship Id="rId7" Type="http://schemas.openxmlformats.org/officeDocument/2006/relationships/image" Target="../media/image21.svg"/><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23.svg"/><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3.svg"/><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3.svg"/><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3.svg"/><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V="1">
            <a:off x="-1765935" y="1765936"/>
            <a:ext cx="6858000" cy="3326130"/>
          </a:xfrm>
          <a:custGeom>
            <a:avLst/>
            <a:gdLst/>
            <a:ahLst/>
            <a:cxnLst/>
            <a:rect l="l" t="t" r="r" b="b"/>
            <a:pathLst>
              <a:path w="10287000" h="4989195">
                <a:moveTo>
                  <a:pt x="0" y="4989194"/>
                </a:moveTo>
                <a:lnTo>
                  <a:pt x="10287000" y="4989194"/>
                </a:lnTo>
                <a:lnTo>
                  <a:pt x="10287000" y="0"/>
                </a:lnTo>
                <a:lnTo>
                  <a:pt x="0" y="0"/>
                </a:lnTo>
                <a:lnTo>
                  <a:pt x="0" y="4989194"/>
                </a:lnTo>
                <a:close/>
              </a:path>
            </a:pathLst>
          </a:custGeom>
          <a:blipFill>
            <a:blip r:embed="rId4">
              <a:alphaModFix amt="65000"/>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5400000">
            <a:off x="7099935" y="1765935"/>
            <a:ext cx="6858000" cy="3326130"/>
          </a:xfrm>
          <a:custGeom>
            <a:avLst/>
            <a:gdLst/>
            <a:ahLst/>
            <a:cxnLst/>
            <a:rect l="l" t="t" r="r" b="b"/>
            <a:pathLst>
              <a:path w="10287000" h="4989195">
                <a:moveTo>
                  <a:pt x="0" y="0"/>
                </a:moveTo>
                <a:lnTo>
                  <a:pt x="10287001" y="0"/>
                </a:lnTo>
                <a:lnTo>
                  <a:pt x="10287001" y="4989195"/>
                </a:lnTo>
                <a:lnTo>
                  <a:pt x="0" y="4989195"/>
                </a:lnTo>
                <a:lnTo>
                  <a:pt x="0" y="0"/>
                </a:lnTo>
                <a:close/>
              </a:path>
            </a:pathLst>
          </a:custGeom>
          <a:blipFill>
            <a:blip r:embed="rId4">
              <a:alphaModFix amt="65000"/>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43495" y="5143481"/>
            <a:ext cx="1196163" cy="1702723"/>
          </a:xfrm>
          <a:custGeom>
            <a:avLst/>
            <a:gdLst/>
            <a:ahLst/>
            <a:cxnLst/>
            <a:rect l="l" t="t" r="r" b="b"/>
            <a:pathLst>
              <a:path w="5781294" h="8229600">
                <a:moveTo>
                  <a:pt x="0" y="0"/>
                </a:moveTo>
                <a:lnTo>
                  <a:pt x="5781294" y="0"/>
                </a:lnTo>
                <a:lnTo>
                  <a:pt x="5781294" y="8229600"/>
                </a:lnTo>
                <a:lnTo>
                  <a:pt x="0" y="8229600"/>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0" y="0"/>
            <a:ext cx="2679317" cy="2679317"/>
          </a:xfrm>
          <a:custGeom>
            <a:avLst/>
            <a:gdLst/>
            <a:ahLst/>
            <a:cxnLst/>
            <a:rect l="l" t="t" r="r" b="b"/>
            <a:pathLst>
              <a:path w="4018976" h="4018976">
                <a:moveTo>
                  <a:pt x="0" y="0"/>
                </a:moveTo>
                <a:lnTo>
                  <a:pt x="4018976" y="0"/>
                </a:lnTo>
                <a:lnTo>
                  <a:pt x="4018976" y="4018976"/>
                </a:lnTo>
                <a:lnTo>
                  <a:pt x="0" y="40189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nvGrpSpPr>
          <p:cNvPr id="32" name="Group 31">
            <a:extLst>
              <a:ext uri="{FF2B5EF4-FFF2-40B4-BE49-F238E27FC236}">
                <a16:creationId xmlns:a16="http://schemas.microsoft.com/office/drawing/2014/main" id="{CBB9D8C8-6E9D-724D-0AC5-7BC93E28322C}"/>
              </a:ext>
            </a:extLst>
          </p:cNvPr>
          <p:cNvGrpSpPr/>
          <p:nvPr/>
        </p:nvGrpSpPr>
        <p:grpSpPr>
          <a:xfrm>
            <a:off x="1564616" y="4369480"/>
            <a:ext cx="2425310" cy="2296079"/>
            <a:chOff x="8271000" y="3289085"/>
            <a:chExt cx="3341894" cy="3163824"/>
          </a:xfrm>
        </p:grpSpPr>
        <p:cxnSp>
          <p:nvCxnSpPr>
            <p:cNvPr id="14" name="Đường nối Thẳng 7">
              <a:extLst>
                <a:ext uri="{FF2B5EF4-FFF2-40B4-BE49-F238E27FC236}">
                  <a16:creationId xmlns:a16="http://schemas.microsoft.com/office/drawing/2014/main" id="{5056D83A-9692-9E46-03F1-EAFD8019DDEC}"/>
                </a:ext>
              </a:extLst>
            </p:cNvPr>
            <p:cNvCxnSpPr>
              <a:cxnSpLocks/>
            </p:cNvCxnSpPr>
            <p:nvPr/>
          </p:nvCxnSpPr>
          <p:spPr>
            <a:xfrm>
              <a:off x="9153483" y="5557387"/>
              <a:ext cx="245839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Đường nối Thẳng 8">
              <a:extLst>
                <a:ext uri="{FF2B5EF4-FFF2-40B4-BE49-F238E27FC236}">
                  <a16:creationId xmlns:a16="http://schemas.microsoft.com/office/drawing/2014/main" id="{EA678B30-3CA3-DC89-19D6-447D6FAFCF59}"/>
                </a:ext>
              </a:extLst>
            </p:cNvPr>
            <p:cNvCxnSpPr>
              <a:cxnSpLocks/>
            </p:cNvCxnSpPr>
            <p:nvPr/>
          </p:nvCxnSpPr>
          <p:spPr>
            <a:xfrm>
              <a:off x="8276323" y="6451161"/>
              <a:ext cx="2460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Đường nối Thẳng 9">
              <a:extLst>
                <a:ext uri="{FF2B5EF4-FFF2-40B4-BE49-F238E27FC236}">
                  <a16:creationId xmlns:a16="http://schemas.microsoft.com/office/drawing/2014/main" id="{C826E0F3-B80D-CA0D-BF0B-CC8FC55EA4C5}"/>
                </a:ext>
              </a:extLst>
            </p:cNvPr>
            <p:cNvCxnSpPr>
              <a:cxnSpLocks/>
            </p:cNvCxnSpPr>
            <p:nvPr/>
          </p:nvCxnSpPr>
          <p:spPr>
            <a:xfrm flipV="1">
              <a:off x="8281465" y="5552624"/>
              <a:ext cx="880583" cy="89662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Đường nối Thẳng 10">
              <a:extLst>
                <a:ext uri="{FF2B5EF4-FFF2-40B4-BE49-F238E27FC236}">
                  <a16:creationId xmlns:a16="http://schemas.microsoft.com/office/drawing/2014/main" id="{FDB80145-511A-2E3F-E08A-95A92410793A}"/>
                </a:ext>
              </a:extLst>
            </p:cNvPr>
            <p:cNvCxnSpPr>
              <a:cxnSpLocks/>
            </p:cNvCxnSpPr>
            <p:nvPr/>
          </p:nvCxnSpPr>
          <p:spPr>
            <a:xfrm flipV="1">
              <a:off x="10731290" y="5556284"/>
              <a:ext cx="880583" cy="896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Đường nối Thẳng 12">
              <a:extLst>
                <a:ext uri="{FF2B5EF4-FFF2-40B4-BE49-F238E27FC236}">
                  <a16:creationId xmlns:a16="http://schemas.microsoft.com/office/drawing/2014/main" id="{1F742A04-BF2E-E380-695F-F5C29AE81E41}"/>
                </a:ext>
              </a:extLst>
            </p:cNvPr>
            <p:cNvCxnSpPr>
              <a:cxnSpLocks/>
            </p:cNvCxnSpPr>
            <p:nvPr/>
          </p:nvCxnSpPr>
          <p:spPr>
            <a:xfrm flipV="1">
              <a:off x="8271000" y="5553405"/>
              <a:ext cx="3340873" cy="89363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Đường nối Thẳng 13">
              <a:extLst>
                <a:ext uri="{FF2B5EF4-FFF2-40B4-BE49-F238E27FC236}">
                  <a16:creationId xmlns:a16="http://schemas.microsoft.com/office/drawing/2014/main" id="{E3253ADB-E6C5-BA39-59E8-02B26171782E}"/>
                </a:ext>
              </a:extLst>
            </p:cNvPr>
            <p:cNvCxnSpPr>
              <a:cxnSpLocks/>
            </p:cNvCxnSpPr>
            <p:nvPr/>
          </p:nvCxnSpPr>
          <p:spPr>
            <a:xfrm>
              <a:off x="9152532" y="5555179"/>
              <a:ext cx="1586076" cy="89662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Đường nối Thẳng 15">
              <a:extLst>
                <a:ext uri="{FF2B5EF4-FFF2-40B4-BE49-F238E27FC236}">
                  <a16:creationId xmlns:a16="http://schemas.microsoft.com/office/drawing/2014/main" id="{EEB2365D-8D0F-B9CB-FBD8-A96D835223EE}"/>
                </a:ext>
              </a:extLst>
            </p:cNvPr>
            <p:cNvCxnSpPr>
              <a:cxnSpLocks/>
            </p:cNvCxnSpPr>
            <p:nvPr/>
          </p:nvCxnSpPr>
          <p:spPr>
            <a:xfrm>
              <a:off x="9949371" y="3289085"/>
              <a:ext cx="0" cy="271189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Đường nối Thẳng 16">
              <a:extLst>
                <a:ext uri="{FF2B5EF4-FFF2-40B4-BE49-F238E27FC236}">
                  <a16:creationId xmlns:a16="http://schemas.microsoft.com/office/drawing/2014/main" id="{5BE73DAF-5008-6F01-4E3B-E6F0ABA16F88}"/>
                </a:ext>
              </a:extLst>
            </p:cNvPr>
            <p:cNvCxnSpPr>
              <a:cxnSpLocks/>
            </p:cNvCxnSpPr>
            <p:nvPr/>
          </p:nvCxnSpPr>
          <p:spPr>
            <a:xfrm flipH="1">
              <a:off x="8276702" y="3289085"/>
              <a:ext cx="1678372" cy="3162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17">
              <a:extLst>
                <a:ext uri="{FF2B5EF4-FFF2-40B4-BE49-F238E27FC236}">
                  <a16:creationId xmlns:a16="http://schemas.microsoft.com/office/drawing/2014/main" id="{2C7D3D0E-CCD8-D2CB-F1F4-20FA40F7B319}"/>
                </a:ext>
              </a:extLst>
            </p:cNvPr>
            <p:cNvCxnSpPr>
              <a:cxnSpLocks/>
            </p:cNvCxnSpPr>
            <p:nvPr/>
          </p:nvCxnSpPr>
          <p:spPr>
            <a:xfrm flipH="1">
              <a:off x="9157285" y="3299351"/>
              <a:ext cx="799692" cy="225145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Đường nối Thẳng 18">
              <a:extLst>
                <a:ext uri="{FF2B5EF4-FFF2-40B4-BE49-F238E27FC236}">
                  <a16:creationId xmlns:a16="http://schemas.microsoft.com/office/drawing/2014/main" id="{249A6553-2CB3-17A4-C3D1-1309359761F4}"/>
                </a:ext>
              </a:extLst>
            </p:cNvPr>
            <p:cNvCxnSpPr>
              <a:cxnSpLocks/>
            </p:cNvCxnSpPr>
            <p:nvPr/>
          </p:nvCxnSpPr>
          <p:spPr>
            <a:xfrm>
              <a:off x="9957784" y="3308096"/>
              <a:ext cx="772699" cy="3143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Đường nối Thẳng 19">
              <a:extLst>
                <a:ext uri="{FF2B5EF4-FFF2-40B4-BE49-F238E27FC236}">
                  <a16:creationId xmlns:a16="http://schemas.microsoft.com/office/drawing/2014/main" id="{60A106A7-F70B-62C2-4E8B-A95666EF2EF7}"/>
                </a:ext>
              </a:extLst>
            </p:cNvPr>
            <p:cNvCxnSpPr>
              <a:cxnSpLocks/>
            </p:cNvCxnSpPr>
            <p:nvPr/>
          </p:nvCxnSpPr>
          <p:spPr>
            <a:xfrm>
              <a:off x="9949371" y="3289109"/>
              <a:ext cx="1663523" cy="22707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Đường nối Thẳng 23">
              <a:extLst>
                <a:ext uri="{FF2B5EF4-FFF2-40B4-BE49-F238E27FC236}">
                  <a16:creationId xmlns:a16="http://schemas.microsoft.com/office/drawing/2014/main" id="{2E98D803-8455-B2AC-4AF6-20CEA403D1C3}"/>
                </a:ext>
              </a:extLst>
            </p:cNvPr>
            <p:cNvCxnSpPr>
              <a:cxnSpLocks/>
            </p:cNvCxnSpPr>
            <p:nvPr/>
          </p:nvCxnSpPr>
          <p:spPr>
            <a:xfrm>
              <a:off x="10109619" y="5790754"/>
              <a:ext cx="0" cy="167979"/>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Đường nối Thẳng 24">
              <a:extLst>
                <a:ext uri="{FF2B5EF4-FFF2-40B4-BE49-F238E27FC236}">
                  <a16:creationId xmlns:a16="http://schemas.microsoft.com/office/drawing/2014/main" id="{C5925A20-88AC-7905-3A3D-B7C5461A255A}"/>
                </a:ext>
              </a:extLst>
            </p:cNvPr>
            <p:cNvCxnSpPr>
              <a:cxnSpLocks/>
            </p:cNvCxnSpPr>
            <p:nvPr/>
          </p:nvCxnSpPr>
          <p:spPr>
            <a:xfrm flipH="1">
              <a:off x="9943445" y="5795803"/>
              <a:ext cx="162484" cy="39831"/>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Đường nối Thẳng 32">
              <a:extLst>
                <a:ext uri="{FF2B5EF4-FFF2-40B4-BE49-F238E27FC236}">
                  <a16:creationId xmlns:a16="http://schemas.microsoft.com/office/drawing/2014/main" id="{97C4D75F-4B3E-2F17-EE50-65DC38F9FA30}"/>
                </a:ext>
              </a:extLst>
            </p:cNvPr>
            <p:cNvCxnSpPr>
              <a:cxnSpLocks/>
            </p:cNvCxnSpPr>
            <p:nvPr/>
          </p:nvCxnSpPr>
          <p:spPr>
            <a:xfrm flipH="1">
              <a:off x="9538919" y="3294217"/>
              <a:ext cx="409870" cy="3151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Hộp Văn bản 10">
            <a:extLst>
              <a:ext uri="{FF2B5EF4-FFF2-40B4-BE49-F238E27FC236}">
                <a16:creationId xmlns:a16="http://schemas.microsoft.com/office/drawing/2014/main" id="{8B677E57-0C10-0625-DE7A-B75A3C0962BE}"/>
              </a:ext>
            </a:extLst>
          </p:cNvPr>
          <p:cNvSpPr txBox="1"/>
          <p:nvPr/>
        </p:nvSpPr>
        <p:spPr>
          <a:xfrm>
            <a:off x="985466" y="2144055"/>
            <a:ext cx="10221068" cy="1862048"/>
          </a:xfrm>
          <a:prstGeom prst="rect">
            <a:avLst/>
          </a:prstGeom>
          <a:noFill/>
        </p:spPr>
        <p:txBody>
          <a:bodyPr wrap="none" rtlCol="0">
            <a:spAutoFit/>
          </a:bodyPr>
          <a:lstStyle/>
          <a:p>
            <a:r>
              <a:rPr lang="en-US" sz="11500" b="1" i="0" dirty="0">
                <a:solidFill>
                  <a:srgbClr val="002060"/>
                </a:solidFill>
                <a:effectLst/>
                <a:latin typeface="#9Slide03 Bebas Neue Regular" panose="00000500000000000000" pitchFamily="2" charset="0"/>
              </a:rPr>
              <a:t>Hình chóp tứ giác đều</a:t>
            </a:r>
            <a:endParaRPr lang="vi-VN" sz="11500" b="1" i="0" dirty="0">
              <a:solidFill>
                <a:srgbClr val="002060"/>
              </a:solidFill>
              <a:effectLst/>
              <a:latin typeface="#9Slide03 Bebas Neue Regular" panose="00000500000000000000" pitchFamily="2" charset="0"/>
            </a:endParaRPr>
          </a:p>
        </p:txBody>
      </p:sp>
      <p:sp>
        <p:nvSpPr>
          <p:cNvPr id="34" name="Hộp Văn bản 10">
            <a:extLst>
              <a:ext uri="{FF2B5EF4-FFF2-40B4-BE49-F238E27FC236}">
                <a16:creationId xmlns:a16="http://schemas.microsoft.com/office/drawing/2014/main" id="{E46866AF-DE75-FA73-989E-F94E999D1CA5}"/>
              </a:ext>
            </a:extLst>
          </p:cNvPr>
          <p:cNvSpPr txBox="1"/>
          <p:nvPr/>
        </p:nvSpPr>
        <p:spPr>
          <a:xfrm>
            <a:off x="10760973" y="6119360"/>
            <a:ext cx="1287532" cy="646331"/>
          </a:xfrm>
          <a:prstGeom prst="rect">
            <a:avLst/>
          </a:prstGeom>
          <a:noFill/>
        </p:spPr>
        <p:txBody>
          <a:bodyPr wrap="none" rtlCol="0">
            <a:spAutoFit/>
          </a:bodyPr>
          <a:lstStyle/>
          <a:p>
            <a:r>
              <a:rPr lang="en-US" sz="3600" b="1" i="0" dirty="0">
                <a:solidFill>
                  <a:srgbClr val="002060"/>
                </a:solidFill>
                <a:effectLst/>
                <a:latin typeface="#9Slide03 Reso" pitchFamily="2" charset="0"/>
              </a:rPr>
              <a:t>(tiết 1)</a:t>
            </a:r>
            <a:endParaRPr lang="vi-VN" sz="3600" b="1" i="0" dirty="0">
              <a:solidFill>
                <a:srgbClr val="002060"/>
              </a:solidFill>
              <a:effectLst/>
              <a:latin typeface="#9Slide03 Reso" pitchFamily="2" charset="0"/>
            </a:endParaRPr>
          </a:p>
        </p:txBody>
      </p:sp>
      <p:pic>
        <p:nvPicPr>
          <p:cNvPr id="35" name="Picture 2" descr="Kim tự tháp của ai cập Biểu tượng - kim tự tháp của ai cập png tải về -  Miễn phí trong suốt Kim Tự Tháp png Tải về.">
            <a:extLst>
              <a:ext uri="{FF2B5EF4-FFF2-40B4-BE49-F238E27FC236}">
                <a16:creationId xmlns:a16="http://schemas.microsoft.com/office/drawing/2014/main" id="{5CFCA132-8A0D-7685-2373-303B5240CBB8}"/>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222">
                        <a14:foregroundMark x1="91222" y1="67115" x2="91222" y2="67115"/>
                      </a14:backgroundRemoval>
                    </a14:imgEffect>
                  </a14:imgLayer>
                </a14:imgProps>
              </a:ext>
              <a:ext uri="{28A0092B-C50C-407E-A947-70E740481C1C}">
                <a14:useLocalDpi xmlns:a14="http://schemas.microsoft.com/office/drawing/2010/main" val="0"/>
              </a:ext>
            </a:extLst>
          </a:blip>
          <a:srcRect l="10143" t="21897" r="6101" b="18149"/>
          <a:stretch/>
        </p:blipFill>
        <p:spPr bwMode="auto">
          <a:xfrm>
            <a:off x="7882472" y="470239"/>
            <a:ext cx="3823853" cy="1581507"/>
          </a:xfrm>
          <a:prstGeom prst="rect">
            <a:avLst/>
          </a:prstGeom>
          <a:noFill/>
          <a:extLst>
            <a:ext uri="{909E8E84-426E-40DD-AFC4-6F175D3DCCD1}">
              <a14:hiddenFill xmlns:a14="http://schemas.microsoft.com/office/drawing/2010/main">
                <a:solidFill>
                  <a:srgbClr val="FFFFFF"/>
                </a:solidFill>
              </a14:hiddenFill>
            </a:ext>
          </a:extLst>
        </p:spPr>
      </p:pic>
      <p:sp>
        <p:nvSpPr>
          <p:cNvPr id="36" name="Hộp Văn bản 10">
            <a:extLst>
              <a:ext uri="{FF2B5EF4-FFF2-40B4-BE49-F238E27FC236}">
                <a16:creationId xmlns:a16="http://schemas.microsoft.com/office/drawing/2014/main" id="{36AD978E-BE78-DB3D-BE0C-5BB799686D38}"/>
              </a:ext>
            </a:extLst>
          </p:cNvPr>
          <p:cNvSpPr txBox="1"/>
          <p:nvPr/>
        </p:nvSpPr>
        <p:spPr>
          <a:xfrm>
            <a:off x="998045" y="1291391"/>
            <a:ext cx="706091" cy="646331"/>
          </a:xfrm>
          <a:prstGeom prst="rect">
            <a:avLst/>
          </a:prstGeom>
          <a:noFill/>
        </p:spPr>
        <p:txBody>
          <a:bodyPr wrap="square" rtlCol="0">
            <a:spAutoFit/>
          </a:bodyPr>
          <a:lstStyle/>
          <a:p>
            <a:r>
              <a:rPr lang="en-US" sz="3600" b="1" i="0" dirty="0" err="1">
                <a:solidFill>
                  <a:schemeClr val="bg1">
                    <a:lumMod val="75000"/>
                  </a:schemeClr>
                </a:solidFill>
                <a:effectLst/>
                <a:latin typeface="#9Slide03 Reso" pitchFamily="2" charset="0"/>
              </a:rPr>
              <a:t>S</a:t>
            </a:r>
            <a:r>
              <a:rPr lang="en-US" sz="3600" b="1" i="0" baseline="-25000" dirty="0" err="1">
                <a:solidFill>
                  <a:schemeClr val="bg1">
                    <a:lumMod val="75000"/>
                  </a:schemeClr>
                </a:solidFill>
                <a:effectLst/>
                <a:latin typeface="#9Slide03 Reso" pitchFamily="2" charset="0"/>
              </a:rPr>
              <a:t>XQ</a:t>
            </a:r>
            <a:endParaRPr lang="vi-VN" sz="3600" b="1" i="0" dirty="0">
              <a:solidFill>
                <a:schemeClr val="bg1">
                  <a:lumMod val="75000"/>
                </a:schemeClr>
              </a:solidFill>
              <a:effectLst/>
              <a:latin typeface="#9Slide03 Reso" pitchFamily="2" charset="0"/>
            </a:endParaRPr>
          </a:p>
        </p:txBody>
      </p:sp>
      <p:sp>
        <p:nvSpPr>
          <p:cNvPr id="37" name="Hộp Văn bản 10">
            <a:extLst>
              <a:ext uri="{FF2B5EF4-FFF2-40B4-BE49-F238E27FC236}">
                <a16:creationId xmlns:a16="http://schemas.microsoft.com/office/drawing/2014/main" id="{8026D0DC-3F2C-096D-8DA1-843755940914}"/>
              </a:ext>
            </a:extLst>
          </p:cNvPr>
          <p:cNvSpPr txBox="1"/>
          <p:nvPr/>
        </p:nvSpPr>
        <p:spPr>
          <a:xfrm>
            <a:off x="1564616" y="1054738"/>
            <a:ext cx="348655" cy="646331"/>
          </a:xfrm>
          <a:prstGeom prst="rect">
            <a:avLst/>
          </a:prstGeom>
          <a:noFill/>
        </p:spPr>
        <p:txBody>
          <a:bodyPr wrap="square" rtlCol="0">
            <a:spAutoFit/>
          </a:bodyPr>
          <a:lstStyle/>
          <a:p>
            <a:r>
              <a:rPr lang="en-US" sz="3600" b="1" i="0" dirty="0">
                <a:solidFill>
                  <a:schemeClr val="bg1">
                    <a:lumMod val="75000"/>
                  </a:schemeClr>
                </a:solidFill>
                <a:effectLst/>
                <a:latin typeface="#9Slide03 Reso" pitchFamily="2" charset="0"/>
              </a:rPr>
              <a:t>V</a:t>
            </a:r>
            <a:endParaRPr lang="vi-VN" sz="3600" b="1" i="0" dirty="0">
              <a:solidFill>
                <a:schemeClr val="bg1">
                  <a:lumMod val="75000"/>
                </a:schemeClr>
              </a:solidFill>
              <a:effectLst/>
              <a:latin typeface="#9Slide03 Reso" pitchFamily="2"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8884978-73BF-4356-5F1C-0B816A44FAFA}"/>
              </a:ext>
            </a:extLst>
          </p:cNvPr>
          <p:cNvSpPr/>
          <p:nvPr/>
        </p:nvSpPr>
        <p:spPr>
          <a:xfrm>
            <a:off x="771242" y="5168005"/>
            <a:ext cx="5814388" cy="629668"/>
          </a:xfrm>
          <a:prstGeom prst="rect">
            <a:avLst/>
          </a:prstGeom>
          <a:solidFill>
            <a:srgbClr val="0070C0">
              <a:alpha val="15000"/>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Hình tự do: Hình 1072">
            <a:extLst>
              <a:ext uri="{FF2B5EF4-FFF2-40B4-BE49-F238E27FC236}">
                <a16:creationId xmlns:a16="http://schemas.microsoft.com/office/drawing/2014/main" id="{C6ED27F9-2C51-E8AE-A526-847F041ADFE9}"/>
              </a:ext>
            </a:extLst>
          </p:cNvPr>
          <p:cNvSpPr/>
          <p:nvPr/>
        </p:nvSpPr>
        <p:spPr>
          <a:xfrm>
            <a:off x="7910839" y="5011543"/>
            <a:ext cx="2774156" cy="747712"/>
          </a:xfrm>
          <a:custGeom>
            <a:avLst/>
            <a:gdLst>
              <a:gd name="connsiteX0" fmla="*/ 711200 w 2762250"/>
              <a:gd name="connsiteY0" fmla="*/ 0 h 742950"/>
              <a:gd name="connsiteX1" fmla="*/ 2762250 w 2762250"/>
              <a:gd name="connsiteY1" fmla="*/ 12700 h 742950"/>
              <a:gd name="connsiteX2" fmla="*/ 2006600 w 2762250"/>
              <a:gd name="connsiteY2" fmla="*/ 742950 h 742950"/>
              <a:gd name="connsiteX3" fmla="*/ 0 w 2762250"/>
              <a:gd name="connsiteY3" fmla="*/ 736600 h 742950"/>
              <a:gd name="connsiteX4" fmla="*/ 711200 w 2762250"/>
              <a:gd name="connsiteY4" fmla="*/ 0 h 742950"/>
              <a:gd name="connsiteX0" fmla="*/ 711200 w 2762250"/>
              <a:gd name="connsiteY0" fmla="*/ 0 h 747712"/>
              <a:gd name="connsiteX1" fmla="*/ 2762250 w 2762250"/>
              <a:gd name="connsiteY1" fmla="*/ 12700 h 747712"/>
              <a:gd name="connsiteX2" fmla="*/ 2020887 w 2762250"/>
              <a:gd name="connsiteY2" fmla="*/ 747712 h 747712"/>
              <a:gd name="connsiteX3" fmla="*/ 0 w 2762250"/>
              <a:gd name="connsiteY3" fmla="*/ 736600 h 747712"/>
              <a:gd name="connsiteX4" fmla="*/ 711200 w 2762250"/>
              <a:gd name="connsiteY4" fmla="*/ 0 h 747712"/>
              <a:gd name="connsiteX0" fmla="*/ 711200 w 2762250"/>
              <a:gd name="connsiteY0" fmla="*/ 0 h 747712"/>
              <a:gd name="connsiteX1" fmla="*/ 2762250 w 2762250"/>
              <a:gd name="connsiteY1" fmla="*/ 7938 h 747712"/>
              <a:gd name="connsiteX2" fmla="*/ 2020887 w 2762250"/>
              <a:gd name="connsiteY2" fmla="*/ 747712 h 747712"/>
              <a:gd name="connsiteX3" fmla="*/ 0 w 2762250"/>
              <a:gd name="connsiteY3" fmla="*/ 736600 h 747712"/>
              <a:gd name="connsiteX4" fmla="*/ 711200 w 2762250"/>
              <a:gd name="connsiteY4" fmla="*/ 0 h 747712"/>
              <a:gd name="connsiteX0" fmla="*/ 723106 w 2774156"/>
              <a:gd name="connsiteY0" fmla="*/ 0 h 747712"/>
              <a:gd name="connsiteX1" fmla="*/ 2774156 w 2774156"/>
              <a:gd name="connsiteY1" fmla="*/ 7938 h 747712"/>
              <a:gd name="connsiteX2" fmla="*/ 2032793 w 2774156"/>
              <a:gd name="connsiteY2" fmla="*/ 747712 h 747712"/>
              <a:gd name="connsiteX3" fmla="*/ 0 w 2774156"/>
              <a:gd name="connsiteY3" fmla="*/ 741362 h 747712"/>
              <a:gd name="connsiteX4" fmla="*/ 723106 w 2774156"/>
              <a:gd name="connsiteY4" fmla="*/ 0 h 74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156" h="747712">
                <a:moveTo>
                  <a:pt x="723106" y="0"/>
                </a:moveTo>
                <a:lnTo>
                  <a:pt x="2774156" y="7938"/>
                </a:lnTo>
                <a:lnTo>
                  <a:pt x="2032793" y="747712"/>
                </a:lnTo>
                <a:lnTo>
                  <a:pt x="0" y="741362"/>
                </a:lnTo>
                <a:lnTo>
                  <a:pt x="723106" y="0"/>
                </a:lnTo>
                <a:close/>
              </a:path>
            </a:pathLst>
          </a:cu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sp>
        <p:nvSpPr>
          <p:cNvPr id="8" name="Hình tự do: Hình 1056">
            <a:extLst>
              <a:ext uri="{FF2B5EF4-FFF2-40B4-BE49-F238E27FC236}">
                <a16:creationId xmlns:a16="http://schemas.microsoft.com/office/drawing/2014/main" id="{B0D4651A-092F-3750-4542-99A1FD0D0D06}"/>
              </a:ext>
            </a:extLst>
          </p:cNvPr>
          <p:cNvSpPr/>
          <p:nvPr/>
        </p:nvSpPr>
        <p:spPr>
          <a:xfrm>
            <a:off x="9296885" y="3117973"/>
            <a:ext cx="1379220" cy="2637155"/>
          </a:xfrm>
          <a:custGeom>
            <a:avLst/>
            <a:gdLst>
              <a:gd name="connsiteX0" fmla="*/ 0 w 1379220"/>
              <a:gd name="connsiteY0" fmla="*/ 0 h 2621280"/>
              <a:gd name="connsiteX1" fmla="*/ 655320 w 1379220"/>
              <a:gd name="connsiteY1" fmla="*/ 2621280 h 2621280"/>
              <a:gd name="connsiteX2" fmla="*/ 1379220 w 1379220"/>
              <a:gd name="connsiteY2" fmla="*/ 1897380 h 2621280"/>
              <a:gd name="connsiteX3" fmla="*/ 0 w 1379220"/>
              <a:gd name="connsiteY3" fmla="*/ 0 h 2621280"/>
              <a:gd name="connsiteX0" fmla="*/ 0 w 1379220"/>
              <a:gd name="connsiteY0" fmla="*/ 0 h 2637155"/>
              <a:gd name="connsiteX1" fmla="*/ 655320 w 1379220"/>
              <a:gd name="connsiteY1" fmla="*/ 2637155 h 2637155"/>
              <a:gd name="connsiteX2" fmla="*/ 1379220 w 1379220"/>
              <a:gd name="connsiteY2" fmla="*/ 1897380 h 2637155"/>
              <a:gd name="connsiteX3" fmla="*/ 0 w 1379220"/>
              <a:gd name="connsiteY3" fmla="*/ 0 h 2637155"/>
            </a:gdLst>
            <a:ahLst/>
            <a:cxnLst>
              <a:cxn ang="0">
                <a:pos x="connsiteX0" y="connsiteY0"/>
              </a:cxn>
              <a:cxn ang="0">
                <a:pos x="connsiteX1" y="connsiteY1"/>
              </a:cxn>
              <a:cxn ang="0">
                <a:pos x="connsiteX2" y="connsiteY2"/>
              </a:cxn>
              <a:cxn ang="0">
                <a:pos x="connsiteX3" y="connsiteY3"/>
              </a:cxn>
            </a:cxnLst>
            <a:rect l="l" t="t" r="r" b="b"/>
            <a:pathLst>
              <a:path w="1379220" h="2637155">
                <a:moveTo>
                  <a:pt x="0" y="0"/>
                </a:moveTo>
                <a:lnTo>
                  <a:pt x="655320" y="2637155"/>
                </a:lnTo>
                <a:lnTo>
                  <a:pt x="1379220" y="1897380"/>
                </a:lnTo>
                <a:lnTo>
                  <a:pt x="0" y="0"/>
                </a:lnTo>
                <a:close/>
              </a:path>
            </a:pathLst>
          </a:custGeom>
          <a:solidFill>
            <a:srgbClr val="F7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cxnSp>
        <p:nvCxnSpPr>
          <p:cNvPr id="11" name="Đường nối Thẳng 7">
            <a:extLst>
              <a:ext uri="{FF2B5EF4-FFF2-40B4-BE49-F238E27FC236}">
                <a16:creationId xmlns:a16="http://schemas.microsoft.com/office/drawing/2014/main" id="{4C5357E9-D802-9802-2A46-38767B3B4BE2}"/>
              </a:ext>
            </a:extLst>
          </p:cNvPr>
          <p:cNvCxnSpPr>
            <a:cxnSpLocks/>
          </p:cNvCxnSpPr>
          <p:nvPr/>
        </p:nvCxnSpPr>
        <p:spPr>
          <a:xfrm>
            <a:off x="8630770" y="5013387"/>
            <a:ext cx="2052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Đường nối Thẳng 8">
            <a:extLst>
              <a:ext uri="{FF2B5EF4-FFF2-40B4-BE49-F238E27FC236}">
                <a16:creationId xmlns:a16="http://schemas.microsoft.com/office/drawing/2014/main" id="{2957FF1F-E014-2007-A666-3A8716DAA91B}"/>
              </a:ext>
            </a:extLst>
          </p:cNvPr>
          <p:cNvCxnSpPr>
            <a:cxnSpLocks/>
          </p:cNvCxnSpPr>
          <p:nvPr/>
        </p:nvCxnSpPr>
        <p:spPr>
          <a:xfrm>
            <a:off x="7898298" y="5759732"/>
            <a:ext cx="20547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Đường nối Thẳng 9">
            <a:extLst>
              <a:ext uri="{FF2B5EF4-FFF2-40B4-BE49-F238E27FC236}">
                <a16:creationId xmlns:a16="http://schemas.microsoft.com/office/drawing/2014/main" id="{684F6BC6-5B7B-8AE4-96BB-7D60EE74DB40}"/>
              </a:ext>
            </a:extLst>
          </p:cNvPr>
          <p:cNvCxnSpPr>
            <a:cxnSpLocks/>
          </p:cNvCxnSpPr>
          <p:nvPr/>
        </p:nvCxnSpPr>
        <p:spPr>
          <a:xfrm flipV="1">
            <a:off x="7898615" y="5013387"/>
            <a:ext cx="735330"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Đường nối Thẳng 12">
            <a:extLst>
              <a:ext uri="{FF2B5EF4-FFF2-40B4-BE49-F238E27FC236}">
                <a16:creationId xmlns:a16="http://schemas.microsoft.com/office/drawing/2014/main" id="{F166E027-367C-987C-6F9E-3D36E31AF5E7}"/>
              </a:ext>
            </a:extLst>
          </p:cNvPr>
          <p:cNvCxnSpPr>
            <a:cxnSpLocks/>
          </p:cNvCxnSpPr>
          <p:nvPr/>
        </p:nvCxnSpPr>
        <p:spPr>
          <a:xfrm flipV="1">
            <a:off x="9948317" y="5012466"/>
            <a:ext cx="735330" cy="748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Đường nối Thẳng 13">
            <a:extLst>
              <a:ext uri="{FF2B5EF4-FFF2-40B4-BE49-F238E27FC236}">
                <a16:creationId xmlns:a16="http://schemas.microsoft.com/office/drawing/2014/main" id="{94A5EA93-4CFF-E803-ADF9-8C48A3162366}"/>
              </a:ext>
            </a:extLst>
          </p:cNvPr>
          <p:cNvCxnSpPr>
            <a:cxnSpLocks/>
          </p:cNvCxnSpPr>
          <p:nvPr/>
        </p:nvCxnSpPr>
        <p:spPr>
          <a:xfrm flipV="1">
            <a:off x="7893853" y="5014039"/>
            <a:ext cx="2789794" cy="746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Đường nối Thẳng 20">
            <a:extLst>
              <a:ext uri="{FF2B5EF4-FFF2-40B4-BE49-F238E27FC236}">
                <a16:creationId xmlns:a16="http://schemas.microsoft.com/office/drawing/2014/main" id="{0AB11991-FD4A-8A91-3DE3-A02EF1EA18DC}"/>
              </a:ext>
            </a:extLst>
          </p:cNvPr>
          <p:cNvCxnSpPr>
            <a:cxnSpLocks/>
          </p:cNvCxnSpPr>
          <p:nvPr/>
        </p:nvCxnSpPr>
        <p:spPr>
          <a:xfrm>
            <a:off x="8629976" y="5011543"/>
            <a:ext cx="1324452"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Đường nối Thẳng 23">
            <a:extLst>
              <a:ext uri="{FF2B5EF4-FFF2-40B4-BE49-F238E27FC236}">
                <a16:creationId xmlns:a16="http://schemas.microsoft.com/office/drawing/2014/main" id="{85049A45-DF13-7105-42EB-837A1300D41B}"/>
              </a:ext>
            </a:extLst>
          </p:cNvPr>
          <p:cNvCxnSpPr>
            <a:cxnSpLocks/>
          </p:cNvCxnSpPr>
          <p:nvPr/>
        </p:nvCxnSpPr>
        <p:spPr>
          <a:xfrm>
            <a:off x="9295376" y="3119243"/>
            <a:ext cx="0" cy="22645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Đường nối Thẳng 27">
            <a:extLst>
              <a:ext uri="{FF2B5EF4-FFF2-40B4-BE49-F238E27FC236}">
                <a16:creationId xmlns:a16="http://schemas.microsoft.com/office/drawing/2014/main" id="{71ED4562-1FDB-85CE-7BDD-54A007378528}"/>
              </a:ext>
            </a:extLst>
          </p:cNvPr>
          <p:cNvCxnSpPr>
            <a:cxnSpLocks/>
          </p:cNvCxnSpPr>
          <p:nvPr/>
        </p:nvCxnSpPr>
        <p:spPr>
          <a:xfrm flipH="1">
            <a:off x="7898615" y="3119243"/>
            <a:ext cx="1401524" cy="2640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028">
            <a:extLst>
              <a:ext uri="{FF2B5EF4-FFF2-40B4-BE49-F238E27FC236}">
                <a16:creationId xmlns:a16="http://schemas.microsoft.com/office/drawing/2014/main" id="{4EB835D2-F728-59D9-C8CC-5AB44A6AC3C0}"/>
              </a:ext>
            </a:extLst>
          </p:cNvPr>
          <p:cNvCxnSpPr>
            <a:cxnSpLocks/>
          </p:cNvCxnSpPr>
          <p:nvPr/>
        </p:nvCxnSpPr>
        <p:spPr>
          <a:xfrm flipH="1">
            <a:off x="8633945" y="3127815"/>
            <a:ext cx="667782" cy="18800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Đường nối Thẳng 1039">
            <a:extLst>
              <a:ext uri="{FF2B5EF4-FFF2-40B4-BE49-F238E27FC236}">
                <a16:creationId xmlns:a16="http://schemas.microsoft.com/office/drawing/2014/main" id="{4EBDA2CF-F6F5-9D4B-D5F6-A875DA4DF9B0}"/>
              </a:ext>
            </a:extLst>
          </p:cNvPr>
          <p:cNvCxnSpPr>
            <a:cxnSpLocks/>
          </p:cNvCxnSpPr>
          <p:nvPr/>
        </p:nvCxnSpPr>
        <p:spPr>
          <a:xfrm>
            <a:off x="9302401" y="3135118"/>
            <a:ext cx="645242" cy="26246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1041">
            <a:extLst>
              <a:ext uri="{FF2B5EF4-FFF2-40B4-BE49-F238E27FC236}">
                <a16:creationId xmlns:a16="http://schemas.microsoft.com/office/drawing/2014/main" id="{2AC08CEF-2234-AB85-D749-6B7CFEC6572D}"/>
              </a:ext>
            </a:extLst>
          </p:cNvPr>
          <p:cNvCxnSpPr>
            <a:cxnSpLocks/>
          </p:cNvCxnSpPr>
          <p:nvPr/>
        </p:nvCxnSpPr>
        <p:spPr>
          <a:xfrm>
            <a:off x="9295376" y="3123240"/>
            <a:ext cx="1389124" cy="18961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Đường nối Thẳng 1044">
            <a:extLst>
              <a:ext uri="{FF2B5EF4-FFF2-40B4-BE49-F238E27FC236}">
                <a16:creationId xmlns:a16="http://schemas.microsoft.com/office/drawing/2014/main" id="{98212C7A-BCB2-1B05-0F44-3341FE25E08C}"/>
              </a:ext>
            </a:extLst>
          </p:cNvPr>
          <p:cNvCxnSpPr>
            <a:cxnSpLocks/>
          </p:cNvCxnSpPr>
          <p:nvPr/>
        </p:nvCxnSpPr>
        <p:spPr>
          <a:xfrm>
            <a:off x="9295375" y="3133275"/>
            <a:ext cx="1045926" cy="22259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Đường nối Thẳng 1062">
            <a:extLst>
              <a:ext uri="{FF2B5EF4-FFF2-40B4-BE49-F238E27FC236}">
                <a16:creationId xmlns:a16="http://schemas.microsoft.com/office/drawing/2014/main" id="{FDB49D99-E747-A57D-8A2E-11D152AA0B6E}"/>
              </a:ext>
            </a:extLst>
          </p:cNvPr>
          <p:cNvCxnSpPr>
            <a:cxnSpLocks/>
          </p:cNvCxnSpPr>
          <p:nvPr/>
        </p:nvCxnSpPr>
        <p:spPr>
          <a:xfrm flipV="1">
            <a:off x="10191335" y="5237903"/>
            <a:ext cx="88609" cy="902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Đường nối Thẳng 1064">
            <a:extLst>
              <a:ext uri="{FF2B5EF4-FFF2-40B4-BE49-F238E27FC236}">
                <a16:creationId xmlns:a16="http://schemas.microsoft.com/office/drawing/2014/main" id="{E226BA65-8201-CEE4-DFAE-0494BBFAEA5E}"/>
              </a:ext>
            </a:extLst>
          </p:cNvPr>
          <p:cNvCxnSpPr>
            <a:cxnSpLocks/>
          </p:cNvCxnSpPr>
          <p:nvPr/>
        </p:nvCxnSpPr>
        <p:spPr>
          <a:xfrm>
            <a:off x="10191335" y="5326874"/>
            <a:ext cx="59177" cy="1259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Đường nối Thẳng 1067">
            <a:extLst>
              <a:ext uri="{FF2B5EF4-FFF2-40B4-BE49-F238E27FC236}">
                <a16:creationId xmlns:a16="http://schemas.microsoft.com/office/drawing/2014/main" id="{265CA048-DAD3-B148-1E06-17A36CDAC389}"/>
              </a:ext>
            </a:extLst>
          </p:cNvPr>
          <p:cNvCxnSpPr>
            <a:cxnSpLocks/>
          </p:cNvCxnSpPr>
          <p:nvPr/>
        </p:nvCxnSpPr>
        <p:spPr>
          <a:xfrm>
            <a:off x="9450135" y="5185525"/>
            <a:ext cx="0" cy="16271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Đường nối Thẳng 1069">
            <a:extLst>
              <a:ext uri="{FF2B5EF4-FFF2-40B4-BE49-F238E27FC236}">
                <a16:creationId xmlns:a16="http://schemas.microsoft.com/office/drawing/2014/main" id="{2D71BDDD-CCFD-D58E-76AF-BEA44C9F687B}"/>
              </a:ext>
            </a:extLst>
          </p:cNvPr>
          <p:cNvCxnSpPr>
            <a:cxnSpLocks/>
          </p:cNvCxnSpPr>
          <p:nvPr/>
        </p:nvCxnSpPr>
        <p:spPr>
          <a:xfrm flipH="1">
            <a:off x="9286785" y="5175067"/>
            <a:ext cx="161231" cy="395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Hộp Văn bản 1073">
            <a:extLst>
              <a:ext uri="{FF2B5EF4-FFF2-40B4-BE49-F238E27FC236}">
                <a16:creationId xmlns:a16="http://schemas.microsoft.com/office/drawing/2014/main" id="{2FADFED9-14DD-7C25-ABA4-50715BA66A86}"/>
              </a:ext>
            </a:extLst>
          </p:cNvPr>
          <p:cNvSpPr txBox="1"/>
          <p:nvPr/>
        </p:nvSpPr>
        <p:spPr>
          <a:xfrm>
            <a:off x="9123621" y="2769420"/>
            <a:ext cx="354584" cy="400110"/>
          </a:xfrm>
          <a:prstGeom prst="rect">
            <a:avLst/>
          </a:prstGeom>
          <a:noFill/>
        </p:spPr>
        <p:txBody>
          <a:bodyPr wrap="none" rtlCol="0">
            <a:spAutoFit/>
          </a:bodyPr>
          <a:lstStyle/>
          <a:p>
            <a:r>
              <a:rPr lang="vi-VN" sz="2000" dirty="0">
                <a:latin typeface="#9Slide03 Comfortaa" panose="00000500000000000000" pitchFamily="2" charset="0"/>
              </a:rPr>
              <a:t>S</a:t>
            </a:r>
          </a:p>
        </p:txBody>
      </p:sp>
      <p:sp>
        <p:nvSpPr>
          <p:cNvPr id="29" name="Hộp Văn bản 1074">
            <a:extLst>
              <a:ext uri="{FF2B5EF4-FFF2-40B4-BE49-F238E27FC236}">
                <a16:creationId xmlns:a16="http://schemas.microsoft.com/office/drawing/2014/main" id="{BBBF2CB7-C60C-52C7-A323-23C4D3BB92D1}"/>
              </a:ext>
            </a:extLst>
          </p:cNvPr>
          <p:cNvSpPr txBox="1"/>
          <p:nvPr/>
        </p:nvSpPr>
        <p:spPr>
          <a:xfrm>
            <a:off x="8305206" y="4716993"/>
            <a:ext cx="364202" cy="400110"/>
          </a:xfrm>
          <a:prstGeom prst="rect">
            <a:avLst/>
          </a:prstGeom>
          <a:noFill/>
        </p:spPr>
        <p:txBody>
          <a:bodyPr wrap="none" rtlCol="0">
            <a:spAutoFit/>
          </a:bodyPr>
          <a:lstStyle/>
          <a:p>
            <a:r>
              <a:rPr lang="vi-VN" sz="2000" dirty="0">
                <a:latin typeface="#9Slide03 Comfortaa" panose="00000500000000000000" pitchFamily="2" charset="0"/>
              </a:rPr>
              <a:t>A</a:t>
            </a:r>
          </a:p>
        </p:txBody>
      </p:sp>
      <p:sp>
        <p:nvSpPr>
          <p:cNvPr id="30" name="Hộp Văn bản 1075">
            <a:extLst>
              <a:ext uri="{FF2B5EF4-FFF2-40B4-BE49-F238E27FC236}">
                <a16:creationId xmlns:a16="http://schemas.microsoft.com/office/drawing/2014/main" id="{EEA02137-6905-607B-A2E9-0188D6A89C70}"/>
              </a:ext>
            </a:extLst>
          </p:cNvPr>
          <p:cNvSpPr txBox="1"/>
          <p:nvPr/>
        </p:nvSpPr>
        <p:spPr>
          <a:xfrm>
            <a:off x="10660616" y="4720311"/>
            <a:ext cx="381836" cy="400110"/>
          </a:xfrm>
          <a:prstGeom prst="rect">
            <a:avLst/>
          </a:prstGeom>
          <a:noFill/>
        </p:spPr>
        <p:txBody>
          <a:bodyPr wrap="none" rtlCol="0">
            <a:spAutoFit/>
          </a:bodyPr>
          <a:lstStyle/>
          <a:p>
            <a:r>
              <a:rPr lang="vi-VN" sz="2000" dirty="0">
                <a:latin typeface="#9Slide03 Comfortaa" panose="00000500000000000000" pitchFamily="2" charset="0"/>
              </a:rPr>
              <a:t>D</a:t>
            </a:r>
          </a:p>
        </p:txBody>
      </p:sp>
      <p:sp>
        <p:nvSpPr>
          <p:cNvPr id="31" name="Hộp Văn bản 1076">
            <a:extLst>
              <a:ext uri="{FF2B5EF4-FFF2-40B4-BE49-F238E27FC236}">
                <a16:creationId xmlns:a16="http://schemas.microsoft.com/office/drawing/2014/main" id="{F56E2B7C-1E7D-2658-324B-25C038190A91}"/>
              </a:ext>
            </a:extLst>
          </p:cNvPr>
          <p:cNvSpPr txBox="1"/>
          <p:nvPr/>
        </p:nvSpPr>
        <p:spPr>
          <a:xfrm>
            <a:off x="9839087" y="5731364"/>
            <a:ext cx="381836" cy="400110"/>
          </a:xfrm>
          <a:prstGeom prst="rect">
            <a:avLst/>
          </a:prstGeom>
          <a:noFill/>
        </p:spPr>
        <p:txBody>
          <a:bodyPr wrap="none" rtlCol="0">
            <a:spAutoFit/>
          </a:bodyPr>
          <a:lstStyle/>
          <a:p>
            <a:r>
              <a:rPr lang="vi-VN" sz="2000" dirty="0">
                <a:latin typeface="#9Slide03 Comfortaa" panose="00000500000000000000" pitchFamily="2" charset="0"/>
              </a:rPr>
              <a:t>C</a:t>
            </a:r>
          </a:p>
        </p:txBody>
      </p:sp>
      <p:sp>
        <p:nvSpPr>
          <p:cNvPr id="32" name="Hộp Văn bản 1077">
            <a:extLst>
              <a:ext uri="{FF2B5EF4-FFF2-40B4-BE49-F238E27FC236}">
                <a16:creationId xmlns:a16="http://schemas.microsoft.com/office/drawing/2014/main" id="{0E4A15B8-B907-4FBB-CA17-8C8C68B29CBE}"/>
              </a:ext>
            </a:extLst>
          </p:cNvPr>
          <p:cNvSpPr txBox="1"/>
          <p:nvPr/>
        </p:nvSpPr>
        <p:spPr>
          <a:xfrm>
            <a:off x="7630683" y="5731364"/>
            <a:ext cx="362600" cy="400110"/>
          </a:xfrm>
          <a:prstGeom prst="rect">
            <a:avLst/>
          </a:prstGeom>
          <a:noFill/>
        </p:spPr>
        <p:txBody>
          <a:bodyPr wrap="none" rtlCol="0">
            <a:spAutoFit/>
          </a:bodyPr>
          <a:lstStyle/>
          <a:p>
            <a:r>
              <a:rPr lang="vi-VN" sz="2000" dirty="0">
                <a:latin typeface="#9Slide03 Comfortaa" panose="00000500000000000000" pitchFamily="2" charset="0"/>
              </a:rPr>
              <a:t>B</a:t>
            </a:r>
          </a:p>
        </p:txBody>
      </p:sp>
      <p:sp>
        <p:nvSpPr>
          <p:cNvPr id="33" name="Hộp Văn bản 1078">
            <a:extLst>
              <a:ext uri="{FF2B5EF4-FFF2-40B4-BE49-F238E27FC236}">
                <a16:creationId xmlns:a16="http://schemas.microsoft.com/office/drawing/2014/main" id="{746FC6B4-5739-1DFF-D9EC-FCCBDC73E6B6}"/>
              </a:ext>
            </a:extLst>
          </p:cNvPr>
          <p:cNvSpPr txBox="1"/>
          <p:nvPr/>
        </p:nvSpPr>
        <p:spPr>
          <a:xfrm>
            <a:off x="9054391" y="5370556"/>
            <a:ext cx="420308" cy="400110"/>
          </a:xfrm>
          <a:prstGeom prst="rect">
            <a:avLst/>
          </a:prstGeom>
          <a:noFill/>
        </p:spPr>
        <p:txBody>
          <a:bodyPr wrap="none" rtlCol="0">
            <a:spAutoFit/>
          </a:bodyPr>
          <a:lstStyle/>
          <a:p>
            <a:r>
              <a:rPr lang="vi-VN" sz="2000" dirty="0">
                <a:latin typeface="#9Slide03 Comfortaa" panose="00000500000000000000" pitchFamily="2" charset="0"/>
              </a:rPr>
              <a:t>O</a:t>
            </a:r>
          </a:p>
        </p:txBody>
      </p:sp>
      <p:sp>
        <p:nvSpPr>
          <p:cNvPr id="34" name="Hộp Văn bản 1079">
            <a:extLst>
              <a:ext uri="{FF2B5EF4-FFF2-40B4-BE49-F238E27FC236}">
                <a16:creationId xmlns:a16="http://schemas.microsoft.com/office/drawing/2014/main" id="{7268769A-9403-D08C-2FFA-BEFAB824FB6E}"/>
              </a:ext>
            </a:extLst>
          </p:cNvPr>
          <p:cNvSpPr txBox="1"/>
          <p:nvPr/>
        </p:nvSpPr>
        <p:spPr>
          <a:xfrm>
            <a:off x="9557575" y="1742934"/>
            <a:ext cx="865943"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Đỉnh</a:t>
            </a:r>
            <a:endParaRPr lang="vi-VN" sz="2200" dirty="0">
              <a:solidFill>
                <a:srgbClr val="002060"/>
              </a:solidFill>
              <a:latin typeface="#9Slide03 Comfortaa" panose="00000500000000000000" pitchFamily="2" charset="0"/>
            </a:endParaRPr>
          </a:p>
        </p:txBody>
      </p:sp>
      <p:sp>
        <p:nvSpPr>
          <p:cNvPr id="35" name="Hộp Văn bản 1080">
            <a:extLst>
              <a:ext uri="{FF2B5EF4-FFF2-40B4-BE49-F238E27FC236}">
                <a16:creationId xmlns:a16="http://schemas.microsoft.com/office/drawing/2014/main" id="{90666FF4-F555-37C5-D818-EF52B5588331}"/>
              </a:ext>
            </a:extLst>
          </p:cNvPr>
          <p:cNvSpPr txBox="1"/>
          <p:nvPr/>
        </p:nvSpPr>
        <p:spPr>
          <a:xfrm>
            <a:off x="10002750" y="2690919"/>
            <a:ext cx="1620957"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Cạnh</a:t>
            </a:r>
            <a:r>
              <a:rPr lang="vi-VN" sz="2200" dirty="0">
                <a:solidFill>
                  <a:srgbClr val="002060"/>
                </a:solidFill>
                <a:latin typeface="#9Slide03 Comfortaa" panose="00000500000000000000" pitchFamily="2" charset="0"/>
              </a:rPr>
              <a:t> bên</a:t>
            </a:r>
          </a:p>
        </p:txBody>
      </p:sp>
      <p:sp>
        <p:nvSpPr>
          <p:cNvPr id="36" name="Hộp Văn bản 1081">
            <a:extLst>
              <a:ext uri="{FF2B5EF4-FFF2-40B4-BE49-F238E27FC236}">
                <a16:creationId xmlns:a16="http://schemas.microsoft.com/office/drawing/2014/main" id="{6BD5D27E-643B-FB03-EF2B-66015F15B02E}"/>
              </a:ext>
            </a:extLst>
          </p:cNvPr>
          <p:cNvSpPr txBox="1"/>
          <p:nvPr/>
        </p:nvSpPr>
        <p:spPr>
          <a:xfrm>
            <a:off x="10503820" y="3786736"/>
            <a:ext cx="1412566"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bên</a:t>
            </a:r>
          </a:p>
        </p:txBody>
      </p:sp>
      <p:sp>
        <p:nvSpPr>
          <p:cNvPr id="37" name="Hộp Văn bản 1082">
            <a:extLst>
              <a:ext uri="{FF2B5EF4-FFF2-40B4-BE49-F238E27FC236}">
                <a16:creationId xmlns:a16="http://schemas.microsoft.com/office/drawing/2014/main" id="{15CE7604-F5AB-B963-6F8D-12F3033A47DC}"/>
              </a:ext>
            </a:extLst>
          </p:cNvPr>
          <p:cNvSpPr txBox="1"/>
          <p:nvPr/>
        </p:nvSpPr>
        <p:spPr>
          <a:xfrm>
            <a:off x="10003222" y="3251555"/>
            <a:ext cx="1925527" cy="430887"/>
          </a:xfrm>
          <a:prstGeom prst="rect">
            <a:avLst/>
          </a:prstGeom>
          <a:noFill/>
        </p:spPr>
        <p:txBody>
          <a:bodyPr wrap="none" rtlCol="0">
            <a:spAutoFit/>
          </a:bodyPr>
          <a:lstStyle/>
          <a:p>
            <a:r>
              <a:rPr lang="vi-VN" sz="2200" dirty="0">
                <a:solidFill>
                  <a:srgbClr val="002060"/>
                </a:solidFill>
                <a:latin typeface="#9Slide03 Comfortaa" panose="00000500000000000000" pitchFamily="2" charset="0"/>
              </a:rPr>
              <a:t>Trung </a:t>
            </a:r>
            <a:r>
              <a:rPr lang="vi-VN" sz="2200" dirty="0" err="1">
                <a:solidFill>
                  <a:srgbClr val="002060"/>
                </a:solidFill>
                <a:latin typeface="#9Slide03 Comfortaa" panose="00000500000000000000" pitchFamily="2" charset="0"/>
              </a:rPr>
              <a:t>đoạn</a:t>
            </a:r>
            <a:endParaRPr lang="vi-VN" sz="2200" dirty="0">
              <a:solidFill>
                <a:srgbClr val="002060"/>
              </a:solidFill>
              <a:latin typeface="#9Slide03 Comfortaa" panose="00000500000000000000" pitchFamily="2" charset="0"/>
            </a:endParaRPr>
          </a:p>
        </p:txBody>
      </p:sp>
      <p:sp>
        <p:nvSpPr>
          <p:cNvPr id="38" name="Hộp Văn bản 1083">
            <a:extLst>
              <a:ext uri="{FF2B5EF4-FFF2-40B4-BE49-F238E27FC236}">
                <a16:creationId xmlns:a16="http://schemas.microsoft.com/office/drawing/2014/main" id="{6453A038-66D7-6EA2-7EC1-540EB9F994C3}"/>
              </a:ext>
            </a:extLst>
          </p:cNvPr>
          <p:cNvSpPr txBox="1"/>
          <p:nvPr/>
        </p:nvSpPr>
        <p:spPr>
          <a:xfrm>
            <a:off x="6763050" y="3636966"/>
            <a:ext cx="179889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Đường</a:t>
            </a:r>
            <a:r>
              <a:rPr lang="vi-VN" sz="2200" dirty="0">
                <a:solidFill>
                  <a:srgbClr val="002060"/>
                </a:solidFill>
                <a:latin typeface="#9Slide03 Comfortaa" panose="00000500000000000000" pitchFamily="2" charset="0"/>
              </a:rPr>
              <a:t> cao</a:t>
            </a:r>
          </a:p>
        </p:txBody>
      </p:sp>
      <p:sp>
        <p:nvSpPr>
          <p:cNvPr id="39" name="Hộp Văn bản 1084">
            <a:extLst>
              <a:ext uri="{FF2B5EF4-FFF2-40B4-BE49-F238E27FC236}">
                <a16:creationId xmlns:a16="http://schemas.microsoft.com/office/drawing/2014/main" id="{7B320C96-6004-FD81-0F47-ABA69E8F9608}"/>
              </a:ext>
            </a:extLst>
          </p:cNvPr>
          <p:cNvSpPr txBox="1"/>
          <p:nvPr/>
        </p:nvSpPr>
        <p:spPr>
          <a:xfrm>
            <a:off x="6788269" y="4263615"/>
            <a:ext cx="139333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a:t>
            </a:r>
            <a:r>
              <a:rPr lang="vi-VN" sz="2200" dirty="0" err="1">
                <a:solidFill>
                  <a:srgbClr val="002060"/>
                </a:solidFill>
                <a:latin typeface="#9Slide03 Comfortaa" panose="00000500000000000000" pitchFamily="2" charset="0"/>
              </a:rPr>
              <a:t>đáy</a:t>
            </a:r>
            <a:endParaRPr lang="vi-VN" sz="2200" dirty="0">
              <a:solidFill>
                <a:srgbClr val="002060"/>
              </a:solidFill>
              <a:latin typeface="#9Slide03 Comfortaa" panose="00000500000000000000" pitchFamily="2" charset="0"/>
            </a:endParaRPr>
          </a:p>
        </p:txBody>
      </p:sp>
      <p:sp>
        <p:nvSpPr>
          <p:cNvPr id="40" name="Hộp Văn bản 1086">
            <a:extLst>
              <a:ext uri="{FF2B5EF4-FFF2-40B4-BE49-F238E27FC236}">
                <a16:creationId xmlns:a16="http://schemas.microsoft.com/office/drawing/2014/main" id="{249BF094-60DF-E6F7-BDA7-18E9E251EF1B}"/>
              </a:ext>
            </a:extLst>
          </p:cNvPr>
          <p:cNvSpPr txBox="1"/>
          <p:nvPr/>
        </p:nvSpPr>
        <p:spPr>
          <a:xfrm>
            <a:off x="10292262" y="5258199"/>
            <a:ext cx="401072" cy="400110"/>
          </a:xfrm>
          <a:prstGeom prst="rect">
            <a:avLst/>
          </a:prstGeom>
          <a:noFill/>
        </p:spPr>
        <p:txBody>
          <a:bodyPr wrap="none" rtlCol="0">
            <a:spAutoFit/>
          </a:bodyPr>
          <a:lstStyle/>
          <a:p>
            <a:r>
              <a:rPr lang="vi-VN" sz="2000" dirty="0">
                <a:latin typeface="#9Slide03 Comfortaa" panose="00000500000000000000" pitchFamily="2" charset="0"/>
              </a:rPr>
              <a:t>H</a:t>
            </a:r>
          </a:p>
        </p:txBody>
      </p:sp>
      <p:cxnSp>
        <p:nvCxnSpPr>
          <p:cNvPr id="51" name="Straight Arrow Connector 50">
            <a:extLst>
              <a:ext uri="{FF2B5EF4-FFF2-40B4-BE49-F238E27FC236}">
                <a16:creationId xmlns:a16="http://schemas.microsoft.com/office/drawing/2014/main" id="{1F9FE345-1597-2CFD-EFF7-4789DD0BBBAC}"/>
              </a:ext>
            </a:extLst>
          </p:cNvPr>
          <p:cNvCxnSpPr/>
          <p:nvPr/>
        </p:nvCxnSpPr>
        <p:spPr>
          <a:xfrm flipV="1">
            <a:off x="9375276" y="2178861"/>
            <a:ext cx="249746" cy="642424"/>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3000060-CB0B-C433-E541-1DF3138BBB9C}"/>
              </a:ext>
            </a:extLst>
          </p:cNvPr>
          <p:cNvCxnSpPr>
            <a:cxnSpLocks/>
          </p:cNvCxnSpPr>
          <p:nvPr/>
        </p:nvCxnSpPr>
        <p:spPr>
          <a:xfrm>
            <a:off x="8509547" y="3872051"/>
            <a:ext cx="777238" cy="0"/>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A723D4C-5ACD-50CC-586A-2229FA4CF098}"/>
              </a:ext>
            </a:extLst>
          </p:cNvPr>
          <p:cNvCxnSpPr>
            <a:cxnSpLocks/>
          </p:cNvCxnSpPr>
          <p:nvPr/>
        </p:nvCxnSpPr>
        <p:spPr>
          <a:xfrm>
            <a:off x="7531890" y="4682932"/>
            <a:ext cx="1030050" cy="728895"/>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2A5CAC-34A9-242B-7B43-E98FB5C005CD}"/>
              </a:ext>
            </a:extLst>
          </p:cNvPr>
          <p:cNvCxnSpPr>
            <a:cxnSpLocks/>
          </p:cNvCxnSpPr>
          <p:nvPr/>
        </p:nvCxnSpPr>
        <p:spPr>
          <a:xfrm flipH="1">
            <a:off x="9749399" y="2904573"/>
            <a:ext cx="299380" cy="830389"/>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2" name="Straight Arrow Connector 2051">
            <a:extLst>
              <a:ext uri="{FF2B5EF4-FFF2-40B4-BE49-F238E27FC236}">
                <a16:creationId xmlns:a16="http://schemas.microsoft.com/office/drawing/2014/main" id="{72410597-A0CD-69E1-2B79-3AA7B3C450E3}"/>
              </a:ext>
            </a:extLst>
          </p:cNvPr>
          <p:cNvCxnSpPr>
            <a:cxnSpLocks/>
          </p:cNvCxnSpPr>
          <p:nvPr/>
        </p:nvCxnSpPr>
        <p:spPr>
          <a:xfrm flipH="1">
            <a:off x="9825956" y="351994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4" name="Straight Arrow Connector 2053">
            <a:extLst>
              <a:ext uri="{FF2B5EF4-FFF2-40B4-BE49-F238E27FC236}">
                <a16:creationId xmlns:a16="http://schemas.microsoft.com/office/drawing/2014/main" id="{36D0E8B3-63A4-0418-17B0-B0D4BC2FC1DC}"/>
              </a:ext>
            </a:extLst>
          </p:cNvPr>
          <p:cNvCxnSpPr>
            <a:cxnSpLocks/>
          </p:cNvCxnSpPr>
          <p:nvPr/>
        </p:nvCxnSpPr>
        <p:spPr>
          <a:xfrm flipH="1">
            <a:off x="10279944" y="407927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041C3C2C-6FEF-ED15-EAF1-214616571794}"/>
              </a:ext>
            </a:extLst>
          </p:cNvPr>
          <p:cNvCxnSpPr/>
          <p:nvPr/>
        </p:nvCxnSpPr>
        <p:spPr>
          <a:xfrm>
            <a:off x="6692900" y="1638964"/>
            <a:ext cx="0" cy="475972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Hộp Văn bản 1087">
            <a:extLst>
              <a:ext uri="{FF2B5EF4-FFF2-40B4-BE49-F238E27FC236}">
                <a16:creationId xmlns:a16="http://schemas.microsoft.com/office/drawing/2014/main" id="{E2AD44A2-B5F5-7220-37C2-F01097666982}"/>
              </a:ext>
            </a:extLst>
          </p:cNvPr>
          <p:cNvSpPr txBox="1"/>
          <p:nvPr/>
        </p:nvSpPr>
        <p:spPr>
          <a:xfrm>
            <a:off x="850624" y="1731001"/>
            <a:ext cx="5123518" cy="461665"/>
          </a:xfrm>
          <a:prstGeom prst="rect">
            <a:avLst/>
          </a:prstGeom>
          <a:noFill/>
        </p:spPr>
        <p:txBody>
          <a:bodyPr wrap="none" rtlCol="0">
            <a:spAutoFit/>
          </a:bodyPr>
          <a:lstStyle/>
          <a:p>
            <a:r>
              <a:rPr lang="vi-VN" sz="2400" dirty="0">
                <a:latin typeface="#9Slide03 Comfortaa" panose="00000500000000000000" pitchFamily="2" charset="0"/>
              </a:rPr>
              <a:t>Quan sát hình chóp và gọi tên:</a:t>
            </a:r>
          </a:p>
        </p:txBody>
      </p:sp>
      <p:sp>
        <p:nvSpPr>
          <p:cNvPr id="5" name="Hộp Văn bản 1088">
            <a:extLst>
              <a:ext uri="{FF2B5EF4-FFF2-40B4-BE49-F238E27FC236}">
                <a16:creationId xmlns:a16="http://schemas.microsoft.com/office/drawing/2014/main" id="{708BA568-316D-BDEE-B0F8-B981EE54B170}"/>
              </a:ext>
            </a:extLst>
          </p:cNvPr>
          <p:cNvSpPr txBox="1"/>
          <p:nvPr/>
        </p:nvSpPr>
        <p:spPr>
          <a:xfrm>
            <a:off x="898271" y="2474154"/>
            <a:ext cx="926857" cy="461665"/>
          </a:xfrm>
          <a:prstGeom prst="rect">
            <a:avLst/>
          </a:prstGeom>
          <a:noFill/>
        </p:spPr>
        <p:txBody>
          <a:bodyPr wrap="none" rtlCol="0">
            <a:spAutoFit/>
          </a:bodyPr>
          <a:lstStyle/>
          <a:p>
            <a:r>
              <a:rPr lang="vi-VN" sz="2400" dirty="0" err="1">
                <a:latin typeface="#9Slide03 Comfortaa" panose="00000500000000000000" pitchFamily="2" charset="0"/>
              </a:rPr>
              <a:t>Đỉnh</a:t>
            </a:r>
            <a:endParaRPr lang="vi-VN" sz="2400" dirty="0">
              <a:latin typeface="#9Slide03 Comfortaa" panose="00000500000000000000" pitchFamily="2" charset="0"/>
            </a:endParaRPr>
          </a:p>
        </p:txBody>
      </p:sp>
      <p:sp>
        <p:nvSpPr>
          <p:cNvPr id="42" name="Hộp Văn bản 1090">
            <a:extLst>
              <a:ext uri="{FF2B5EF4-FFF2-40B4-BE49-F238E27FC236}">
                <a16:creationId xmlns:a16="http://schemas.microsoft.com/office/drawing/2014/main" id="{996DC1C9-5ED8-2318-B28A-D45C0FD23781}"/>
              </a:ext>
            </a:extLst>
          </p:cNvPr>
          <p:cNvSpPr txBox="1"/>
          <p:nvPr/>
        </p:nvSpPr>
        <p:spPr>
          <a:xfrm>
            <a:off x="869696" y="5946522"/>
            <a:ext cx="1944763" cy="461665"/>
          </a:xfrm>
          <a:prstGeom prst="rect">
            <a:avLst/>
          </a:prstGeom>
          <a:noFill/>
        </p:spPr>
        <p:txBody>
          <a:bodyPr wrap="none" rtlCol="0">
            <a:spAutoFit/>
          </a:bodyPr>
          <a:lstStyle/>
          <a:p>
            <a:r>
              <a:rPr lang="vi-VN" sz="2400" dirty="0" err="1">
                <a:latin typeface="#9Slide03 Comfortaa" panose="00000500000000000000" pitchFamily="2" charset="0"/>
              </a:rPr>
              <a:t>Đường</a:t>
            </a:r>
            <a:r>
              <a:rPr lang="vi-VN" sz="2400" dirty="0">
                <a:latin typeface="#9Slide03 Comfortaa" panose="00000500000000000000" pitchFamily="2" charset="0"/>
              </a:rPr>
              <a:t> cao</a:t>
            </a:r>
          </a:p>
        </p:txBody>
      </p:sp>
      <p:sp>
        <p:nvSpPr>
          <p:cNvPr id="43" name="Hộp Văn bản 1091">
            <a:extLst>
              <a:ext uri="{FF2B5EF4-FFF2-40B4-BE49-F238E27FC236}">
                <a16:creationId xmlns:a16="http://schemas.microsoft.com/office/drawing/2014/main" id="{54780FFA-5B9E-D77A-C5F5-55CFCFBAF037}"/>
              </a:ext>
            </a:extLst>
          </p:cNvPr>
          <p:cNvSpPr txBox="1"/>
          <p:nvPr/>
        </p:nvSpPr>
        <p:spPr>
          <a:xfrm>
            <a:off x="869696" y="5252050"/>
            <a:ext cx="2085827" cy="461665"/>
          </a:xfrm>
          <a:prstGeom prst="rect">
            <a:avLst/>
          </a:prstGeom>
          <a:noFill/>
        </p:spPr>
        <p:txBody>
          <a:bodyPr wrap="none" rtlCol="0">
            <a:spAutoFit/>
          </a:bodyPr>
          <a:lstStyle/>
          <a:p>
            <a:r>
              <a:rPr lang="vi-VN" sz="2400" dirty="0">
                <a:latin typeface="#9Slide03 Comfortaa" panose="00000500000000000000" pitchFamily="2" charset="0"/>
              </a:rPr>
              <a:t>Trung </a:t>
            </a:r>
            <a:r>
              <a:rPr lang="vi-VN" sz="2400" dirty="0" err="1">
                <a:latin typeface="#9Slide03 Comfortaa" panose="00000500000000000000" pitchFamily="2" charset="0"/>
              </a:rPr>
              <a:t>đoạn</a:t>
            </a:r>
            <a:endParaRPr lang="vi-VN" sz="2400" dirty="0">
              <a:latin typeface="#9Slide03 Comfortaa" panose="00000500000000000000" pitchFamily="2" charset="0"/>
            </a:endParaRPr>
          </a:p>
        </p:txBody>
      </p:sp>
      <p:sp>
        <p:nvSpPr>
          <p:cNvPr id="44" name="Hộp Văn bản 1092">
            <a:extLst>
              <a:ext uri="{FF2B5EF4-FFF2-40B4-BE49-F238E27FC236}">
                <a16:creationId xmlns:a16="http://schemas.microsoft.com/office/drawing/2014/main" id="{3D1123E0-F606-777F-B28A-FE66240D8137}"/>
              </a:ext>
            </a:extLst>
          </p:cNvPr>
          <p:cNvSpPr txBox="1"/>
          <p:nvPr/>
        </p:nvSpPr>
        <p:spPr>
          <a:xfrm>
            <a:off x="869696" y="3863102"/>
            <a:ext cx="152317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bên</a:t>
            </a:r>
          </a:p>
        </p:txBody>
      </p:sp>
      <p:sp>
        <p:nvSpPr>
          <p:cNvPr id="45" name="Hộp Văn bản 1093">
            <a:extLst>
              <a:ext uri="{FF2B5EF4-FFF2-40B4-BE49-F238E27FC236}">
                <a16:creationId xmlns:a16="http://schemas.microsoft.com/office/drawing/2014/main" id="{449C0F23-DCDB-12F2-0A6A-B2DA2E4E22CB}"/>
              </a:ext>
            </a:extLst>
          </p:cNvPr>
          <p:cNvSpPr txBox="1"/>
          <p:nvPr/>
        </p:nvSpPr>
        <p:spPr>
          <a:xfrm>
            <a:off x="869696" y="4557576"/>
            <a:ext cx="150233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a:t>
            </a:r>
            <a:r>
              <a:rPr lang="vi-VN" sz="2400" dirty="0" err="1">
                <a:latin typeface="#9Slide03 Comfortaa" panose="00000500000000000000" pitchFamily="2" charset="0"/>
              </a:rPr>
              <a:t>đáy</a:t>
            </a:r>
            <a:endParaRPr lang="vi-VN" sz="2400" dirty="0">
              <a:latin typeface="#9Slide03 Comfortaa" panose="00000500000000000000" pitchFamily="2" charset="0"/>
            </a:endParaRPr>
          </a:p>
        </p:txBody>
      </p:sp>
      <p:sp>
        <p:nvSpPr>
          <p:cNvPr id="47" name="Freeform 5">
            <a:extLst>
              <a:ext uri="{FF2B5EF4-FFF2-40B4-BE49-F238E27FC236}">
                <a16:creationId xmlns:a16="http://schemas.microsoft.com/office/drawing/2014/main" id="{7602C2E4-203A-47DF-D2AA-CB68FC855F06}"/>
              </a:ext>
            </a:extLst>
          </p:cNvPr>
          <p:cNvSpPr/>
          <p:nvPr/>
        </p:nvSpPr>
        <p:spPr>
          <a:xfrm>
            <a:off x="347022" y="1841546"/>
            <a:ext cx="376006" cy="258419"/>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CA71A00A-BA9E-7A4D-BF68-A8CB446BD1E5}"/>
              </a:ext>
            </a:extLst>
          </p:cNvPr>
          <p:cNvSpPr txBox="1"/>
          <p:nvPr/>
        </p:nvSpPr>
        <p:spPr>
          <a:xfrm rot="827497">
            <a:off x="403310" y="1473991"/>
            <a:ext cx="387350" cy="523220"/>
          </a:xfrm>
          <a:prstGeom prst="rect">
            <a:avLst/>
          </a:prstGeom>
          <a:noFill/>
        </p:spPr>
        <p:txBody>
          <a:bodyPr wrap="square">
            <a:spAutoFit/>
          </a:bodyPr>
          <a:lstStyle/>
          <a:p>
            <a:r>
              <a:rPr lang="en-US" sz="2800" dirty="0">
                <a:solidFill>
                  <a:srgbClr val="C00000"/>
                </a:solidFill>
                <a:latin typeface="#9Slide03 Cabin" panose="00000500000000000000" pitchFamily="2" charset="0"/>
              </a:rPr>
              <a:t>?</a:t>
            </a:r>
            <a:endParaRPr lang="en-US" sz="2800" dirty="0">
              <a:solidFill>
                <a:srgbClr val="C00000"/>
              </a:solidFill>
            </a:endParaRPr>
          </a:p>
        </p:txBody>
      </p:sp>
      <p:sp>
        <p:nvSpPr>
          <p:cNvPr id="55" name="TextBox 54">
            <a:extLst>
              <a:ext uri="{FF2B5EF4-FFF2-40B4-BE49-F238E27FC236}">
                <a16:creationId xmlns:a16="http://schemas.microsoft.com/office/drawing/2014/main" id="{8F296515-473C-C2F3-9554-6544B1BB6421}"/>
              </a:ext>
            </a:extLst>
          </p:cNvPr>
          <p:cNvSpPr txBox="1"/>
          <p:nvPr/>
        </p:nvSpPr>
        <p:spPr>
          <a:xfrm>
            <a:off x="532613" y="1961895"/>
            <a:ext cx="323272" cy="338554"/>
          </a:xfrm>
          <a:prstGeom prst="rect">
            <a:avLst/>
          </a:prstGeom>
          <a:noFill/>
        </p:spPr>
        <p:txBody>
          <a:bodyPr wrap="square">
            <a:spAutoFit/>
          </a:bodyPr>
          <a:lstStyle/>
          <a:p>
            <a:r>
              <a:rPr lang="en-US" sz="1600" dirty="0">
                <a:solidFill>
                  <a:srgbClr val="C00000"/>
                </a:solidFill>
                <a:latin typeface="#9Slide03 Cabin" panose="00000500000000000000" pitchFamily="2" charset="0"/>
              </a:rPr>
              <a:t>1. </a:t>
            </a:r>
            <a:endParaRPr lang="en-US" sz="1600" dirty="0">
              <a:solidFill>
                <a:srgbClr val="C00000"/>
              </a:solidFill>
            </a:endParaRPr>
          </a:p>
        </p:txBody>
      </p:sp>
      <p:sp>
        <p:nvSpPr>
          <p:cNvPr id="41" name="Hộp Văn bản 1089">
            <a:extLst>
              <a:ext uri="{FF2B5EF4-FFF2-40B4-BE49-F238E27FC236}">
                <a16:creationId xmlns:a16="http://schemas.microsoft.com/office/drawing/2014/main" id="{7EE5927E-CFDB-B15D-D51F-A8C413BEEC9F}"/>
              </a:ext>
            </a:extLst>
          </p:cNvPr>
          <p:cNvSpPr txBox="1"/>
          <p:nvPr/>
        </p:nvSpPr>
        <p:spPr>
          <a:xfrm>
            <a:off x="869696" y="3187678"/>
            <a:ext cx="1752403" cy="461665"/>
          </a:xfrm>
          <a:prstGeom prst="rect">
            <a:avLst/>
          </a:prstGeom>
          <a:noFill/>
        </p:spPr>
        <p:txBody>
          <a:bodyPr wrap="none" rtlCol="0">
            <a:spAutoFit/>
          </a:bodyPr>
          <a:lstStyle/>
          <a:p>
            <a:r>
              <a:rPr lang="vi-VN" sz="2400" dirty="0" err="1">
                <a:latin typeface="#9Slide03 Comfortaa" panose="00000500000000000000" pitchFamily="2" charset="0"/>
              </a:rPr>
              <a:t>Cạnh</a:t>
            </a:r>
            <a:r>
              <a:rPr lang="vi-VN" sz="2400" dirty="0">
                <a:latin typeface="#9Slide03 Comfortaa" panose="00000500000000000000" pitchFamily="2" charset="0"/>
              </a:rPr>
              <a:t> bên</a:t>
            </a:r>
          </a:p>
        </p:txBody>
      </p:sp>
      <p:cxnSp>
        <p:nvCxnSpPr>
          <p:cNvPr id="2053" name="Straight Connector 2052">
            <a:extLst>
              <a:ext uri="{FF2B5EF4-FFF2-40B4-BE49-F238E27FC236}">
                <a16:creationId xmlns:a16="http://schemas.microsoft.com/office/drawing/2014/main" id="{517B4BEB-9597-D940-ED54-60615FA93A74}"/>
              </a:ext>
            </a:extLst>
          </p:cNvPr>
          <p:cNvCxnSpPr>
            <a:cxnSpLocks/>
          </p:cNvCxnSpPr>
          <p:nvPr/>
        </p:nvCxnSpPr>
        <p:spPr>
          <a:xfrm>
            <a:off x="3048424" y="2402049"/>
            <a:ext cx="0" cy="41077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Hộp Văn bản 1088">
            <a:extLst>
              <a:ext uri="{FF2B5EF4-FFF2-40B4-BE49-F238E27FC236}">
                <a16:creationId xmlns:a16="http://schemas.microsoft.com/office/drawing/2014/main" id="{486E15B1-3CD2-8197-2A79-25C593848DB4}"/>
              </a:ext>
            </a:extLst>
          </p:cNvPr>
          <p:cNvSpPr txBox="1"/>
          <p:nvPr/>
        </p:nvSpPr>
        <p:spPr>
          <a:xfrm>
            <a:off x="3154176" y="2474154"/>
            <a:ext cx="388248"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a:t>
            </a:r>
            <a:endParaRPr lang="vi-VN" sz="2400" dirty="0">
              <a:solidFill>
                <a:srgbClr val="0070C0"/>
              </a:solidFill>
              <a:latin typeface="#9Slide03 Comfortaa" panose="00000500000000000000" pitchFamily="2" charset="0"/>
            </a:endParaRPr>
          </a:p>
        </p:txBody>
      </p:sp>
      <p:sp>
        <p:nvSpPr>
          <p:cNvPr id="2059" name="Hộp Văn bản 1088">
            <a:extLst>
              <a:ext uri="{FF2B5EF4-FFF2-40B4-BE49-F238E27FC236}">
                <a16:creationId xmlns:a16="http://schemas.microsoft.com/office/drawing/2014/main" id="{D6D7B7F1-B2E7-4087-9E42-F3D27860224B}"/>
              </a:ext>
            </a:extLst>
          </p:cNvPr>
          <p:cNvSpPr txBox="1"/>
          <p:nvPr/>
        </p:nvSpPr>
        <p:spPr>
          <a:xfrm>
            <a:off x="3154176" y="3176678"/>
            <a:ext cx="2358338"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SD, SB, SC, SA</a:t>
            </a:r>
            <a:endParaRPr lang="vi-VN" sz="2400" dirty="0">
              <a:solidFill>
                <a:srgbClr val="0070C0"/>
              </a:solidFill>
              <a:latin typeface="#9Slide03 Comfortaa" panose="00000500000000000000" pitchFamily="2" charset="0"/>
            </a:endParaRPr>
          </a:p>
        </p:txBody>
      </p:sp>
      <p:sp>
        <p:nvSpPr>
          <p:cNvPr id="2060" name="Hộp Văn bản 1088">
            <a:extLst>
              <a:ext uri="{FF2B5EF4-FFF2-40B4-BE49-F238E27FC236}">
                <a16:creationId xmlns:a16="http://schemas.microsoft.com/office/drawing/2014/main" id="{BE55B51A-3B5E-51F1-BC92-E5F1F1FB2657}"/>
              </a:ext>
            </a:extLst>
          </p:cNvPr>
          <p:cNvSpPr txBox="1"/>
          <p:nvPr/>
        </p:nvSpPr>
        <p:spPr>
          <a:xfrm>
            <a:off x="3154176" y="3879202"/>
            <a:ext cx="3283271"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SAB, SAD, SCD, SBC</a:t>
            </a:r>
            <a:endParaRPr lang="vi-VN" sz="2400" dirty="0">
              <a:solidFill>
                <a:srgbClr val="0070C0"/>
              </a:solidFill>
              <a:latin typeface="#9Slide03 Comfortaa" panose="00000500000000000000" pitchFamily="2" charset="0"/>
            </a:endParaRPr>
          </a:p>
        </p:txBody>
      </p:sp>
      <p:sp>
        <p:nvSpPr>
          <p:cNvPr id="2061" name="Hộp Văn bản 1088">
            <a:extLst>
              <a:ext uri="{FF2B5EF4-FFF2-40B4-BE49-F238E27FC236}">
                <a16:creationId xmlns:a16="http://schemas.microsoft.com/office/drawing/2014/main" id="{179D77A0-8BC3-9AF5-8D81-07E427742A56}"/>
              </a:ext>
            </a:extLst>
          </p:cNvPr>
          <p:cNvSpPr txBox="1"/>
          <p:nvPr/>
        </p:nvSpPr>
        <p:spPr>
          <a:xfrm>
            <a:off x="3154176" y="4581726"/>
            <a:ext cx="1088760" cy="461665"/>
          </a:xfrm>
          <a:prstGeom prst="rect">
            <a:avLst/>
          </a:prstGeom>
          <a:noFill/>
        </p:spPr>
        <p:txBody>
          <a:bodyPr wrap="none" rtlCol="0">
            <a:spAutoFit/>
          </a:bodyPr>
          <a:lstStyle/>
          <a:p>
            <a:r>
              <a:rPr lang="en-US" sz="2400" dirty="0" err="1">
                <a:solidFill>
                  <a:srgbClr val="0070C0"/>
                </a:solidFill>
                <a:latin typeface="#9Slide03 Comfortaa" panose="00000500000000000000" pitchFamily="2" charset="0"/>
              </a:rPr>
              <a:t>ABCD</a:t>
            </a:r>
            <a:endParaRPr lang="vi-VN" sz="2400" dirty="0">
              <a:solidFill>
                <a:srgbClr val="0070C0"/>
              </a:solidFill>
              <a:latin typeface="#9Slide03 Comfortaa" panose="00000500000000000000" pitchFamily="2" charset="0"/>
            </a:endParaRPr>
          </a:p>
        </p:txBody>
      </p:sp>
      <p:sp>
        <p:nvSpPr>
          <p:cNvPr id="2063" name="Hộp Văn bản 1088">
            <a:extLst>
              <a:ext uri="{FF2B5EF4-FFF2-40B4-BE49-F238E27FC236}">
                <a16:creationId xmlns:a16="http://schemas.microsoft.com/office/drawing/2014/main" id="{76C287C1-75DB-C7A1-7400-909A3FF6930C}"/>
              </a:ext>
            </a:extLst>
          </p:cNvPr>
          <p:cNvSpPr txBox="1"/>
          <p:nvPr/>
        </p:nvSpPr>
        <p:spPr>
          <a:xfrm>
            <a:off x="3154176" y="5284250"/>
            <a:ext cx="1023037" cy="461665"/>
          </a:xfrm>
          <a:prstGeom prst="rect">
            <a:avLst/>
          </a:prstGeom>
          <a:noFill/>
        </p:spPr>
        <p:txBody>
          <a:bodyPr wrap="none" rtlCol="0">
            <a:spAutoFit/>
          </a:bodyPr>
          <a:lstStyle/>
          <a:p>
            <a:r>
              <a:rPr lang="en-US" sz="2400" dirty="0">
                <a:latin typeface="#9Slide03 Comfortaa" panose="00000500000000000000" pitchFamily="2" charset="0"/>
              </a:rPr>
              <a:t>SH, …</a:t>
            </a:r>
            <a:endParaRPr lang="vi-VN" sz="2400" dirty="0">
              <a:latin typeface="#9Slide03 Comfortaa" panose="00000500000000000000" pitchFamily="2" charset="0"/>
            </a:endParaRPr>
          </a:p>
        </p:txBody>
      </p:sp>
      <p:sp>
        <p:nvSpPr>
          <p:cNvPr id="9" name="Rectangle: Rounded Corners 8">
            <a:extLst>
              <a:ext uri="{FF2B5EF4-FFF2-40B4-BE49-F238E27FC236}">
                <a16:creationId xmlns:a16="http://schemas.microsoft.com/office/drawing/2014/main" id="{1CEEE089-E07F-DD88-670B-510333D9E85A}"/>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10">
            <a:extLst>
              <a:ext uri="{FF2B5EF4-FFF2-40B4-BE49-F238E27FC236}">
                <a16:creationId xmlns:a16="http://schemas.microsoft.com/office/drawing/2014/main" id="{8EEA56E0-B7D5-987F-A0F5-793BBF6F4CEA}"/>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46" name="Hộp Văn bản 2">
            <a:extLst>
              <a:ext uri="{FF2B5EF4-FFF2-40B4-BE49-F238E27FC236}">
                <a16:creationId xmlns:a16="http://schemas.microsoft.com/office/drawing/2014/main" id="{3382D736-DA17-94CF-E69B-D9A5F729E8CE}"/>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Tree>
    <p:custDataLst>
      <p:tags r:id="rId1"/>
    </p:custDataLst>
    <p:extLst>
      <p:ext uri="{BB962C8B-B14F-4D97-AF65-F5344CB8AC3E}">
        <p14:creationId xmlns:p14="http://schemas.microsoft.com/office/powerpoint/2010/main" val="2800876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wipe(left)">
                                      <p:cBhvr>
                                        <p:cTn id="7"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8884978-73BF-4356-5F1C-0B816A44FAFA}"/>
              </a:ext>
            </a:extLst>
          </p:cNvPr>
          <p:cNvSpPr/>
          <p:nvPr/>
        </p:nvSpPr>
        <p:spPr>
          <a:xfrm>
            <a:off x="771242" y="5866505"/>
            <a:ext cx="5814388" cy="629668"/>
          </a:xfrm>
          <a:prstGeom prst="rect">
            <a:avLst/>
          </a:prstGeom>
          <a:solidFill>
            <a:srgbClr val="0070C0">
              <a:alpha val="15000"/>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Hình tự do: Hình 1072">
            <a:extLst>
              <a:ext uri="{FF2B5EF4-FFF2-40B4-BE49-F238E27FC236}">
                <a16:creationId xmlns:a16="http://schemas.microsoft.com/office/drawing/2014/main" id="{C6ED27F9-2C51-E8AE-A526-847F041ADFE9}"/>
              </a:ext>
            </a:extLst>
          </p:cNvPr>
          <p:cNvSpPr/>
          <p:nvPr/>
        </p:nvSpPr>
        <p:spPr>
          <a:xfrm>
            <a:off x="7910839" y="5011543"/>
            <a:ext cx="2774156" cy="747712"/>
          </a:xfrm>
          <a:custGeom>
            <a:avLst/>
            <a:gdLst>
              <a:gd name="connsiteX0" fmla="*/ 711200 w 2762250"/>
              <a:gd name="connsiteY0" fmla="*/ 0 h 742950"/>
              <a:gd name="connsiteX1" fmla="*/ 2762250 w 2762250"/>
              <a:gd name="connsiteY1" fmla="*/ 12700 h 742950"/>
              <a:gd name="connsiteX2" fmla="*/ 2006600 w 2762250"/>
              <a:gd name="connsiteY2" fmla="*/ 742950 h 742950"/>
              <a:gd name="connsiteX3" fmla="*/ 0 w 2762250"/>
              <a:gd name="connsiteY3" fmla="*/ 736600 h 742950"/>
              <a:gd name="connsiteX4" fmla="*/ 711200 w 2762250"/>
              <a:gd name="connsiteY4" fmla="*/ 0 h 742950"/>
              <a:gd name="connsiteX0" fmla="*/ 711200 w 2762250"/>
              <a:gd name="connsiteY0" fmla="*/ 0 h 747712"/>
              <a:gd name="connsiteX1" fmla="*/ 2762250 w 2762250"/>
              <a:gd name="connsiteY1" fmla="*/ 12700 h 747712"/>
              <a:gd name="connsiteX2" fmla="*/ 2020887 w 2762250"/>
              <a:gd name="connsiteY2" fmla="*/ 747712 h 747712"/>
              <a:gd name="connsiteX3" fmla="*/ 0 w 2762250"/>
              <a:gd name="connsiteY3" fmla="*/ 736600 h 747712"/>
              <a:gd name="connsiteX4" fmla="*/ 711200 w 2762250"/>
              <a:gd name="connsiteY4" fmla="*/ 0 h 747712"/>
              <a:gd name="connsiteX0" fmla="*/ 711200 w 2762250"/>
              <a:gd name="connsiteY0" fmla="*/ 0 h 747712"/>
              <a:gd name="connsiteX1" fmla="*/ 2762250 w 2762250"/>
              <a:gd name="connsiteY1" fmla="*/ 7938 h 747712"/>
              <a:gd name="connsiteX2" fmla="*/ 2020887 w 2762250"/>
              <a:gd name="connsiteY2" fmla="*/ 747712 h 747712"/>
              <a:gd name="connsiteX3" fmla="*/ 0 w 2762250"/>
              <a:gd name="connsiteY3" fmla="*/ 736600 h 747712"/>
              <a:gd name="connsiteX4" fmla="*/ 711200 w 2762250"/>
              <a:gd name="connsiteY4" fmla="*/ 0 h 747712"/>
              <a:gd name="connsiteX0" fmla="*/ 723106 w 2774156"/>
              <a:gd name="connsiteY0" fmla="*/ 0 h 747712"/>
              <a:gd name="connsiteX1" fmla="*/ 2774156 w 2774156"/>
              <a:gd name="connsiteY1" fmla="*/ 7938 h 747712"/>
              <a:gd name="connsiteX2" fmla="*/ 2032793 w 2774156"/>
              <a:gd name="connsiteY2" fmla="*/ 747712 h 747712"/>
              <a:gd name="connsiteX3" fmla="*/ 0 w 2774156"/>
              <a:gd name="connsiteY3" fmla="*/ 741362 h 747712"/>
              <a:gd name="connsiteX4" fmla="*/ 723106 w 2774156"/>
              <a:gd name="connsiteY4" fmla="*/ 0 h 74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156" h="747712">
                <a:moveTo>
                  <a:pt x="723106" y="0"/>
                </a:moveTo>
                <a:lnTo>
                  <a:pt x="2774156" y="7938"/>
                </a:lnTo>
                <a:lnTo>
                  <a:pt x="2032793" y="747712"/>
                </a:lnTo>
                <a:lnTo>
                  <a:pt x="0" y="741362"/>
                </a:lnTo>
                <a:lnTo>
                  <a:pt x="723106" y="0"/>
                </a:lnTo>
                <a:close/>
              </a:path>
            </a:pathLst>
          </a:cu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sp>
        <p:nvSpPr>
          <p:cNvPr id="8" name="Hình tự do: Hình 1056">
            <a:extLst>
              <a:ext uri="{FF2B5EF4-FFF2-40B4-BE49-F238E27FC236}">
                <a16:creationId xmlns:a16="http://schemas.microsoft.com/office/drawing/2014/main" id="{B0D4651A-092F-3750-4542-99A1FD0D0D06}"/>
              </a:ext>
            </a:extLst>
          </p:cNvPr>
          <p:cNvSpPr/>
          <p:nvPr/>
        </p:nvSpPr>
        <p:spPr>
          <a:xfrm>
            <a:off x="9296885" y="3117973"/>
            <a:ext cx="1379220" cy="2637155"/>
          </a:xfrm>
          <a:custGeom>
            <a:avLst/>
            <a:gdLst>
              <a:gd name="connsiteX0" fmla="*/ 0 w 1379220"/>
              <a:gd name="connsiteY0" fmla="*/ 0 h 2621280"/>
              <a:gd name="connsiteX1" fmla="*/ 655320 w 1379220"/>
              <a:gd name="connsiteY1" fmla="*/ 2621280 h 2621280"/>
              <a:gd name="connsiteX2" fmla="*/ 1379220 w 1379220"/>
              <a:gd name="connsiteY2" fmla="*/ 1897380 h 2621280"/>
              <a:gd name="connsiteX3" fmla="*/ 0 w 1379220"/>
              <a:gd name="connsiteY3" fmla="*/ 0 h 2621280"/>
              <a:gd name="connsiteX0" fmla="*/ 0 w 1379220"/>
              <a:gd name="connsiteY0" fmla="*/ 0 h 2637155"/>
              <a:gd name="connsiteX1" fmla="*/ 655320 w 1379220"/>
              <a:gd name="connsiteY1" fmla="*/ 2637155 h 2637155"/>
              <a:gd name="connsiteX2" fmla="*/ 1379220 w 1379220"/>
              <a:gd name="connsiteY2" fmla="*/ 1897380 h 2637155"/>
              <a:gd name="connsiteX3" fmla="*/ 0 w 1379220"/>
              <a:gd name="connsiteY3" fmla="*/ 0 h 2637155"/>
            </a:gdLst>
            <a:ahLst/>
            <a:cxnLst>
              <a:cxn ang="0">
                <a:pos x="connsiteX0" y="connsiteY0"/>
              </a:cxn>
              <a:cxn ang="0">
                <a:pos x="connsiteX1" y="connsiteY1"/>
              </a:cxn>
              <a:cxn ang="0">
                <a:pos x="connsiteX2" y="connsiteY2"/>
              </a:cxn>
              <a:cxn ang="0">
                <a:pos x="connsiteX3" y="connsiteY3"/>
              </a:cxn>
            </a:cxnLst>
            <a:rect l="l" t="t" r="r" b="b"/>
            <a:pathLst>
              <a:path w="1379220" h="2637155">
                <a:moveTo>
                  <a:pt x="0" y="0"/>
                </a:moveTo>
                <a:lnTo>
                  <a:pt x="655320" y="2637155"/>
                </a:lnTo>
                <a:lnTo>
                  <a:pt x="1379220" y="1897380"/>
                </a:lnTo>
                <a:lnTo>
                  <a:pt x="0" y="0"/>
                </a:lnTo>
                <a:close/>
              </a:path>
            </a:pathLst>
          </a:custGeom>
          <a:solidFill>
            <a:srgbClr val="F7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cxnSp>
        <p:nvCxnSpPr>
          <p:cNvPr id="11" name="Đường nối Thẳng 7">
            <a:extLst>
              <a:ext uri="{FF2B5EF4-FFF2-40B4-BE49-F238E27FC236}">
                <a16:creationId xmlns:a16="http://schemas.microsoft.com/office/drawing/2014/main" id="{4C5357E9-D802-9802-2A46-38767B3B4BE2}"/>
              </a:ext>
            </a:extLst>
          </p:cNvPr>
          <p:cNvCxnSpPr>
            <a:cxnSpLocks/>
          </p:cNvCxnSpPr>
          <p:nvPr/>
        </p:nvCxnSpPr>
        <p:spPr>
          <a:xfrm>
            <a:off x="8630770" y="5013387"/>
            <a:ext cx="2052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Đường nối Thẳng 8">
            <a:extLst>
              <a:ext uri="{FF2B5EF4-FFF2-40B4-BE49-F238E27FC236}">
                <a16:creationId xmlns:a16="http://schemas.microsoft.com/office/drawing/2014/main" id="{2957FF1F-E014-2007-A666-3A8716DAA91B}"/>
              </a:ext>
            </a:extLst>
          </p:cNvPr>
          <p:cNvCxnSpPr>
            <a:cxnSpLocks/>
          </p:cNvCxnSpPr>
          <p:nvPr/>
        </p:nvCxnSpPr>
        <p:spPr>
          <a:xfrm>
            <a:off x="7898298" y="5759732"/>
            <a:ext cx="20547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Đường nối Thẳng 9">
            <a:extLst>
              <a:ext uri="{FF2B5EF4-FFF2-40B4-BE49-F238E27FC236}">
                <a16:creationId xmlns:a16="http://schemas.microsoft.com/office/drawing/2014/main" id="{684F6BC6-5B7B-8AE4-96BB-7D60EE74DB40}"/>
              </a:ext>
            </a:extLst>
          </p:cNvPr>
          <p:cNvCxnSpPr>
            <a:cxnSpLocks/>
          </p:cNvCxnSpPr>
          <p:nvPr/>
        </p:nvCxnSpPr>
        <p:spPr>
          <a:xfrm flipV="1">
            <a:off x="7898615" y="5013387"/>
            <a:ext cx="735330"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Đường nối Thẳng 12">
            <a:extLst>
              <a:ext uri="{FF2B5EF4-FFF2-40B4-BE49-F238E27FC236}">
                <a16:creationId xmlns:a16="http://schemas.microsoft.com/office/drawing/2014/main" id="{F166E027-367C-987C-6F9E-3D36E31AF5E7}"/>
              </a:ext>
            </a:extLst>
          </p:cNvPr>
          <p:cNvCxnSpPr>
            <a:cxnSpLocks/>
          </p:cNvCxnSpPr>
          <p:nvPr/>
        </p:nvCxnSpPr>
        <p:spPr>
          <a:xfrm flipV="1">
            <a:off x="9948317" y="5012466"/>
            <a:ext cx="735330" cy="748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Đường nối Thẳng 13">
            <a:extLst>
              <a:ext uri="{FF2B5EF4-FFF2-40B4-BE49-F238E27FC236}">
                <a16:creationId xmlns:a16="http://schemas.microsoft.com/office/drawing/2014/main" id="{94A5EA93-4CFF-E803-ADF9-8C48A3162366}"/>
              </a:ext>
            </a:extLst>
          </p:cNvPr>
          <p:cNvCxnSpPr>
            <a:cxnSpLocks/>
          </p:cNvCxnSpPr>
          <p:nvPr/>
        </p:nvCxnSpPr>
        <p:spPr>
          <a:xfrm flipV="1">
            <a:off x="7893853" y="5014039"/>
            <a:ext cx="2789794" cy="746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Đường nối Thẳng 20">
            <a:extLst>
              <a:ext uri="{FF2B5EF4-FFF2-40B4-BE49-F238E27FC236}">
                <a16:creationId xmlns:a16="http://schemas.microsoft.com/office/drawing/2014/main" id="{0AB11991-FD4A-8A91-3DE3-A02EF1EA18DC}"/>
              </a:ext>
            </a:extLst>
          </p:cNvPr>
          <p:cNvCxnSpPr>
            <a:cxnSpLocks/>
          </p:cNvCxnSpPr>
          <p:nvPr/>
        </p:nvCxnSpPr>
        <p:spPr>
          <a:xfrm>
            <a:off x="8629976" y="5011543"/>
            <a:ext cx="1324452"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Đường nối Thẳng 23">
            <a:extLst>
              <a:ext uri="{FF2B5EF4-FFF2-40B4-BE49-F238E27FC236}">
                <a16:creationId xmlns:a16="http://schemas.microsoft.com/office/drawing/2014/main" id="{85049A45-DF13-7105-42EB-837A1300D41B}"/>
              </a:ext>
            </a:extLst>
          </p:cNvPr>
          <p:cNvCxnSpPr>
            <a:cxnSpLocks/>
          </p:cNvCxnSpPr>
          <p:nvPr/>
        </p:nvCxnSpPr>
        <p:spPr>
          <a:xfrm>
            <a:off x="9295376" y="3119243"/>
            <a:ext cx="0" cy="22645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Đường nối Thẳng 27">
            <a:extLst>
              <a:ext uri="{FF2B5EF4-FFF2-40B4-BE49-F238E27FC236}">
                <a16:creationId xmlns:a16="http://schemas.microsoft.com/office/drawing/2014/main" id="{71ED4562-1FDB-85CE-7BDD-54A007378528}"/>
              </a:ext>
            </a:extLst>
          </p:cNvPr>
          <p:cNvCxnSpPr>
            <a:cxnSpLocks/>
          </p:cNvCxnSpPr>
          <p:nvPr/>
        </p:nvCxnSpPr>
        <p:spPr>
          <a:xfrm flipH="1">
            <a:off x="7898615" y="3119243"/>
            <a:ext cx="1401524" cy="2640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028">
            <a:extLst>
              <a:ext uri="{FF2B5EF4-FFF2-40B4-BE49-F238E27FC236}">
                <a16:creationId xmlns:a16="http://schemas.microsoft.com/office/drawing/2014/main" id="{4EB835D2-F728-59D9-C8CC-5AB44A6AC3C0}"/>
              </a:ext>
            </a:extLst>
          </p:cNvPr>
          <p:cNvCxnSpPr>
            <a:cxnSpLocks/>
          </p:cNvCxnSpPr>
          <p:nvPr/>
        </p:nvCxnSpPr>
        <p:spPr>
          <a:xfrm flipH="1">
            <a:off x="8633945" y="3127815"/>
            <a:ext cx="667782" cy="18800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Đường nối Thẳng 1039">
            <a:extLst>
              <a:ext uri="{FF2B5EF4-FFF2-40B4-BE49-F238E27FC236}">
                <a16:creationId xmlns:a16="http://schemas.microsoft.com/office/drawing/2014/main" id="{4EBDA2CF-F6F5-9D4B-D5F6-A875DA4DF9B0}"/>
              </a:ext>
            </a:extLst>
          </p:cNvPr>
          <p:cNvCxnSpPr>
            <a:cxnSpLocks/>
          </p:cNvCxnSpPr>
          <p:nvPr/>
        </p:nvCxnSpPr>
        <p:spPr>
          <a:xfrm>
            <a:off x="9302401" y="3135118"/>
            <a:ext cx="645242" cy="26246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1041">
            <a:extLst>
              <a:ext uri="{FF2B5EF4-FFF2-40B4-BE49-F238E27FC236}">
                <a16:creationId xmlns:a16="http://schemas.microsoft.com/office/drawing/2014/main" id="{2AC08CEF-2234-AB85-D749-6B7CFEC6572D}"/>
              </a:ext>
            </a:extLst>
          </p:cNvPr>
          <p:cNvCxnSpPr>
            <a:cxnSpLocks/>
          </p:cNvCxnSpPr>
          <p:nvPr/>
        </p:nvCxnSpPr>
        <p:spPr>
          <a:xfrm>
            <a:off x="9295376" y="3123240"/>
            <a:ext cx="1389124" cy="18961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Đường nối Thẳng 1044">
            <a:extLst>
              <a:ext uri="{FF2B5EF4-FFF2-40B4-BE49-F238E27FC236}">
                <a16:creationId xmlns:a16="http://schemas.microsoft.com/office/drawing/2014/main" id="{98212C7A-BCB2-1B05-0F44-3341FE25E08C}"/>
              </a:ext>
            </a:extLst>
          </p:cNvPr>
          <p:cNvCxnSpPr>
            <a:cxnSpLocks/>
          </p:cNvCxnSpPr>
          <p:nvPr/>
        </p:nvCxnSpPr>
        <p:spPr>
          <a:xfrm>
            <a:off x="9295375" y="3133275"/>
            <a:ext cx="1045926" cy="22259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Đường nối Thẳng 1062">
            <a:extLst>
              <a:ext uri="{FF2B5EF4-FFF2-40B4-BE49-F238E27FC236}">
                <a16:creationId xmlns:a16="http://schemas.microsoft.com/office/drawing/2014/main" id="{FDB49D99-E747-A57D-8A2E-11D152AA0B6E}"/>
              </a:ext>
            </a:extLst>
          </p:cNvPr>
          <p:cNvCxnSpPr>
            <a:cxnSpLocks/>
          </p:cNvCxnSpPr>
          <p:nvPr/>
        </p:nvCxnSpPr>
        <p:spPr>
          <a:xfrm flipV="1">
            <a:off x="10191335" y="5237903"/>
            <a:ext cx="88609" cy="902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Đường nối Thẳng 1064">
            <a:extLst>
              <a:ext uri="{FF2B5EF4-FFF2-40B4-BE49-F238E27FC236}">
                <a16:creationId xmlns:a16="http://schemas.microsoft.com/office/drawing/2014/main" id="{E226BA65-8201-CEE4-DFAE-0494BBFAEA5E}"/>
              </a:ext>
            </a:extLst>
          </p:cNvPr>
          <p:cNvCxnSpPr>
            <a:cxnSpLocks/>
          </p:cNvCxnSpPr>
          <p:nvPr/>
        </p:nvCxnSpPr>
        <p:spPr>
          <a:xfrm>
            <a:off x="10191335" y="5326874"/>
            <a:ext cx="59177" cy="1259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Đường nối Thẳng 1067">
            <a:extLst>
              <a:ext uri="{FF2B5EF4-FFF2-40B4-BE49-F238E27FC236}">
                <a16:creationId xmlns:a16="http://schemas.microsoft.com/office/drawing/2014/main" id="{265CA048-DAD3-B148-1E06-17A36CDAC389}"/>
              </a:ext>
            </a:extLst>
          </p:cNvPr>
          <p:cNvCxnSpPr>
            <a:cxnSpLocks/>
          </p:cNvCxnSpPr>
          <p:nvPr/>
        </p:nvCxnSpPr>
        <p:spPr>
          <a:xfrm>
            <a:off x="9450135" y="5185525"/>
            <a:ext cx="0" cy="16271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Đường nối Thẳng 1069">
            <a:extLst>
              <a:ext uri="{FF2B5EF4-FFF2-40B4-BE49-F238E27FC236}">
                <a16:creationId xmlns:a16="http://schemas.microsoft.com/office/drawing/2014/main" id="{2D71BDDD-CCFD-D58E-76AF-BEA44C9F687B}"/>
              </a:ext>
            </a:extLst>
          </p:cNvPr>
          <p:cNvCxnSpPr>
            <a:cxnSpLocks/>
          </p:cNvCxnSpPr>
          <p:nvPr/>
        </p:nvCxnSpPr>
        <p:spPr>
          <a:xfrm flipH="1">
            <a:off x="9286785" y="5175067"/>
            <a:ext cx="161231" cy="395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Hộp Văn bản 1073">
            <a:extLst>
              <a:ext uri="{FF2B5EF4-FFF2-40B4-BE49-F238E27FC236}">
                <a16:creationId xmlns:a16="http://schemas.microsoft.com/office/drawing/2014/main" id="{2FADFED9-14DD-7C25-ABA4-50715BA66A86}"/>
              </a:ext>
            </a:extLst>
          </p:cNvPr>
          <p:cNvSpPr txBox="1"/>
          <p:nvPr/>
        </p:nvSpPr>
        <p:spPr>
          <a:xfrm>
            <a:off x="9123621" y="2769420"/>
            <a:ext cx="354584" cy="400110"/>
          </a:xfrm>
          <a:prstGeom prst="rect">
            <a:avLst/>
          </a:prstGeom>
          <a:noFill/>
        </p:spPr>
        <p:txBody>
          <a:bodyPr wrap="none" rtlCol="0">
            <a:spAutoFit/>
          </a:bodyPr>
          <a:lstStyle/>
          <a:p>
            <a:r>
              <a:rPr lang="vi-VN" sz="2000" dirty="0">
                <a:latin typeface="#9Slide03 Comfortaa" panose="00000500000000000000" pitchFamily="2" charset="0"/>
              </a:rPr>
              <a:t>S</a:t>
            </a:r>
          </a:p>
        </p:txBody>
      </p:sp>
      <p:sp>
        <p:nvSpPr>
          <p:cNvPr id="29" name="Hộp Văn bản 1074">
            <a:extLst>
              <a:ext uri="{FF2B5EF4-FFF2-40B4-BE49-F238E27FC236}">
                <a16:creationId xmlns:a16="http://schemas.microsoft.com/office/drawing/2014/main" id="{BBBF2CB7-C60C-52C7-A323-23C4D3BB92D1}"/>
              </a:ext>
            </a:extLst>
          </p:cNvPr>
          <p:cNvSpPr txBox="1"/>
          <p:nvPr/>
        </p:nvSpPr>
        <p:spPr>
          <a:xfrm>
            <a:off x="8305206" y="4716993"/>
            <a:ext cx="364202" cy="400110"/>
          </a:xfrm>
          <a:prstGeom prst="rect">
            <a:avLst/>
          </a:prstGeom>
          <a:noFill/>
        </p:spPr>
        <p:txBody>
          <a:bodyPr wrap="none" rtlCol="0">
            <a:spAutoFit/>
          </a:bodyPr>
          <a:lstStyle/>
          <a:p>
            <a:r>
              <a:rPr lang="vi-VN" sz="2000" dirty="0">
                <a:latin typeface="#9Slide03 Comfortaa" panose="00000500000000000000" pitchFamily="2" charset="0"/>
              </a:rPr>
              <a:t>A</a:t>
            </a:r>
          </a:p>
        </p:txBody>
      </p:sp>
      <p:sp>
        <p:nvSpPr>
          <p:cNvPr id="30" name="Hộp Văn bản 1075">
            <a:extLst>
              <a:ext uri="{FF2B5EF4-FFF2-40B4-BE49-F238E27FC236}">
                <a16:creationId xmlns:a16="http://schemas.microsoft.com/office/drawing/2014/main" id="{EEA02137-6905-607B-A2E9-0188D6A89C70}"/>
              </a:ext>
            </a:extLst>
          </p:cNvPr>
          <p:cNvSpPr txBox="1"/>
          <p:nvPr/>
        </p:nvSpPr>
        <p:spPr>
          <a:xfrm>
            <a:off x="10660616" y="4720311"/>
            <a:ext cx="381836" cy="400110"/>
          </a:xfrm>
          <a:prstGeom prst="rect">
            <a:avLst/>
          </a:prstGeom>
          <a:noFill/>
        </p:spPr>
        <p:txBody>
          <a:bodyPr wrap="none" rtlCol="0">
            <a:spAutoFit/>
          </a:bodyPr>
          <a:lstStyle/>
          <a:p>
            <a:r>
              <a:rPr lang="vi-VN" sz="2000" dirty="0">
                <a:latin typeface="#9Slide03 Comfortaa" panose="00000500000000000000" pitchFamily="2" charset="0"/>
              </a:rPr>
              <a:t>D</a:t>
            </a:r>
          </a:p>
        </p:txBody>
      </p:sp>
      <p:sp>
        <p:nvSpPr>
          <p:cNvPr id="31" name="Hộp Văn bản 1076">
            <a:extLst>
              <a:ext uri="{FF2B5EF4-FFF2-40B4-BE49-F238E27FC236}">
                <a16:creationId xmlns:a16="http://schemas.microsoft.com/office/drawing/2014/main" id="{F56E2B7C-1E7D-2658-324B-25C038190A91}"/>
              </a:ext>
            </a:extLst>
          </p:cNvPr>
          <p:cNvSpPr txBox="1"/>
          <p:nvPr/>
        </p:nvSpPr>
        <p:spPr>
          <a:xfrm>
            <a:off x="9839087" y="5731364"/>
            <a:ext cx="381836" cy="400110"/>
          </a:xfrm>
          <a:prstGeom prst="rect">
            <a:avLst/>
          </a:prstGeom>
          <a:noFill/>
        </p:spPr>
        <p:txBody>
          <a:bodyPr wrap="none" rtlCol="0">
            <a:spAutoFit/>
          </a:bodyPr>
          <a:lstStyle/>
          <a:p>
            <a:r>
              <a:rPr lang="vi-VN" sz="2000" dirty="0">
                <a:latin typeface="#9Slide03 Comfortaa" panose="00000500000000000000" pitchFamily="2" charset="0"/>
              </a:rPr>
              <a:t>C</a:t>
            </a:r>
          </a:p>
        </p:txBody>
      </p:sp>
      <p:sp>
        <p:nvSpPr>
          <p:cNvPr id="32" name="Hộp Văn bản 1077">
            <a:extLst>
              <a:ext uri="{FF2B5EF4-FFF2-40B4-BE49-F238E27FC236}">
                <a16:creationId xmlns:a16="http://schemas.microsoft.com/office/drawing/2014/main" id="{0E4A15B8-B907-4FBB-CA17-8C8C68B29CBE}"/>
              </a:ext>
            </a:extLst>
          </p:cNvPr>
          <p:cNvSpPr txBox="1"/>
          <p:nvPr/>
        </p:nvSpPr>
        <p:spPr>
          <a:xfrm>
            <a:off x="7630683" y="5731364"/>
            <a:ext cx="362600" cy="400110"/>
          </a:xfrm>
          <a:prstGeom prst="rect">
            <a:avLst/>
          </a:prstGeom>
          <a:noFill/>
        </p:spPr>
        <p:txBody>
          <a:bodyPr wrap="none" rtlCol="0">
            <a:spAutoFit/>
          </a:bodyPr>
          <a:lstStyle/>
          <a:p>
            <a:r>
              <a:rPr lang="vi-VN" sz="2000" dirty="0">
                <a:latin typeface="#9Slide03 Comfortaa" panose="00000500000000000000" pitchFamily="2" charset="0"/>
              </a:rPr>
              <a:t>B</a:t>
            </a:r>
          </a:p>
        </p:txBody>
      </p:sp>
      <p:sp>
        <p:nvSpPr>
          <p:cNvPr id="33" name="Hộp Văn bản 1078">
            <a:extLst>
              <a:ext uri="{FF2B5EF4-FFF2-40B4-BE49-F238E27FC236}">
                <a16:creationId xmlns:a16="http://schemas.microsoft.com/office/drawing/2014/main" id="{746FC6B4-5739-1DFF-D9EC-FCCBDC73E6B6}"/>
              </a:ext>
            </a:extLst>
          </p:cNvPr>
          <p:cNvSpPr txBox="1"/>
          <p:nvPr/>
        </p:nvSpPr>
        <p:spPr>
          <a:xfrm>
            <a:off x="9054391" y="5370556"/>
            <a:ext cx="420308" cy="400110"/>
          </a:xfrm>
          <a:prstGeom prst="rect">
            <a:avLst/>
          </a:prstGeom>
          <a:noFill/>
        </p:spPr>
        <p:txBody>
          <a:bodyPr wrap="none" rtlCol="0">
            <a:spAutoFit/>
          </a:bodyPr>
          <a:lstStyle/>
          <a:p>
            <a:r>
              <a:rPr lang="vi-VN" sz="2000" dirty="0">
                <a:latin typeface="#9Slide03 Comfortaa" panose="00000500000000000000" pitchFamily="2" charset="0"/>
              </a:rPr>
              <a:t>O</a:t>
            </a:r>
          </a:p>
        </p:txBody>
      </p:sp>
      <p:sp>
        <p:nvSpPr>
          <p:cNvPr id="34" name="Hộp Văn bản 1079">
            <a:extLst>
              <a:ext uri="{FF2B5EF4-FFF2-40B4-BE49-F238E27FC236}">
                <a16:creationId xmlns:a16="http://schemas.microsoft.com/office/drawing/2014/main" id="{7268769A-9403-D08C-2FFA-BEFAB824FB6E}"/>
              </a:ext>
            </a:extLst>
          </p:cNvPr>
          <p:cNvSpPr txBox="1"/>
          <p:nvPr/>
        </p:nvSpPr>
        <p:spPr>
          <a:xfrm>
            <a:off x="9557575" y="1742934"/>
            <a:ext cx="865943"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Đỉnh</a:t>
            </a:r>
            <a:endParaRPr lang="vi-VN" sz="2200" dirty="0">
              <a:solidFill>
                <a:srgbClr val="002060"/>
              </a:solidFill>
              <a:latin typeface="#9Slide03 Comfortaa" panose="00000500000000000000" pitchFamily="2" charset="0"/>
            </a:endParaRPr>
          </a:p>
        </p:txBody>
      </p:sp>
      <p:sp>
        <p:nvSpPr>
          <p:cNvPr id="35" name="Hộp Văn bản 1080">
            <a:extLst>
              <a:ext uri="{FF2B5EF4-FFF2-40B4-BE49-F238E27FC236}">
                <a16:creationId xmlns:a16="http://schemas.microsoft.com/office/drawing/2014/main" id="{90666FF4-F555-37C5-D818-EF52B5588331}"/>
              </a:ext>
            </a:extLst>
          </p:cNvPr>
          <p:cNvSpPr txBox="1"/>
          <p:nvPr/>
        </p:nvSpPr>
        <p:spPr>
          <a:xfrm>
            <a:off x="10002750" y="2690919"/>
            <a:ext cx="1620957"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Cạnh</a:t>
            </a:r>
            <a:r>
              <a:rPr lang="vi-VN" sz="2200" dirty="0">
                <a:solidFill>
                  <a:srgbClr val="002060"/>
                </a:solidFill>
                <a:latin typeface="#9Slide03 Comfortaa" panose="00000500000000000000" pitchFamily="2" charset="0"/>
              </a:rPr>
              <a:t> bên</a:t>
            </a:r>
          </a:p>
        </p:txBody>
      </p:sp>
      <p:sp>
        <p:nvSpPr>
          <p:cNvPr id="36" name="Hộp Văn bản 1081">
            <a:extLst>
              <a:ext uri="{FF2B5EF4-FFF2-40B4-BE49-F238E27FC236}">
                <a16:creationId xmlns:a16="http://schemas.microsoft.com/office/drawing/2014/main" id="{6BD5D27E-643B-FB03-EF2B-66015F15B02E}"/>
              </a:ext>
            </a:extLst>
          </p:cNvPr>
          <p:cNvSpPr txBox="1"/>
          <p:nvPr/>
        </p:nvSpPr>
        <p:spPr>
          <a:xfrm>
            <a:off x="10503820" y="3786736"/>
            <a:ext cx="1412566"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bên</a:t>
            </a:r>
          </a:p>
        </p:txBody>
      </p:sp>
      <p:sp>
        <p:nvSpPr>
          <p:cNvPr id="37" name="Hộp Văn bản 1082">
            <a:extLst>
              <a:ext uri="{FF2B5EF4-FFF2-40B4-BE49-F238E27FC236}">
                <a16:creationId xmlns:a16="http://schemas.microsoft.com/office/drawing/2014/main" id="{15CE7604-F5AB-B963-6F8D-12F3033A47DC}"/>
              </a:ext>
            </a:extLst>
          </p:cNvPr>
          <p:cNvSpPr txBox="1"/>
          <p:nvPr/>
        </p:nvSpPr>
        <p:spPr>
          <a:xfrm>
            <a:off x="10003222" y="3251555"/>
            <a:ext cx="1925527" cy="430887"/>
          </a:xfrm>
          <a:prstGeom prst="rect">
            <a:avLst/>
          </a:prstGeom>
          <a:noFill/>
        </p:spPr>
        <p:txBody>
          <a:bodyPr wrap="none" rtlCol="0">
            <a:spAutoFit/>
          </a:bodyPr>
          <a:lstStyle/>
          <a:p>
            <a:r>
              <a:rPr lang="vi-VN" sz="2200" dirty="0">
                <a:solidFill>
                  <a:srgbClr val="002060"/>
                </a:solidFill>
                <a:latin typeface="#9Slide03 Comfortaa" panose="00000500000000000000" pitchFamily="2" charset="0"/>
              </a:rPr>
              <a:t>Trung </a:t>
            </a:r>
            <a:r>
              <a:rPr lang="vi-VN" sz="2200" dirty="0" err="1">
                <a:solidFill>
                  <a:srgbClr val="002060"/>
                </a:solidFill>
                <a:latin typeface="#9Slide03 Comfortaa" panose="00000500000000000000" pitchFamily="2" charset="0"/>
              </a:rPr>
              <a:t>đoạn</a:t>
            </a:r>
            <a:endParaRPr lang="vi-VN" sz="2200" dirty="0">
              <a:solidFill>
                <a:srgbClr val="002060"/>
              </a:solidFill>
              <a:latin typeface="#9Slide03 Comfortaa" panose="00000500000000000000" pitchFamily="2" charset="0"/>
            </a:endParaRPr>
          </a:p>
        </p:txBody>
      </p:sp>
      <p:sp>
        <p:nvSpPr>
          <p:cNvPr id="38" name="Hộp Văn bản 1083">
            <a:extLst>
              <a:ext uri="{FF2B5EF4-FFF2-40B4-BE49-F238E27FC236}">
                <a16:creationId xmlns:a16="http://schemas.microsoft.com/office/drawing/2014/main" id="{6453A038-66D7-6EA2-7EC1-540EB9F994C3}"/>
              </a:ext>
            </a:extLst>
          </p:cNvPr>
          <p:cNvSpPr txBox="1"/>
          <p:nvPr/>
        </p:nvSpPr>
        <p:spPr>
          <a:xfrm>
            <a:off x="6763050" y="3636966"/>
            <a:ext cx="179889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Đường</a:t>
            </a:r>
            <a:r>
              <a:rPr lang="vi-VN" sz="2200" dirty="0">
                <a:solidFill>
                  <a:srgbClr val="002060"/>
                </a:solidFill>
                <a:latin typeface="#9Slide03 Comfortaa" panose="00000500000000000000" pitchFamily="2" charset="0"/>
              </a:rPr>
              <a:t> cao</a:t>
            </a:r>
          </a:p>
        </p:txBody>
      </p:sp>
      <p:sp>
        <p:nvSpPr>
          <p:cNvPr id="39" name="Hộp Văn bản 1084">
            <a:extLst>
              <a:ext uri="{FF2B5EF4-FFF2-40B4-BE49-F238E27FC236}">
                <a16:creationId xmlns:a16="http://schemas.microsoft.com/office/drawing/2014/main" id="{7B320C96-6004-FD81-0F47-ABA69E8F9608}"/>
              </a:ext>
            </a:extLst>
          </p:cNvPr>
          <p:cNvSpPr txBox="1"/>
          <p:nvPr/>
        </p:nvSpPr>
        <p:spPr>
          <a:xfrm>
            <a:off x="6788269" y="4263615"/>
            <a:ext cx="139333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a:t>
            </a:r>
            <a:r>
              <a:rPr lang="vi-VN" sz="2200" dirty="0" err="1">
                <a:solidFill>
                  <a:srgbClr val="002060"/>
                </a:solidFill>
                <a:latin typeface="#9Slide03 Comfortaa" panose="00000500000000000000" pitchFamily="2" charset="0"/>
              </a:rPr>
              <a:t>đáy</a:t>
            </a:r>
            <a:endParaRPr lang="vi-VN" sz="2200" dirty="0">
              <a:solidFill>
                <a:srgbClr val="002060"/>
              </a:solidFill>
              <a:latin typeface="#9Slide03 Comfortaa" panose="00000500000000000000" pitchFamily="2" charset="0"/>
            </a:endParaRPr>
          </a:p>
        </p:txBody>
      </p:sp>
      <p:sp>
        <p:nvSpPr>
          <p:cNvPr id="40" name="Hộp Văn bản 1086">
            <a:extLst>
              <a:ext uri="{FF2B5EF4-FFF2-40B4-BE49-F238E27FC236}">
                <a16:creationId xmlns:a16="http://schemas.microsoft.com/office/drawing/2014/main" id="{249BF094-60DF-E6F7-BDA7-18E9E251EF1B}"/>
              </a:ext>
            </a:extLst>
          </p:cNvPr>
          <p:cNvSpPr txBox="1"/>
          <p:nvPr/>
        </p:nvSpPr>
        <p:spPr>
          <a:xfrm>
            <a:off x="10292262" y="5258199"/>
            <a:ext cx="401072" cy="400110"/>
          </a:xfrm>
          <a:prstGeom prst="rect">
            <a:avLst/>
          </a:prstGeom>
          <a:noFill/>
        </p:spPr>
        <p:txBody>
          <a:bodyPr wrap="none" rtlCol="0">
            <a:spAutoFit/>
          </a:bodyPr>
          <a:lstStyle/>
          <a:p>
            <a:r>
              <a:rPr lang="vi-VN" sz="2000" dirty="0">
                <a:latin typeface="#9Slide03 Comfortaa" panose="00000500000000000000" pitchFamily="2" charset="0"/>
              </a:rPr>
              <a:t>H</a:t>
            </a:r>
          </a:p>
        </p:txBody>
      </p:sp>
      <p:cxnSp>
        <p:nvCxnSpPr>
          <p:cNvPr id="51" name="Straight Arrow Connector 50">
            <a:extLst>
              <a:ext uri="{FF2B5EF4-FFF2-40B4-BE49-F238E27FC236}">
                <a16:creationId xmlns:a16="http://schemas.microsoft.com/office/drawing/2014/main" id="{1F9FE345-1597-2CFD-EFF7-4789DD0BBBAC}"/>
              </a:ext>
            </a:extLst>
          </p:cNvPr>
          <p:cNvCxnSpPr/>
          <p:nvPr/>
        </p:nvCxnSpPr>
        <p:spPr>
          <a:xfrm flipV="1">
            <a:off x="9375276" y="2178861"/>
            <a:ext cx="249746" cy="642424"/>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3000060-CB0B-C433-E541-1DF3138BBB9C}"/>
              </a:ext>
            </a:extLst>
          </p:cNvPr>
          <p:cNvCxnSpPr>
            <a:cxnSpLocks/>
          </p:cNvCxnSpPr>
          <p:nvPr/>
        </p:nvCxnSpPr>
        <p:spPr>
          <a:xfrm>
            <a:off x="8509547" y="3872051"/>
            <a:ext cx="777238" cy="0"/>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A723D4C-5ACD-50CC-586A-2229FA4CF098}"/>
              </a:ext>
            </a:extLst>
          </p:cNvPr>
          <p:cNvCxnSpPr>
            <a:cxnSpLocks/>
          </p:cNvCxnSpPr>
          <p:nvPr/>
        </p:nvCxnSpPr>
        <p:spPr>
          <a:xfrm>
            <a:off x="7531890" y="4682932"/>
            <a:ext cx="1030050" cy="728895"/>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2A5CAC-34A9-242B-7B43-E98FB5C005CD}"/>
              </a:ext>
            </a:extLst>
          </p:cNvPr>
          <p:cNvCxnSpPr>
            <a:cxnSpLocks/>
          </p:cNvCxnSpPr>
          <p:nvPr/>
        </p:nvCxnSpPr>
        <p:spPr>
          <a:xfrm flipH="1">
            <a:off x="9749399" y="2904573"/>
            <a:ext cx="299380" cy="830389"/>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2" name="Straight Arrow Connector 2051">
            <a:extLst>
              <a:ext uri="{FF2B5EF4-FFF2-40B4-BE49-F238E27FC236}">
                <a16:creationId xmlns:a16="http://schemas.microsoft.com/office/drawing/2014/main" id="{72410597-A0CD-69E1-2B79-3AA7B3C450E3}"/>
              </a:ext>
            </a:extLst>
          </p:cNvPr>
          <p:cNvCxnSpPr>
            <a:cxnSpLocks/>
          </p:cNvCxnSpPr>
          <p:nvPr/>
        </p:nvCxnSpPr>
        <p:spPr>
          <a:xfrm flipH="1">
            <a:off x="9825956" y="351994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4" name="Straight Arrow Connector 2053">
            <a:extLst>
              <a:ext uri="{FF2B5EF4-FFF2-40B4-BE49-F238E27FC236}">
                <a16:creationId xmlns:a16="http://schemas.microsoft.com/office/drawing/2014/main" id="{36D0E8B3-63A4-0418-17B0-B0D4BC2FC1DC}"/>
              </a:ext>
            </a:extLst>
          </p:cNvPr>
          <p:cNvCxnSpPr>
            <a:cxnSpLocks/>
          </p:cNvCxnSpPr>
          <p:nvPr/>
        </p:nvCxnSpPr>
        <p:spPr>
          <a:xfrm flipH="1">
            <a:off x="10279944" y="407927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041C3C2C-6FEF-ED15-EAF1-214616571794}"/>
              </a:ext>
            </a:extLst>
          </p:cNvPr>
          <p:cNvCxnSpPr/>
          <p:nvPr/>
        </p:nvCxnSpPr>
        <p:spPr>
          <a:xfrm>
            <a:off x="6692900" y="1638964"/>
            <a:ext cx="0" cy="475972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Hộp Văn bản 1087">
            <a:extLst>
              <a:ext uri="{FF2B5EF4-FFF2-40B4-BE49-F238E27FC236}">
                <a16:creationId xmlns:a16="http://schemas.microsoft.com/office/drawing/2014/main" id="{E2AD44A2-B5F5-7220-37C2-F01097666982}"/>
              </a:ext>
            </a:extLst>
          </p:cNvPr>
          <p:cNvSpPr txBox="1"/>
          <p:nvPr/>
        </p:nvSpPr>
        <p:spPr>
          <a:xfrm>
            <a:off x="850624" y="1731001"/>
            <a:ext cx="5123518" cy="461665"/>
          </a:xfrm>
          <a:prstGeom prst="rect">
            <a:avLst/>
          </a:prstGeom>
          <a:noFill/>
        </p:spPr>
        <p:txBody>
          <a:bodyPr wrap="none" rtlCol="0">
            <a:spAutoFit/>
          </a:bodyPr>
          <a:lstStyle/>
          <a:p>
            <a:r>
              <a:rPr lang="vi-VN" sz="2400" dirty="0">
                <a:latin typeface="#9Slide03 Comfortaa" panose="00000500000000000000" pitchFamily="2" charset="0"/>
              </a:rPr>
              <a:t>Quan sát hình chóp và gọi tên:</a:t>
            </a:r>
          </a:p>
        </p:txBody>
      </p:sp>
      <p:sp>
        <p:nvSpPr>
          <p:cNvPr id="5" name="Hộp Văn bản 1088">
            <a:extLst>
              <a:ext uri="{FF2B5EF4-FFF2-40B4-BE49-F238E27FC236}">
                <a16:creationId xmlns:a16="http://schemas.microsoft.com/office/drawing/2014/main" id="{708BA568-316D-BDEE-B0F8-B981EE54B170}"/>
              </a:ext>
            </a:extLst>
          </p:cNvPr>
          <p:cNvSpPr txBox="1"/>
          <p:nvPr/>
        </p:nvSpPr>
        <p:spPr>
          <a:xfrm>
            <a:off x="898271" y="2474154"/>
            <a:ext cx="926857" cy="461665"/>
          </a:xfrm>
          <a:prstGeom prst="rect">
            <a:avLst/>
          </a:prstGeom>
          <a:noFill/>
        </p:spPr>
        <p:txBody>
          <a:bodyPr wrap="none" rtlCol="0">
            <a:spAutoFit/>
          </a:bodyPr>
          <a:lstStyle/>
          <a:p>
            <a:r>
              <a:rPr lang="vi-VN" sz="2400" dirty="0" err="1">
                <a:latin typeface="#9Slide03 Comfortaa" panose="00000500000000000000" pitchFamily="2" charset="0"/>
              </a:rPr>
              <a:t>Đỉnh</a:t>
            </a:r>
            <a:endParaRPr lang="vi-VN" sz="2400" dirty="0">
              <a:latin typeface="#9Slide03 Comfortaa" panose="00000500000000000000" pitchFamily="2" charset="0"/>
            </a:endParaRPr>
          </a:p>
        </p:txBody>
      </p:sp>
      <p:sp>
        <p:nvSpPr>
          <p:cNvPr id="42" name="Hộp Văn bản 1090">
            <a:extLst>
              <a:ext uri="{FF2B5EF4-FFF2-40B4-BE49-F238E27FC236}">
                <a16:creationId xmlns:a16="http://schemas.microsoft.com/office/drawing/2014/main" id="{996DC1C9-5ED8-2318-B28A-D45C0FD23781}"/>
              </a:ext>
            </a:extLst>
          </p:cNvPr>
          <p:cNvSpPr txBox="1"/>
          <p:nvPr/>
        </p:nvSpPr>
        <p:spPr>
          <a:xfrm>
            <a:off x="869696" y="5946522"/>
            <a:ext cx="1944763" cy="461665"/>
          </a:xfrm>
          <a:prstGeom prst="rect">
            <a:avLst/>
          </a:prstGeom>
          <a:noFill/>
        </p:spPr>
        <p:txBody>
          <a:bodyPr wrap="none" rtlCol="0">
            <a:spAutoFit/>
          </a:bodyPr>
          <a:lstStyle/>
          <a:p>
            <a:r>
              <a:rPr lang="vi-VN" sz="2400" dirty="0" err="1">
                <a:latin typeface="#9Slide03 Comfortaa" panose="00000500000000000000" pitchFamily="2" charset="0"/>
              </a:rPr>
              <a:t>Đường</a:t>
            </a:r>
            <a:r>
              <a:rPr lang="vi-VN" sz="2400" dirty="0">
                <a:latin typeface="#9Slide03 Comfortaa" panose="00000500000000000000" pitchFamily="2" charset="0"/>
              </a:rPr>
              <a:t> cao</a:t>
            </a:r>
          </a:p>
        </p:txBody>
      </p:sp>
      <p:sp>
        <p:nvSpPr>
          <p:cNvPr id="43" name="Hộp Văn bản 1091">
            <a:extLst>
              <a:ext uri="{FF2B5EF4-FFF2-40B4-BE49-F238E27FC236}">
                <a16:creationId xmlns:a16="http://schemas.microsoft.com/office/drawing/2014/main" id="{54780FFA-5B9E-D77A-C5F5-55CFCFBAF037}"/>
              </a:ext>
            </a:extLst>
          </p:cNvPr>
          <p:cNvSpPr txBox="1"/>
          <p:nvPr/>
        </p:nvSpPr>
        <p:spPr>
          <a:xfrm>
            <a:off x="869696" y="5252050"/>
            <a:ext cx="2085827" cy="461665"/>
          </a:xfrm>
          <a:prstGeom prst="rect">
            <a:avLst/>
          </a:prstGeom>
          <a:noFill/>
        </p:spPr>
        <p:txBody>
          <a:bodyPr wrap="none" rtlCol="0">
            <a:spAutoFit/>
          </a:bodyPr>
          <a:lstStyle/>
          <a:p>
            <a:r>
              <a:rPr lang="vi-VN" sz="2400" dirty="0">
                <a:latin typeface="#9Slide03 Comfortaa" panose="00000500000000000000" pitchFamily="2" charset="0"/>
              </a:rPr>
              <a:t>Trung </a:t>
            </a:r>
            <a:r>
              <a:rPr lang="vi-VN" sz="2400" dirty="0" err="1">
                <a:latin typeface="#9Slide03 Comfortaa" panose="00000500000000000000" pitchFamily="2" charset="0"/>
              </a:rPr>
              <a:t>đoạn</a:t>
            </a:r>
            <a:endParaRPr lang="vi-VN" sz="2400" dirty="0">
              <a:latin typeface="#9Slide03 Comfortaa" panose="00000500000000000000" pitchFamily="2" charset="0"/>
            </a:endParaRPr>
          </a:p>
        </p:txBody>
      </p:sp>
      <p:sp>
        <p:nvSpPr>
          <p:cNvPr id="44" name="Hộp Văn bản 1092">
            <a:extLst>
              <a:ext uri="{FF2B5EF4-FFF2-40B4-BE49-F238E27FC236}">
                <a16:creationId xmlns:a16="http://schemas.microsoft.com/office/drawing/2014/main" id="{3D1123E0-F606-777F-B28A-FE66240D8137}"/>
              </a:ext>
            </a:extLst>
          </p:cNvPr>
          <p:cNvSpPr txBox="1"/>
          <p:nvPr/>
        </p:nvSpPr>
        <p:spPr>
          <a:xfrm>
            <a:off x="869696" y="3863102"/>
            <a:ext cx="152317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bên</a:t>
            </a:r>
          </a:p>
        </p:txBody>
      </p:sp>
      <p:sp>
        <p:nvSpPr>
          <p:cNvPr id="45" name="Hộp Văn bản 1093">
            <a:extLst>
              <a:ext uri="{FF2B5EF4-FFF2-40B4-BE49-F238E27FC236}">
                <a16:creationId xmlns:a16="http://schemas.microsoft.com/office/drawing/2014/main" id="{449C0F23-DCDB-12F2-0A6A-B2DA2E4E22CB}"/>
              </a:ext>
            </a:extLst>
          </p:cNvPr>
          <p:cNvSpPr txBox="1"/>
          <p:nvPr/>
        </p:nvSpPr>
        <p:spPr>
          <a:xfrm>
            <a:off x="869696" y="4557576"/>
            <a:ext cx="150233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a:t>
            </a:r>
            <a:r>
              <a:rPr lang="vi-VN" sz="2400" dirty="0" err="1">
                <a:latin typeface="#9Slide03 Comfortaa" panose="00000500000000000000" pitchFamily="2" charset="0"/>
              </a:rPr>
              <a:t>đáy</a:t>
            </a:r>
            <a:endParaRPr lang="vi-VN" sz="2400" dirty="0">
              <a:latin typeface="#9Slide03 Comfortaa" panose="00000500000000000000" pitchFamily="2" charset="0"/>
            </a:endParaRPr>
          </a:p>
        </p:txBody>
      </p:sp>
      <p:sp>
        <p:nvSpPr>
          <p:cNvPr id="47" name="Freeform 5">
            <a:extLst>
              <a:ext uri="{FF2B5EF4-FFF2-40B4-BE49-F238E27FC236}">
                <a16:creationId xmlns:a16="http://schemas.microsoft.com/office/drawing/2014/main" id="{7602C2E4-203A-47DF-D2AA-CB68FC855F06}"/>
              </a:ext>
            </a:extLst>
          </p:cNvPr>
          <p:cNvSpPr/>
          <p:nvPr/>
        </p:nvSpPr>
        <p:spPr>
          <a:xfrm>
            <a:off x="347022" y="1841546"/>
            <a:ext cx="376006" cy="258419"/>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CA71A00A-BA9E-7A4D-BF68-A8CB446BD1E5}"/>
              </a:ext>
            </a:extLst>
          </p:cNvPr>
          <p:cNvSpPr txBox="1"/>
          <p:nvPr/>
        </p:nvSpPr>
        <p:spPr>
          <a:xfrm rot="827497">
            <a:off x="403310" y="1473991"/>
            <a:ext cx="387350" cy="523220"/>
          </a:xfrm>
          <a:prstGeom prst="rect">
            <a:avLst/>
          </a:prstGeom>
          <a:noFill/>
        </p:spPr>
        <p:txBody>
          <a:bodyPr wrap="square">
            <a:spAutoFit/>
          </a:bodyPr>
          <a:lstStyle/>
          <a:p>
            <a:r>
              <a:rPr lang="en-US" sz="2800" dirty="0">
                <a:solidFill>
                  <a:srgbClr val="C00000"/>
                </a:solidFill>
                <a:latin typeface="#9Slide03 Cabin" panose="00000500000000000000" pitchFamily="2" charset="0"/>
              </a:rPr>
              <a:t>?</a:t>
            </a:r>
            <a:endParaRPr lang="en-US" sz="2800" dirty="0">
              <a:solidFill>
                <a:srgbClr val="C00000"/>
              </a:solidFill>
            </a:endParaRPr>
          </a:p>
        </p:txBody>
      </p:sp>
      <p:sp>
        <p:nvSpPr>
          <p:cNvPr id="55" name="TextBox 54">
            <a:extLst>
              <a:ext uri="{FF2B5EF4-FFF2-40B4-BE49-F238E27FC236}">
                <a16:creationId xmlns:a16="http://schemas.microsoft.com/office/drawing/2014/main" id="{8F296515-473C-C2F3-9554-6544B1BB6421}"/>
              </a:ext>
            </a:extLst>
          </p:cNvPr>
          <p:cNvSpPr txBox="1"/>
          <p:nvPr/>
        </p:nvSpPr>
        <p:spPr>
          <a:xfrm>
            <a:off x="532613" y="1961895"/>
            <a:ext cx="323272" cy="338554"/>
          </a:xfrm>
          <a:prstGeom prst="rect">
            <a:avLst/>
          </a:prstGeom>
          <a:noFill/>
        </p:spPr>
        <p:txBody>
          <a:bodyPr wrap="square">
            <a:spAutoFit/>
          </a:bodyPr>
          <a:lstStyle/>
          <a:p>
            <a:r>
              <a:rPr lang="en-US" sz="1600" dirty="0">
                <a:solidFill>
                  <a:srgbClr val="C00000"/>
                </a:solidFill>
                <a:latin typeface="#9Slide03 Cabin" panose="00000500000000000000" pitchFamily="2" charset="0"/>
              </a:rPr>
              <a:t>1. </a:t>
            </a:r>
            <a:endParaRPr lang="en-US" sz="1600" dirty="0">
              <a:solidFill>
                <a:srgbClr val="C00000"/>
              </a:solidFill>
            </a:endParaRPr>
          </a:p>
        </p:txBody>
      </p:sp>
      <p:sp>
        <p:nvSpPr>
          <p:cNvPr id="41" name="Hộp Văn bản 1089">
            <a:extLst>
              <a:ext uri="{FF2B5EF4-FFF2-40B4-BE49-F238E27FC236}">
                <a16:creationId xmlns:a16="http://schemas.microsoft.com/office/drawing/2014/main" id="{7EE5927E-CFDB-B15D-D51F-A8C413BEEC9F}"/>
              </a:ext>
            </a:extLst>
          </p:cNvPr>
          <p:cNvSpPr txBox="1"/>
          <p:nvPr/>
        </p:nvSpPr>
        <p:spPr>
          <a:xfrm>
            <a:off x="869696" y="3187678"/>
            <a:ext cx="1752403" cy="461665"/>
          </a:xfrm>
          <a:prstGeom prst="rect">
            <a:avLst/>
          </a:prstGeom>
          <a:noFill/>
        </p:spPr>
        <p:txBody>
          <a:bodyPr wrap="none" rtlCol="0">
            <a:spAutoFit/>
          </a:bodyPr>
          <a:lstStyle/>
          <a:p>
            <a:r>
              <a:rPr lang="vi-VN" sz="2400" dirty="0" err="1">
                <a:latin typeface="#9Slide03 Comfortaa" panose="00000500000000000000" pitchFamily="2" charset="0"/>
              </a:rPr>
              <a:t>Cạnh</a:t>
            </a:r>
            <a:r>
              <a:rPr lang="vi-VN" sz="2400" dirty="0">
                <a:latin typeface="#9Slide03 Comfortaa" panose="00000500000000000000" pitchFamily="2" charset="0"/>
              </a:rPr>
              <a:t> bên</a:t>
            </a:r>
          </a:p>
        </p:txBody>
      </p:sp>
      <p:cxnSp>
        <p:nvCxnSpPr>
          <p:cNvPr id="2053" name="Straight Connector 2052">
            <a:extLst>
              <a:ext uri="{FF2B5EF4-FFF2-40B4-BE49-F238E27FC236}">
                <a16:creationId xmlns:a16="http://schemas.microsoft.com/office/drawing/2014/main" id="{517B4BEB-9597-D940-ED54-60615FA93A74}"/>
              </a:ext>
            </a:extLst>
          </p:cNvPr>
          <p:cNvCxnSpPr>
            <a:cxnSpLocks/>
          </p:cNvCxnSpPr>
          <p:nvPr/>
        </p:nvCxnSpPr>
        <p:spPr>
          <a:xfrm>
            <a:off x="3048424" y="2402049"/>
            <a:ext cx="0" cy="41077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Hộp Văn bản 1088">
            <a:extLst>
              <a:ext uri="{FF2B5EF4-FFF2-40B4-BE49-F238E27FC236}">
                <a16:creationId xmlns:a16="http://schemas.microsoft.com/office/drawing/2014/main" id="{486E15B1-3CD2-8197-2A79-25C593848DB4}"/>
              </a:ext>
            </a:extLst>
          </p:cNvPr>
          <p:cNvSpPr txBox="1"/>
          <p:nvPr/>
        </p:nvSpPr>
        <p:spPr>
          <a:xfrm>
            <a:off x="3154176" y="2474154"/>
            <a:ext cx="388248"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a:t>
            </a:r>
            <a:endParaRPr lang="vi-VN" sz="2400" dirty="0">
              <a:solidFill>
                <a:srgbClr val="0070C0"/>
              </a:solidFill>
              <a:latin typeface="#9Slide03 Comfortaa" panose="00000500000000000000" pitchFamily="2" charset="0"/>
            </a:endParaRPr>
          </a:p>
        </p:txBody>
      </p:sp>
      <p:sp>
        <p:nvSpPr>
          <p:cNvPr id="2059" name="Hộp Văn bản 1088">
            <a:extLst>
              <a:ext uri="{FF2B5EF4-FFF2-40B4-BE49-F238E27FC236}">
                <a16:creationId xmlns:a16="http://schemas.microsoft.com/office/drawing/2014/main" id="{D6D7B7F1-B2E7-4087-9E42-F3D27860224B}"/>
              </a:ext>
            </a:extLst>
          </p:cNvPr>
          <p:cNvSpPr txBox="1"/>
          <p:nvPr/>
        </p:nvSpPr>
        <p:spPr>
          <a:xfrm>
            <a:off x="3154176" y="3176678"/>
            <a:ext cx="2382383"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SD, SB, SC, SA</a:t>
            </a:r>
            <a:endParaRPr lang="vi-VN" sz="2400" dirty="0">
              <a:solidFill>
                <a:srgbClr val="0070C0"/>
              </a:solidFill>
              <a:latin typeface="#9Slide03 Comfortaa" panose="00000500000000000000" pitchFamily="2" charset="0"/>
            </a:endParaRPr>
          </a:p>
        </p:txBody>
      </p:sp>
      <p:sp>
        <p:nvSpPr>
          <p:cNvPr id="2060" name="Hộp Văn bản 1088">
            <a:extLst>
              <a:ext uri="{FF2B5EF4-FFF2-40B4-BE49-F238E27FC236}">
                <a16:creationId xmlns:a16="http://schemas.microsoft.com/office/drawing/2014/main" id="{BE55B51A-3B5E-51F1-BC92-E5F1F1FB2657}"/>
              </a:ext>
            </a:extLst>
          </p:cNvPr>
          <p:cNvSpPr txBox="1"/>
          <p:nvPr/>
        </p:nvSpPr>
        <p:spPr>
          <a:xfrm>
            <a:off x="3154176" y="3879202"/>
            <a:ext cx="3283271"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SAB, SAD, SCD, SBC</a:t>
            </a:r>
            <a:endParaRPr lang="vi-VN" sz="2400" dirty="0">
              <a:solidFill>
                <a:srgbClr val="0070C0"/>
              </a:solidFill>
              <a:latin typeface="#9Slide03 Comfortaa" panose="00000500000000000000" pitchFamily="2" charset="0"/>
            </a:endParaRPr>
          </a:p>
        </p:txBody>
      </p:sp>
      <p:sp>
        <p:nvSpPr>
          <p:cNvPr id="2061" name="Hộp Văn bản 1088">
            <a:extLst>
              <a:ext uri="{FF2B5EF4-FFF2-40B4-BE49-F238E27FC236}">
                <a16:creationId xmlns:a16="http://schemas.microsoft.com/office/drawing/2014/main" id="{179D77A0-8BC3-9AF5-8D81-07E427742A56}"/>
              </a:ext>
            </a:extLst>
          </p:cNvPr>
          <p:cNvSpPr txBox="1"/>
          <p:nvPr/>
        </p:nvSpPr>
        <p:spPr>
          <a:xfrm>
            <a:off x="3154176" y="4581726"/>
            <a:ext cx="1088760" cy="461665"/>
          </a:xfrm>
          <a:prstGeom prst="rect">
            <a:avLst/>
          </a:prstGeom>
          <a:noFill/>
        </p:spPr>
        <p:txBody>
          <a:bodyPr wrap="none" rtlCol="0">
            <a:spAutoFit/>
          </a:bodyPr>
          <a:lstStyle/>
          <a:p>
            <a:r>
              <a:rPr lang="en-US" sz="2400" dirty="0" err="1">
                <a:solidFill>
                  <a:srgbClr val="0070C0"/>
                </a:solidFill>
                <a:latin typeface="#9Slide03 Comfortaa" panose="00000500000000000000" pitchFamily="2" charset="0"/>
              </a:rPr>
              <a:t>ABCD</a:t>
            </a:r>
            <a:endParaRPr lang="vi-VN" sz="2400" dirty="0">
              <a:solidFill>
                <a:srgbClr val="0070C0"/>
              </a:solidFill>
              <a:latin typeface="#9Slide03 Comfortaa" panose="00000500000000000000" pitchFamily="2" charset="0"/>
            </a:endParaRPr>
          </a:p>
        </p:txBody>
      </p:sp>
      <p:sp>
        <p:nvSpPr>
          <p:cNvPr id="2063" name="Hộp Văn bản 1088">
            <a:extLst>
              <a:ext uri="{FF2B5EF4-FFF2-40B4-BE49-F238E27FC236}">
                <a16:creationId xmlns:a16="http://schemas.microsoft.com/office/drawing/2014/main" id="{76C287C1-75DB-C7A1-7400-909A3FF6930C}"/>
              </a:ext>
            </a:extLst>
          </p:cNvPr>
          <p:cNvSpPr txBox="1"/>
          <p:nvPr/>
        </p:nvSpPr>
        <p:spPr>
          <a:xfrm>
            <a:off x="3154176" y="5284250"/>
            <a:ext cx="1023037"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SH, …</a:t>
            </a:r>
            <a:endParaRPr lang="vi-VN" sz="2400" dirty="0">
              <a:solidFill>
                <a:srgbClr val="0070C0"/>
              </a:solidFill>
              <a:latin typeface="#9Slide03 Comfortaa" panose="00000500000000000000" pitchFamily="2" charset="0"/>
            </a:endParaRPr>
          </a:p>
        </p:txBody>
      </p:sp>
      <p:sp>
        <p:nvSpPr>
          <p:cNvPr id="2065" name="Hộp Văn bản 1088">
            <a:extLst>
              <a:ext uri="{FF2B5EF4-FFF2-40B4-BE49-F238E27FC236}">
                <a16:creationId xmlns:a16="http://schemas.microsoft.com/office/drawing/2014/main" id="{1BBDA78F-77BE-2837-8378-B0B52812E0CD}"/>
              </a:ext>
            </a:extLst>
          </p:cNvPr>
          <p:cNvSpPr txBox="1"/>
          <p:nvPr/>
        </p:nvSpPr>
        <p:spPr>
          <a:xfrm>
            <a:off x="3154176" y="5986773"/>
            <a:ext cx="671979" cy="461665"/>
          </a:xfrm>
          <a:prstGeom prst="rect">
            <a:avLst/>
          </a:prstGeom>
          <a:noFill/>
        </p:spPr>
        <p:txBody>
          <a:bodyPr wrap="none" rtlCol="0">
            <a:spAutoFit/>
          </a:bodyPr>
          <a:lstStyle/>
          <a:p>
            <a:r>
              <a:rPr lang="en-US" sz="2400" dirty="0">
                <a:latin typeface="#9Slide03 Comfortaa" panose="00000500000000000000" pitchFamily="2" charset="0"/>
              </a:rPr>
              <a:t>SO</a:t>
            </a:r>
            <a:endParaRPr lang="vi-VN" sz="2400" dirty="0">
              <a:latin typeface="#9Slide03 Comfortaa" panose="00000500000000000000" pitchFamily="2" charset="0"/>
            </a:endParaRPr>
          </a:p>
        </p:txBody>
      </p:sp>
      <p:sp>
        <p:nvSpPr>
          <p:cNvPr id="9" name="Rectangle: Rounded Corners 8">
            <a:extLst>
              <a:ext uri="{FF2B5EF4-FFF2-40B4-BE49-F238E27FC236}">
                <a16:creationId xmlns:a16="http://schemas.microsoft.com/office/drawing/2014/main" id="{A9FD35D0-F6D9-BA5F-FC32-F6EBC01A2E1A}"/>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10">
            <a:extLst>
              <a:ext uri="{FF2B5EF4-FFF2-40B4-BE49-F238E27FC236}">
                <a16:creationId xmlns:a16="http://schemas.microsoft.com/office/drawing/2014/main" id="{0DDA45EA-AFAF-1103-C6D9-0797AD68E9A5}"/>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46" name="Hộp Văn bản 2">
            <a:extLst>
              <a:ext uri="{FF2B5EF4-FFF2-40B4-BE49-F238E27FC236}">
                <a16:creationId xmlns:a16="http://schemas.microsoft.com/office/drawing/2014/main" id="{C3637395-C093-8017-C810-06F2AD0348E0}"/>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Tree>
    <p:custDataLst>
      <p:tags r:id="rId1"/>
    </p:custDataLst>
    <p:extLst>
      <p:ext uri="{BB962C8B-B14F-4D97-AF65-F5344CB8AC3E}">
        <p14:creationId xmlns:p14="http://schemas.microsoft.com/office/powerpoint/2010/main" val="3083337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65"/>
                                        </p:tgtEl>
                                        <p:attrNameLst>
                                          <p:attrName>style.visibility</p:attrName>
                                        </p:attrNameLst>
                                      </p:cBhvr>
                                      <p:to>
                                        <p:strVal val="visible"/>
                                      </p:to>
                                    </p:set>
                                    <p:animEffect transition="in" filter="fade">
                                      <p:cBhvr>
                                        <p:cTn id="7" dur="1000"/>
                                        <p:tgtEl>
                                          <p:spTgt spid="2065"/>
                                        </p:tgtEl>
                                      </p:cBhvr>
                                    </p:animEffect>
                                    <p:anim calcmode="lin" valueType="num">
                                      <p:cBhvr>
                                        <p:cTn id="8" dur="1000" fill="hold"/>
                                        <p:tgtEl>
                                          <p:spTgt spid="2065"/>
                                        </p:tgtEl>
                                        <p:attrNameLst>
                                          <p:attrName>ppt_x</p:attrName>
                                        </p:attrNameLst>
                                      </p:cBhvr>
                                      <p:tavLst>
                                        <p:tav tm="0">
                                          <p:val>
                                            <p:strVal val="#ppt_x"/>
                                          </p:val>
                                        </p:tav>
                                        <p:tav tm="100000">
                                          <p:val>
                                            <p:strVal val="#ppt_x"/>
                                          </p:val>
                                        </p:tav>
                                      </p:tavLst>
                                    </p:anim>
                                    <p:anim calcmode="lin" valueType="num">
                                      <p:cBhvr>
                                        <p:cTn id="9" dur="1000" fill="hold"/>
                                        <p:tgtEl>
                                          <p:spTgt spid="20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9" name="Hình tự do: Hình 1072">
            <a:extLst>
              <a:ext uri="{FF2B5EF4-FFF2-40B4-BE49-F238E27FC236}">
                <a16:creationId xmlns:a16="http://schemas.microsoft.com/office/drawing/2014/main" id="{1464FF94-7019-F2DE-31DF-F994503B841B}"/>
              </a:ext>
            </a:extLst>
          </p:cNvPr>
          <p:cNvSpPr/>
          <p:nvPr/>
        </p:nvSpPr>
        <p:spPr>
          <a:xfrm>
            <a:off x="8703682" y="4957836"/>
            <a:ext cx="2774156" cy="747712"/>
          </a:xfrm>
          <a:custGeom>
            <a:avLst/>
            <a:gdLst>
              <a:gd name="connsiteX0" fmla="*/ 711200 w 2762250"/>
              <a:gd name="connsiteY0" fmla="*/ 0 h 742950"/>
              <a:gd name="connsiteX1" fmla="*/ 2762250 w 2762250"/>
              <a:gd name="connsiteY1" fmla="*/ 12700 h 742950"/>
              <a:gd name="connsiteX2" fmla="*/ 2006600 w 2762250"/>
              <a:gd name="connsiteY2" fmla="*/ 742950 h 742950"/>
              <a:gd name="connsiteX3" fmla="*/ 0 w 2762250"/>
              <a:gd name="connsiteY3" fmla="*/ 736600 h 742950"/>
              <a:gd name="connsiteX4" fmla="*/ 711200 w 2762250"/>
              <a:gd name="connsiteY4" fmla="*/ 0 h 742950"/>
              <a:gd name="connsiteX0" fmla="*/ 711200 w 2762250"/>
              <a:gd name="connsiteY0" fmla="*/ 0 h 747712"/>
              <a:gd name="connsiteX1" fmla="*/ 2762250 w 2762250"/>
              <a:gd name="connsiteY1" fmla="*/ 12700 h 747712"/>
              <a:gd name="connsiteX2" fmla="*/ 2020887 w 2762250"/>
              <a:gd name="connsiteY2" fmla="*/ 747712 h 747712"/>
              <a:gd name="connsiteX3" fmla="*/ 0 w 2762250"/>
              <a:gd name="connsiteY3" fmla="*/ 736600 h 747712"/>
              <a:gd name="connsiteX4" fmla="*/ 711200 w 2762250"/>
              <a:gd name="connsiteY4" fmla="*/ 0 h 747712"/>
              <a:gd name="connsiteX0" fmla="*/ 711200 w 2762250"/>
              <a:gd name="connsiteY0" fmla="*/ 0 h 747712"/>
              <a:gd name="connsiteX1" fmla="*/ 2762250 w 2762250"/>
              <a:gd name="connsiteY1" fmla="*/ 7938 h 747712"/>
              <a:gd name="connsiteX2" fmla="*/ 2020887 w 2762250"/>
              <a:gd name="connsiteY2" fmla="*/ 747712 h 747712"/>
              <a:gd name="connsiteX3" fmla="*/ 0 w 2762250"/>
              <a:gd name="connsiteY3" fmla="*/ 736600 h 747712"/>
              <a:gd name="connsiteX4" fmla="*/ 711200 w 2762250"/>
              <a:gd name="connsiteY4" fmla="*/ 0 h 747712"/>
              <a:gd name="connsiteX0" fmla="*/ 723106 w 2774156"/>
              <a:gd name="connsiteY0" fmla="*/ 0 h 747712"/>
              <a:gd name="connsiteX1" fmla="*/ 2774156 w 2774156"/>
              <a:gd name="connsiteY1" fmla="*/ 7938 h 747712"/>
              <a:gd name="connsiteX2" fmla="*/ 2032793 w 2774156"/>
              <a:gd name="connsiteY2" fmla="*/ 747712 h 747712"/>
              <a:gd name="connsiteX3" fmla="*/ 0 w 2774156"/>
              <a:gd name="connsiteY3" fmla="*/ 741362 h 747712"/>
              <a:gd name="connsiteX4" fmla="*/ 723106 w 2774156"/>
              <a:gd name="connsiteY4" fmla="*/ 0 h 74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156" h="747712">
                <a:moveTo>
                  <a:pt x="723106" y="0"/>
                </a:moveTo>
                <a:lnTo>
                  <a:pt x="2774156" y="7938"/>
                </a:lnTo>
                <a:lnTo>
                  <a:pt x="2032793" y="747712"/>
                </a:lnTo>
                <a:lnTo>
                  <a:pt x="0" y="741362"/>
                </a:lnTo>
                <a:lnTo>
                  <a:pt x="723106" y="0"/>
                </a:lnTo>
                <a:close/>
              </a:path>
            </a:pathLst>
          </a:cu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sp>
        <p:nvSpPr>
          <p:cNvPr id="10" name="Hình tự do: Hình 1056">
            <a:extLst>
              <a:ext uri="{FF2B5EF4-FFF2-40B4-BE49-F238E27FC236}">
                <a16:creationId xmlns:a16="http://schemas.microsoft.com/office/drawing/2014/main" id="{CF49D868-3EF5-3E62-37B4-A9EE5CAEA952}"/>
              </a:ext>
            </a:extLst>
          </p:cNvPr>
          <p:cNvSpPr/>
          <p:nvPr/>
        </p:nvSpPr>
        <p:spPr>
          <a:xfrm>
            <a:off x="10089728" y="3064266"/>
            <a:ext cx="1379220" cy="2637155"/>
          </a:xfrm>
          <a:custGeom>
            <a:avLst/>
            <a:gdLst>
              <a:gd name="connsiteX0" fmla="*/ 0 w 1379220"/>
              <a:gd name="connsiteY0" fmla="*/ 0 h 2621280"/>
              <a:gd name="connsiteX1" fmla="*/ 655320 w 1379220"/>
              <a:gd name="connsiteY1" fmla="*/ 2621280 h 2621280"/>
              <a:gd name="connsiteX2" fmla="*/ 1379220 w 1379220"/>
              <a:gd name="connsiteY2" fmla="*/ 1897380 h 2621280"/>
              <a:gd name="connsiteX3" fmla="*/ 0 w 1379220"/>
              <a:gd name="connsiteY3" fmla="*/ 0 h 2621280"/>
              <a:gd name="connsiteX0" fmla="*/ 0 w 1379220"/>
              <a:gd name="connsiteY0" fmla="*/ 0 h 2637155"/>
              <a:gd name="connsiteX1" fmla="*/ 655320 w 1379220"/>
              <a:gd name="connsiteY1" fmla="*/ 2637155 h 2637155"/>
              <a:gd name="connsiteX2" fmla="*/ 1379220 w 1379220"/>
              <a:gd name="connsiteY2" fmla="*/ 1897380 h 2637155"/>
              <a:gd name="connsiteX3" fmla="*/ 0 w 1379220"/>
              <a:gd name="connsiteY3" fmla="*/ 0 h 2637155"/>
            </a:gdLst>
            <a:ahLst/>
            <a:cxnLst>
              <a:cxn ang="0">
                <a:pos x="connsiteX0" y="connsiteY0"/>
              </a:cxn>
              <a:cxn ang="0">
                <a:pos x="connsiteX1" y="connsiteY1"/>
              </a:cxn>
              <a:cxn ang="0">
                <a:pos x="connsiteX2" y="connsiteY2"/>
              </a:cxn>
              <a:cxn ang="0">
                <a:pos x="connsiteX3" y="connsiteY3"/>
              </a:cxn>
            </a:cxnLst>
            <a:rect l="l" t="t" r="r" b="b"/>
            <a:pathLst>
              <a:path w="1379220" h="2637155">
                <a:moveTo>
                  <a:pt x="0" y="0"/>
                </a:moveTo>
                <a:lnTo>
                  <a:pt x="655320" y="2637155"/>
                </a:lnTo>
                <a:lnTo>
                  <a:pt x="1379220" y="1897380"/>
                </a:lnTo>
                <a:lnTo>
                  <a:pt x="0" y="0"/>
                </a:lnTo>
                <a:close/>
              </a:path>
            </a:pathLst>
          </a:custGeom>
          <a:solidFill>
            <a:srgbClr val="F7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cxnSp>
        <p:nvCxnSpPr>
          <p:cNvPr id="46" name="Đường nối Thẳng 7">
            <a:extLst>
              <a:ext uri="{FF2B5EF4-FFF2-40B4-BE49-F238E27FC236}">
                <a16:creationId xmlns:a16="http://schemas.microsoft.com/office/drawing/2014/main" id="{452EC218-C649-9280-1579-87A466BD701B}"/>
              </a:ext>
            </a:extLst>
          </p:cNvPr>
          <p:cNvCxnSpPr>
            <a:cxnSpLocks/>
          </p:cNvCxnSpPr>
          <p:nvPr/>
        </p:nvCxnSpPr>
        <p:spPr>
          <a:xfrm>
            <a:off x="9423613" y="4959680"/>
            <a:ext cx="2052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Đường nối Thẳng 8">
            <a:extLst>
              <a:ext uri="{FF2B5EF4-FFF2-40B4-BE49-F238E27FC236}">
                <a16:creationId xmlns:a16="http://schemas.microsoft.com/office/drawing/2014/main" id="{934F1669-EB23-EA97-8216-D1C291228597}"/>
              </a:ext>
            </a:extLst>
          </p:cNvPr>
          <p:cNvCxnSpPr>
            <a:cxnSpLocks/>
          </p:cNvCxnSpPr>
          <p:nvPr/>
        </p:nvCxnSpPr>
        <p:spPr>
          <a:xfrm>
            <a:off x="8691141" y="5706025"/>
            <a:ext cx="20547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Đường nối Thẳng 9">
            <a:extLst>
              <a:ext uri="{FF2B5EF4-FFF2-40B4-BE49-F238E27FC236}">
                <a16:creationId xmlns:a16="http://schemas.microsoft.com/office/drawing/2014/main" id="{2B5D7EAC-1FE3-8AAD-0AA5-ECFC5EE3BCB8}"/>
              </a:ext>
            </a:extLst>
          </p:cNvPr>
          <p:cNvCxnSpPr>
            <a:cxnSpLocks/>
          </p:cNvCxnSpPr>
          <p:nvPr/>
        </p:nvCxnSpPr>
        <p:spPr>
          <a:xfrm flipV="1">
            <a:off x="8691458" y="4959680"/>
            <a:ext cx="735330"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Đường nối Thẳng 12">
            <a:extLst>
              <a:ext uri="{FF2B5EF4-FFF2-40B4-BE49-F238E27FC236}">
                <a16:creationId xmlns:a16="http://schemas.microsoft.com/office/drawing/2014/main" id="{789F89D7-5F25-0844-47B7-4AA1F886580B}"/>
              </a:ext>
            </a:extLst>
          </p:cNvPr>
          <p:cNvCxnSpPr>
            <a:cxnSpLocks/>
          </p:cNvCxnSpPr>
          <p:nvPr/>
        </p:nvCxnSpPr>
        <p:spPr>
          <a:xfrm flipV="1">
            <a:off x="10741160" y="4958759"/>
            <a:ext cx="735330" cy="748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Đường nối Thẳng 13">
            <a:extLst>
              <a:ext uri="{FF2B5EF4-FFF2-40B4-BE49-F238E27FC236}">
                <a16:creationId xmlns:a16="http://schemas.microsoft.com/office/drawing/2014/main" id="{90C1DFF5-6022-8B43-89A4-0B5E9463727A}"/>
              </a:ext>
            </a:extLst>
          </p:cNvPr>
          <p:cNvCxnSpPr>
            <a:cxnSpLocks/>
          </p:cNvCxnSpPr>
          <p:nvPr/>
        </p:nvCxnSpPr>
        <p:spPr>
          <a:xfrm flipV="1">
            <a:off x="8686696" y="4960332"/>
            <a:ext cx="2789794" cy="746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Đường nối Thẳng 20">
            <a:extLst>
              <a:ext uri="{FF2B5EF4-FFF2-40B4-BE49-F238E27FC236}">
                <a16:creationId xmlns:a16="http://schemas.microsoft.com/office/drawing/2014/main" id="{8E3C6370-7FA1-3AD8-2F65-F21EBCD65856}"/>
              </a:ext>
            </a:extLst>
          </p:cNvPr>
          <p:cNvCxnSpPr>
            <a:cxnSpLocks/>
          </p:cNvCxnSpPr>
          <p:nvPr/>
        </p:nvCxnSpPr>
        <p:spPr>
          <a:xfrm>
            <a:off x="9422819" y="4957836"/>
            <a:ext cx="1324452"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Đường nối Thẳng 23">
            <a:extLst>
              <a:ext uri="{FF2B5EF4-FFF2-40B4-BE49-F238E27FC236}">
                <a16:creationId xmlns:a16="http://schemas.microsoft.com/office/drawing/2014/main" id="{433E5266-F126-A896-6765-4171848E31DF}"/>
              </a:ext>
            </a:extLst>
          </p:cNvPr>
          <p:cNvCxnSpPr>
            <a:cxnSpLocks/>
          </p:cNvCxnSpPr>
          <p:nvPr/>
        </p:nvCxnSpPr>
        <p:spPr>
          <a:xfrm>
            <a:off x="10088219" y="3065536"/>
            <a:ext cx="0" cy="22645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Đường nối Thẳng 27">
            <a:extLst>
              <a:ext uri="{FF2B5EF4-FFF2-40B4-BE49-F238E27FC236}">
                <a16:creationId xmlns:a16="http://schemas.microsoft.com/office/drawing/2014/main" id="{826CAFAF-F75E-53DF-44CC-E386EFA522A7}"/>
              </a:ext>
            </a:extLst>
          </p:cNvPr>
          <p:cNvCxnSpPr>
            <a:cxnSpLocks/>
          </p:cNvCxnSpPr>
          <p:nvPr/>
        </p:nvCxnSpPr>
        <p:spPr>
          <a:xfrm flipH="1">
            <a:off x="8691458" y="3065536"/>
            <a:ext cx="1401524" cy="2640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Đường nối Thẳng 1028">
            <a:extLst>
              <a:ext uri="{FF2B5EF4-FFF2-40B4-BE49-F238E27FC236}">
                <a16:creationId xmlns:a16="http://schemas.microsoft.com/office/drawing/2014/main" id="{B51BF7D7-DF83-ADD9-322A-B65EC77F3B38}"/>
              </a:ext>
            </a:extLst>
          </p:cNvPr>
          <p:cNvCxnSpPr>
            <a:cxnSpLocks/>
          </p:cNvCxnSpPr>
          <p:nvPr/>
        </p:nvCxnSpPr>
        <p:spPr>
          <a:xfrm flipH="1">
            <a:off x="9426788" y="3074108"/>
            <a:ext cx="667782" cy="18800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Đường nối Thẳng 1039">
            <a:extLst>
              <a:ext uri="{FF2B5EF4-FFF2-40B4-BE49-F238E27FC236}">
                <a16:creationId xmlns:a16="http://schemas.microsoft.com/office/drawing/2014/main" id="{34A74800-E405-7472-CBA6-6823C6D426C5}"/>
              </a:ext>
            </a:extLst>
          </p:cNvPr>
          <p:cNvCxnSpPr>
            <a:cxnSpLocks/>
          </p:cNvCxnSpPr>
          <p:nvPr/>
        </p:nvCxnSpPr>
        <p:spPr>
          <a:xfrm>
            <a:off x="10095244" y="3081411"/>
            <a:ext cx="645242" cy="26246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Đường nối Thẳng 1041">
            <a:extLst>
              <a:ext uri="{FF2B5EF4-FFF2-40B4-BE49-F238E27FC236}">
                <a16:creationId xmlns:a16="http://schemas.microsoft.com/office/drawing/2014/main" id="{D71BA245-4262-DC07-57CC-5A1F5524F533}"/>
              </a:ext>
            </a:extLst>
          </p:cNvPr>
          <p:cNvCxnSpPr>
            <a:cxnSpLocks/>
          </p:cNvCxnSpPr>
          <p:nvPr/>
        </p:nvCxnSpPr>
        <p:spPr>
          <a:xfrm>
            <a:off x="10088219" y="3069533"/>
            <a:ext cx="1389124" cy="18961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9" name="Đường nối Thẳng 1044">
            <a:extLst>
              <a:ext uri="{FF2B5EF4-FFF2-40B4-BE49-F238E27FC236}">
                <a16:creationId xmlns:a16="http://schemas.microsoft.com/office/drawing/2014/main" id="{26EAAC8B-8F9B-AF0C-B059-06B1CDDF004C}"/>
              </a:ext>
            </a:extLst>
          </p:cNvPr>
          <p:cNvCxnSpPr>
            <a:cxnSpLocks/>
          </p:cNvCxnSpPr>
          <p:nvPr/>
        </p:nvCxnSpPr>
        <p:spPr>
          <a:xfrm>
            <a:off x="10088218" y="3079568"/>
            <a:ext cx="1045926" cy="22259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0" name="Đường nối Thẳng 1062">
            <a:extLst>
              <a:ext uri="{FF2B5EF4-FFF2-40B4-BE49-F238E27FC236}">
                <a16:creationId xmlns:a16="http://schemas.microsoft.com/office/drawing/2014/main" id="{12435567-7557-A2D1-2D89-BDC419B179D7}"/>
              </a:ext>
            </a:extLst>
          </p:cNvPr>
          <p:cNvCxnSpPr>
            <a:cxnSpLocks/>
          </p:cNvCxnSpPr>
          <p:nvPr/>
        </p:nvCxnSpPr>
        <p:spPr>
          <a:xfrm flipV="1">
            <a:off x="10984178" y="5184196"/>
            <a:ext cx="88609" cy="902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1" name="Đường nối Thẳng 1064">
            <a:extLst>
              <a:ext uri="{FF2B5EF4-FFF2-40B4-BE49-F238E27FC236}">
                <a16:creationId xmlns:a16="http://schemas.microsoft.com/office/drawing/2014/main" id="{F3E037DE-F977-5676-65BB-3252DCF2B8C1}"/>
              </a:ext>
            </a:extLst>
          </p:cNvPr>
          <p:cNvCxnSpPr>
            <a:cxnSpLocks/>
          </p:cNvCxnSpPr>
          <p:nvPr/>
        </p:nvCxnSpPr>
        <p:spPr>
          <a:xfrm>
            <a:off x="10984178" y="5273167"/>
            <a:ext cx="59177" cy="1259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6" name="Đường nối Thẳng 1067">
            <a:extLst>
              <a:ext uri="{FF2B5EF4-FFF2-40B4-BE49-F238E27FC236}">
                <a16:creationId xmlns:a16="http://schemas.microsoft.com/office/drawing/2014/main" id="{E9E83051-2D83-4529-90DA-12B91FFDF25B}"/>
              </a:ext>
            </a:extLst>
          </p:cNvPr>
          <p:cNvCxnSpPr>
            <a:cxnSpLocks/>
          </p:cNvCxnSpPr>
          <p:nvPr/>
        </p:nvCxnSpPr>
        <p:spPr>
          <a:xfrm>
            <a:off x="10242978" y="5131818"/>
            <a:ext cx="0" cy="16271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58" name="Đường nối Thẳng 1069">
            <a:extLst>
              <a:ext uri="{FF2B5EF4-FFF2-40B4-BE49-F238E27FC236}">
                <a16:creationId xmlns:a16="http://schemas.microsoft.com/office/drawing/2014/main" id="{0BCE323F-1324-D4B8-5C81-994350C9CE9E}"/>
              </a:ext>
            </a:extLst>
          </p:cNvPr>
          <p:cNvCxnSpPr>
            <a:cxnSpLocks/>
          </p:cNvCxnSpPr>
          <p:nvPr/>
        </p:nvCxnSpPr>
        <p:spPr>
          <a:xfrm flipH="1">
            <a:off x="10079628" y="5121360"/>
            <a:ext cx="161231" cy="395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66" name="Hộp Văn bản 1073">
            <a:extLst>
              <a:ext uri="{FF2B5EF4-FFF2-40B4-BE49-F238E27FC236}">
                <a16:creationId xmlns:a16="http://schemas.microsoft.com/office/drawing/2014/main" id="{A23FFA5D-17DB-E2B6-7B19-6F9F8A137A75}"/>
              </a:ext>
            </a:extLst>
          </p:cNvPr>
          <p:cNvSpPr txBox="1"/>
          <p:nvPr/>
        </p:nvSpPr>
        <p:spPr>
          <a:xfrm>
            <a:off x="9916464" y="2715713"/>
            <a:ext cx="354584" cy="400110"/>
          </a:xfrm>
          <a:prstGeom prst="rect">
            <a:avLst/>
          </a:prstGeom>
          <a:noFill/>
        </p:spPr>
        <p:txBody>
          <a:bodyPr wrap="none" rtlCol="0">
            <a:spAutoFit/>
          </a:bodyPr>
          <a:lstStyle/>
          <a:p>
            <a:r>
              <a:rPr lang="vi-VN" sz="2000" dirty="0">
                <a:latin typeface="#9Slide03 Comfortaa" panose="00000500000000000000" pitchFamily="2" charset="0"/>
              </a:rPr>
              <a:t>S</a:t>
            </a:r>
          </a:p>
        </p:txBody>
      </p:sp>
      <p:sp>
        <p:nvSpPr>
          <p:cNvPr id="2067" name="Hộp Văn bản 1074">
            <a:extLst>
              <a:ext uri="{FF2B5EF4-FFF2-40B4-BE49-F238E27FC236}">
                <a16:creationId xmlns:a16="http://schemas.microsoft.com/office/drawing/2014/main" id="{8D953C3E-E5FC-C794-D37C-4C130EB47E4B}"/>
              </a:ext>
            </a:extLst>
          </p:cNvPr>
          <p:cNvSpPr txBox="1"/>
          <p:nvPr/>
        </p:nvSpPr>
        <p:spPr>
          <a:xfrm>
            <a:off x="9098049" y="4663286"/>
            <a:ext cx="364202" cy="400110"/>
          </a:xfrm>
          <a:prstGeom prst="rect">
            <a:avLst/>
          </a:prstGeom>
          <a:noFill/>
        </p:spPr>
        <p:txBody>
          <a:bodyPr wrap="none" rtlCol="0">
            <a:spAutoFit/>
          </a:bodyPr>
          <a:lstStyle/>
          <a:p>
            <a:r>
              <a:rPr lang="vi-VN" sz="2000" dirty="0">
                <a:latin typeface="#9Slide03 Comfortaa" panose="00000500000000000000" pitchFamily="2" charset="0"/>
              </a:rPr>
              <a:t>A</a:t>
            </a:r>
          </a:p>
        </p:txBody>
      </p:sp>
      <p:sp>
        <p:nvSpPr>
          <p:cNvPr id="2068" name="Hộp Văn bản 1075">
            <a:extLst>
              <a:ext uri="{FF2B5EF4-FFF2-40B4-BE49-F238E27FC236}">
                <a16:creationId xmlns:a16="http://schemas.microsoft.com/office/drawing/2014/main" id="{EC4563AC-E1C0-66CF-35A9-39043AC69170}"/>
              </a:ext>
            </a:extLst>
          </p:cNvPr>
          <p:cNvSpPr txBox="1"/>
          <p:nvPr/>
        </p:nvSpPr>
        <p:spPr>
          <a:xfrm>
            <a:off x="11453459" y="4666604"/>
            <a:ext cx="381836" cy="400110"/>
          </a:xfrm>
          <a:prstGeom prst="rect">
            <a:avLst/>
          </a:prstGeom>
          <a:noFill/>
        </p:spPr>
        <p:txBody>
          <a:bodyPr wrap="none" rtlCol="0">
            <a:spAutoFit/>
          </a:bodyPr>
          <a:lstStyle/>
          <a:p>
            <a:r>
              <a:rPr lang="vi-VN" sz="2000" dirty="0">
                <a:latin typeface="#9Slide03 Comfortaa" panose="00000500000000000000" pitchFamily="2" charset="0"/>
              </a:rPr>
              <a:t>D</a:t>
            </a:r>
          </a:p>
        </p:txBody>
      </p:sp>
      <p:sp>
        <p:nvSpPr>
          <p:cNvPr id="2069" name="Hộp Văn bản 1076">
            <a:extLst>
              <a:ext uri="{FF2B5EF4-FFF2-40B4-BE49-F238E27FC236}">
                <a16:creationId xmlns:a16="http://schemas.microsoft.com/office/drawing/2014/main" id="{B21770BD-47FE-A941-9F1C-B6A8DB4B0240}"/>
              </a:ext>
            </a:extLst>
          </p:cNvPr>
          <p:cNvSpPr txBox="1"/>
          <p:nvPr/>
        </p:nvSpPr>
        <p:spPr>
          <a:xfrm>
            <a:off x="10631930" y="5677657"/>
            <a:ext cx="381836" cy="400110"/>
          </a:xfrm>
          <a:prstGeom prst="rect">
            <a:avLst/>
          </a:prstGeom>
          <a:noFill/>
        </p:spPr>
        <p:txBody>
          <a:bodyPr wrap="none" rtlCol="0">
            <a:spAutoFit/>
          </a:bodyPr>
          <a:lstStyle/>
          <a:p>
            <a:r>
              <a:rPr lang="vi-VN" sz="2000" dirty="0">
                <a:latin typeface="#9Slide03 Comfortaa" panose="00000500000000000000" pitchFamily="2" charset="0"/>
              </a:rPr>
              <a:t>C</a:t>
            </a:r>
          </a:p>
        </p:txBody>
      </p:sp>
      <p:sp>
        <p:nvSpPr>
          <p:cNvPr id="2070" name="Hộp Văn bản 1077">
            <a:extLst>
              <a:ext uri="{FF2B5EF4-FFF2-40B4-BE49-F238E27FC236}">
                <a16:creationId xmlns:a16="http://schemas.microsoft.com/office/drawing/2014/main" id="{9C3237BF-6DCC-08FC-DA1E-889107337593}"/>
              </a:ext>
            </a:extLst>
          </p:cNvPr>
          <p:cNvSpPr txBox="1"/>
          <p:nvPr/>
        </p:nvSpPr>
        <p:spPr>
          <a:xfrm>
            <a:off x="8423526" y="5677657"/>
            <a:ext cx="362600" cy="400110"/>
          </a:xfrm>
          <a:prstGeom prst="rect">
            <a:avLst/>
          </a:prstGeom>
          <a:noFill/>
        </p:spPr>
        <p:txBody>
          <a:bodyPr wrap="none" rtlCol="0">
            <a:spAutoFit/>
          </a:bodyPr>
          <a:lstStyle/>
          <a:p>
            <a:r>
              <a:rPr lang="vi-VN" sz="2000" dirty="0">
                <a:latin typeface="#9Slide03 Comfortaa" panose="00000500000000000000" pitchFamily="2" charset="0"/>
              </a:rPr>
              <a:t>B</a:t>
            </a:r>
          </a:p>
        </p:txBody>
      </p:sp>
      <p:sp>
        <p:nvSpPr>
          <p:cNvPr id="2071" name="Hộp Văn bản 1078">
            <a:extLst>
              <a:ext uri="{FF2B5EF4-FFF2-40B4-BE49-F238E27FC236}">
                <a16:creationId xmlns:a16="http://schemas.microsoft.com/office/drawing/2014/main" id="{B93EF7FB-60B8-87F9-9913-CB649D580CA3}"/>
              </a:ext>
            </a:extLst>
          </p:cNvPr>
          <p:cNvSpPr txBox="1"/>
          <p:nvPr/>
        </p:nvSpPr>
        <p:spPr>
          <a:xfrm>
            <a:off x="9847234" y="5316849"/>
            <a:ext cx="420308" cy="400110"/>
          </a:xfrm>
          <a:prstGeom prst="rect">
            <a:avLst/>
          </a:prstGeom>
          <a:noFill/>
        </p:spPr>
        <p:txBody>
          <a:bodyPr wrap="none" rtlCol="0">
            <a:spAutoFit/>
          </a:bodyPr>
          <a:lstStyle/>
          <a:p>
            <a:r>
              <a:rPr lang="vi-VN" sz="2000" dirty="0">
                <a:latin typeface="#9Slide03 Comfortaa" panose="00000500000000000000" pitchFamily="2" charset="0"/>
              </a:rPr>
              <a:t>O</a:t>
            </a:r>
          </a:p>
        </p:txBody>
      </p:sp>
      <p:sp>
        <p:nvSpPr>
          <p:cNvPr id="2072" name="Hộp Văn bản 1086">
            <a:extLst>
              <a:ext uri="{FF2B5EF4-FFF2-40B4-BE49-F238E27FC236}">
                <a16:creationId xmlns:a16="http://schemas.microsoft.com/office/drawing/2014/main" id="{4209E939-0E2C-F2D0-A38E-911F9EAB819E}"/>
              </a:ext>
            </a:extLst>
          </p:cNvPr>
          <p:cNvSpPr txBox="1"/>
          <p:nvPr/>
        </p:nvSpPr>
        <p:spPr>
          <a:xfrm>
            <a:off x="11085105" y="5204492"/>
            <a:ext cx="401072" cy="400110"/>
          </a:xfrm>
          <a:prstGeom prst="rect">
            <a:avLst/>
          </a:prstGeom>
          <a:noFill/>
        </p:spPr>
        <p:txBody>
          <a:bodyPr wrap="none" rtlCol="0">
            <a:spAutoFit/>
          </a:bodyPr>
          <a:lstStyle/>
          <a:p>
            <a:r>
              <a:rPr lang="vi-VN" sz="2000" dirty="0">
                <a:latin typeface="#9Slide03 Comfortaa" panose="00000500000000000000" pitchFamily="2" charset="0"/>
              </a:rPr>
              <a:t>H</a:t>
            </a:r>
          </a:p>
        </p:txBody>
      </p:sp>
      <p:pic>
        <p:nvPicPr>
          <p:cNvPr id="2073" name="Graphic 2072">
            <a:extLst>
              <a:ext uri="{FF2B5EF4-FFF2-40B4-BE49-F238E27FC236}">
                <a16:creationId xmlns:a16="http://schemas.microsoft.com/office/drawing/2014/main" id="{BCCBFEEB-7613-8B89-2945-0F708E4833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6862" y="1538157"/>
            <a:ext cx="478420" cy="425262"/>
          </a:xfrm>
          <a:prstGeom prst="rect">
            <a:avLst/>
          </a:prstGeom>
        </p:spPr>
      </p:pic>
      <p:sp>
        <p:nvSpPr>
          <p:cNvPr id="2074" name="Hộp Văn bản 2">
            <a:extLst>
              <a:ext uri="{FF2B5EF4-FFF2-40B4-BE49-F238E27FC236}">
                <a16:creationId xmlns:a16="http://schemas.microsoft.com/office/drawing/2014/main" id="{B9F7C5A6-07CA-3455-BF68-3718BF506BC3}"/>
              </a:ext>
            </a:extLst>
          </p:cNvPr>
          <p:cNvSpPr txBox="1"/>
          <p:nvPr/>
        </p:nvSpPr>
        <p:spPr>
          <a:xfrm>
            <a:off x="965265" y="1479445"/>
            <a:ext cx="1401346" cy="584775"/>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en-US" sz="3200" dirty="0" err="1">
                <a:solidFill>
                  <a:schemeClr val="accent5">
                    <a:lumMod val="50000"/>
                  </a:schemeClr>
                </a:solidFill>
              </a:rPr>
              <a:t>NhậN</a:t>
            </a:r>
            <a:r>
              <a:rPr lang="en-US" sz="3200" dirty="0">
                <a:solidFill>
                  <a:schemeClr val="accent5">
                    <a:lumMod val="50000"/>
                  </a:schemeClr>
                </a:solidFill>
              </a:rPr>
              <a:t> xét</a:t>
            </a:r>
            <a:endParaRPr lang="vi-VN" sz="3200" dirty="0">
              <a:solidFill>
                <a:schemeClr val="accent5">
                  <a:lumMod val="50000"/>
                </a:schemeClr>
              </a:solidFill>
            </a:endParaRPr>
          </a:p>
        </p:txBody>
      </p:sp>
      <p:sp>
        <p:nvSpPr>
          <p:cNvPr id="2080" name="Hộp Văn bản 6">
            <a:extLst>
              <a:ext uri="{FF2B5EF4-FFF2-40B4-BE49-F238E27FC236}">
                <a16:creationId xmlns:a16="http://schemas.microsoft.com/office/drawing/2014/main" id="{B16F0A08-9E2F-D61B-1F93-13EF2A1A5B70}"/>
              </a:ext>
            </a:extLst>
          </p:cNvPr>
          <p:cNvSpPr txBox="1"/>
          <p:nvPr/>
        </p:nvSpPr>
        <p:spPr>
          <a:xfrm>
            <a:off x="965265" y="2153191"/>
            <a:ext cx="4301177" cy="461665"/>
          </a:xfrm>
          <a:prstGeom prst="rect">
            <a:avLst/>
          </a:prstGeom>
          <a:noFill/>
        </p:spPr>
        <p:txBody>
          <a:bodyPr wrap="none" rtlCol="0">
            <a:spAutoFit/>
          </a:bodyPr>
          <a:lstStyle/>
          <a:p>
            <a:r>
              <a:rPr lang="vi-VN" sz="2400" dirty="0" err="1">
                <a:solidFill>
                  <a:srgbClr val="002060"/>
                </a:solidFill>
                <a:latin typeface="#9Slide03 Comfortaa" panose="00000500000000000000" pitchFamily="2" charset="0"/>
              </a:rPr>
              <a:t>Hình</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chóp</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tứ</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giác</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đều</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có</a:t>
            </a:r>
            <a:r>
              <a:rPr lang="vi-VN" sz="2400" dirty="0">
                <a:solidFill>
                  <a:srgbClr val="002060"/>
                </a:solidFill>
                <a:latin typeface="#9Slide03 Comfortaa" panose="00000500000000000000" pitchFamily="2" charset="0"/>
              </a:rPr>
              <a:t>:</a:t>
            </a:r>
          </a:p>
        </p:txBody>
      </p:sp>
      <p:sp>
        <p:nvSpPr>
          <p:cNvPr id="2081" name="Hộp Văn bản 11">
            <a:extLst>
              <a:ext uri="{FF2B5EF4-FFF2-40B4-BE49-F238E27FC236}">
                <a16:creationId xmlns:a16="http://schemas.microsoft.com/office/drawing/2014/main" id="{0D180F8E-FF87-CA92-8B99-96A50743102A}"/>
              </a:ext>
            </a:extLst>
          </p:cNvPr>
          <p:cNvSpPr txBox="1"/>
          <p:nvPr/>
        </p:nvSpPr>
        <p:spPr>
          <a:xfrm>
            <a:off x="965265" y="2970198"/>
            <a:ext cx="6842285" cy="1127168"/>
          </a:xfrm>
          <a:prstGeom prst="rect">
            <a:avLst/>
          </a:prstGeom>
          <a:noFill/>
        </p:spPr>
        <p:txBody>
          <a:bodyPr wrap="square" rtlCol="0">
            <a:spAutoFit/>
          </a:bodyPr>
          <a:lstStyle/>
          <a:p>
            <a:pPr algn="just">
              <a:lnSpc>
                <a:spcPct val="150000"/>
              </a:lnSpc>
            </a:pPr>
            <a:r>
              <a:rPr lang="vi-VN" sz="2400" dirty="0">
                <a:latin typeface="#9Slide03 Comfortaa" panose="00000500000000000000" pitchFamily="2" charset="0"/>
              </a:rPr>
              <a:t>Mặt đáy là hình vuông, các mặt bên là các tam giác cân bằng nhau, chung đỉnh;</a:t>
            </a:r>
          </a:p>
        </p:txBody>
      </p:sp>
      <p:sp>
        <p:nvSpPr>
          <p:cNvPr id="2082" name="Hộp Văn bản 14">
            <a:extLst>
              <a:ext uri="{FF2B5EF4-FFF2-40B4-BE49-F238E27FC236}">
                <a16:creationId xmlns:a16="http://schemas.microsoft.com/office/drawing/2014/main" id="{72139F91-7CD1-4206-A8C6-EBD3CEBF9CFF}"/>
              </a:ext>
            </a:extLst>
          </p:cNvPr>
          <p:cNvSpPr txBox="1"/>
          <p:nvPr/>
        </p:nvSpPr>
        <p:spPr>
          <a:xfrm>
            <a:off x="975282" y="4396601"/>
            <a:ext cx="6840859" cy="1681166"/>
          </a:xfrm>
          <a:prstGeom prst="rect">
            <a:avLst/>
          </a:prstGeom>
          <a:noFill/>
        </p:spPr>
        <p:txBody>
          <a:bodyPr wrap="square" rtlCol="0">
            <a:spAutoFit/>
          </a:bodyPr>
          <a:lstStyle/>
          <a:p>
            <a:pPr algn="just">
              <a:lnSpc>
                <a:spcPct val="150000"/>
              </a:lnSpc>
            </a:pPr>
            <a:r>
              <a:rPr lang="vi-VN" sz="2400" dirty="0">
                <a:latin typeface="#9Slide03 Comfortaa" panose="00000500000000000000" pitchFamily="2" charset="0"/>
              </a:rPr>
              <a:t>Chân </a:t>
            </a:r>
            <a:r>
              <a:rPr lang="vi-VN" sz="2400" dirty="0" err="1">
                <a:latin typeface="#9Slide03 Comfortaa" panose="00000500000000000000" pitchFamily="2" charset="0"/>
              </a:rPr>
              <a:t>đường</a:t>
            </a:r>
            <a:r>
              <a:rPr lang="vi-VN" sz="2400" dirty="0">
                <a:latin typeface="#9Slide03 Comfortaa" panose="00000500000000000000" pitchFamily="2" charset="0"/>
              </a:rPr>
              <a:t> cao </a:t>
            </a:r>
            <a:r>
              <a:rPr lang="vi-VN" sz="2400" dirty="0" err="1">
                <a:latin typeface="#9Slide03 Comfortaa" panose="00000500000000000000" pitchFamily="2" charset="0"/>
              </a:rPr>
              <a:t>kẻ</a:t>
            </a:r>
            <a:r>
              <a:rPr lang="vi-VN" sz="2400" dirty="0">
                <a:latin typeface="#9Slide03 Comfortaa" panose="00000500000000000000" pitchFamily="2" charset="0"/>
              </a:rPr>
              <a:t> </a:t>
            </a:r>
            <a:r>
              <a:rPr lang="vi-VN" sz="2400" dirty="0" err="1">
                <a:latin typeface="#9Slide03 Comfortaa" panose="00000500000000000000" pitchFamily="2" charset="0"/>
              </a:rPr>
              <a:t>từ</a:t>
            </a:r>
            <a:r>
              <a:rPr lang="vi-VN" sz="2400" dirty="0">
                <a:latin typeface="#9Slide03 Comfortaa" panose="00000500000000000000" pitchFamily="2" charset="0"/>
              </a:rPr>
              <a:t> </a:t>
            </a:r>
            <a:r>
              <a:rPr lang="vi-VN" sz="2400" dirty="0" err="1">
                <a:latin typeface="#9Slide03 Comfortaa" panose="00000500000000000000" pitchFamily="2" charset="0"/>
              </a:rPr>
              <a:t>đỉnh</a:t>
            </a:r>
            <a:r>
              <a:rPr lang="vi-VN" sz="2400" dirty="0">
                <a:latin typeface="#9Slide03 Comfortaa" panose="00000500000000000000" pitchFamily="2" charset="0"/>
              </a:rPr>
              <a:t> </a:t>
            </a:r>
            <a:r>
              <a:rPr lang="vi-VN" sz="2400" dirty="0" err="1">
                <a:latin typeface="#9Slide03 Comfortaa" panose="00000500000000000000" pitchFamily="2" charset="0"/>
              </a:rPr>
              <a:t>tới</a:t>
            </a:r>
            <a:r>
              <a:rPr lang="vi-VN" sz="2400" dirty="0">
                <a:latin typeface="#9Slide03 Comfortaa" panose="00000500000000000000" pitchFamily="2" charset="0"/>
              </a:rPr>
              <a:t> </a:t>
            </a:r>
            <a:r>
              <a:rPr lang="vi-VN" sz="2400" dirty="0" err="1">
                <a:latin typeface="#9Slide03 Comfortaa" panose="00000500000000000000" pitchFamily="2" charset="0"/>
              </a:rPr>
              <a:t>mặt</a:t>
            </a:r>
            <a:r>
              <a:rPr lang="vi-VN" sz="2400" dirty="0">
                <a:latin typeface="#9Slide03 Comfortaa" panose="00000500000000000000" pitchFamily="2" charset="0"/>
              </a:rPr>
              <a:t> </a:t>
            </a:r>
            <a:r>
              <a:rPr lang="vi-VN" sz="2400" dirty="0" err="1">
                <a:latin typeface="#9Slide03 Comfortaa" panose="00000500000000000000" pitchFamily="2" charset="0"/>
              </a:rPr>
              <a:t>đáy</a:t>
            </a:r>
            <a:r>
              <a:rPr lang="vi-VN" sz="2400" dirty="0">
                <a:latin typeface="#9Slide03 Comfortaa" panose="00000500000000000000" pitchFamily="2" charset="0"/>
              </a:rPr>
              <a:t> </a:t>
            </a:r>
            <a:r>
              <a:rPr lang="vi-VN" sz="2400" dirty="0" err="1">
                <a:latin typeface="#9Slide03 Comfortaa" panose="00000500000000000000" pitchFamily="2" charset="0"/>
              </a:rPr>
              <a:t>là</a:t>
            </a:r>
            <a:r>
              <a:rPr lang="vi-VN" sz="2400" dirty="0">
                <a:latin typeface="#9Slide03 Comfortaa" panose="00000500000000000000" pitchFamily="2" charset="0"/>
              </a:rPr>
              <a:t> </a:t>
            </a:r>
            <a:r>
              <a:rPr lang="vi-VN" sz="2400" dirty="0" err="1">
                <a:latin typeface="#9Slide03 Comfortaa" panose="00000500000000000000" pitchFamily="2" charset="0"/>
              </a:rPr>
              <a:t>điểm</a:t>
            </a:r>
            <a:r>
              <a:rPr lang="vi-VN" sz="2400" dirty="0">
                <a:latin typeface="#9Slide03 Comfortaa" panose="00000500000000000000" pitchFamily="2" charset="0"/>
              </a:rPr>
              <a:t> </a:t>
            </a:r>
            <a:r>
              <a:rPr lang="vi-VN" sz="2400" dirty="0" err="1">
                <a:latin typeface="#9Slide03 Comfortaa" panose="00000500000000000000" pitchFamily="2" charset="0"/>
              </a:rPr>
              <a:t>cách</a:t>
            </a:r>
            <a:r>
              <a:rPr lang="vi-VN" sz="2400" dirty="0">
                <a:latin typeface="#9Slide03 Comfortaa" panose="00000500000000000000" pitchFamily="2" charset="0"/>
              </a:rPr>
              <a:t> </a:t>
            </a:r>
            <a:r>
              <a:rPr lang="vi-VN" sz="2400" dirty="0" err="1">
                <a:latin typeface="#9Slide03 Comfortaa" panose="00000500000000000000" pitchFamily="2" charset="0"/>
              </a:rPr>
              <a:t>đều</a:t>
            </a:r>
            <a:r>
              <a:rPr lang="vi-VN" sz="2400" dirty="0">
                <a:latin typeface="#9Slide03 Comfortaa" panose="00000500000000000000" pitchFamily="2" charset="0"/>
              </a:rPr>
              <a:t> </a:t>
            </a:r>
            <a:r>
              <a:rPr lang="vi-VN" sz="2400" dirty="0" err="1">
                <a:latin typeface="#9Slide03 Comfortaa" panose="00000500000000000000" pitchFamily="2" charset="0"/>
              </a:rPr>
              <a:t>các</a:t>
            </a:r>
            <a:r>
              <a:rPr lang="vi-VN" sz="2400" dirty="0">
                <a:latin typeface="#9Slide03 Comfortaa" panose="00000500000000000000" pitchFamily="2" charset="0"/>
              </a:rPr>
              <a:t> </a:t>
            </a:r>
            <a:r>
              <a:rPr lang="vi-VN" sz="2400" dirty="0" err="1">
                <a:latin typeface="#9Slide03 Comfortaa" panose="00000500000000000000" pitchFamily="2" charset="0"/>
              </a:rPr>
              <a:t>đỉnh</a:t>
            </a:r>
            <a:r>
              <a:rPr lang="vi-VN" sz="2400" dirty="0">
                <a:latin typeface="#9Slide03 Comfortaa" panose="00000500000000000000" pitchFamily="2" charset="0"/>
              </a:rPr>
              <a:t> </a:t>
            </a:r>
            <a:r>
              <a:rPr lang="vi-VN" sz="2400" dirty="0" err="1">
                <a:latin typeface="#9Slide03 Comfortaa" panose="00000500000000000000" pitchFamily="2" charset="0"/>
              </a:rPr>
              <a:t>của</a:t>
            </a:r>
            <a:r>
              <a:rPr lang="vi-VN" sz="2400" dirty="0">
                <a:latin typeface="#9Slide03 Comfortaa" panose="00000500000000000000" pitchFamily="2" charset="0"/>
              </a:rPr>
              <a:t> </a:t>
            </a:r>
            <a:r>
              <a:rPr lang="vi-VN" sz="2400" dirty="0" err="1">
                <a:latin typeface="#9Slide03 Comfortaa" panose="00000500000000000000" pitchFamily="2" charset="0"/>
              </a:rPr>
              <a:t>mặt</a:t>
            </a:r>
            <a:r>
              <a:rPr lang="vi-VN" sz="2400" dirty="0">
                <a:latin typeface="#9Slide03 Comfortaa" panose="00000500000000000000" pitchFamily="2" charset="0"/>
              </a:rPr>
              <a:t> </a:t>
            </a:r>
            <a:r>
              <a:rPr lang="vi-VN" sz="2400" dirty="0" err="1">
                <a:latin typeface="#9Slide03 Comfortaa" panose="00000500000000000000" pitchFamily="2" charset="0"/>
              </a:rPr>
              <a:t>đáy</a:t>
            </a:r>
            <a:r>
              <a:rPr lang="vi-VN" sz="2400" dirty="0">
                <a:latin typeface="#9Slide03 Comfortaa" panose="00000500000000000000" pitchFamily="2" charset="0"/>
              </a:rPr>
              <a:t> (giao </a:t>
            </a:r>
            <a:r>
              <a:rPr lang="vi-VN" sz="2400" dirty="0" err="1">
                <a:latin typeface="#9Slide03 Comfortaa" panose="00000500000000000000" pitchFamily="2" charset="0"/>
              </a:rPr>
              <a:t>điểm</a:t>
            </a:r>
            <a:r>
              <a:rPr lang="vi-VN" sz="2400" dirty="0">
                <a:latin typeface="#9Slide03 Comfortaa" panose="00000500000000000000" pitchFamily="2" charset="0"/>
              </a:rPr>
              <a:t> </a:t>
            </a:r>
            <a:r>
              <a:rPr lang="vi-VN" sz="2400" dirty="0" err="1">
                <a:latin typeface="#9Slide03 Comfortaa" panose="00000500000000000000" pitchFamily="2" charset="0"/>
              </a:rPr>
              <a:t>của</a:t>
            </a:r>
            <a:r>
              <a:rPr lang="vi-VN" sz="2400" dirty="0">
                <a:latin typeface="#9Slide03 Comfortaa" panose="00000500000000000000" pitchFamily="2" charset="0"/>
              </a:rPr>
              <a:t> hai </a:t>
            </a:r>
            <a:r>
              <a:rPr lang="vi-VN" sz="2400" dirty="0" err="1">
                <a:latin typeface="#9Slide03 Comfortaa" panose="00000500000000000000" pitchFamily="2" charset="0"/>
              </a:rPr>
              <a:t>đường</a:t>
            </a:r>
            <a:r>
              <a:rPr lang="vi-VN" sz="2400" dirty="0">
                <a:latin typeface="#9Slide03 Comfortaa" panose="00000500000000000000" pitchFamily="2" charset="0"/>
              </a:rPr>
              <a:t> </a:t>
            </a:r>
            <a:r>
              <a:rPr lang="vi-VN" sz="2400" dirty="0" err="1">
                <a:latin typeface="#9Slide03 Comfortaa" panose="00000500000000000000" pitchFamily="2" charset="0"/>
              </a:rPr>
              <a:t>chéo</a:t>
            </a:r>
            <a:r>
              <a:rPr lang="vi-VN" sz="2400" dirty="0">
                <a:latin typeface="#9Slide03 Comfortaa" panose="00000500000000000000" pitchFamily="2" charset="0"/>
              </a:rPr>
              <a:t>)</a:t>
            </a:r>
          </a:p>
        </p:txBody>
      </p:sp>
      <p:sp>
        <p:nvSpPr>
          <p:cNvPr id="2083" name="Oval 2082">
            <a:extLst>
              <a:ext uri="{FF2B5EF4-FFF2-40B4-BE49-F238E27FC236}">
                <a16:creationId xmlns:a16="http://schemas.microsoft.com/office/drawing/2014/main" id="{7D2C864B-4580-F09F-E8AC-FB5F7D9BC210}"/>
              </a:ext>
            </a:extLst>
          </p:cNvPr>
          <p:cNvSpPr/>
          <p:nvPr/>
        </p:nvSpPr>
        <p:spPr>
          <a:xfrm>
            <a:off x="766370" y="3223986"/>
            <a:ext cx="190500" cy="190500"/>
          </a:xfrm>
          <a:prstGeom prst="ellipse">
            <a:avLst/>
          </a:prstGeom>
          <a:solidFill>
            <a:schemeClr val="accent6">
              <a:lumMod val="75000"/>
            </a:schemeClr>
          </a:solidFill>
          <a:ln>
            <a:noFill/>
          </a:ln>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Oval 2083">
            <a:extLst>
              <a:ext uri="{FF2B5EF4-FFF2-40B4-BE49-F238E27FC236}">
                <a16:creationId xmlns:a16="http://schemas.microsoft.com/office/drawing/2014/main" id="{409822B6-F029-7300-6597-471DDE5C16CF}"/>
              </a:ext>
            </a:extLst>
          </p:cNvPr>
          <p:cNvSpPr/>
          <p:nvPr/>
        </p:nvSpPr>
        <p:spPr>
          <a:xfrm>
            <a:off x="766370" y="4634527"/>
            <a:ext cx="190500" cy="190500"/>
          </a:xfrm>
          <a:prstGeom prst="ellipse">
            <a:avLst/>
          </a:prstGeom>
          <a:solidFill>
            <a:schemeClr val="accent6">
              <a:lumMod val="75000"/>
            </a:schemeClr>
          </a:solidFill>
          <a:ln>
            <a:noFill/>
          </a:ln>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7D06A345-A55E-1241-3406-DE0AAF9FB2F3}"/>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Hộp Văn bản 10">
            <a:extLst>
              <a:ext uri="{FF2B5EF4-FFF2-40B4-BE49-F238E27FC236}">
                <a16:creationId xmlns:a16="http://schemas.microsoft.com/office/drawing/2014/main" id="{1449E8A5-91E8-1463-6B79-3EF3DE46A360}"/>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2087" name="Hộp Văn bản 2">
            <a:extLst>
              <a:ext uri="{FF2B5EF4-FFF2-40B4-BE49-F238E27FC236}">
                <a16:creationId xmlns:a16="http://schemas.microsoft.com/office/drawing/2014/main" id="{0D22A87E-85EA-A313-631C-EE76C6ABA299}"/>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Tree>
    <p:custDataLst>
      <p:tags r:id="rId1"/>
    </p:custDataLst>
    <p:extLst>
      <p:ext uri="{BB962C8B-B14F-4D97-AF65-F5344CB8AC3E}">
        <p14:creationId xmlns:p14="http://schemas.microsoft.com/office/powerpoint/2010/main" val="993058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fade">
                                      <p:cBhvr>
                                        <p:cTn id="7" dur="500"/>
                                        <p:tgtEl>
                                          <p:spTgt spid="20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4"/>
                                        </p:tgtEl>
                                        <p:attrNameLst>
                                          <p:attrName>style.visibility</p:attrName>
                                        </p:attrNameLst>
                                      </p:cBhvr>
                                      <p:to>
                                        <p:strVal val="visible"/>
                                      </p:to>
                                    </p:set>
                                    <p:animEffect transition="in" filter="fade">
                                      <p:cBhvr>
                                        <p:cTn id="10" dur="500"/>
                                        <p:tgtEl>
                                          <p:spTgt spid="2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80"/>
                                        </p:tgtEl>
                                        <p:attrNameLst>
                                          <p:attrName>style.visibility</p:attrName>
                                        </p:attrNameLst>
                                      </p:cBhvr>
                                      <p:to>
                                        <p:strVal val="visible"/>
                                      </p:to>
                                    </p:set>
                                    <p:animEffect transition="in" filter="fade">
                                      <p:cBhvr>
                                        <p:cTn id="13" dur="500"/>
                                        <p:tgtEl>
                                          <p:spTgt spid="208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83"/>
                                        </p:tgtEl>
                                        <p:attrNameLst>
                                          <p:attrName>style.visibility</p:attrName>
                                        </p:attrNameLst>
                                      </p:cBhvr>
                                      <p:to>
                                        <p:strVal val="visible"/>
                                      </p:to>
                                    </p:set>
                                    <p:animEffect transition="in" filter="wipe(left)">
                                      <p:cBhvr>
                                        <p:cTn id="18" dur="500"/>
                                        <p:tgtEl>
                                          <p:spTgt spid="208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081"/>
                                        </p:tgtEl>
                                        <p:attrNameLst>
                                          <p:attrName>style.visibility</p:attrName>
                                        </p:attrNameLst>
                                      </p:cBhvr>
                                      <p:to>
                                        <p:strVal val="visible"/>
                                      </p:to>
                                    </p:set>
                                    <p:animEffect transition="in" filter="wipe(left)">
                                      <p:cBhvr>
                                        <p:cTn id="21" dur="500"/>
                                        <p:tgtEl>
                                          <p:spTgt spid="208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84"/>
                                        </p:tgtEl>
                                        <p:attrNameLst>
                                          <p:attrName>style.visibility</p:attrName>
                                        </p:attrNameLst>
                                      </p:cBhvr>
                                      <p:to>
                                        <p:strVal val="visible"/>
                                      </p:to>
                                    </p:set>
                                    <p:animEffect transition="in" filter="wipe(left)">
                                      <p:cBhvr>
                                        <p:cTn id="26" dur="500"/>
                                        <p:tgtEl>
                                          <p:spTgt spid="208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82"/>
                                        </p:tgtEl>
                                        <p:attrNameLst>
                                          <p:attrName>style.visibility</p:attrName>
                                        </p:attrNameLst>
                                      </p:cBhvr>
                                      <p:to>
                                        <p:strVal val="visible"/>
                                      </p:to>
                                    </p:set>
                                    <p:animEffect transition="in" filter="wipe(left)">
                                      <p:cBhvr>
                                        <p:cTn id="29"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4" grpId="0"/>
      <p:bldP spid="2080" grpId="0"/>
      <p:bldP spid="2081" grpId="0"/>
      <p:bldP spid="2082" grpId="0"/>
      <p:bldP spid="2083" grpId="0" animBg="1"/>
      <p:bldP spid="20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cxnSp>
        <p:nvCxnSpPr>
          <p:cNvPr id="10" name="Straight Connector 9">
            <a:extLst>
              <a:ext uri="{FF2B5EF4-FFF2-40B4-BE49-F238E27FC236}">
                <a16:creationId xmlns:a16="http://schemas.microsoft.com/office/drawing/2014/main" id="{D9D86303-416E-1BF5-FDF5-E996EC8EC784}"/>
              </a:ext>
            </a:extLst>
          </p:cNvPr>
          <p:cNvCxnSpPr/>
          <p:nvPr/>
        </p:nvCxnSpPr>
        <p:spPr>
          <a:xfrm>
            <a:off x="7353300" y="1638964"/>
            <a:ext cx="0" cy="475972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Hộp Văn bản 1087">
            <a:extLst>
              <a:ext uri="{FF2B5EF4-FFF2-40B4-BE49-F238E27FC236}">
                <a16:creationId xmlns:a16="http://schemas.microsoft.com/office/drawing/2014/main" id="{0FE78DA4-8F9C-2B7B-2DFB-FE13DFDF8F80}"/>
              </a:ext>
            </a:extLst>
          </p:cNvPr>
          <p:cNvSpPr txBox="1"/>
          <p:nvPr/>
        </p:nvSpPr>
        <p:spPr>
          <a:xfrm>
            <a:off x="850624" y="1731001"/>
            <a:ext cx="5123518" cy="461665"/>
          </a:xfrm>
          <a:prstGeom prst="rect">
            <a:avLst/>
          </a:prstGeom>
          <a:noFill/>
        </p:spPr>
        <p:txBody>
          <a:bodyPr wrap="none" rtlCol="0">
            <a:spAutoFit/>
          </a:bodyPr>
          <a:lstStyle/>
          <a:p>
            <a:r>
              <a:rPr lang="vi-VN" sz="2400" dirty="0">
                <a:latin typeface="#9Slide03 Comfortaa" panose="00000500000000000000" pitchFamily="2" charset="0"/>
              </a:rPr>
              <a:t>Quan sát hình chóp và gọi tên:</a:t>
            </a:r>
          </a:p>
        </p:txBody>
      </p:sp>
      <p:sp>
        <p:nvSpPr>
          <p:cNvPr id="13" name="Hộp Văn bản 1088">
            <a:extLst>
              <a:ext uri="{FF2B5EF4-FFF2-40B4-BE49-F238E27FC236}">
                <a16:creationId xmlns:a16="http://schemas.microsoft.com/office/drawing/2014/main" id="{8C0E6ADD-EA42-8CE1-43FB-6B131275C80F}"/>
              </a:ext>
            </a:extLst>
          </p:cNvPr>
          <p:cNvSpPr txBox="1"/>
          <p:nvPr/>
        </p:nvSpPr>
        <p:spPr>
          <a:xfrm>
            <a:off x="1241171" y="2474154"/>
            <a:ext cx="926857" cy="461665"/>
          </a:xfrm>
          <a:prstGeom prst="rect">
            <a:avLst/>
          </a:prstGeom>
          <a:noFill/>
        </p:spPr>
        <p:txBody>
          <a:bodyPr wrap="none" rtlCol="0">
            <a:spAutoFit/>
          </a:bodyPr>
          <a:lstStyle/>
          <a:p>
            <a:r>
              <a:rPr lang="vi-VN" sz="2400" dirty="0" err="1">
                <a:latin typeface="#9Slide03 Comfortaa" panose="00000500000000000000" pitchFamily="2" charset="0"/>
              </a:rPr>
              <a:t>Đỉnh</a:t>
            </a:r>
            <a:endParaRPr lang="vi-VN" sz="2400" dirty="0">
              <a:latin typeface="#9Slide03 Comfortaa" panose="00000500000000000000" pitchFamily="2" charset="0"/>
            </a:endParaRPr>
          </a:p>
        </p:txBody>
      </p:sp>
      <p:sp>
        <p:nvSpPr>
          <p:cNvPr id="14" name="Hộp Văn bản 1090">
            <a:extLst>
              <a:ext uri="{FF2B5EF4-FFF2-40B4-BE49-F238E27FC236}">
                <a16:creationId xmlns:a16="http://schemas.microsoft.com/office/drawing/2014/main" id="{AE239E0D-4819-A46D-B8A7-CA68B0E805EA}"/>
              </a:ext>
            </a:extLst>
          </p:cNvPr>
          <p:cNvSpPr txBox="1"/>
          <p:nvPr/>
        </p:nvSpPr>
        <p:spPr>
          <a:xfrm>
            <a:off x="1212596" y="5946522"/>
            <a:ext cx="1944763" cy="461665"/>
          </a:xfrm>
          <a:prstGeom prst="rect">
            <a:avLst/>
          </a:prstGeom>
          <a:noFill/>
        </p:spPr>
        <p:txBody>
          <a:bodyPr wrap="none" rtlCol="0">
            <a:spAutoFit/>
          </a:bodyPr>
          <a:lstStyle/>
          <a:p>
            <a:r>
              <a:rPr lang="vi-VN" sz="2400" dirty="0" err="1">
                <a:latin typeface="#9Slide03 Comfortaa" panose="00000500000000000000" pitchFamily="2" charset="0"/>
              </a:rPr>
              <a:t>Đường</a:t>
            </a:r>
            <a:r>
              <a:rPr lang="vi-VN" sz="2400" dirty="0">
                <a:latin typeface="#9Slide03 Comfortaa" panose="00000500000000000000" pitchFamily="2" charset="0"/>
              </a:rPr>
              <a:t> cao</a:t>
            </a:r>
          </a:p>
        </p:txBody>
      </p:sp>
      <p:sp>
        <p:nvSpPr>
          <p:cNvPr id="15" name="Hộp Văn bản 1091">
            <a:extLst>
              <a:ext uri="{FF2B5EF4-FFF2-40B4-BE49-F238E27FC236}">
                <a16:creationId xmlns:a16="http://schemas.microsoft.com/office/drawing/2014/main" id="{E24525D5-AA0C-5DB4-9A03-29C1883A0D2A}"/>
              </a:ext>
            </a:extLst>
          </p:cNvPr>
          <p:cNvSpPr txBox="1"/>
          <p:nvPr/>
        </p:nvSpPr>
        <p:spPr>
          <a:xfrm>
            <a:off x="1212596" y="5252050"/>
            <a:ext cx="2085827" cy="461665"/>
          </a:xfrm>
          <a:prstGeom prst="rect">
            <a:avLst/>
          </a:prstGeom>
          <a:noFill/>
        </p:spPr>
        <p:txBody>
          <a:bodyPr wrap="none" rtlCol="0">
            <a:spAutoFit/>
          </a:bodyPr>
          <a:lstStyle/>
          <a:p>
            <a:r>
              <a:rPr lang="vi-VN" sz="2400" dirty="0">
                <a:latin typeface="#9Slide03 Comfortaa" panose="00000500000000000000" pitchFamily="2" charset="0"/>
              </a:rPr>
              <a:t>Trung </a:t>
            </a:r>
            <a:r>
              <a:rPr lang="vi-VN" sz="2400" dirty="0" err="1">
                <a:latin typeface="#9Slide03 Comfortaa" panose="00000500000000000000" pitchFamily="2" charset="0"/>
              </a:rPr>
              <a:t>đoạn</a:t>
            </a:r>
            <a:endParaRPr lang="vi-VN" sz="2400" dirty="0">
              <a:latin typeface="#9Slide03 Comfortaa" panose="00000500000000000000" pitchFamily="2" charset="0"/>
            </a:endParaRPr>
          </a:p>
        </p:txBody>
      </p:sp>
      <p:sp>
        <p:nvSpPr>
          <p:cNvPr id="16" name="Hộp Văn bản 1092">
            <a:extLst>
              <a:ext uri="{FF2B5EF4-FFF2-40B4-BE49-F238E27FC236}">
                <a16:creationId xmlns:a16="http://schemas.microsoft.com/office/drawing/2014/main" id="{3A5C3694-14B9-8CF8-4937-17A5C949FCDF}"/>
              </a:ext>
            </a:extLst>
          </p:cNvPr>
          <p:cNvSpPr txBox="1"/>
          <p:nvPr/>
        </p:nvSpPr>
        <p:spPr>
          <a:xfrm>
            <a:off x="1212596" y="3863102"/>
            <a:ext cx="152317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bên</a:t>
            </a:r>
          </a:p>
        </p:txBody>
      </p:sp>
      <p:sp>
        <p:nvSpPr>
          <p:cNvPr id="17" name="Hộp Văn bản 1093">
            <a:extLst>
              <a:ext uri="{FF2B5EF4-FFF2-40B4-BE49-F238E27FC236}">
                <a16:creationId xmlns:a16="http://schemas.microsoft.com/office/drawing/2014/main" id="{098779E2-E086-1BA0-11AB-5E3BEA1CF201}"/>
              </a:ext>
            </a:extLst>
          </p:cNvPr>
          <p:cNvSpPr txBox="1"/>
          <p:nvPr/>
        </p:nvSpPr>
        <p:spPr>
          <a:xfrm>
            <a:off x="1212596" y="4557576"/>
            <a:ext cx="150233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a:t>
            </a:r>
            <a:r>
              <a:rPr lang="vi-VN" sz="2400" dirty="0" err="1">
                <a:latin typeface="#9Slide03 Comfortaa" panose="00000500000000000000" pitchFamily="2" charset="0"/>
              </a:rPr>
              <a:t>đáy</a:t>
            </a:r>
            <a:endParaRPr lang="vi-VN" sz="2400" dirty="0">
              <a:latin typeface="#9Slide03 Comfortaa" panose="00000500000000000000" pitchFamily="2" charset="0"/>
            </a:endParaRPr>
          </a:p>
        </p:txBody>
      </p:sp>
      <p:sp>
        <p:nvSpPr>
          <p:cNvPr id="18" name="Freeform 5">
            <a:extLst>
              <a:ext uri="{FF2B5EF4-FFF2-40B4-BE49-F238E27FC236}">
                <a16:creationId xmlns:a16="http://schemas.microsoft.com/office/drawing/2014/main" id="{691353A6-56B6-C510-C975-1757B306C6D0}"/>
              </a:ext>
            </a:extLst>
          </p:cNvPr>
          <p:cNvSpPr/>
          <p:nvPr/>
        </p:nvSpPr>
        <p:spPr>
          <a:xfrm>
            <a:off x="347022" y="1841546"/>
            <a:ext cx="376006" cy="258419"/>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3B44FFA9-CB20-6D18-9D06-8DEB2E224A95}"/>
              </a:ext>
            </a:extLst>
          </p:cNvPr>
          <p:cNvSpPr txBox="1"/>
          <p:nvPr/>
        </p:nvSpPr>
        <p:spPr>
          <a:xfrm rot="827497">
            <a:off x="403310" y="1473991"/>
            <a:ext cx="387350" cy="523220"/>
          </a:xfrm>
          <a:prstGeom prst="rect">
            <a:avLst/>
          </a:prstGeom>
          <a:noFill/>
        </p:spPr>
        <p:txBody>
          <a:bodyPr wrap="square">
            <a:spAutoFit/>
          </a:bodyPr>
          <a:lstStyle/>
          <a:p>
            <a:r>
              <a:rPr lang="en-US" sz="2800" dirty="0">
                <a:solidFill>
                  <a:srgbClr val="C00000"/>
                </a:solidFill>
                <a:latin typeface="#9Slide03 Cabin" panose="00000500000000000000" pitchFamily="2" charset="0"/>
              </a:rPr>
              <a:t>?</a:t>
            </a:r>
            <a:endParaRPr lang="en-US" sz="2800" dirty="0">
              <a:solidFill>
                <a:srgbClr val="C00000"/>
              </a:solidFill>
            </a:endParaRPr>
          </a:p>
        </p:txBody>
      </p:sp>
      <p:sp>
        <p:nvSpPr>
          <p:cNvPr id="20" name="TextBox 19">
            <a:extLst>
              <a:ext uri="{FF2B5EF4-FFF2-40B4-BE49-F238E27FC236}">
                <a16:creationId xmlns:a16="http://schemas.microsoft.com/office/drawing/2014/main" id="{30777290-7932-45FE-B7FF-98A00687BE01}"/>
              </a:ext>
            </a:extLst>
          </p:cNvPr>
          <p:cNvSpPr txBox="1"/>
          <p:nvPr/>
        </p:nvSpPr>
        <p:spPr>
          <a:xfrm>
            <a:off x="532612" y="1961895"/>
            <a:ext cx="376005" cy="338554"/>
          </a:xfrm>
          <a:prstGeom prst="rect">
            <a:avLst/>
          </a:prstGeom>
          <a:noFill/>
        </p:spPr>
        <p:txBody>
          <a:bodyPr wrap="square">
            <a:spAutoFit/>
          </a:bodyPr>
          <a:lstStyle/>
          <a:p>
            <a:r>
              <a:rPr lang="en-US" sz="1600" dirty="0">
                <a:solidFill>
                  <a:srgbClr val="C00000"/>
                </a:solidFill>
                <a:latin typeface="#9Slide03 Cabin" panose="00000500000000000000" pitchFamily="2" charset="0"/>
              </a:rPr>
              <a:t>2. </a:t>
            </a:r>
            <a:endParaRPr lang="en-US" sz="1600" dirty="0">
              <a:solidFill>
                <a:srgbClr val="C00000"/>
              </a:solidFill>
            </a:endParaRPr>
          </a:p>
        </p:txBody>
      </p:sp>
      <p:sp>
        <p:nvSpPr>
          <p:cNvPr id="21" name="Hộp Văn bản 1089">
            <a:extLst>
              <a:ext uri="{FF2B5EF4-FFF2-40B4-BE49-F238E27FC236}">
                <a16:creationId xmlns:a16="http://schemas.microsoft.com/office/drawing/2014/main" id="{332C2876-A258-BA46-B9D9-0D5DC28263B9}"/>
              </a:ext>
            </a:extLst>
          </p:cNvPr>
          <p:cNvSpPr txBox="1"/>
          <p:nvPr/>
        </p:nvSpPr>
        <p:spPr>
          <a:xfrm>
            <a:off x="1212596" y="3187678"/>
            <a:ext cx="1752403" cy="461665"/>
          </a:xfrm>
          <a:prstGeom prst="rect">
            <a:avLst/>
          </a:prstGeom>
          <a:noFill/>
        </p:spPr>
        <p:txBody>
          <a:bodyPr wrap="none" rtlCol="0">
            <a:spAutoFit/>
          </a:bodyPr>
          <a:lstStyle/>
          <a:p>
            <a:r>
              <a:rPr lang="vi-VN" sz="2400" dirty="0" err="1">
                <a:latin typeface="#9Slide03 Comfortaa" panose="00000500000000000000" pitchFamily="2" charset="0"/>
              </a:rPr>
              <a:t>Cạnh</a:t>
            </a:r>
            <a:r>
              <a:rPr lang="vi-VN" sz="2400" dirty="0">
                <a:latin typeface="#9Slide03 Comfortaa" panose="00000500000000000000" pitchFamily="2" charset="0"/>
              </a:rPr>
              <a:t> bên</a:t>
            </a:r>
          </a:p>
        </p:txBody>
      </p:sp>
      <p:cxnSp>
        <p:nvCxnSpPr>
          <p:cNvPr id="22" name="Straight Connector 21">
            <a:extLst>
              <a:ext uri="{FF2B5EF4-FFF2-40B4-BE49-F238E27FC236}">
                <a16:creationId xmlns:a16="http://schemas.microsoft.com/office/drawing/2014/main" id="{93F7ED3E-483A-214F-8E01-B9972B31B497}"/>
              </a:ext>
            </a:extLst>
          </p:cNvPr>
          <p:cNvCxnSpPr>
            <a:cxnSpLocks/>
          </p:cNvCxnSpPr>
          <p:nvPr/>
        </p:nvCxnSpPr>
        <p:spPr>
          <a:xfrm>
            <a:off x="3391324" y="2402049"/>
            <a:ext cx="0" cy="41077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Hộp Văn bản 1088">
            <a:extLst>
              <a:ext uri="{FF2B5EF4-FFF2-40B4-BE49-F238E27FC236}">
                <a16:creationId xmlns:a16="http://schemas.microsoft.com/office/drawing/2014/main" id="{28463BB0-23DD-DF7E-02D1-6CDF35ED3AAE}"/>
              </a:ext>
            </a:extLst>
          </p:cNvPr>
          <p:cNvSpPr txBox="1"/>
          <p:nvPr/>
        </p:nvSpPr>
        <p:spPr>
          <a:xfrm>
            <a:off x="3497076" y="2474154"/>
            <a:ext cx="388248"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a:t>
            </a:r>
            <a:endParaRPr lang="vi-VN" sz="2400" dirty="0">
              <a:solidFill>
                <a:srgbClr val="0070C0"/>
              </a:solidFill>
              <a:latin typeface="#9Slide03 Comfortaa" panose="00000500000000000000" pitchFamily="2" charset="0"/>
            </a:endParaRPr>
          </a:p>
        </p:txBody>
      </p:sp>
      <p:sp>
        <p:nvSpPr>
          <p:cNvPr id="24" name="Hộp Văn bản 1088">
            <a:extLst>
              <a:ext uri="{FF2B5EF4-FFF2-40B4-BE49-F238E27FC236}">
                <a16:creationId xmlns:a16="http://schemas.microsoft.com/office/drawing/2014/main" id="{3A0628EF-759F-1179-1C11-67E6A0EDECBA}"/>
              </a:ext>
            </a:extLst>
          </p:cNvPr>
          <p:cNvSpPr txBox="1"/>
          <p:nvPr/>
        </p:nvSpPr>
        <p:spPr>
          <a:xfrm>
            <a:off x="3497076" y="3176678"/>
            <a:ext cx="2502608"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SM, SN, SP, SQ</a:t>
            </a:r>
            <a:endParaRPr lang="vi-VN" sz="2400" dirty="0">
              <a:solidFill>
                <a:srgbClr val="0070C0"/>
              </a:solidFill>
              <a:latin typeface="#9Slide03 Comfortaa" panose="00000500000000000000" pitchFamily="2" charset="0"/>
            </a:endParaRPr>
          </a:p>
        </p:txBody>
      </p:sp>
      <p:sp>
        <p:nvSpPr>
          <p:cNvPr id="25" name="Hộp Văn bản 1088">
            <a:extLst>
              <a:ext uri="{FF2B5EF4-FFF2-40B4-BE49-F238E27FC236}">
                <a16:creationId xmlns:a16="http://schemas.microsoft.com/office/drawing/2014/main" id="{9A073F13-B601-0E65-8E0B-C0017A9E8A19}"/>
              </a:ext>
            </a:extLst>
          </p:cNvPr>
          <p:cNvSpPr txBox="1"/>
          <p:nvPr/>
        </p:nvSpPr>
        <p:spPr>
          <a:xfrm>
            <a:off x="3497076" y="3879202"/>
            <a:ext cx="3530134"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SMN, SNP, </a:t>
            </a:r>
            <a:r>
              <a:rPr lang="en-US" sz="2400" dirty="0" err="1">
                <a:solidFill>
                  <a:srgbClr val="0070C0"/>
                </a:solidFill>
                <a:latin typeface="#9Slide03 Comfortaa" panose="00000500000000000000" pitchFamily="2" charset="0"/>
              </a:rPr>
              <a:t>SPQ</a:t>
            </a:r>
            <a:r>
              <a:rPr lang="en-US" sz="2400" dirty="0">
                <a:solidFill>
                  <a:srgbClr val="0070C0"/>
                </a:solidFill>
                <a:latin typeface="#9Slide03 Comfortaa" panose="00000500000000000000" pitchFamily="2" charset="0"/>
              </a:rPr>
              <a:t>, SQM</a:t>
            </a:r>
            <a:endParaRPr lang="vi-VN" sz="2400" dirty="0">
              <a:solidFill>
                <a:srgbClr val="0070C0"/>
              </a:solidFill>
              <a:latin typeface="#9Slide03 Comfortaa" panose="00000500000000000000" pitchFamily="2" charset="0"/>
            </a:endParaRPr>
          </a:p>
        </p:txBody>
      </p:sp>
      <p:sp>
        <p:nvSpPr>
          <p:cNvPr id="26" name="Hộp Văn bản 1088">
            <a:extLst>
              <a:ext uri="{FF2B5EF4-FFF2-40B4-BE49-F238E27FC236}">
                <a16:creationId xmlns:a16="http://schemas.microsoft.com/office/drawing/2014/main" id="{C92EBAF1-69E1-0AB7-F3A9-B020830E0B5F}"/>
              </a:ext>
            </a:extLst>
          </p:cNvPr>
          <p:cNvSpPr txBox="1"/>
          <p:nvPr/>
        </p:nvSpPr>
        <p:spPr>
          <a:xfrm>
            <a:off x="3497076" y="4581726"/>
            <a:ext cx="1212191" cy="461665"/>
          </a:xfrm>
          <a:prstGeom prst="rect">
            <a:avLst/>
          </a:prstGeom>
          <a:noFill/>
        </p:spPr>
        <p:txBody>
          <a:bodyPr wrap="none" rtlCol="0">
            <a:spAutoFit/>
          </a:bodyPr>
          <a:lstStyle/>
          <a:p>
            <a:r>
              <a:rPr lang="en-US" sz="2400" dirty="0" err="1">
                <a:solidFill>
                  <a:srgbClr val="0070C0"/>
                </a:solidFill>
                <a:latin typeface="#9Slide03 Comfortaa" panose="00000500000000000000" pitchFamily="2" charset="0"/>
              </a:rPr>
              <a:t>MNPQ</a:t>
            </a:r>
            <a:endParaRPr lang="vi-VN" sz="2400" dirty="0">
              <a:solidFill>
                <a:srgbClr val="0070C0"/>
              </a:solidFill>
              <a:latin typeface="#9Slide03 Comfortaa" panose="00000500000000000000" pitchFamily="2" charset="0"/>
            </a:endParaRPr>
          </a:p>
        </p:txBody>
      </p:sp>
      <p:sp>
        <p:nvSpPr>
          <p:cNvPr id="27" name="Hộp Văn bản 1088">
            <a:extLst>
              <a:ext uri="{FF2B5EF4-FFF2-40B4-BE49-F238E27FC236}">
                <a16:creationId xmlns:a16="http://schemas.microsoft.com/office/drawing/2014/main" id="{AA6BD984-5769-B3E4-6589-508D1C2DDD5B}"/>
              </a:ext>
            </a:extLst>
          </p:cNvPr>
          <p:cNvSpPr txBox="1"/>
          <p:nvPr/>
        </p:nvSpPr>
        <p:spPr>
          <a:xfrm>
            <a:off x="3497076" y="5284250"/>
            <a:ext cx="473206"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SI</a:t>
            </a:r>
            <a:endParaRPr lang="vi-VN" sz="2400" dirty="0">
              <a:solidFill>
                <a:srgbClr val="0070C0"/>
              </a:solidFill>
              <a:latin typeface="#9Slide03 Comfortaa" panose="00000500000000000000" pitchFamily="2" charset="0"/>
            </a:endParaRPr>
          </a:p>
        </p:txBody>
      </p:sp>
      <p:cxnSp>
        <p:nvCxnSpPr>
          <p:cNvPr id="28" name="Đường nối Thẳng 7">
            <a:extLst>
              <a:ext uri="{FF2B5EF4-FFF2-40B4-BE49-F238E27FC236}">
                <a16:creationId xmlns:a16="http://schemas.microsoft.com/office/drawing/2014/main" id="{A8D6EB62-A085-6D61-6CED-AE0DCBD23621}"/>
              </a:ext>
            </a:extLst>
          </p:cNvPr>
          <p:cNvCxnSpPr>
            <a:cxnSpLocks/>
          </p:cNvCxnSpPr>
          <p:nvPr/>
        </p:nvCxnSpPr>
        <p:spPr>
          <a:xfrm>
            <a:off x="8865963" y="4579191"/>
            <a:ext cx="245839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Đường nối Thẳng 8">
            <a:extLst>
              <a:ext uri="{FF2B5EF4-FFF2-40B4-BE49-F238E27FC236}">
                <a16:creationId xmlns:a16="http://schemas.microsoft.com/office/drawing/2014/main" id="{1D5A6F4C-9F6A-EE54-9AAA-E1585EEF13BE}"/>
              </a:ext>
            </a:extLst>
          </p:cNvPr>
          <p:cNvCxnSpPr>
            <a:cxnSpLocks/>
          </p:cNvCxnSpPr>
          <p:nvPr/>
        </p:nvCxnSpPr>
        <p:spPr>
          <a:xfrm>
            <a:off x="7988803" y="5472965"/>
            <a:ext cx="2460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Đường nối Thẳng 9">
            <a:extLst>
              <a:ext uri="{FF2B5EF4-FFF2-40B4-BE49-F238E27FC236}">
                <a16:creationId xmlns:a16="http://schemas.microsoft.com/office/drawing/2014/main" id="{2284098E-1A34-1952-51E1-74711AEDAD6C}"/>
              </a:ext>
            </a:extLst>
          </p:cNvPr>
          <p:cNvCxnSpPr>
            <a:cxnSpLocks/>
          </p:cNvCxnSpPr>
          <p:nvPr/>
        </p:nvCxnSpPr>
        <p:spPr>
          <a:xfrm flipV="1">
            <a:off x="7993945" y="4574428"/>
            <a:ext cx="880583" cy="89662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Đường nối Thẳng 10">
            <a:extLst>
              <a:ext uri="{FF2B5EF4-FFF2-40B4-BE49-F238E27FC236}">
                <a16:creationId xmlns:a16="http://schemas.microsoft.com/office/drawing/2014/main" id="{B5382570-E3BA-98BB-1B0F-6149897E7AE3}"/>
              </a:ext>
            </a:extLst>
          </p:cNvPr>
          <p:cNvCxnSpPr>
            <a:cxnSpLocks/>
          </p:cNvCxnSpPr>
          <p:nvPr/>
        </p:nvCxnSpPr>
        <p:spPr>
          <a:xfrm flipV="1">
            <a:off x="10443770" y="4578088"/>
            <a:ext cx="880583" cy="896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Đường nối Thẳng 12">
            <a:extLst>
              <a:ext uri="{FF2B5EF4-FFF2-40B4-BE49-F238E27FC236}">
                <a16:creationId xmlns:a16="http://schemas.microsoft.com/office/drawing/2014/main" id="{48E0A33B-12C6-5E0C-CC73-DEB8B0052957}"/>
              </a:ext>
            </a:extLst>
          </p:cNvPr>
          <p:cNvCxnSpPr>
            <a:cxnSpLocks/>
          </p:cNvCxnSpPr>
          <p:nvPr/>
        </p:nvCxnSpPr>
        <p:spPr>
          <a:xfrm flipV="1">
            <a:off x="7983480" y="4575209"/>
            <a:ext cx="3340873" cy="89363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Đường nối Thẳng 13">
            <a:extLst>
              <a:ext uri="{FF2B5EF4-FFF2-40B4-BE49-F238E27FC236}">
                <a16:creationId xmlns:a16="http://schemas.microsoft.com/office/drawing/2014/main" id="{1F705B7D-D757-3510-4523-584AD498F8A3}"/>
              </a:ext>
            </a:extLst>
          </p:cNvPr>
          <p:cNvCxnSpPr>
            <a:cxnSpLocks/>
          </p:cNvCxnSpPr>
          <p:nvPr/>
        </p:nvCxnSpPr>
        <p:spPr>
          <a:xfrm>
            <a:off x="8865012" y="4576983"/>
            <a:ext cx="1586076" cy="89662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Đường nối Thẳng 15">
            <a:extLst>
              <a:ext uri="{FF2B5EF4-FFF2-40B4-BE49-F238E27FC236}">
                <a16:creationId xmlns:a16="http://schemas.microsoft.com/office/drawing/2014/main" id="{579A647A-B0F1-FD63-F6EE-E7C888F978FF}"/>
              </a:ext>
            </a:extLst>
          </p:cNvPr>
          <p:cNvCxnSpPr>
            <a:cxnSpLocks/>
          </p:cNvCxnSpPr>
          <p:nvPr/>
        </p:nvCxnSpPr>
        <p:spPr>
          <a:xfrm>
            <a:off x="9661851" y="2310889"/>
            <a:ext cx="0" cy="271189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Đường nối Thẳng 16">
            <a:extLst>
              <a:ext uri="{FF2B5EF4-FFF2-40B4-BE49-F238E27FC236}">
                <a16:creationId xmlns:a16="http://schemas.microsoft.com/office/drawing/2014/main" id="{837558C0-FEA5-68FC-60E8-65A242CEB342}"/>
              </a:ext>
            </a:extLst>
          </p:cNvPr>
          <p:cNvCxnSpPr>
            <a:cxnSpLocks/>
          </p:cNvCxnSpPr>
          <p:nvPr/>
        </p:nvCxnSpPr>
        <p:spPr>
          <a:xfrm flipH="1">
            <a:off x="7989182" y="2310889"/>
            <a:ext cx="1678372" cy="3162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Đường nối Thẳng 17">
            <a:extLst>
              <a:ext uri="{FF2B5EF4-FFF2-40B4-BE49-F238E27FC236}">
                <a16:creationId xmlns:a16="http://schemas.microsoft.com/office/drawing/2014/main" id="{E647782D-8C45-0EDB-5FE1-7824432FA80C}"/>
              </a:ext>
            </a:extLst>
          </p:cNvPr>
          <p:cNvCxnSpPr>
            <a:cxnSpLocks/>
          </p:cNvCxnSpPr>
          <p:nvPr/>
        </p:nvCxnSpPr>
        <p:spPr>
          <a:xfrm flipH="1">
            <a:off x="8869765" y="2321155"/>
            <a:ext cx="799692" cy="225145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Đường nối Thẳng 18">
            <a:extLst>
              <a:ext uri="{FF2B5EF4-FFF2-40B4-BE49-F238E27FC236}">
                <a16:creationId xmlns:a16="http://schemas.microsoft.com/office/drawing/2014/main" id="{EC7BF09D-94BF-3E2F-DAA1-3FE86DD7A336}"/>
              </a:ext>
            </a:extLst>
          </p:cNvPr>
          <p:cNvCxnSpPr>
            <a:cxnSpLocks/>
          </p:cNvCxnSpPr>
          <p:nvPr/>
        </p:nvCxnSpPr>
        <p:spPr>
          <a:xfrm>
            <a:off x="9670264" y="2329900"/>
            <a:ext cx="772699" cy="3143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Đường nối Thẳng 19">
            <a:extLst>
              <a:ext uri="{FF2B5EF4-FFF2-40B4-BE49-F238E27FC236}">
                <a16:creationId xmlns:a16="http://schemas.microsoft.com/office/drawing/2014/main" id="{29428AA8-3202-CA69-4508-2FFC2E7C5F18}"/>
              </a:ext>
            </a:extLst>
          </p:cNvPr>
          <p:cNvCxnSpPr>
            <a:cxnSpLocks/>
          </p:cNvCxnSpPr>
          <p:nvPr/>
        </p:nvCxnSpPr>
        <p:spPr>
          <a:xfrm>
            <a:off x="9661851" y="2310913"/>
            <a:ext cx="1663523" cy="22707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Đường nối Thẳng 23">
            <a:extLst>
              <a:ext uri="{FF2B5EF4-FFF2-40B4-BE49-F238E27FC236}">
                <a16:creationId xmlns:a16="http://schemas.microsoft.com/office/drawing/2014/main" id="{9967606D-1432-ADAF-C26C-BAD28E0D2B8A}"/>
              </a:ext>
            </a:extLst>
          </p:cNvPr>
          <p:cNvCxnSpPr>
            <a:cxnSpLocks/>
          </p:cNvCxnSpPr>
          <p:nvPr/>
        </p:nvCxnSpPr>
        <p:spPr>
          <a:xfrm>
            <a:off x="9822099" y="4812558"/>
            <a:ext cx="0" cy="167979"/>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Đường nối Thẳng 24">
            <a:extLst>
              <a:ext uri="{FF2B5EF4-FFF2-40B4-BE49-F238E27FC236}">
                <a16:creationId xmlns:a16="http://schemas.microsoft.com/office/drawing/2014/main" id="{13E0676C-DB03-6E44-BD72-5CDED93F0F40}"/>
              </a:ext>
            </a:extLst>
          </p:cNvPr>
          <p:cNvCxnSpPr>
            <a:cxnSpLocks/>
          </p:cNvCxnSpPr>
          <p:nvPr/>
        </p:nvCxnSpPr>
        <p:spPr>
          <a:xfrm flipH="1">
            <a:off x="9655925" y="4817607"/>
            <a:ext cx="162484" cy="39831"/>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Hộp Văn bản 25">
            <a:extLst>
              <a:ext uri="{FF2B5EF4-FFF2-40B4-BE49-F238E27FC236}">
                <a16:creationId xmlns:a16="http://schemas.microsoft.com/office/drawing/2014/main" id="{49F1C17D-48D7-CB4F-41FC-DAC563F6B32E}"/>
              </a:ext>
            </a:extLst>
          </p:cNvPr>
          <p:cNvSpPr txBox="1"/>
          <p:nvPr/>
        </p:nvSpPr>
        <p:spPr>
          <a:xfrm>
            <a:off x="9484325" y="1931523"/>
            <a:ext cx="424626" cy="479145"/>
          </a:xfrm>
          <a:prstGeom prst="rect">
            <a:avLst/>
          </a:prstGeom>
          <a:noFill/>
        </p:spPr>
        <p:txBody>
          <a:bodyPr wrap="none" rtlCol="0">
            <a:spAutoFit/>
          </a:bodyPr>
          <a:lstStyle/>
          <a:p>
            <a:r>
              <a:rPr lang="vi-VN" sz="2000" dirty="0">
                <a:latin typeface="#9Slide03 Comfortaa" panose="00000500000000000000" pitchFamily="2" charset="0"/>
              </a:rPr>
              <a:t>S</a:t>
            </a:r>
          </a:p>
        </p:txBody>
      </p:sp>
      <p:sp>
        <p:nvSpPr>
          <p:cNvPr id="42" name="Hộp Văn bản 26">
            <a:extLst>
              <a:ext uri="{FF2B5EF4-FFF2-40B4-BE49-F238E27FC236}">
                <a16:creationId xmlns:a16="http://schemas.microsoft.com/office/drawing/2014/main" id="{4A0FCEA9-4A01-1594-8DAD-79BF59E80940}"/>
              </a:ext>
            </a:extLst>
          </p:cNvPr>
          <p:cNvSpPr txBox="1"/>
          <p:nvPr/>
        </p:nvSpPr>
        <p:spPr>
          <a:xfrm>
            <a:off x="8478080" y="4276263"/>
            <a:ext cx="522530" cy="479145"/>
          </a:xfrm>
          <a:prstGeom prst="rect">
            <a:avLst/>
          </a:prstGeom>
          <a:noFill/>
        </p:spPr>
        <p:txBody>
          <a:bodyPr wrap="none" rtlCol="0">
            <a:spAutoFit/>
          </a:bodyPr>
          <a:lstStyle/>
          <a:p>
            <a:r>
              <a:rPr lang="vi-VN" sz="2000" dirty="0">
                <a:latin typeface="#9Slide03 Comfortaa" panose="00000500000000000000" pitchFamily="2" charset="0"/>
              </a:rPr>
              <a:t>M</a:t>
            </a:r>
          </a:p>
        </p:txBody>
      </p:sp>
      <p:sp>
        <p:nvSpPr>
          <p:cNvPr id="43" name="Hộp Văn bản 27">
            <a:extLst>
              <a:ext uri="{FF2B5EF4-FFF2-40B4-BE49-F238E27FC236}">
                <a16:creationId xmlns:a16="http://schemas.microsoft.com/office/drawing/2014/main" id="{0CE73833-EE07-5F37-107A-A2A59E29DFC3}"/>
              </a:ext>
            </a:extLst>
          </p:cNvPr>
          <p:cNvSpPr txBox="1"/>
          <p:nvPr/>
        </p:nvSpPr>
        <p:spPr>
          <a:xfrm>
            <a:off x="10373869" y="5461150"/>
            <a:ext cx="409269" cy="479145"/>
          </a:xfrm>
          <a:prstGeom prst="rect">
            <a:avLst/>
          </a:prstGeom>
          <a:noFill/>
        </p:spPr>
        <p:txBody>
          <a:bodyPr wrap="none" rtlCol="0">
            <a:spAutoFit/>
          </a:bodyPr>
          <a:lstStyle/>
          <a:p>
            <a:r>
              <a:rPr lang="vi-VN" sz="2000" dirty="0">
                <a:latin typeface="#9Slide03 Comfortaa" panose="00000500000000000000" pitchFamily="2" charset="0"/>
              </a:rPr>
              <a:t>P</a:t>
            </a:r>
          </a:p>
        </p:txBody>
      </p:sp>
      <p:sp>
        <p:nvSpPr>
          <p:cNvPr id="44" name="Hộp Văn bản 28">
            <a:extLst>
              <a:ext uri="{FF2B5EF4-FFF2-40B4-BE49-F238E27FC236}">
                <a16:creationId xmlns:a16="http://schemas.microsoft.com/office/drawing/2014/main" id="{D8D0560F-C135-F062-D017-DEB9AB8034D9}"/>
              </a:ext>
            </a:extLst>
          </p:cNvPr>
          <p:cNvSpPr txBox="1"/>
          <p:nvPr/>
        </p:nvSpPr>
        <p:spPr>
          <a:xfrm>
            <a:off x="7753826" y="5456762"/>
            <a:ext cx="420308" cy="400110"/>
          </a:xfrm>
          <a:prstGeom prst="rect">
            <a:avLst/>
          </a:prstGeom>
          <a:noFill/>
        </p:spPr>
        <p:txBody>
          <a:bodyPr wrap="none" rtlCol="0">
            <a:spAutoFit/>
          </a:bodyPr>
          <a:lstStyle/>
          <a:p>
            <a:r>
              <a:rPr lang="vi-VN" sz="2000" dirty="0">
                <a:latin typeface="#9Slide03 Comfortaa" panose="00000500000000000000" pitchFamily="2" charset="0"/>
              </a:rPr>
              <a:t>Q</a:t>
            </a:r>
          </a:p>
        </p:txBody>
      </p:sp>
      <p:sp>
        <p:nvSpPr>
          <p:cNvPr id="45" name="Hộp Văn bản 29">
            <a:extLst>
              <a:ext uri="{FF2B5EF4-FFF2-40B4-BE49-F238E27FC236}">
                <a16:creationId xmlns:a16="http://schemas.microsoft.com/office/drawing/2014/main" id="{AD484C54-A332-835D-45CC-BEB064C93459}"/>
              </a:ext>
            </a:extLst>
          </p:cNvPr>
          <p:cNvSpPr txBox="1"/>
          <p:nvPr/>
        </p:nvSpPr>
        <p:spPr>
          <a:xfrm>
            <a:off x="9461895" y="5012804"/>
            <a:ext cx="480297" cy="479145"/>
          </a:xfrm>
          <a:prstGeom prst="rect">
            <a:avLst/>
          </a:prstGeom>
          <a:noFill/>
        </p:spPr>
        <p:txBody>
          <a:bodyPr wrap="none" rtlCol="0">
            <a:spAutoFit/>
          </a:bodyPr>
          <a:lstStyle/>
          <a:p>
            <a:r>
              <a:rPr lang="vi-VN" sz="2000" dirty="0">
                <a:latin typeface="#9Slide03 Comfortaa" panose="00000500000000000000" pitchFamily="2" charset="0"/>
              </a:rPr>
              <a:t>H</a:t>
            </a:r>
          </a:p>
        </p:txBody>
      </p:sp>
      <p:sp>
        <p:nvSpPr>
          <p:cNvPr id="46" name="Hộp Văn bản 31">
            <a:extLst>
              <a:ext uri="{FF2B5EF4-FFF2-40B4-BE49-F238E27FC236}">
                <a16:creationId xmlns:a16="http://schemas.microsoft.com/office/drawing/2014/main" id="{1F87BD9D-0281-D3D8-90EC-7FFA0908857D}"/>
              </a:ext>
            </a:extLst>
          </p:cNvPr>
          <p:cNvSpPr txBox="1"/>
          <p:nvPr/>
        </p:nvSpPr>
        <p:spPr>
          <a:xfrm>
            <a:off x="11286448" y="4269946"/>
            <a:ext cx="474537" cy="479145"/>
          </a:xfrm>
          <a:prstGeom prst="rect">
            <a:avLst/>
          </a:prstGeom>
          <a:noFill/>
        </p:spPr>
        <p:txBody>
          <a:bodyPr wrap="none" rtlCol="0">
            <a:spAutoFit/>
          </a:bodyPr>
          <a:lstStyle/>
          <a:p>
            <a:r>
              <a:rPr lang="vi-VN" sz="2000" dirty="0">
                <a:latin typeface="#9Slide03 Comfortaa" panose="00000500000000000000" pitchFamily="2" charset="0"/>
              </a:rPr>
              <a:t>N</a:t>
            </a:r>
          </a:p>
        </p:txBody>
      </p:sp>
      <p:cxnSp>
        <p:nvCxnSpPr>
          <p:cNvPr id="47" name="Đường nối Thẳng 32">
            <a:extLst>
              <a:ext uri="{FF2B5EF4-FFF2-40B4-BE49-F238E27FC236}">
                <a16:creationId xmlns:a16="http://schemas.microsoft.com/office/drawing/2014/main" id="{57D5CAAB-AAD1-B9BD-40DA-66C447347399}"/>
              </a:ext>
            </a:extLst>
          </p:cNvPr>
          <p:cNvCxnSpPr>
            <a:cxnSpLocks/>
          </p:cNvCxnSpPr>
          <p:nvPr/>
        </p:nvCxnSpPr>
        <p:spPr>
          <a:xfrm flipH="1">
            <a:off x="9251399" y="2316021"/>
            <a:ext cx="409870" cy="3151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Hộp Văn bản 35">
            <a:extLst>
              <a:ext uri="{FF2B5EF4-FFF2-40B4-BE49-F238E27FC236}">
                <a16:creationId xmlns:a16="http://schemas.microsoft.com/office/drawing/2014/main" id="{0588C519-22A3-4330-28E7-0A68C7FCFE8A}"/>
              </a:ext>
            </a:extLst>
          </p:cNvPr>
          <p:cNvSpPr txBox="1"/>
          <p:nvPr/>
        </p:nvSpPr>
        <p:spPr>
          <a:xfrm>
            <a:off x="9122196" y="5462954"/>
            <a:ext cx="305608" cy="479145"/>
          </a:xfrm>
          <a:prstGeom prst="rect">
            <a:avLst/>
          </a:prstGeom>
          <a:noFill/>
        </p:spPr>
        <p:txBody>
          <a:bodyPr wrap="none" rtlCol="0">
            <a:spAutoFit/>
          </a:bodyPr>
          <a:lstStyle/>
          <a:p>
            <a:r>
              <a:rPr lang="vi-VN" sz="2000" dirty="0">
                <a:latin typeface="#9Slide03 Comfortaa" panose="00000500000000000000" pitchFamily="2" charset="0"/>
              </a:rPr>
              <a:t>I</a:t>
            </a:r>
          </a:p>
        </p:txBody>
      </p:sp>
      <p:sp>
        <p:nvSpPr>
          <p:cNvPr id="53" name="Hộp Văn bản 1088">
            <a:extLst>
              <a:ext uri="{FF2B5EF4-FFF2-40B4-BE49-F238E27FC236}">
                <a16:creationId xmlns:a16="http://schemas.microsoft.com/office/drawing/2014/main" id="{AA8F4650-9E09-BEB1-CB00-91178A65E6FD}"/>
              </a:ext>
            </a:extLst>
          </p:cNvPr>
          <p:cNvSpPr txBox="1"/>
          <p:nvPr/>
        </p:nvSpPr>
        <p:spPr>
          <a:xfrm>
            <a:off x="3499035" y="5946522"/>
            <a:ext cx="647934"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SH</a:t>
            </a:r>
            <a:endParaRPr lang="vi-VN" sz="2400" dirty="0">
              <a:solidFill>
                <a:srgbClr val="0070C0"/>
              </a:solidFill>
              <a:latin typeface="#9Slide03 Comfortaa" panose="00000500000000000000" pitchFamily="2" charset="0"/>
            </a:endParaRPr>
          </a:p>
        </p:txBody>
      </p:sp>
      <p:sp>
        <p:nvSpPr>
          <p:cNvPr id="54" name="Rectangle: Rounded Corners 53">
            <a:extLst>
              <a:ext uri="{FF2B5EF4-FFF2-40B4-BE49-F238E27FC236}">
                <a16:creationId xmlns:a16="http://schemas.microsoft.com/office/drawing/2014/main" id="{869DC34D-DDB6-AFEC-CE95-A02863FCB900}"/>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ộp Văn bản 10">
            <a:extLst>
              <a:ext uri="{FF2B5EF4-FFF2-40B4-BE49-F238E27FC236}">
                <a16:creationId xmlns:a16="http://schemas.microsoft.com/office/drawing/2014/main" id="{2E83072B-7DB0-8BD0-6A0C-1483A22101E5}"/>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56" name="Hộp Văn bản 2">
            <a:extLst>
              <a:ext uri="{FF2B5EF4-FFF2-40B4-BE49-F238E27FC236}">
                <a16:creationId xmlns:a16="http://schemas.microsoft.com/office/drawing/2014/main" id="{A85F229E-9EFB-DBBE-1E37-65414C721B07}"/>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pic>
        <p:nvPicPr>
          <p:cNvPr id="57" name="Graphic 56">
            <a:extLst>
              <a:ext uri="{FF2B5EF4-FFF2-40B4-BE49-F238E27FC236}">
                <a16:creationId xmlns:a16="http://schemas.microsoft.com/office/drawing/2014/main" id="{A61E4051-E810-4DEB-9250-1610F07C0E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832" y="1284831"/>
            <a:ext cx="278883" cy="478861"/>
          </a:xfrm>
          <a:prstGeom prst="rect">
            <a:avLst/>
          </a:prstGeom>
        </p:spPr>
      </p:pic>
      <p:cxnSp>
        <p:nvCxnSpPr>
          <p:cNvPr id="4" name="Đường nối Thẳng 3">
            <a:extLst>
              <a:ext uri="{FF2B5EF4-FFF2-40B4-BE49-F238E27FC236}">
                <a16:creationId xmlns:a16="http://schemas.microsoft.com/office/drawing/2014/main" id="{EF443462-4312-F93C-C010-AB2408A0B18C}"/>
              </a:ext>
            </a:extLst>
          </p:cNvPr>
          <p:cNvCxnSpPr>
            <a:cxnSpLocks/>
          </p:cNvCxnSpPr>
          <p:nvPr/>
        </p:nvCxnSpPr>
        <p:spPr>
          <a:xfrm flipH="1">
            <a:off x="8716662" y="5416808"/>
            <a:ext cx="44536" cy="101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Đường nối Thẳng 5">
            <a:extLst>
              <a:ext uri="{FF2B5EF4-FFF2-40B4-BE49-F238E27FC236}">
                <a16:creationId xmlns:a16="http://schemas.microsoft.com/office/drawing/2014/main" id="{E7951A75-2E53-6DA2-DEDE-E5E11AEDD7B0}"/>
              </a:ext>
            </a:extLst>
          </p:cNvPr>
          <p:cNvCxnSpPr>
            <a:cxnSpLocks/>
          </p:cNvCxnSpPr>
          <p:nvPr/>
        </p:nvCxnSpPr>
        <p:spPr>
          <a:xfrm flipH="1">
            <a:off x="9811311" y="5418975"/>
            <a:ext cx="44536" cy="101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Đường nối Thẳng 32">
            <a:extLst>
              <a:ext uri="{FF2B5EF4-FFF2-40B4-BE49-F238E27FC236}">
                <a16:creationId xmlns:a16="http://schemas.microsoft.com/office/drawing/2014/main" id="{6CBFE2D2-1E73-BD54-B0C2-E146B4E2E38D}"/>
              </a:ext>
            </a:extLst>
          </p:cNvPr>
          <p:cNvCxnSpPr>
            <a:cxnSpLocks/>
          </p:cNvCxnSpPr>
          <p:nvPr/>
        </p:nvCxnSpPr>
        <p:spPr>
          <a:xfrm flipH="1">
            <a:off x="9424004" y="5297543"/>
            <a:ext cx="22098" cy="169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Đường nối Thẳng 32">
            <a:extLst>
              <a:ext uri="{FF2B5EF4-FFF2-40B4-BE49-F238E27FC236}">
                <a16:creationId xmlns:a16="http://schemas.microsoft.com/office/drawing/2014/main" id="{1A581AA4-5BF1-DA74-11AA-5C4120088F23}"/>
              </a:ext>
            </a:extLst>
          </p:cNvPr>
          <p:cNvCxnSpPr>
            <a:cxnSpLocks/>
          </p:cNvCxnSpPr>
          <p:nvPr/>
        </p:nvCxnSpPr>
        <p:spPr>
          <a:xfrm flipH="1">
            <a:off x="9265122" y="5304686"/>
            <a:ext cx="1770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1642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48"/>
                                        </p:tgtEl>
                                        <p:attrNameLst>
                                          <p:attrName>style.visibility</p:attrName>
                                        </p:attrNameLst>
                                      </p:cBhvr>
                                      <p:to>
                                        <p:strVal val="visible"/>
                                      </p:to>
                                    </p:set>
                                    <p:anim calcmode="lin" valueType="num">
                                      <p:cBhvr additive="base">
                                        <p:cTn id="75" dur="500" fill="hold"/>
                                        <p:tgtEl>
                                          <p:spTgt spid="2048"/>
                                        </p:tgtEl>
                                        <p:attrNameLst>
                                          <p:attrName>ppt_x</p:attrName>
                                        </p:attrNameLst>
                                      </p:cBhvr>
                                      <p:tavLst>
                                        <p:tav tm="0">
                                          <p:val>
                                            <p:strVal val="#ppt_x"/>
                                          </p:val>
                                        </p:tav>
                                        <p:tav tm="100000">
                                          <p:val>
                                            <p:strVal val="#ppt_x"/>
                                          </p:val>
                                        </p:tav>
                                      </p:tavLst>
                                    </p:anim>
                                    <p:anim calcmode="lin" valueType="num">
                                      <p:cBhvr additive="base">
                                        <p:cTn id="76" dur="500" fill="hold"/>
                                        <p:tgtEl>
                                          <p:spTgt spid="20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par>
                                <p:cTn id="84" presetID="22" presetClass="entr" presetSubtype="4" fill="hold"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down)">
                                      <p:cBhvr>
                                        <p:cTn id="86" dur="500"/>
                                        <p:tgtEl>
                                          <p:spTgt spid="6"/>
                                        </p:tgtEl>
                                      </p:cBhvr>
                                    </p:animEffect>
                                  </p:childTnLst>
                                </p:cTn>
                              </p:par>
                              <p:par>
                                <p:cTn id="87" presetID="2" presetClass="entr" presetSubtype="4"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additive="base">
                                        <p:cTn id="89" dur="500" fill="hold"/>
                                        <p:tgtEl>
                                          <p:spTgt spid="40"/>
                                        </p:tgtEl>
                                        <p:attrNameLst>
                                          <p:attrName>ppt_x</p:attrName>
                                        </p:attrNameLst>
                                      </p:cBhvr>
                                      <p:tavLst>
                                        <p:tav tm="0">
                                          <p:val>
                                            <p:strVal val="#ppt_x"/>
                                          </p:val>
                                        </p:tav>
                                        <p:tav tm="100000">
                                          <p:val>
                                            <p:strVal val="#ppt_x"/>
                                          </p:val>
                                        </p:tav>
                                      </p:tavLst>
                                    </p:anim>
                                    <p:anim calcmode="lin" valueType="num">
                                      <p:cBhvr additive="base">
                                        <p:cTn id="90" dur="500" fill="hold"/>
                                        <p:tgtEl>
                                          <p:spTgt spid="4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ppt_x"/>
                                          </p:val>
                                        </p:tav>
                                        <p:tav tm="100000">
                                          <p:val>
                                            <p:strVal val="#ppt_x"/>
                                          </p:val>
                                        </p:tav>
                                      </p:tavLst>
                                    </p:anim>
                                    <p:anim calcmode="lin" valueType="num">
                                      <p:cBhvr additive="base">
                                        <p:cTn id="94" dur="500" fill="hold"/>
                                        <p:tgtEl>
                                          <p:spTgt spid="4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additive="base">
                                        <p:cTn id="101" dur="500" fill="hold"/>
                                        <p:tgtEl>
                                          <p:spTgt spid="43"/>
                                        </p:tgtEl>
                                        <p:attrNameLst>
                                          <p:attrName>ppt_x</p:attrName>
                                        </p:attrNameLst>
                                      </p:cBhvr>
                                      <p:tavLst>
                                        <p:tav tm="0">
                                          <p:val>
                                            <p:strVal val="#ppt_x"/>
                                          </p:val>
                                        </p:tav>
                                        <p:tav tm="100000">
                                          <p:val>
                                            <p:strVal val="#ppt_x"/>
                                          </p:val>
                                        </p:tav>
                                      </p:tavLst>
                                    </p:anim>
                                    <p:anim calcmode="lin" valueType="num">
                                      <p:cBhvr additive="base">
                                        <p:cTn id="102" dur="500" fill="hold"/>
                                        <p:tgtEl>
                                          <p:spTgt spid="4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additive="base">
                                        <p:cTn id="105" dur="500" fill="hold"/>
                                        <p:tgtEl>
                                          <p:spTgt spid="44"/>
                                        </p:tgtEl>
                                        <p:attrNameLst>
                                          <p:attrName>ppt_x</p:attrName>
                                        </p:attrNameLst>
                                      </p:cBhvr>
                                      <p:tavLst>
                                        <p:tav tm="0">
                                          <p:val>
                                            <p:strVal val="#ppt_x"/>
                                          </p:val>
                                        </p:tav>
                                        <p:tav tm="100000">
                                          <p:val>
                                            <p:strVal val="#ppt_x"/>
                                          </p:val>
                                        </p:tav>
                                      </p:tavLst>
                                    </p:anim>
                                    <p:anim calcmode="lin" valueType="num">
                                      <p:cBhvr additive="base">
                                        <p:cTn id="106" dur="500" fill="hold"/>
                                        <p:tgtEl>
                                          <p:spTgt spid="4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additive="base">
                                        <p:cTn id="109" dur="500" fill="hold"/>
                                        <p:tgtEl>
                                          <p:spTgt spid="45"/>
                                        </p:tgtEl>
                                        <p:attrNameLst>
                                          <p:attrName>ppt_x</p:attrName>
                                        </p:attrNameLst>
                                      </p:cBhvr>
                                      <p:tavLst>
                                        <p:tav tm="0">
                                          <p:val>
                                            <p:strVal val="#ppt_x"/>
                                          </p:val>
                                        </p:tav>
                                        <p:tav tm="100000">
                                          <p:val>
                                            <p:strVal val="#ppt_x"/>
                                          </p:val>
                                        </p:tav>
                                      </p:tavLst>
                                    </p:anim>
                                    <p:anim calcmode="lin" valueType="num">
                                      <p:cBhvr additive="base">
                                        <p:cTn id="110" dur="500" fill="hold"/>
                                        <p:tgtEl>
                                          <p:spTgt spid="4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additive="base">
                                        <p:cTn id="117" dur="500" fill="hold"/>
                                        <p:tgtEl>
                                          <p:spTgt spid="47"/>
                                        </p:tgtEl>
                                        <p:attrNameLst>
                                          <p:attrName>ppt_x</p:attrName>
                                        </p:attrNameLst>
                                      </p:cBhvr>
                                      <p:tavLst>
                                        <p:tav tm="0">
                                          <p:val>
                                            <p:strVal val="#ppt_x"/>
                                          </p:val>
                                        </p:tav>
                                        <p:tav tm="100000">
                                          <p:val>
                                            <p:strVal val="#ppt_x"/>
                                          </p:val>
                                        </p:tav>
                                      </p:tavLst>
                                    </p:anim>
                                    <p:anim calcmode="lin" valueType="num">
                                      <p:cBhvr additive="base">
                                        <p:cTn id="118" dur="500" fill="hold"/>
                                        <p:tgtEl>
                                          <p:spTgt spid="4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ppt_x"/>
                                          </p:val>
                                        </p:tav>
                                        <p:tav tm="100000">
                                          <p:val>
                                            <p:strVal val="#ppt_x"/>
                                          </p:val>
                                        </p:tav>
                                      </p:tavLst>
                                    </p:anim>
                                    <p:anim calcmode="lin" valueType="num">
                                      <p:cBhvr additive="base">
                                        <p:cTn id="12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fade">
                                      <p:cBhvr>
                                        <p:cTn id="130" dur="500"/>
                                        <p:tgtEl>
                                          <p:spTgt spid="1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fade">
                                      <p:cBhvr>
                                        <p:cTn id="136" dur="500"/>
                                        <p:tgtEl>
                                          <p:spTgt spid="1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500"/>
                                        <p:tgtEl>
                                          <p:spTgt spid="1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5"/>
                                        </p:tgtEl>
                                        <p:attrNameLst>
                                          <p:attrName>style.visibility</p:attrName>
                                        </p:attrNameLst>
                                      </p:cBhvr>
                                      <p:to>
                                        <p:strVal val="visible"/>
                                      </p:to>
                                    </p:set>
                                    <p:animEffect transition="in" filter="fade">
                                      <p:cBhvr>
                                        <p:cTn id="142" dur="500"/>
                                        <p:tgtEl>
                                          <p:spTgt spid="1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
                                        </p:tgtEl>
                                        <p:attrNameLst>
                                          <p:attrName>style.visibility</p:attrName>
                                        </p:attrNameLst>
                                      </p:cBhvr>
                                      <p:to>
                                        <p:strVal val="visible"/>
                                      </p:to>
                                    </p:set>
                                    <p:animEffect transition="in" filter="fade">
                                      <p:cBhvr>
                                        <p:cTn id="145" dur="500"/>
                                        <p:tgtEl>
                                          <p:spTgt spid="14"/>
                                        </p:tgtEl>
                                      </p:cBhvr>
                                    </p:animEffect>
                                  </p:childTnLst>
                                </p:cTn>
                              </p:par>
                              <p:par>
                                <p:cTn id="146" presetID="10" presetClass="entr" presetSubtype="0" fill="hold" nodeType="withEffect">
                                  <p:stCondLst>
                                    <p:cond delay="0"/>
                                  </p:stCondLst>
                                  <p:childTnLst>
                                    <p:set>
                                      <p:cBhvr>
                                        <p:cTn id="147" dur="1" fill="hold">
                                          <p:stCondLst>
                                            <p:cond delay="0"/>
                                          </p:stCondLst>
                                        </p:cTn>
                                        <p:tgtEl>
                                          <p:spTgt spid="22"/>
                                        </p:tgtEl>
                                        <p:attrNameLst>
                                          <p:attrName>style.visibility</p:attrName>
                                        </p:attrNameLst>
                                      </p:cBhvr>
                                      <p:to>
                                        <p:strVal val="visible"/>
                                      </p:to>
                                    </p:set>
                                    <p:animEffect transition="in" filter="fade">
                                      <p:cBhvr>
                                        <p:cTn id="148" dur="500"/>
                                        <p:tgtEl>
                                          <p:spTgt spid="22"/>
                                        </p:tgtEl>
                                      </p:cBhvr>
                                    </p:animEffect>
                                  </p:childTnLst>
                                </p:cTn>
                              </p:par>
                            </p:childTnLst>
                          </p:cTn>
                        </p:par>
                      </p:childTnLst>
                    </p:cTn>
                  </p:par>
                  <p:par>
                    <p:cTn id="149" fill="hold">
                      <p:stCondLst>
                        <p:cond delay="indefinite"/>
                      </p:stCondLst>
                      <p:childTnLst>
                        <p:par>
                          <p:cTn id="150" fill="hold">
                            <p:stCondLst>
                              <p:cond delay="0"/>
                            </p:stCondLst>
                            <p:childTnLst>
                              <p:par>
                                <p:cTn id="151" presetID="8" presetClass="emph" presetSubtype="0" fill="hold" nodeType="clickEffect">
                                  <p:stCondLst>
                                    <p:cond delay="0"/>
                                  </p:stCondLst>
                                  <p:childTnLst>
                                    <p:animRot by="21600000">
                                      <p:cBhvr>
                                        <p:cTn id="152" dur="2000" fill="hold"/>
                                        <p:tgtEl>
                                          <p:spTgt spid="57"/>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wipe(left)">
                                      <p:cBhvr>
                                        <p:cTn id="157" dur="500"/>
                                        <p:tgtEl>
                                          <p:spTgt spid="23"/>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wipe(left)">
                                      <p:cBhvr>
                                        <p:cTn id="160" dur="500"/>
                                        <p:tgtEl>
                                          <p:spTgt spid="2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25"/>
                                        </p:tgtEl>
                                        <p:attrNameLst>
                                          <p:attrName>style.visibility</p:attrName>
                                        </p:attrNameLst>
                                      </p:cBhvr>
                                      <p:to>
                                        <p:strVal val="visible"/>
                                      </p:to>
                                    </p:set>
                                    <p:animEffect transition="in" filter="wipe(left)">
                                      <p:cBhvr>
                                        <p:cTn id="165" dur="500"/>
                                        <p:tgtEl>
                                          <p:spTgt spid="25"/>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26"/>
                                        </p:tgtEl>
                                        <p:attrNameLst>
                                          <p:attrName>style.visibility</p:attrName>
                                        </p:attrNameLst>
                                      </p:cBhvr>
                                      <p:to>
                                        <p:strVal val="visible"/>
                                      </p:to>
                                    </p:set>
                                    <p:animEffect transition="in" filter="wipe(left)">
                                      <p:cBhvr>
                                        <p:cTn id="168" dur="500"/>
                                        <p:tgtEl>
                                          <p:spTgt spid="26"/>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27"/>
                                        </p:tgtEl>
                                        <p:attrNameLst>
                                          <p:attrName>style.visibility</p:attrName>
                                        </p:attrNameLst>
                                      </p:cBhvr>
                                      <p:to>
                                        <p:strVal val="visible"/>
                                      </p:to>
                                    </p:set>
                                    <p:animEffect transition="in" filter="wipe(left)">
                                      <p:cBhvr>
                                        <p:cTn id="173" dur="500"/>
                                        <p:tgtEl>
                                          <p:spTgt spid="27"/>
                                        </p:tgtEl>
                                      </p:cBhvr>
                                    </p:animEffect>
                                  </p:childTnLst>
                                </p:cTn>
                              </p:par>
                              <p:par>
                                <p:cTn id="174" presetID="22" presetClass="entr" presetSubtype="8" fill="hold" grpId="0" nodeType="withEffect">
                                  <p:stCondLst>
                                    <p:cond delay="0"/>
                                  </p:stCondLst>
                                  <p:childTnLst>
                                    <p:set>
                                      <p:cBhvr>
                                        <p:cTn id="175" dur="1" fill="hold">
                                          <p:stCondLst>
                                            <p:cond delay="0"/>
                                          </p:stCondLst>
                                        </p:cTn>
                                        <p:tgtEl>
                                          <p:spTgt spid="53"/>
                                        </p:tgtEl>
                                        <p:attrNameLst>
                                          <p:attrName>style.visibility</p:attrName>
                                        </p:attrNameLst>
                                      </p:cBhvr>
                                      <p:to>
                                        <p:strVal val="visible"/>
                                      </p:to>
                                    </p:set>
                                    <p:animEffect transition="in" filter="wipe(left)">
                                      <p:cBhvr>
                                        <p:cTn id="1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animBg="1"/>
      <p:bldP spid="19" grpId="0"/>
      <p:bldP spid="20" grpId="0"/>
      <p:bldP spid="21" grpId="0"/>
      <p:bldP spid="23" grpId="0"/>
      <p:bldP spid="24" grpId="0"/>
      <p:bldP spid="25" grpId="0"/>
      <p:bldP spid="26" grpId="0"/>
      <p:bldP spid="27" grpId="0"/>
      <p:bldP spid="41" grpId="0"/>
      <p:bldP spid="42" grpId="0"/>
      <p:bldP spid="43" grpId="0"/>
      <p:bldP spid="44" grpId="0"/>
      <p:bldP spid="45" grpId="0"/>
      <p:bldP spid="46" grpId="0"/>
      <p:bldP spid="48"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5748B58-4F8B-54F8-E33B-463C9B7C067C}"/>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2" name="Hộp Văn bản 10">
            <a:extLst>
              <a:ext uri="{FF2B5EF4-FFF2-40B4-BE49-F238E27FC236}">
                <a16:creationId xmlns:a16="http://schemas.microsoft.com/office/drawing/2014/main" id="{E9F989D9-076F-BC95-7952-77957886DCE4}"/>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4" name="Hộp Văn bản 2">
            <a:extLst>
              <a:ext uri="{FF2B5EF4-FFF2-40B4-BE49-F238E27FC236}">
                <a16:creationId xmlns:a16="http://schemas.microsoft.com/office/drawing/2014/main" id="{A4CEBFFE-769C-D66D-869F-CF29E1CB39F0}"/>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
        <p:nvSpPr>
          <p:cNvPr id="3" name="Hộp Văn bản 4">
            <a:extLst>
              <a:ext uri="{FF2B5EF4-FFF2-40B4-BE49-F238E27FC236}">
                <a16:creationId xmlns:a16="http://schemas.microsoft.com/office/drawing/2014/main" id="{B35B86D3-21DC-0A0E-C7FC-4935D74E753F}"/>
              </a:ext>
            </a:extLst>
          </p:cNvPr>
          <p:cNvSpPr txBox="1"/>
          <p:nvPr/>
        </p:nvSpPr>
        <p:spPr>
          <a:xfrm>
            <a:off x="807756" y="1228066"/>
            <a:ext cx="10447091" cy="461665"/>
          </a:xfrm>
          <a:prstGeom prst="rect">
            <a:avLst/>
          </a:prstGeom>
          <a:noFill/>
        </p:spPr>
        <p:txBody>
          <a:bodyPr wrap="none" rtlCol="0">
            <a:spAutoFit/>
          </a:bodyPr>
          <a:lstStyle/>
          <a:p>
            <a:r>
              <a:rPr lang="vi-VN" sz="2400" dirty="0" err="1">
                <a:solidFill>
                  <a:srgbClr val="002060"/>
                </a:solidFill>
                <a:latin typeface="#9Slide03 Comfortaa" panose="00000500000000000000" pitchFamily="2" charset="0"/>
              </a:rPr>
              <a:t>Cắt</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và</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gấp</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một</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miếng</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bìa</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thành</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hình</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chóp</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tứ</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giác</a:t>
            </a:r>
            <a:r>
              <a:rPr lang="vi-VN" sz="2400" dirty="0">
                <a:solidFill>
                  <a:srgbClr val="002060"/>
                </a:solidFill>
                <a:latin typeface="#9Slide03 Comfortaa" panose="00000500000000000000" pitchFamily="2" charset="0"/>
              </a:rPr>
              <a:t> </a:t>
            </a:r>
            <a:r>
              <a:rPr lang="vi-VN" sz="2400" dirty="0" err="1">
                <a:solidFill>
                  <a:srgbClr val="002060"/>
                </a:solidFill>
                <a:latin typeface="#9Slide03 Comfortaa" panose="00000500000000000000" pitchFamily="2" charset="0"/>
              </a:rPr>
              <a:t>đều</a:t>
            </a:r>
            <a:r>
              <a:rPr lang="vi-VN" sz="2400" dirty="0">
                <a:solidFill>
                  <a:srgbClr val="002060"/>
                </a:solidFill>
                <a:latin typeface="#9Slide03 Comfortaa" panose="00000500000000000000" pitchFamily="2" charset="0"/>
              </a:rPr>
              <a:t> như sau:</a:t>
            </a:r>
          </a:p>
        </p:txBody>
      </p:sp>
      <p:sp>
        <p:nvSpPr>
          <p:cNvPr id="5" name="Hộp Văn bản 5">
            <a:extLst>
              <a:ext uri="{FF2B5EF4-FFF2-40B4-BE49-F238E27FC236}">
                <a16:creationId xmlns:a16="http://schemas.microsoft.com/office/drawing/2014/main" id="{28A4B591-ADAF-C966-4B70-6A75390BA3CB}"/>
              </a:ext>
            </a:extLst>
          </p:cNvPr>
          <p:cNvSpPr txBox="1"/>
          <p:nvPr/>
        </p:nvSpPr>
        <p:spPr>
          <a:xfrm>
            <a:off x="1850493" y="1963905"/>
            <a:ext cx="8502649" cy="461665"/>
          </a:xfrm>
          <a:prstGeom prst="rect">
            <a:avLst/>
          </a:prstGeom>
          <a:noFill/>
        </p:spPr>
        <p:txBody>
          <a:bodyPr wrap="none" rtlCol="0">
            <a:spAutoFit/>
          </a:bodyPr>
          <a:lstStyle/>
          <a:p>
            <a:r>
              <a:rPr lang="vi-VN" sz="2400" dirty="0" err="1">
                <a:latin typeface="#9Slide03 Comfortaa" panose="00000500000000000000" pitchFamily="2" charset="0"/>
              </a:rPr>
              <a:t>Bước</a:t>
            </a:r>
            <a:r>
              <a:rPr lang="vi-VN" sz="2400" dirty="0">
                <a:latin typeface="#9Slide03 Comfortaa" panose="00000500000000000000" pitchFamily="2" charset="0"/>
              </a:rPr>
              <a:t> 1. </a:t>
            </a:r>
            <a:r>
              <a:rPr lang="vi-VN" sz="2400" dirty="0" err="1">
                <a:latin typeface="#9Slide03 Comfortaa" panose="00000500000000000000" pitchFamily="2" charset="0"/>
              </a:rPr>
              <a:t>Vẽ</a:t>
            </a:r>
            <a:r>
              <a:rPr lang="vi-VN" sz="2400" dirty="0">
                <a:latin typeface="#9Slide03 Comfortaa" panose="00000500000000000000" pitchFamily="2" charset="0"/>
              </a:rPr>
              <a:t> </a:t>
            </a:r>
            <a:r>
              <a:rPr lang="vi-VN" sz="2400" dirty="0" err="1">
                <a:latin typeface="#9Slide03 Comfortaa" panose="00000500000000000000" pitchFamily="2" charset="0"/>
              </a:rPr>
              <a:t>hình</a:t>
            </a:r>
            <a:r>
              <a:rPr lang="vi-VN" sz="2400" dirty="0">
                <a:latin typeface="#9Slide03 Comfortaa" panose="00000500000000000000" pitchFamily="2" charset="0"/>
              </a:rPr>
              <a:t> khai </a:t>
            </a:r>
            <a:r>
              <a:rPr lang="vi-VN" sz="2400" dirty="0" err="1">
                <a:latin typeface="#9Slide03 Comfortaa" panose="00000500000000000000" pitchFamily="2" charset="0"/>
              </a:rPr>
              <a:t>triển</a:t>
            </a:r>
            <a:r>
              <a:rPr lang="vi-VN" sz="2400" dirty="0">
                <a:latin typeface="#9Slide03 Comfortaa" panose="00000500000000000000" pitchFamily="2" charset="0"/>
              </a:rPr>
              <a:t> theo </a:t>
            </a:r>
            <a:r>
              <a:rPr lang="vi-VN" sz="2400" dirty="0" err="1">
                <a:latin typeface="#9Slide03 Comfortaa" panose="00000500000000000000" pitchFamily="2" charset="0"/>
              </a:rPr>
              <a:t>mẫu</a:t>
            </a:r>
            <a:r>
              <a:rPr lang="vi-VN" sz="2400" dirty="0">
                <a:latin typeface="#9Slide03 Comfortaa" panose="00000500000000000000" pitchFamily="2" charset="0"/>
              </a:rPr>
              <a:t> </a:t>
            </a:r>
            <a:r>
              <a:rPr lang="vi-VN" sz="2400" dirty="0" err="1">
                <a:latin typeface="#9Slide03 Comfortaa" panose="00000500000000000000" pitchFamily="2" charset="0"/>
              </a:rPr>
              <a:t>và</a:t>
            </a:r>
            <a:r>
              <a:rPr lang="vi-VN" sz="2400" dirty="0">
                <a:latin typeface="#9Slide03 Comfortaa" panose="00000500000000000000" pitchFamily="2" charset="0"/>
              </a:rPr>
              <a:t> </a:t>
            </a:r>
            <a:r>
              <a:rPr lang="vi-VN" sz="2400" dirty="0" err="1">
                <a:latin typeface="#9Slide03 Comfortaa" panose="00000500000000000000" pitchFamily="2" charset="0"/>
              </a:rPr>
              <a:t>cắt</a:t>
            </a:r>
            <a:r>
              <a:rPr lang="vi-VN" sz="2400" dirty="0">
                <a:latin typeface="#9Slide03 Comfortaa" panose="00000500000000000000" pitchFamily="2" charset="0"/>
              </a:rPr>
              <a:t> theo </a:t>
            </a:r>
            <a:r>
              <a:rPr lang="vi-VN" sz="2400" dirty="0" err="1">
                <a:latin typeface="#9Slide03 Comfortaa" panose="00000500000000000000" pitchFamily="2" charset="0"/>
              </a:rPr>
              <a:t>viền</a:t>
            </a:r>
            <a:r>
              <a:rPr lang="vi-VN" sz="2400" dirty="0">
                <a:latin typeface="#9Slide03 Comfortaa" panose="00000500000000000000" pitchFamily="2" charset="0"/>
              </a:rPr>
              <a:t>.</a:t>
            </a:r>
          </a:p>
        </p:txBody>
      </p:sp>
      <p:sp>
        <p:nvSpPr>
          <p:cNvPr id="7" name="Hộp Văn bản 6">
            <a:extLst>
              <a:ext uri="{FF2B5EF4-FFF2-40B4-BE49-F238E27FC236}">
                <a16:creationId xmlns:a16="http://schemas.microsoft.com/office/drawing/2014/main" id="{CD6EBE62-611A-432E-AF79-DE0D1CBC574A}"/>
              </a:ext>
            </a:extLst>
          </p:cNvPr>
          <p:cNvSpPr txBox="1"/>
          <p:nvPr/>
        </p:nvSpPr>
        <p:spPr>
          <a:xfrm>
            <a:off x="1850493" y="5375632"/>
            <a:ext cx="9249292" cy="830997"/>
          </a:xfrm>
          <a:prstGeom prst="rect">
            <a:avLst/>
          </a:prstGeom>
          <a:noFill/>
        </p:spPr>
        <p:txBody>
          <a:bodyPr wrap="square" rtlCol="0">
            <a:spAutoFit/>
          </a:bodyPr>
          <a:lstStyle/>
          <a:p>
            <a:r>
              <a:rPr lang="vi-VN" sz="2400" dirty="0" err="1">
                <a:latin typeface="#9Slide03 Comfortaa" panose="00000500000000000000" pitchFamily="2" charset="0"/>
              </a:rPr>
              <a:t>Bước</a:t>
            </a:r>
            <a:r>
              <a:rPr lang="vi-VN" sz="2400" dirty="0">
                <a:latin typeface="#9Slide03 Comfortaa" panose="00000500000000000000" pitchFamily="2" charset="0"/>
              </a:rPr>
              <a:t> 2. </a:t>
            </a:r>
            <a:r>
              <a:rPr lang="vi-VN" sz="2400" dirty="0" err="1">
                <a:latin typeface="#9Slide03 Comfortaa" panose="00000500000000000000" pitchFamily="2" charset="0"/>
              </a:rPr>
              <a:t>Gấp</a:t>
            </a:r>
            <a:r>
              <a:rPr lang="vi-VN" sz="2400" dirty="0">
                <a:latin typeface="#9Slide03 Comfortaa" panose="00000500000000000000" pitchFamily="2" charset="0"/>
              </a:rPr>
              <a:t> theo </a:t>
            </a:r>
            <a:r>
              <a:rPr lang="vi-VN" sz="2400" dirty="0" err="1">
                <a:latin typeface="#9Slide03 Comfortaa" panose="00000500000000000000" pitchFamily="2" charset="0"/>
              </a:rPr>
              <a:t>các</a:t>
            </a:r>
            <a:r>
              <a:rPr lang="vi-VN" sz="2400" dirty="0">
                <a:latin typeface="#9Slide03 Comfortaa" panose="00000500000000000000" pitchFamily="2" charset="0"/>
              </a:rPr>
              <a:t> </a:t>
            </a:r>
            <a:r>
              <a:rPr lang="vi-VN" sz="2400" dirty="0" err="1">
                <a:latin typeface="#9Slide03 Comfortaa" panose="00000500000000000000" pitchFamily="2" charset="0"/>
              </a:rPr>
              <a:t>đường</a:t>
            </a:r>
            <a:r>
              <a:rPr lang="vi-VN" sz="2400" dirty="0">
                <a:latin typeface="#9Slide03 Comfortaa" panose="00000500000000000000" pitchFamily="2" charset="0"/>
              </a:rPr>
              <a:t> </a:t>
            </a:r>
            <a:r>
              <a:rPr lang="vi-VN" sz="2400" dirty="0" err="1">
                <a:latin typeface="#9Slide03 Comfortaa" panose="00000500000000000000" pitchFamily="2" charset="0"/>
              </a:rPr>
              <a:t>nét</a:t>
            </a:r>
            <a:r>
              <a:rPr lang="vi-VN" sz="2400" dirty="0">
                <a:latin typeface="#9Slide03 Comfortaa" panose="00000500000000000000" pitchFamily="2" charset="0"/>
              </a:rPr>
              <a:t> </a:t>
            </a:r>
            <a:r>
              <a:rPr lang="vi-VN" sz="2400" dirty="0" err="1">
                <a:latin typeface="#9Slide03 Comfortaa" panose="00000500000000000000" pitchFamily="2" charset="0"/>
              </a:rPr>
              <a:t>đứt</a:t>
            </a:r>
            <a:r>
              <a:rPr lang="vi-VN" sz="2400" dirty="0">
                <a:latin typeface="#9Slide03 Comfortaa" panose="00000500000000000000" pitchFamily="2" charset="0"/>
              </a:rPr>
              <a:t> ta </a:t>
            </a:r>
            <a:r>
              <a:rPr lang="vi-VN" sz="2400" dirty="0" err="1">
                <a:latin typeface="#9Slide03 Comfortaa" panose="00000500000000000000" pitchFamily="2" charset="0"/>
              </a:rPr>
              <a:t>được</a:t>
            </a:r>
            <a:r>
              <a:rPr lang="vi-VN" sz="2400" dirty="0">
                <a:latin typeface="#9Slide03 Comfortaa" panose="00000500000000000000" pitchFamily="2" charset="0"/>
              </a:rPr>
              <a:t> </a:t>
            </a:r>
            <a:r>
              <a:rPr lang="vi-VN" sz="2400" dirty="0" err="1">
                <a:latin typeface="#9Slide03 Comfortaa" panose="00000500000000000000" pitchFamily="2" charset="0"/>
              </a:rPr>
              <a:t>hình</a:t>
            </a:r>
            <a:r>
              <a:rPr lang="vi-VN" sz="2400" dirty="0">
                <a:latin typeface="#9Slide03 Comfortaa" panose="00000500000000000000" pitchFamily="2" charset="0"/>
              </a:rPr>
              <a:t> </a:t>
            </a:r>
            <a:r>
              <a:rPr lang="vi-VN" sz="2400" dirty="0" err="1">
                <a:latin typeface="#9Slide03 Comfortaa" panose="00000500000000000000" pitchFamily="2" charset="0"/>
              </a:rPr>
              <a:t>chóp</a:t>
            </a:r>
            <a:r>
              <a:rPr lang="vi-VN" sz="2400" dirty="0">
                <a:latin typeface="#9Slide03 Comfortaa" panose="00000500000000000000" pitchFamily="2" charset="0"/>
              </a:rPr>
              <a:t> </a:t>
            </a:r>
            <a:r>
              <a:rPr lang="vi-VN" sz="2400" dirty="0" err="1">
                <a:latin typeface="#9Slide03 Comfortaa" panose="00000500000000000000" pitchFamily="2" charset="0"/>
              </a:rPr>
              <a:t>tứ</a:t>
            </a:r>
            <a:r>
              <a:rPr lang="vi-VN" sz="2400" dirty="0">
                <a:latin typeface="#9Slide03 Comfortaa" panose="00000500000000000000" pitchFamily="2" charset="0"/>
              </a:rPr>
              <a:t> </a:t>
            </a:r>
            <a:r>
              <a:rPr lang="vi-VN" sz="2400" dirty="0" err="1">
                <a:latin typeface="#9Slide03 Comfortaa" panose="00000500000000000000" pitchFamily="2" charset="0"/>
              </a:rPr>
              <a:t>giác</a:t>
            </a:r>
            <a:r>
              <a:rPr lang="vi-VN" sz="2400" dirty="0">
                <a:latin typeface="#9Slide03 Comfortaa" panose="00000500000000000000" pitchFamily="2" charset="0"/>
              </a:rPr>
              <a:t> </a:t>
            </a:r>
            <a:r>
              <a:rPr lang="vi-VN" sz="2400" dirty="0" err="1">
                <a:latin typeface="#9Slide03 Comfortaa" panose="00000500000000000000" pitchFamily="2" charset="0"/>
              </a:rPr>
              <a:t>đều</a:t>
            </a:r>
            <a:r>
              <a:rPr lang="vi-VN" sz="2400" dirty="0">
                <a:latin typeface="#9Slide03 Comfortaa" panose="00000500000000000000" pitchFamily="2" charset="0"/>
              </a:rPr>
              <a:t>.</a:t>
            </a:r>
          </a:p>
        </p:txBody>
      </p:sp>
      <p:grpSp>
        <p:nvGrpSpPr>
          <p:cNvPr id="8" name="Nhóm 11">
            <a:extLst>
              <a:ext uri="{FF2B5EF4-FFF2-40B4-BE49-F238E27FC236}">
                <a16:creationId xmlns:a16="http://schemas.microsoft.com/office/drawing/2014/main" id="{E0492F1E-3EBD-4ECB-2CF5-4B5BD000BA3C}"/>
              </a:ext>
            </a:extLst>
          </p:cNvPr>
          <p:cNvGrpSpPr/>
          <p:nvPr/>
        </p:nvGrpSpPr>
        <p:grpSpPr>
          <a:xfrm>
            <a:off x="3045453" y="2670811"/>
            <a:ext cx="2542324" cy="2595606"/>
            <a:chOff x="2301240" y="2312670"/>
            <a:chExt cx="2545080" cy="2598420"/>
          </a:xfrm>
        </p:grpSpPr>
        <p:sp>
          <p:nvSpPr>
            <p:cNvPr id="9" name="Hình tự do: Hình 14">
              <a:extLst>
                <a:ext uri="{FF2B5EF4-FFF2-40B4-BE49-F238E27FC236}">
                  <a16:creationId xmlns:a16="http://schemas.microsoft.com/office/drawing/2014/main" id="{F4C1999E-E196-8B5B-AAFD-24ADDFBDC828}"/>
                </a:ext>
              </a:extLst>
            </p:cNvPr>
            <p:cNvSpPr/>
            <p:nvPr/>
          </p:nvSpPr>
          <p:spPr>
            <a:xfrm>
              <a:off x="2301240" y="2312670"/>
              <a:ext cx="2545080" cy="2598420"/>
            </a:xfrm>
            <a:custGeom>
              <a:avLst/>
              <a:gdLst>
                <a:gd name="connsiteX0" fmla="*/ 0 w 2621280"/>
                <a:gd name="connsiteY0" fmla="*/ 1203960 h 2575560"/>
                <a:gd name="connsiteX1" fmla="*/ 937260 w 2621280"/>
                <a:gd name="connsiteY1" fmla="*/ 998220 h 2575560"/>
                <a:gd name="connsiteX2" fmla="*/ 1245870 w 2621280"/>
                <a:gd name="connsiteY2" fmla="*/ 0 h 2575560"/>
                <a:gd name="connsiteX3" fmla="*/ 1569720 w 2621280"/>
                <a:gd name="connsiteY3" fmla="*/ 1002030 h 2575560"/>
                <a:gd name="connsiteX4" fmla="*/ 2621280 w 2621280"/>
                <a:gd name="connsiteY4" fmla="*/ 1257300 h 2575560"/>
                <a:gd name="connsiteX5" fmla="*/ 1581150 w 2621280"/>
                <a:gd name="connsiteY5" fmla="*/ 1569720 h 2575560"/>
                <a:gd name="connsiteX6" fmla="*/ 1287780 w 2621280"/>
                <a:gd name="connsiteY6" fmla="*/ 2575560 h 2575560"/>
                <a:gd name="connsiteX7" fmla="*/ 948690 w 2621280"/>
                <a:gd name="connsiteY7" fmla="*/ 1562100 h 2575560"/>
                <a:gd name="connsiteX8" fmla="*/ 0 w 2621280"/>
                <a:gd name="connsiteY8" fmla="*/ 1203960 h 2575560"/>
                <a:gd name="connsiteX0" fmla="*/ 0 w 2621280"/>
                <a:gd name="connsiteY0" fmla="*/ 1203960 h 2575560"/>
                <a:gd name="connsiteX1" fmla="*/ 937260 w 2621280"/>
                <a:gd name="connsiteY1" fmla="*/ 998220 h 2575560"/>
                <a:gd name="connsiteX2" fmla="*/ 1245870 w 2621280"/>
                <a:gd name="connsiteY2" fmla="*/ 0 h 2575560"/>
                <a:gd name="connsiteX3" fmla="*/ 1569720 w 2621280"/>
                <a:gd name="connsiteY3" fmla="*/ 1002030 h 2575560"/>
                <a:gd name="connsiteX4" fmla="*/ 2621280 w 2621280"/>
                <a:gd name="connsiteY4" fmla="*/ 1257300 h 2575560"/>
                <a:gd name="connsiteX5" fmla="*/ 1581150 w 2621280"/>
                <a:gd name="connsiteY5" fmla="*/ 1569720 h 2575560"/>
                <a:gd name="connsiteX6" fmla="*/ 1287780 w 2621280"/>
                <a:gd name="connsiteY6" fmla="*/ 2575560 h 2575560"/>
                <a:gd name="connsiteX7" fmla="*/ 950652 w 2621280"/>
                <a:gd name="connsiteY7" fmla="*/ 1579094 h 2575560"/>
                <a:gd name="connsiteX8" fmla="*/ 0 w 2621280"/>
                <a:gd name="connsiteY8" fmla="*/ 1203960 h 2575560"/>
                <a:gd name="connsiteX0" fmla="*/ 0 w 2621280"/>
                <a:gd name="connsiteY0" fmla="*/ 1203960 h 2575560"/>
                <a:gd name="connsiteX1" fmla="*/ 937260 w 2621280"/>
                <a:gd name="connsiteY1" fmla="*/ 998220 h 2575560"/>
                <a:gd name="connsiteX2" fmla="*/ 1245870 w 2621280"/>
                <a:gd name="connsiteY2" fmla="*/ 0 h 2575560"/>
                <a:gd name="connsiteX3" fmla="*/ 1569720 w 2621280"/>
                <a:gd name="connsiteY3" fmla="*/ 1002030 h 2575560"/>
                <a:gd name="connsiteX4" fmla="*/ 2621280 w 2621280"/>
                <a:gd name="connsiteY4" fmla="*/ 1257300 h 2575560"/>
                <a:gd name="connsiteX5" fmla="*/ 1557605 w 2621280"/>
                <a:gd name="connsiteY5" fmla="*/ 1579161 h 2575560"/>
                <a:gd name="connsiteX6" fmla="*/ 1287780 w 2621280"/>
                <a:gd name="connsiteY6" fmla="*/ 2575560 h 2575560"/>
                <a:gd name="connsiteX7" fmla="*/ 950652 w 2621280"/>
                <a:gd name="connsiteY7" fmla="*/ 1579094 h 2575560"/>
                <a:gd name="connsiteX8" fmla="*/ 0 w 2621280"/>
                <a:gd name="connsiteY8" fmla="*/ 1203960 h 2575560"/>
                <a:gd name="connsiteX0" fmla="*/ 0 w 2621280"/>
                <a:gd name="connsiteY0" fmla="*/ 1203960 h 2575560"/>
                <a:gd name="connsiteX1" fmla="*/ 937260 w 2621280"/>
                <a:gd name="connsiteY1" fmla="*/ 998220 h 2575560"/>
                <a:gd name="connsiteX2" fmla="*/ 1245870 w 2621280"/>
                <a:gd name="connsiteY2" fmla="*/ 0 h 2575560"/>
                <a:gd name="connsiteX3" fmla="*/ 1557948 w 2621280"/>
                <a:gd name="connsiteY3" fmla="*/ 998254 h 2575560"/>
                <a:gd name="connsiteX4" fmla="*/ 2621280 w 2621280"/>
                <a:gd name="connsiteY4" fmla="*/ 1257300 h 2575560"/>
                <a:gd name="connsiteX5" fmla="*/ 1557605 w 2621280"/>
                <a:gd name="connsiteY5" fmla="*/ 1579161 h 2575560"/>
                <a:gd name="connsiteX6" fmla="*/ 1287780 w 2621280"/>
                <a:gd name="connsiteY6" fmla="*/ 2575560 h 2575560"/>
                <a:gd name="connsiteX7" fmla="*/ 950652 w 2621280"/>
                <a:gd name="connsiteY7" fmla="*/ 1579094 h 2575560"/>
                <a:gd name="connsiteX8" fmla="*/ 0 w 2621280"/>
                <a:gd name="connsiteY8" fmla="*/ 1203960 h 2575560"/>
                <a:gd name="connsiteX0" fmla="*/ 0 w 2621280"/>
                <a:gd name="connsiteY0" fmla="*/ 1203960 h 2575560"/>
                <a:gd name="connsiteX1" fmla="*/ 949032 w 2621280"/>
                <a:gd name="connsiteY1" fmla="*/ 996332 h 2575560"/>
                <a:gd name="connsiteX2" fmla="*/ 1245870 w 2621280"/>
                <a:gd name="connsiteY2" fmla="*/ 0 h 2575560"/>
                <a:gd name="connsiteX3" fmla="*/ 1557948 w 2621280"/>
                <a:gd name="connsiteY3" fmla="*/ 998254 h 2575560"/>
                <a:gd name="connsiteX4" fmla="*/ 2621280 w 2621280"/>
                <a:gd name="connsiteY4" fmla="*/ 1257300 h 2575560"/>
                <a:gd name="connsiteX5" fmla="*/ 1557605 w 2621280"/>
                <a:gd name="connsiteY5" fmla="*/ 1579161 h 2575560"/>
                <a:gd name="connsiteX6" fmla="*/ 1287780 w 2621280"/>
                <a:gd name="connsiteY6" fmla="*/ 2575560 h 2575560"/>
                <a:gd name="connsiteX7" fmla="*/ 950652 w 2621280"/>
                <a:gd name="connsiteY7" fmla="*/ 1579094 h 2575560"/>
                <a:gd name="connsiteX8" fmla="*/ 0 w 2621280"/>
                <a:gd name="connsiteY8" fmla="*/ 1203960 h 257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1280" h="2575560">
                  <a:moveTo>
                    <a:pt x="0" y="1203960"/>
                  </a:moveTo>
                  <a:lnTo>
                    <a:pt x="949032" y="996332"/>
                  </a:lnTo>
                  <a:lnTo>
                    <a:pt x="1245870" y="0"/>
                  </a:lnTo>
                  <a:lnTo>
                    <a:pt x="1557948" y="998254"/>
                  </a:lnTo>
                  <a:lnTo>
                    <a:pt x="2621280" y="1257300"/>
                  </a:lnTo>
                  <a:lnTo>
                    <a:pt x="1557605" y="1579161"/>
                  </a:lnTo>
                  <a:lnTo>
                    <a:pt x="1287780" y="2575560"/>
                  </a:lnTo>
                  <a:lnTo>
                    <a:pt x="950652" y="1579094"/>
                  </a:lnTo>
                  <a:lnTo>
                    <a:pt x="0" y="1203960"/>
                  </a:lnTo>
                  <a:close/>
                </a:path>
              </a:pathLst>
            </a:custGeom>
            <a:solidFill>
              <a:schemeClr val="accent2">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Comfortaa" panose="00000500000000000000" pitchFamily="2" charset="0"/>
              </a:endParaRPr>
            </a:p>
          </p:txBody>
        </p:sp>
        <p:sp>
          <p:nvSpPr>
            <p:cNvPr id="49" name="Hình chữ nhật 20">
              <a:extLst>
                <a:ext uri="{FF2B5EF4-FFF2-40B4-BE49-F238E27FC236}">
                  <a16:creationId xmlns:a16="http://schemas.microsoft.com/office/drawing/2014/main" id="{0134B551-4495-B73B-1825-0ADD6C30821A}"/>
                </a:ext>
              </a:extLst>
            </p:cNvPr>
            <p:cNvSpPr/>
            <p:nvPr/>
          </p:nvSpPr>
          <p:spPr>
            <a:xfrm>
              <a:off x="3223360" y="3318560"/>
              <a:ext cx="586640" cy="586640"/>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Comfortaa" panose="00000500000000000000" pitchFamily="2" charset="0"/>
              </a:endParaRPr>
            </a:p>
          </p:txBody>
        </p:sp>
      </p:grpSp>
      <p:grpSp>
        <p:nvGrpSpPr>
          <p:cNvPr id="50" name="Nhóm 71">
            <a:extLst>
              <a:ext uri="{FF2B5EF4-FFF2-40B4-BE49-F238E27FC236}">
                <a16:creationId xmlns:a16="http://schemas.microsoft.com/office/drawing/2014/main" id="{AB467155-405A-D649-D9FD-7D60BE3B72C3}"/>
              </a:ext>
            </a:extLst>
          </p:cNvPr>
          <p:cNvGrpSpPr/>
          <p:nvPr/>
        </p:nvGrpSpPr>
        <p:grpSpPr>
          <a:xfrm>
            <a:off x="6845196" y="2845838"/>
            <a:ext cx="2206026" cy="2080885"/>
            <a:chOff x="5183901" y="3512450"/>
            <a:chExt cx="933443" cy="880491"/>
          </a:xfrm>
        </p:grpSpPr>
        <p:cxnSp>
          <p:nvCxnSpPr>
            <p:cNvPr id="51" name="Đường nối Thẳng 22">
              <a:extLst>
                <a:ext uri="{FF2B5EF4-FFF2-40B4-BE49-F238E27FC236}">
                  <a16:creationId xmlns:a16="http://schemas.microsoft.com/office/drawing/2014/main" id="{FD4A7334-2325-0089-A532-23F2EFE6E1B3}"/>
                </a:ext>
              </a:extLst>
            </p:cNvPr>
            <p:cNvCxnSpPr>
              <a:cxnSpLocks/>
            </p:cNvCxnSpPr>
            <p:nvPr/>
          </p:nvCxnSpPr>
          <p:spPr>
            <a:xfrm>
              <a:off x="5183901" y="3512450"/>
              <a:ext cx="134575" cy="880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Đường nối Thẳng 30">
              <a:extLst>
                <a:ext uri="{FF2B5EF4-FFF2-40B4-BE49-F238E27FC236}">
                  <a16:creationId xmlns:a16="http://schemas.microsoft.com/office/drawing/2014/main" id="{AE221B8D-3EB0-21DB-A6D1-898EE822EA36}"/>
                </a:ext>
              </a:extLst>
            </p:cNvPr>
            <p:cNvCxnSpPr>
              <a:cxnSpLocks/>
            </p:cNvCxnSpPr>
            <p:nvPr/>
          </p:nvCxnSpPr>
          <p:spPr>
            <a:xfrm>
              <a:off x="5520924" y="3630404"/>
              <a:ext cx="301771" cy="762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Đường nối Thẳng 34">
              <a:extLst>
                <a:ext uri="{FF2B5EF4-FFF2-40B4-BE49-F238E27FC236}">
                  <a16:creationId xmlns:a16="http://schemas.microsoft.com/office/drawing/2014/main" id="{A381330F-43A5-5EF8-2629-2925DE18F7F8}"/>
                </a:ext>
              </a:extLst>
            </p:cNvPr>
            <p:cNvCxnSpPr>
              <a:cxnSpLocks/>
            </p:cNvCxnSpPr>
            <p:nvPr/>
          </p:nvCxnSpPr>
          <p:spPr>
            <a:xfrm flipH="1">
              <a:off x="5820605" y="3526609"/>
              <a:ext cx="296232" cy="864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Đường nối Thẳng 38">
              <a:extLst>
                <a:ext uri="{FF2B5EF4-FFF2-40B4-BE49-F238E27FC236}">
                  <a16:creationId xmlns:a16="http://schemas.microsoft.com/office/drawing/2014/main" id="{819DE9A4-E6A4-2D45-725B-06EBCF90C5CB}"/>
                </a:ext>
              </a:extLst>
            </p:cNvPr>
            <p:cNvCxnSpPr>
              <a:cxnSpLocks/>
            </p:cNvCxnSpPr>
            <p:nvPr/>
          </p:nvCxnSpPr>
          <p:spPr>
            <a:xfrm flipH="1">
              <a:off x="5661213" y="3589758"/>
              <a:ext cx="278361" cy="390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Đường nối Thẳng 44">
              <a:extLst>
                <a:ext uri="{FF2B5EF4-FFF2-40B4-BE49-F238E27FC236}">
                  <a16:creationId xmlns:a16="http://schemas.microsoft.com/office/drawing/2014/main" id="{B97AC099-D188-9297-BAEB-6219C1D73EC3}"/>
                </a:ext>
              </a:extLst>
            </p:cNvPr>
            <p:cNvCxnSpPr>
              <a:cxnSpLocks/>
            </p:cNvCxnSpPr>
            <p:nvPr/>
          </p:nvCxnSpPr>
          <p:spPr>
            <a:xfrm>
              <a:off x="6011260" y="3837807"/>
              <a:ext cx="72362" cy="2629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Đường nối Thẳng 46">
              <a:extLst>
                <a:ext uri="{FF2B5EF4-FFF2-40B4-BE49-F238E27FC236}">
                  <a16:creationId xmlns:a16="http://schemas.microsoft.com/office/drawing/2014/main" id="{056AEA2A-0BB6-2172-63CD-B4C1288FD5B0}"/>
                </a:ext>
              </a:extLst>
            </p:cNvPr>
            <p:cNvCxnSpPr>
              <a:cxnSpLocks/>
            </p:cNvCxnSpPr>
            <p:nvPr/>
          </p:nvCxnSpPr>
          <p:spPr>
            <a:xfrm flipH="1">
              <a:off x="5821221" y="4097784"/>
              <a:ext cx="262423" cy="295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Đường nối Thẳng 51">
              <a:extLst>
                <a:ext uri="{FF2B5EF4-FFF2-40B4-BE49-F238E27FC236}">
                  <a16:creationId xmlns:a16="http://schemas.microsoft.com/office/drawing/2014/main" id="{83608FA0-633B-FA8F-5FE0-645733F4BC47}"/>
                </a:ext>
              </a:extLst>
            </p:cNvPr>
            <p:cNvCxnSpPr>
              <a:cxnSpLocks/>
            </p:cNvCxnSpPr>
            <p:nvPr/>
          </p:nvCxnSpPr>
          <p:spPr>
            <a:xfrm>
              <a:off x="5938452" y="3588790"/>
              <a:ext cx="73311" cy="248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Đường nối Thẳng 52">
              <a:extLst>
                <a:ext uri="{FF2B5EF4-FFF2-40B4-BE49-F238E27FC236}">
                  <a16:creationId xmlns:a16="http://schemas.microsoft.com/office/drawing/2014/main" id="{5D3034C8-2EA6-96A0-378B-51D919996EA4}"/>
                </a:ext>
              </a:extLst>
            </p:cNvPr>
            <p:cNvCxnSpPr>
              <a:cxnSpLocks/>
            </p:cNvCxnSpPr>
            <p:nvPr/>
          </p:nvCxnSpPr>
          <p:spPr>
            <a:xfrm flipH="1">
              <a:off x="5318356" y="3630404"/>
              <a:ext cx="202975" cy="759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Đường nối Thẳng 55">
              <a:extLst>
                <a:ext uri="{FF2B5EF4-FFF2-40B4-BE49-F238E27FC236}">
                  <a16:creationId xmlns:a16="http://schemas.microsoft.com/office/drawing/2014/main" id="{38839448-B38E-CA56-D865-7F18AF072F1B}"/>
                </a:ext>
              </a:extLst>
            </p:cNvPr>
            <p:cNvCxnSpPr>
              <a:cxnSpLocks/>
            </p:cNvCxnSpPr>
            <p:nvPr/>
          </p:nvCxnSpPr>
          <p:spPr>
            <a:xfrm>
              <a:off x="5183923" y="3512450"/>
              <a:ext cx="265104" cy="395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Đường nối Thẳng 58">
              <a:extLst>
                <a:ext uri="{FF2B5EF4-FFF2-40B4-BE49-F238E27FC236}">
                  <a16:creationId xmlns:a16="http://schemas.microsoft.com/office/drawing/2014/main" id="{069105DF-3F07-162B-C5E6-98E4E38A6D6D}"/>
                </a:ext>
              </a:extLst>
            </p:cNvPr>
            <p:cNvCxnSpPr>
              <a:cxnSpLocks/>
            </p:cNvCxnSpPr>
            <p:nvPr/>
          </p:nvCxnSpPr>
          <p:spPr>
            <a:xfrm>
              <a:off x="5453192" y="3907992"/>
              <a:ext cx="126504" cy="1887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Đường nối Thẳng 61">
              <a:extLst>
                <a:ext uri="{FF2B5EF4-FFF2-40B4-BE49-F238E27FC236}">
                  <a16:creationId xmlns:a16="http://schemas.microsoft.com/office/drawing/2014/main" id="{5D644F83-185B-F97E-C230-A5485AE19101}"/>
                </a:ext>
              </a:extLst>
            </p:cNvPr>
            <p:cNvCxnSpPr>
              <a:cxnSpLocks/>
            </p:cNvCxnSpPr>
            <p:nvPr/>
          </p:nvCxnSpPr>
          <p:spPr>
            <a:xfrm flipH="1">
              <a:off x="5316882" y="4097783"/>
              <a:ext cx="262423" cy="2951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id="{7842F81F-A9AB-C4BE-A1C5-B823DB6A72D7}"/>
                </a:ext>
              </a:extLst>
            </p:cNvPr>
            <p:cNvCxnSpPr>
              <a:cxnSpLocks/>
            </p:cNvCxnSpPr>
            <p:nvPr/>
          </p:nvCxnSpPr>
          <p:spPr>
            <a:xfrm flipH="1">
              <a:off x="5316882" y="4391561"/>
              <a:ext cx="5057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Đường nối Thẳng 65">
              <a:extLst>
                <a:ext uri="{FF2B5EF4-FFF2-40B4-BE49-F238E27FC236}">
                  <a16:creationId xmlns:a16="http://schemas.microsoft.com/office/drawing/2014/main" id="{B6283F7A-0AB6-2E9E-53BC-30A09ECAFA66}"/>
                </a:ext>
              </a:extLst>
            </p:cNvPr>
            <p:cNvCxnSpPr>
              <a:cxnSpLocks/>
            </p:cNvCxnSpPr>
            <p:nvPr/>
          </p:nvCxnSpPr>
          <p:spPr>
            <a:xfrm flipH="1">
              <a:off x="5579305" y="4097634"/>
              <a:ext cx="50572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49" name="Đường nối Thẳng 66">
              <a:extLst>
                <a:ext uri="{FF2B5EF4-FFF2-40B4-BE49-F238E27FC236}">
                  <a16:creationId xmlns:a16="http://schemas.microsoft.com/office/drawing/2014/main" id="{1222F42B-93EB-4BF6-96DE-C8DA4C1347B2}"/>
                </a:ext>
              </a:extLst>
            </p:cNvPr>
            <p:cNvCxnSpPr>
              <a:cxnSpLocks/>
            </p:cNvCxnSpPr>
            <p:nvPr/>
          </p:nvCxnSpPr>
          <p:spPr>
            <a:xfrm flipH="1">
              <a:off x="5578693" y="3984208"/>
              <a:ext cx="79831" cy="1134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50" name="Đường nối Thẳng 68">
              <a:extLst>
                <a:ext uri="{FF2B5EF4-FFF2-40B4-BE49-F238E27FC236}">
                  <a16:creationId xmlns:a16="http://schemas.microsoft.com/office/drawing/2014/main" id="{6AB47F6D-97A7-59A8-D4E6-CFD2D0CD79E6}"/>
                </a:ext>
              </a:extLst>
            </p:cNvPr>
            <p:cNvCxnSpPr>
              <a:cxnSpLocks/>
            </p:cNvCxnSpPr>
            <p:nvPr/>
          </p:nvCxnSpPr>
          <p:spPr>
            <a:xfrm flipH="1">
              <a:off x="6083368" y="3528265"/>
              <a:ext cx="33976" cy="569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1" name="Freeform 5">
            <a:extLst>
              <a:ext uri="{FF2B5EF4-FFF2-40B4-BE49-F238E27FC236}">
                <a16:creationId xmlns:a16="http://schemas.microsoft.com/office/drawing/2014/main" id="{6C409369-194A-1006-227F-EF43ADD6CF52}"/>
              </a:ext>
            </a:extLst>
          </p:cNvPr>
          <p:cNvSpPr/>
          <p:nvPr/>
        </p:nvSpPr>
        <p:spPr>
          <a:xfrm>
            <a:off x="308104" y="1276567"/>
            <a:ext cx="470894" cy="323633"/>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52" name="Oval 2051">
            <a:extLst>
              <a:ext uri="{FF2B5EF4-FFF2-40B4-BE49-F238E27FC236}">
                <a16:creationId xmlns:a16="http://schemas.microsoft.com/office/drawing/2014/main" id="{1C17A3EC-FBE1-1DA3-8429-F91E8390B87B}"/>
              </a:ext>
            </a:extLst>
          </p:cNvPr>
          <p:cNvSpPr/>
          <p:nvPr/>
        </p:nvSpPr>
        <p:spPr>
          <a:xfrm>
            <a:off x="1601399" y="2131903"/>
            <a:ext cx="190500" cy="190500"/>
          </a:xfrm>
          <a:prstGeom prst="ellipse">
            <a:avLst/>
          </a:prstGeom>
          <a:solidFill>
            <a:schemeClr val="accent6">
              <a:lumMod val="75000"/>
            </a:schemeClr>
          </a:solidFill>
          <a:ln>
            <a:noFill/>
          </a:ln>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Oval 2052">
            <a:extLst>
              <a:ext uri="{FF2B5EF4-FFF2-40B4-BE49-F238E27FC236}">
                <a16:creationId xmlns:a16="http://schemas.microsoft.com/office/drawing/2014/main" id="{6307AC35-28FE-4E82-FF18-01F038FB3437}"/>
              </a:ext>
            </a:extLst>
          </p:cNvPr>
          <p:cNvSpPr/>
          <p:nvPr/>
        </p:nvSpPr>
        <p:spPr>
          <a:xfrm>
            <a:off x="1614114" y="5531136"/>
            <a:ext cx="190500" cy="190500"/>
          </a:xfrm>
          <a:prstGeom prst="ellipse">
            <a:avLst/>
          </a:prstGeom>
          <a:solidFill>
            <a:schemeClr val="accent6">
              <a:lumMod val="75000"/>
            </a:schemeClr>
          </a:solidFill>
          <a:ln>
            <a:noFill/>
          </a:ln>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Arrow: Right 2070">
            <a:extLst>
              <a:ext uri="{FF2B5EF4-FFF2-40B4-BE49-F238E27FC236}">
                <a16:creationId xmlns:a16="http://schemas.microsoft.com/office/drawing/2014/main" id="{BA217367-AB49-2470-3919-294A73749C49}"/>
              </a:ext>
            </a:extLst>
          </p:cNvPr>
          <p:cNvSpPr/>
          <p:nvPr/>
        </p:nvSpPr>
        <p:spPr>
          <a:xfrm>
            <a:off x="5943600" y="3838087"/>
            <a:ext cx="690970" cy="227033"/>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427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left)">
                                      <p:cBhvr>
                                        <p:cTn id="15" dur="500"/>
                                        <p:tgtEl>
                                          <p:spTgt spid="205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wipe(left)">
                                      <p:cBhvr>
                                        <p:cTn id="28" dur="500"/>
                                        <p:tgtEl>
                                          <p:spTgt spid="205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071"/>
                                        </p:tgtEl>
                                        <p:attrNameLst>
                                          <p:attrName>style.visibility</p:attrName>
                                        </p:attrNameLst>
                                      </p:cBhvr>
                                      <p:to>
                                        <p:strVal val="visible"/>
                                      </p:to>
                                    </p:set>
                                    <p:animEffect transition="in" filter="fade">
                                      <p:cBhvr>
                                        <p:cTn id="36" dur="1000"/>
                                        <p:tgtEl>
                                          <p:spTgt spid="2071"/>
                                        </p:tgtEl>
                                      </p:cBhvr>
                                    </p:animEffect>
                                    <p:anim calcmode="lin" valueType="num">
                                      <p:cBhvr>
                                        <p:cTn id="37" dur="1000" fill="hold"/>
                                        <p:tgtEl>
                                          <p:spTgt spid="2071"/>
                                        </p:tgtEl>
                                        <p:attrNameLst>
                                          <p:attrName>ppt_x</p:attrName>
                                        </p:attrNameLst>
                                      </p:cBhvr>
                                      <p:tavLst>
                                        <p:tav tm="0">
                                          <p:val>
                                            <p:strVal val="#ppt_x"/>
                                          </p:val>
                                        </p:tav>
                                        <p:tav tm="100000">
                                          <p:val>
                                            <p:strVal val="#ppt_x"/>
                                          </p:val>
                                        </p:tav>
                                      </p:tavLst>
                                    </p:anim>
                                    <p:anim calcmode="lin" valueType="num">
                                      <p:cBhvr>
                                        <p:cTn id="38" dur="1000" fill="hold"/>
                                        <p:tgtEl>
                                          <p:spTgt spid="207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1000"/>
                                        <p:tgtEl>
                                          <p:spTgt spid="50"/>
                                        </p:tgtEl>
                                      </p:cBhvr>
                                    </p:animEffect>
                                    <p:anim calcmode="lin" valueType="num">
                                      <p:cBhvr>
                                        <p:cTn id="42" dur="1000" fill="hold"/>
                                        <p:tgtEl>
                                          <p:spTgt spid="50"/>
                                        </p:tgtEl>
                                        <p:attrNameLst>
                                          <p:attrName>ppt_x</p:attrName>
                                        </p:attrNameLst>
                                      </p:cBhvr>
                                      <p:tavLst>
                                        <p:tav tm="0">
                                          <p:val>
                                            <p:strVal val="#ppt_x"/>
                                          </p:val>
                                        </p:tav>
                                        <p:tav tm="100000">
                                          <p:val>
                                            <p:strVal val="#ppt_x"/>
                                          </p:val>
                                        </p:tav>
                                      </p:tavLst>
                                    </p:anim>
                                    <p:anim calcmode="lin" valueType="num">
                                      <p:cBhvr>
                                        <p:cTn id="4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2051" grpId="0" animBg="1"/>
      <p:bldP spid="2052" grpId="0" animBg="1"/>
      <p:bldP spid="2053" grpId="0" animBg="1"/>
      <p:bldP spid="20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óp tứ giác">
            <a:hlinkClick r:id="" action="ppaction://media"/>
            <a:extLst>
              <a:ext uri="{FF2B5EF4-FFF2-40B4-BE49-F238E27FC236}">
                <a16:creationId xmlns:a16="http://schemas.microsoft.com/office/drawing/2014/main" id="{F12DD1A8-F673-6CEE-7B89-FE8C59EA955A}"/>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0" y="7938"/>
            <a:ext cx="12192000" cy="6840537"/>
          </a:xfrm>
          <a:prstGeom prst="rect">
            <a:avLst/>
          </a:prstGeom>
        </p:spPr>
      </p:pic>
      <p:sp>
        <p:nvSpPr>
          <p:cNvPr id="3" name="Rectangle: Rounded Corners 2">
            <a:extLst>
              <a:ext uri="{FF2B5EF4-FFF2-40B4-BE49-F238E27FC236}">
                <a16:creationId xmlns:a16="http://schemas.microsoft.com/office/drawing/2014/main" id="{3C6AB92D-F87F-BAA7-EDDC-BFF37D11029F}"/>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10">
            <a:extLst>
              <a:ext uri="{FF2B5EF4-FFF2-40B4-BE49-F238E27FC236}">
                <a16:creationId xmlns:a16="http://schemas.microsoft.com/office/drawing/2014/main" id="{404BDF1E-B5C9-E106-3C6C-3D5CD2B915BC}"/>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6" name="Hộp Văn bản 2">
            <a:extLst>
              <a:ext uri="{FF2B5EF4-FFF2-40B4-BE49-F238E27FC236}">
                <a16:creationId xmlns:a16="http://schemas.microsoft.com/office/drawing/2014/main" id="{09B6914F-BA0C-6BEE-ACC9-8A1DE59F193A}"/>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Tree>
    <p:custDataLst>
      <p:tags r:id="rId1"/>
    </p:custDataLst>
    <p:extLst>
      <p:ext uri="{BB962C8B-B14F-4D97-AF65-F5344CB8AC3E}">
        <p14:creationId xmlns:p14="http://schemas.microsoft.com/office/powerpoint/2010/main" val="3830812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514946BC-7375-E57D-C6AD-B8D168B648E5}"/>
              </a:ext>
            </a:extLst>
          </p:cNvPr>
          <p:cNvGrpSpPr/>
          <p:nvPr/>
        </p:nvGrpSpPr>
        <p:grpSpPr>
          <a:xfrm>
            <a:off x="2924039" y="3232600"/>
            <a:ext cx="2143261" cy="2894916"/>
            <a:chOff x="7875270" y="1859280"/>
            <a:chExt cx="1888490" cy="2550795"/>
          </a:xfrm>
        </p:grpSpPr>
        <p:sp>
          <p:nvSpPr>
            <p:cNvPr id="3" name="Hình tự do: Hình 2">
              <a:extLst>
                <a:ext uri="{FF2B5EF4-FFF2-40B4-BE49-F238E27FC236}">
                  <a16:creationId xmlns:a16="http://schemas.microsoft.com/office/drawing/2014/main" id="{BD5C7886-34E8-258E-877C-AF835670C293}"/>
                </a:ext>
              </a:extLst>
            </p:cNvPr>
            <p:cNvSpPr/>
            <p:nvPr/>
          </p:nvSpPr>
          <p:spPr>
            <a:xfrm>
              <a:off x="7875270" y="1859280"/>
              <a:ext cx="1888490" cy="2550795"/>
            </a:xfrm>
            <a:custGeom>
              <a:avLst/>
              <a:gdLst>
                <a:gd name="connsiteX0" fmla="*/ 1950720 w 1950720"/>
                <a:gd name="connsiteY0" fmla="*/ 0 h 2487930"/>
                <a:gd name="connsiteX1" fmla="*/ 956310 w 1950720"/>
                <a:gd name="connsiteY1" fmla="*/ 11430 h 2487930"/>
                <a:gd name="connsiteX2" fmla="*/ 502920 w 1950720"/>
                <a:gd name="connsiteY2" fmla="*/ 842010 h 2487930"/>
                <a:gd name="connsiteX3" fmla="*/ 506730 w 1950720"/>
                <a:gd name="connsiteY3" fmla="*/ 1733550 h 2487930"/>
                <a:gd name="connsiteX4" fmla="*/ 0 w 1950720"/>
                <a:gd name="connsiteY4" fmla="*/ 2484120 h 2487930"/>
                <a:gd name="connsiteX5" fmla="*/ 1047750 w 1950720"/>
                <a:gd name="connsiteY5" fmla="*/ 2487930 h 2487930"/>
                <a:gd name="connsiteX6" fmla="*/ 1443990 w 1950720"/>
                <a:gd name="connsiteY6" fmla="*/ 1725930 h 2487930"/>
                <a:gd name="connsiteX7" fmla="*/ 1440180 w 1950720"/>
                <a:gd name="connsiteY7" fmla="*/ 838200 h 2487930"/>
                <a:gd name="connsiteX8" fmla="*/ 1950720 w 1950720"/>
                <a:gd name="connsiteY8" fmla="*/ 0 h 2487930"/>
                <a:gd name="connsiteX0" fmla="*/ 1953260 w 1953260"/>
                <a:gd name="connsiteY0" fmla="*/ 1270 h 2476500"/>
                <a:gd name="connsiteX1" fmla="*/ 956310 w 1953260"/>
                <a:gd name="connsiteY1" fmla="*/ 0 h 2476500"/>
                <a:gd name="connsiteX2" fmla="*/ 502920 w 1953260"/>
                <a:gd name="connsiteY2" fmla="*/ 830580 h 2476500"/>
                <a:gd name="connsiteX3" fmla="*/ 506730 w 1953260"/>
                <a:gd name="connsiteY3" fmla="*/ 1722120 h 2476500"/>
                <a:gd name="connsiteX4" fmla="*/ 0 w 1953260"/>
                <a:gd name="connsiteY4" fmla="*/ 2472690 h 2476500"/>
                <a:gd name="connsiteX5" fmla="*/ 1047750 w 1953260"/>
                <a:gd name="connsiteY5" fmla="*/ 2476500 h 2476500"/>
                <a:gd name="connsiteX6" fmla="*/ 1443990 w 1953260"/>
                <a:gd name="connsiteY6" fmla="*/ 1714500 h 2476500"/>
                <a:gd name="connsiteX7" fmla="*/ 1440180 w 1953260"/>
                <a:gd name="connsiteY7" fmla="*/ 826770 h 2476500"/>
                <a:gd name="connsiteX8" fmla="*/ 1953260 w 1953260"/>
                <a:gd name="connsiteY8" fmla="*/ 1270 h 2476500"/>
                <a:gd name="connsiteX0" fmla="*/ 1953260 w 1953260"/>
                <a:gd name="connsiteY0" fmla="*/ 1270 h 2476500"/>
                <a:gd name="connsiteX1" fmla="*/ 956310 w 1953260"/>
                <a:gd name="connsiteY1" fmla="*/ 0 h 2476500"/>
                <a:gd name="connsiteX2" fmla="*/ 502920 w 1953260"/>
                <a:gd name="connsiteY2" fmla="*/ 830580 h 2476500"/>
                <a:gd name="connsiteX3" fmla="*/ 506730 w 1953260"/>
                <a:gd name="connsiteY3" fmla="*/ 1722120 h 2476500"/>
                <a:gd name="connsiteX4" fmla="*/ 0 w 1953260"/>
                <a:gd name="connsiteY4" fmla="*/ 2472690 h 2476500"/>
                <a:gd name="connsiteX5" fmla="*/ 1047750 w 1953260"/>
                <a:gd name="connsiteY5" fmla="*/ 2476500 h 2476500"/>
                <a:gd name="connsiteX6" fmla="*/ 1446530 w 1953260"/>
                <a:gd name="connsiteY6" fmla="*/ 1724660 h 2476500"/>
                <a:gd name="connsiteX7" fmla="*/ 1440180 w 1953260"/>
                <a:gd name="connsiteY7" fmla="*/ 826770 h 2476500"/>
                <a:gd name="connsiteX8" fmla="*/ 1953260 w 1953260"/>
                <a:gd name="connsiteY8" fmla="*/ 1270 h 2476500"/>
                <a:gd name="connsiteX0" fmla="*/ 1953260 w 1953260"/>
                <a:gd name="connsiteY0" fmla="*/ 1270 h 2550795"/>
                <a:gd name="connsiteX1" fmla="*/ 956310 w 1953260"/>
                <a:gd name="connsiteY1" fmla="*/ 0 h 2550795"/>
                <a:gd name="connsiteX2" fmla="*/ 502920 w 1953260"/>
                <a:gd name="connsiteY2" fmla="*/ 830580 h 2550795"/>
                <a:gd name="connsiteX3" fmla="*/ 506730 w 1953260"/>
                <a:gd name="connsiteY3" fmla="*/ 1722120 h 2550795"/>
                <a:gd name="connsiteX4" fmla="*/ 0 w 1953260"/>
                <a:gd name="connsiteY4" fmla="*/ 2472690 h 2550795"/>
                <a:gd name="connsiteX5" fmla="*/ 998220 w 1953260"/>
                <a:gd name="connsiteY5" fmla="*/ 2550795 h 2550795"/>
                <a:gd name="connsiteX6" fmla="*/ 1446530 w 1953260"/>
                <a:gd name="connsiteY6" fmla="*/ 1724660 h 2550795"/>
                <a:gd name="connsiteX7" fmla="*/ 1440180 w 1953260"/>
                <a:gd name="connsiteY7" fmla="*/ 826770 h 2550795"/>
                <a:gd name="connsiteX8" fmla="*/ 1953260 w 1953260"/>
                <a:gd name="connsiteY8" fmla="*/ 1270 h 2550795"/>
                <a:gd name="connsiteX0" fmla="*/ 1962785 w 1962785"/>
                <a:gd name="connsiteY0" fmla="*/ 1270 h 2550795"/>
                <a:gd name="connsiteX1" fmla="*/ 965835 w 1962785"/>
                <a:gd name="connsiteY1" fmla="*/ 0 h 2550795"/>
                <a:gd name="connsiteX2" fmla="*/ 512445 w 1962785"/>
                <a:gd name="connsiteY2" fmla="*/ 830580 h 2550795"/>
                <a:gd name="connsiteX3" fmla="*/ 516255 w 1962785"/>
                <a:gd name="connsiteY3" fmla="*/ 1722120 h 2550795"/>
                <a:gd name="connsiteX4" fmla="*/ 0 w 1962785"/>
                <a:gd name="connsiteY4" fmla="*/ 2533650 h 2550795"/>
                <a:gd name="connsiteX5" fmla="*/ 1007745 w 1962785"/>
                <a:gd name="connsiteY5" fmla="*/ 2550795 h 2550795"/>
                <a:gd name="connsiteX6" fmla="*/ 1456055 w 1962785"/>
                <a:gd name="connsiteY6" fmla="*/ 1724660 h 2550795"/>
                <a:gd name="connsiteX7" fmla="*/ 1449705 w 1962785"/>
                <a:gd name="connsiteY7" fmla="*/ 826770 h 2550795"/>
                <a:gd name="connsiteX8" fmla="*/ 1962785 w 1962785"/>
                <a:gd name="connsiteY8" fmla="*/ 1270 h 2550795"/>
                <a:gd name="connsiteX0" fmla="*/ 1953260 w 1953260"/>
                <a:gd name="connsiteY0" fmla="*/ 1270 h 2550795"/>
                <a:gd name="connsiteX1" fmla="*/ 956310 w 1953260"/>
                <a:gd name="connsiteY1" fmla="*/ 0 h 2550795"/>
                <a:gd name="connsiteX2" fmla="*/ 502920 w 1953260"/>
                <a:gd name="connsiteY2" fmla="*/ 830580 h 2550795"/>
                <a:gd name="connsiteX3" fmla="*/ 506730 w 1953260"/>
                <a:gd name="connsiteY3" fmla="*/ 1722120 h 2550795"/>
                <a:gd name="connsiteX4" fmla="*/ 0 w 1953260"/>
                <a:gd name="connsiteY4" fmla="*/ 2535555 h 2550795"/>
                <a:gd name="connsiteX5" fmla="*/ 998220 w 1953260"/>
                <a:gd name="connsiteY5" fmla="*/ 2550795 h 2550795"/>
                <a:gd name="connsiteX6" fmla="*/ 1446530 w 1953260"/>
                <a:gd name="connsiteY6" fmla="*/ 1724660 h 2550795"/>
                <a:gd name="connsiteX7" fmla="*/ 1440180 w 1953260"/>
                <a:gd name="connsiteY7" fmla="*/ 826770 h 2550795"/>
                <a:gd name="connsiteX8" fmla="*/ 1953260 w 1953260"/>
                <a:gd name="connsiteY8" fmla="*/ 1270 h 2550795"/>
                <a:gd name="connsiteX0" fmla="*/ 1957070 w 1957070"/>
                <a:gd name="connsiteY0" fmla="*/ 1270 h 2550795"/>
                <a:gd name="connsiteX1" fmla="*/ 960120 w 1957070"/>
                <a:gd name="connsiteY1" fmla="*/ 0 h 2550795"/>
                <a:gd name="connsiteX2" fmla="*/ 506730 w 1957070"/>
                <a:gd name="connsiteY2" fmla="*/ 830580 h 2550795"/>
                <a:gd name="connsiteX3" fmla="*/ 510540 w 1957070"/>
                <a:gd name="connsiteY3" fmla="*/ 1722120 h 2550795"/>
                <a:gd name="connsiteX4" fmla="*/ 0 w 1957070"/>
                <a:gd name="connsiteY4" fmla="*/ 2541270 h 2550795"/>
                <a:gd name="connsiteX5" fmla="*/ 1002030 w 1957070"/>
                <a:gd name="connsiteY5" fmla="*/ 2550795 h 2550795"/>
                <a:gd name="connsiteX6" fmla="*/ 1450340 w 1957070"/>
                <a:gd name="connsiteY6" fmla="*/ 1724660 h 2550795"/>
                <a:gd name="connsiteX7" fmla="*/ 1443990 w 1957070"/>
                <a:gd name="connsiteY7" fmla="*/ 826770 h 2550795"/>
                <a:gd name="connsiteX8" fmla="*/ 1957070 w 1957070"/>
                <a:gd name="connsiteY8" fmla="*/ 1270 h 2550795"/>
                <a:gd name="connsiteX0" fmla="*/ 1896110 w 1896110"/>
                <a:gd name="connsiteY0" fmla="*/ 1270 h 2550795"/>
                <a:gd name="connsiteX1" fmla="*/ 899160 w 1896110"/>
                <a:gd name="connsiteY1" fmla="*/ 0 h 2550795"/>
                <a:gd name="connsiteX2" fmla="*/ 445770 w 1896110"/>
                <a:gd name="connsiteY2" fmla="*/ 830580 h 2550795"/>
                <a:gd name="connsiteX3" fmla="*/ 449580 w 1896110"/>
                <a:gd name="connsiteY3" fmla="*/ 1722120 h 2550795"/>
                <a:gd name="connsiteX4" fmla="*/ 0 w 1896110"/>
                <a:gd name="connsiteY4" fmla="*/ 2545080 h 2550795"/>
                <a:gd name="connsiteX5" fmla="*/ 941070 w 1896110"/>
                <a:gd name="connsiteY5" fmla="*/ 2550795 h 2550795"/>
                <a:gd name="connsiteX6" fmla="*/ 1389380 w 1896110"/>
                <a:gd name="connsiteY6" fmla="*/ 1724660 h 2550795"/>
                <a:gd name="connsiteX7" fmla="*/ 1383030 w 1896110"/>
                <a:gd name="connsiteY7" fmla="*/ 826770 h 2550795"/>
                <a:gd name="connsiteX8" fmla="*/ 1896110 w 1896110"/>
                <a:gd name="connsiteY8" fmla="*/ 1270 h 2550795"/>
                <a:gd name="connsiteX0" fmla="*/ 1882775 w 1882775"/>
                <a:gd name="connsiteY0" fmla="*/ 1270 h 2550795"/>
                <a:gd name="connsiteX1" fmla="*/ 885825 w 1882775"/>
                <a:gd name="connsiteY1" fmla="*/ 0 h 2550795"/>
                <a:gd name="connsiteX2" fmla="*/ 432435 w 1882775"/>
                <a:gd name="connsiteY2" fmla="*/ 830580 h 2550795"/>
                <a:gd name="connsiteX3" fmla="*/ 436245 w 1882775"/>
                <a:gd name="connsiteY3" fmla="*/ 1722120 h 2550795"/>
                <a:gd name="connsiteX4" fmla="*/ 0 w 1882775"/>
                <a:gd name="connsiteY4" fmla="*/ 2545080 h 2550795"/>
                <a:gd name="connsiteX5" fmla="*/ 927735 w 1882775"/>
                <a:gd name="connsiteY5" fmla="*/ 2550795 h 2550795"/>
                <a:gd name="connsiteX6" fmla="*/ 1376045 w 1882775"/>
                <a:gd name="connsiteY6" fmla="*/ 1724660 h 2550795"/>
                <a:gd name="connsiteX7" fmla="*/ 1369695 w 1882775"/>
                <a:gd name="connsiteY7" fmla="*/ 826770 h 2550795"/>
                <a:gd name="connsiteX8" fmla="*/ 1882775 w 1882775"/>
                <a:gd name="connsiteY8" fmla="*/ 1270 h 2550795"/>
                <a:gd name="connsiteX0" fmla="*/ 1882775 w 1882775"/>
                <a:gd name="connsiteY0" fmla="*/ 1270 h 2550795"/>
                <a:gd name="connsiteX1" fmla="*/ 885825 w 1882775"/>
                <a:gd name="connsiteY1" fmla="*/ 0 h 2550795"/>
                <a:gd name="connsiteX2" fmla="*/ 432435 w 1882775"/>
                <a:gd name="connsiteY2" fmla="*/ 830580 h 2550795"/>
                <a:gd name="connsiteX3" fmla="*/ 436245 w 1882775"/>
                <a:gd name="connsiteY3" fmla="*/ 1722120 h 2550795"/>
                <a:gd name="connsiteX4" fmla="*/ 0 w 1882775"/>
                <a:gd name="connsiteY4" fmla="*/ 2545080 h 2550795"/>
                <a:gd name="connsiteX5" fmla="*/ 927735 w 1882775"/>
                <a:gd name="connsiteY5" fmla="*/ 2550795 h 2550795"/>
                <a:gd name="connsiteX6" fmla="*/ 1376045 w 1882775"/>
                <a:gd name="connsiteY6" fmla="*/ 1724660 h 2550795"/>
                <a:gd name="connsiteX7" fmla="*/ 1369695 w 1882775"/>
                <a:gd name="connsiteY7" fmla="*/ 826770 h 2550795"/>
                <a:gd name="connsiteX8" fmla="*/ 1882775 w 1882775"/>
                <a:gd name="connsiteY8" fmla="*/ 1270 h 2550795"/>
                <a:gd name="connsiteX0" fmla="*/ 1888490 w 1888490"/>
                <a:gd name="connsiteY0" fmla="*/ 1270 h 2550795"/>
                <a:gd name="connsiteX1" fmla="*/ 891540 w 1888490"/>
                <a:gd name="connsiteY1" fmla="*/ 0 h 2550795"/>
                <a:gd name="connsiteX2" fmla="*/ 438150 w 1888490"/>
                <a:gd name="connsiteY2" fmla="*/ 830580 h 2550795"/>
                <a:gd name="connsiteX3" fmla="*/ 441960 w 1888490"/>
                <a:gd name="connsiteY3" fmla="*/ 1722120 h 2550795"/>
                <a:gd name="connsiteX4" fmla="*/ 0 w 1888490"/>
                <a:gd name="connsiteY4" fmla="*/ 2543175 h 2550795"/>
                <a:gd name="connsiteX5" fmla="*/ 933450 w 1888490"/>
                <a:gd name="connsiteY5" fmla="*/ 2550795 h 2550795"/>
                <a:gd name="connsiteX6" fmla="*/ 1381760 w 1888490"/>
                <a:gd name="connsiteY6" fmla="*/ 1724660 h 2550795"/>
                <a:gd name="connsiteX7" fmla="*/ 1375410 w 1888490"/>
                <a:gd name="connsiteY7" fmla="*/ 826770 h 2550795"/>
                <a:gd name="connsiteX8" fmla="*/ 1888490 w 1888490"/>
                <a:gd name="connsiteY8" fmla="*/ 1270 h 255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8490" h="2550795">
                  <a:moveTo>
                    <a:pt x="1888490" y="1270"/>
                  </a:moveTo>
                  <a:lnTo>
                    <a:pt x="891540" y="0"/>
                  </a:lnTo>
                  <a:lnTo>
                    <a:pt x="438150" y="830580"/>
                  </a:lnTo>
                  <a:lnTo>
                    <a:pt x="441960" y="1722120"/>
                  </a:lnTo>
                  <a:lnTo>
                    <a:pt x="0" y="2543175"/>
                  </a:lnTo>
                  <a:lnTo>
                    <a:pt x="933450" y="2550795"/>
                  </a:lnTo>
                  <a:lnTo>
                    <a:pt x="1381760" y="1724660"/>
                  </a:lnTo>
                  <a:cubicBezTo>
                    <a:pt x="1379643" y="1425363"/>
                    <a:pt x="1377527" y="1126067"/>
                    <a:pt x="1375410" y="826770"/>
                  </a:cubicBezTo>
                  <a:lnTo>
                    <a:pt x="1888490" y="1270"/>
                  </a:lnTo>
                  <a:close/>
                </a:path>
              </a:pathLst>
            </a:custGeom>
            <a:solidFill>
              <a:srgbClr val="2CBAB7"/>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Đường nối Thẳng 3">
              <a:extLst>
                <a:ext uri="{FF2B5EF4-FFF2-40B4-BE49-F238E27FC236}">
                  <a16:creationId xmlns:a16="http://schemas.microsoft.com/office/drawing/2014/main" id="{7BCC667F-F7D6-A568-4A66-3DE1A8E322AC}"/>
                </a:ext>
              </a:extLst>
            </p:cNvPr>
            <p:cNvCxnSpPr>
              <a:stCxn id="3" idx="7"/>
              <a:endCxn id="3" idx="1"/>
            </p:cNvCxnSpPr>
            <p:nvPr/>
          </p:nvCxnSpPr>
          <p:spPr>
            <a:xfrm flipH="1" flipV="1">
              <a:off x="8766810" y="1859280"/>
              <a:ext cx="483870" cy="82677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id="{86307CD2-4813-10B9-093F-14C4E69F16EB}"/>
                </a:ext>
              </a:extLst>
            </p:cNvPr>
            <p:cNvCxnSpPr>
              <a:cxnSpLocks/>
              <a:stCxn id="3" idx="7"/>
              <a:endCxn id="3" idx="2"/>
            </p:cNvCxnSpPr>
            <p:nvPr/>
          </p:nvCxnSpPr>
          <p:spPr>
            <a:xfrm flipH="1">
              <a:off x="8313420" y="2686050"/>
              <a:ext cx="937260" cy="38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Đường nối Thẳng 8">
              <a:extLst>
                <a:ext uri="{FF2B5EF4-FFF2-40B4-BE49-F238E27FC236}">
                  <a16:creationId xmlns:a16="http://schemas.microsoft.com/office/drawing/2014/main" id="{A7D8BCBA-251A-FA21-B129-998200304D32}"/>
                </a:ext>
              </a:extLst>
            </p:cNvPr>
            <p:cNvCxnSpPr>
              <a:cxnSpLocks/>
            </p:cNvCxnSpPr>
            <p:nvPr/>
          </p:nvCxnSpPr>
          <p:spPr>
            <a:xfrm flipH="1">
              <a:off x="8313420" y="3578831"/>
              <a:ext cx="937260" cy="38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9CB94E95-4D54-0829-3F8B-5FDE43006394}"/>
                </a:ext>
              </a:extLst>
            </p:cNvPr>
            <p:cNvCxnSpPr/>
            <p:nvPr/>
          </p:nvCxnSpPr>
          <p:spPr>
            <a:xfrm flipH="1" flipV="1">
              <a:off x="8317230" y="3578831"/>
              <a:ext cx="483870" cy="82677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Nhóm 19">
            <a:extLst>
              <a:ext uri="{FF2B5EF4-FFF2-40B4-BE49-F238E27FC236}">
                <a16:creationId xmlns:a16="http://schemas.microsoft.com/office/drawing/2014/main" id="{7E8AF50C-D7C3-C554-98F5-5D856BA17121}"/>
              </a:ext>
            </a:extLst>
          </p:cNvPr>
          <p:cNvGrpSpPr/>
          <p:nvPr/>
        </p:nvGrpSpPr>
        <p:grpSpPr>
          <a:xfrm>
            <a:off x="6866763" y="3368933"/>
            <a:ext cx="2824091" cy="2823464"/>
            <a:chOff x="628965" y="50717"/>
            <a:chExt cx="2824091" cy="2823464"/>
          </a:xfrm>
        </p:grpSpPr>
        <p:sp>
          <p:nvSpPr>
            <p:cNvPr id="13" name="Hình tự do: Hình 12">
              <a:extLst>
                <a:ext uri="{FF2B5EF4-FFF2-40B4-BE49-F238E27FC236}">
                  <a16:creationId xmlns:a16="http://schemas.microsoft.com/office/drawing/2014/main" id="{C1286678-4A01-7173-5C7C-274D24F13175}"/>
                </a:ext>
              </a:extLst>
            </p:cNvPr>
            <p:cNvSpPr/>
            <p:nvPr/>
          </p:nvSpPr>
          <p:spPr>
            <a:xfrm>
              <a:off x="632132" y="50717"/>
              <a:ext cx="2820924" cy="2823464"/>
            </a:xfrm>
            <a:custGeom>
              <a:avLst/>
              <a:gdLst>
                <a:gd name="connsiteX0" fmla="*/ 2859024 w 2859024"/>
                <a:gd name="connsiteY0" fmla="*/ 0 h 2462784"/>
                <a:gd name="connsiteX1" fmla="*/ 1652016 w 2859024"/>
                <a:gd name="connsiteY1" fmla="*/ 18288 h 2462784"/>
                <a:gd name="connsiteX2" fmla="*/ 1109472 w 2859024"/>
                <a:gd name="connsiteY2" fmla="*/ 1018032 h 2462784"/>
                <a:gd name="connsiteX3" fmla="*/ 30480 w 2859024"/>
                <a:gd name="connsiteY3" fmla="*/ 1353312 h 2462784"/>
                <a:gd name="connsiteX4" fmla="*/ 0 w 2859024"/>
                <a:gd name="connsiteY4" fmla="*/ 2462784 h 2462784"/>
                <a:gd name="connsiteX5" fmla="*/ 1103376 w 2859024"/>
                <a:gd name="connsiteY5" fmla="*/ 2115312 h 2462784"/>
                <a:gd name="connsiteX6" fmla="*/ 2261616 w 2859024"/>
                <a:gd name="connsiteY6" fmla="*/ 2115312 h 2462784"/>
                <a:gd name="connsiteX7" fmla="*/ 2249424 w 2859024"/>
                <a:gd name="connsiteY7" fmla="*/ 1024128 h 2462784"/>
                <a:gd name="connsiteX8" fmla="*/ 2859024 w 2859024"/>
                <a:gd name="connsiteY8" fmla="*/ 0 h 2462784"/>
                <a:gd name="connsiteX0" fmla="*/ 2859024 w 2859024"/>
                <a:gd name="connsiteY0" fmla="*/ 0 h 2462784"/>
                <a:gd name="connsiteX1" fmla="*/ 1640586 w 2859024"/>
                <a:gd name="connsiteY1" fmla="*/ 6858 h 2462784"/>
                <a:gd name="connsiteX2" fmla="*/ 1109472 w 2859024"/>
                <a:gd name="connsiteY2" fmla="*/ 1018032 h 2462784"/>
                <a:gd name="connsiteX3" fmla="*/ 30480 w 2859024"/>
                <a:gd name="connsiteY3" fmla="*/ 1353312 h 2462784"/>
                <a:gd name="connsiteX4" fmla="*/ 0 w 2859024"/>
                <a:gd name="connsiteY4" fmla="*/ 2462784 h 2462784"/>
                <a:gd name="connsiteX5" fmla="*/ 1103376 w 2859024"/>
                <a:gd name="connsiteY5" fmla="*/ 2115312 h 2462784"/>
                <a:gd name="connsiteX6" fmla="*/ 2261616 w 2859024"/>
                <a:gd name="connsiteY6" fmla="*/ 2115312 h 2462784"/>
                <a:gd name="connsiteX7" fmla="*/ 2249424 w 2859024"/>
                <a:gd name="connsiteY7" fmla="*/ 1024128 h 2462784"/>
                <a:gd name="connsiteX8" fmla="*/ 2859024 w 2859024"/>
                <a:gd name="connsiteY8" fmla="*/ 0 h 2462784"/>
                <a:gd name="connsiteX0" fmla="*/ 2859024 w 2859024"/>
                <a:gd name="connsiteY0" fmla="*/ 0 h 2462784"/>
                <a:gd name="connsiteX1" fmla="*/ 1640586 w 2859024"/>
                <a:gd name="connsiteY1" fmla="*/ 6858 h 2462784"/>
                <a:gd name="connsiteX2" fmla="*/ 1109472 w 2859024"/>
                <a:gd name="connsiteY2" fmla="*/ 1018032 h 2462784"/>
                <a:gd name="connsiteX3" fmla="*/ 30480 w 2859024"/>
                <a:gd name="connsiteY3" fmla="*/ 1353312 h 2462784"/>
                <a:gd name="connsiteX4" fmla="*/ 0 w 2859024"/>
                <a:gd name="connsiteY4" fmla="*/ 2462784 h 2462784"/>
                <a:gd name="connsiteX5" fmla="*/ 1103376 w 2859024"/>
                <a:gd name="connsiteY5" fmla="*/ 2115312 h 2462784"/>
                <a:gd name="connsiteX6" fmla="*/ 2250186 w 2859024"/>
                <a:gd name="connsiteY6" fmla="*/ 2229612 h 2462784"/>
                <a:gd name="connsiteX7" fmla="*/ 2249424 w 2859024"/>
                <a:gd name="connsiteY7" fmla="*/ 1024128 h 2462784"/>
                <a:gd name="connsiteX8" fmla="*/ 2859024 w 2859024"/>
                <a:gd name="connsiteY8" fmla="*/ 0 h 2462784"/>
                <a:gd name="connsiteX0" fmla="*/ 2859024 w 2859024"/>
                <a:gd name="connsiteY0" fmla="*/ 0 h 2462784"/>
                <a:gd name="connsiteX1" fmla="*/ 1640586 w 2859024"/>
                <a:gd name="connsiteY1" fmla="*/ 6858 h 2462784"/>
                <a:gd name="connsiteX2" fmla="*/ 1037082 w 2859024"/>
                <a:gd name="connsiteY2" fmla="*/ 1014222 h 2462784"/>
                <a:gd name="connsiteX3" fmla="*/ 30480 w 2859024"/>
                <a:gd name="connsiteY3" fmla="*/ 1353312 h 2462784"/>
                <a:gd name="connsiteX4" fmla="*/ 0 w 2859024"/>
                <a:gd name="connsiteY4" fmla="*/ 2462784 h 2462784"/>
                <a:gd name="connsiteX5" fmla="*/ 1103376 w 2859024"/>
                <a:gd name="connsiteY5" fmla="*/ 2115312 h 2462784"/>
                <a:gd name="connsiteX6" fmla="*/ 2250186 w 2859024"/>
                <a:gd name="connsiteY6" fmla="*/ 2229612 h 2462784"/>
                <a:gd name="connsiteX7" fmla="*/ 2249424 w 2859024"/>
                <a:gd name="connsiteY7" fmla="*/ 1024128 h 2462784"/>
                <a:gd name="connsiteX8" fmla="*/ 2859024 w 2859024"/>
                <a:gd name="connsiteY8" fmla="*/ 0 h 2462784"/>
                <a:gd name="connsiteX0" fmla="*/ 2859024 w 2859024"/>
                <a:gd name="connsiteY0" fmla="*/ 0 h 2462784"/>
                <a:gd name="connsiteX1" fmla="*/ 1640586 w 2859024"/>
                <a:gd name="connsiteY1" fmla="*/ 6858 h 2462784"/>
                <a:gd name="connsiteX2" fmla="*/ 1037082 w 2859024"/>
                <a:gd name="connsiteY2" fmla="*/ 1014222 h 2462784"/>
                <a:gd name="connsiteX3" fmla="*/ 30480 w 2859024"/>
                <a:gd name="connsiteY3" fmla="*/ 1353312 h 2462784"/>
                <a:gd name="connsiteX4" fmla="*/ 0 w 2859024"/>
                <a:gd name="connsiteY4" fmla="*/ 2462784 h 2462784"/>
                <a:gd name="connsiteX5" fmla="*/ 1034796 w 2859024"/>
                <a:gd name="connsiteY5" fmla="*/ 2229612 h 2462784"/>
                <a:gd name="connsiteX6" fmla="*/ 2250186 w 2859024"/>
                <a:gd name="connsiteY6" fmla="*/ 2229612 h 2462784"/>
                <a:gd name="connsiteX7" fmla="*/ 2249424 w 2859024"/>
                <a:gd name="connsiteY7" fmla="*/ 1024128 h 2462784"/>
                <a:gd name="connsiteX8" fmla="*/ 2859024 w 2859024"/>
                <a:gd name="connsiteY8" fmla="*/ 0 h 2462784"/>
                <a:gd name="connsiteX0" fmla="*/ 2859024 w 2859024"/>
                <a:gd name="connsiteY0" fmla="*/ 0 h 2462784"/>
                <a:gd name="connsiteX1" fmla="*/ 1640586 w 2859024"/>
                <a:gd name="connsiteY1" fmla="*/ 6858 h 2462784"/>
                <a:gd name="connsiteX2" fmla="*/ 1037082 w 2859024"/>
                <a:gd name="connsiteY2" fmla="*/ 1014222 h 2462784"/>
                <a:gd name="connsiteX3" fmla="*/ 30480 w 2859024"/>
                <a:gd name="connsiteY3" fmla="*/ 1607312 h 2462784"/>
                <a:gd name="connsiteX4" fmla="*/ 0 w 2859024"/>
                <a:gd name="connsiteY4" fmla="*/ 2462784 h 2462784"/>
                <a:gd name="connsiteX5" fmla="*/ 1034796 w 2859024"/>
                <a:gd name="connsiteY5" fmla="*/ 2229612 h 2462784"/>
                <a:gd name="connsiteX6" fmla="*/ 2250186 w 2859024"/>
                <a:gd name="connsiteY6" fmla="*/ 2229612 h 2462784"/>
                <a:gd name="connsiteX7" fmla="*/ 2249424 w 2859024"/>
                <a:gd name="connsiteY7" fmla="*/ 1024128 h 2462784"/>
                <a:gd name="connsiteX8" fmla="*/ 2859024 w 2859024"/>
                <a:gd name="connsiteY8" fmla="*/ 0 h 2462784"/>
                <a:gd name="connsiteX0" fmla="*/ 2859024 w 2859024"/>
                <a:gd name="connsiteY0" fmla="*/ 0 h 2462784"/>
                <a:gd name="connsiteX1" fmla="*/ 1640586 w 2859024"/>
                <a:gd name="connsiteY1" fmla="*/ 6858 h 2462784"/>
                <a:gd name="connsiteX2" fmla="*/ 1037082 w 2859024"/>
                <a:gd name="connsiteY2" fmla="*/ 1014222 h 2462784"/>
                <a:gd name="connsiteX3" fmla="*/ 22860 w 2859024"/>
                <a:gd name="connsiteY3" fmla="*/ 1617472 h 2462784"/>
                <a:gd name="connsiteX4" fmla="*/ 0 w 2859024"/>
                <a:gd name="connsiteY4" fmla="*/ 2462784 h 2462784"/>
                <a:gd name="connsiteX5" fmla="*/ 1034796 w 2859024"/>
                <a:gd name="connsiteY5" fmla="*/ 2229612 h 2462784"/>
                <a:gd name="connsiteX6" fmla="*/ 2250186 w 2859024"/>
                <a:gd name="connsiteY6" fmla="*/ 2229612 h 2462784"/>
                <a:gd name="connsiteX7" fmla="*/ 2249424 w 2859024"/>
                <a:gd name="connsiteY7" fmla="*/ 1024128 h 2462784"/>
                <a:gd name="connsiteX8" fmla="*/ 2859024 w 2859024"/>
                <a:gd name="connsiteY8" fmla="*/ 0 h 2462784"/>
                <a:gd name="connsiteX0" fmla="*/ 2859024 w 2859024"/>
                <a:gd name="connsiteY0" fmla="*/ 0 h 2462784"/>
                <a:gd name="connsiteX1" fmla="*/ 1640586 w 2859024"/>
                <a:gd name="connsiteY1" fmla="*/ 6858 h 2462784"/>
                <a:gd name="connsiteX2" fmla="*/ 1037082 w 2859024"/>
                <a:gd name="connsiteY2" fmla="*/ 1014222 h 2462784"/>
                <a:gd name="connsiteX3" fmla="*/ 38100 w 2859024"/>
                <a:gd name="connsiteY3" fmla="*/ 1614932 h 2462784"/>
                <a:gd name="connsiteX4" fmla="*/ 0 w 2859024"/>
                <a:gd name="connsiteY4" fmla="*/ 2462784 h 2462784"/>
                <a:gd name="connsiteX5" fmla="*/ 1034796 w 2859024"/>
                <a:gd name="connsiteY5" fmla="*/ 2229612 h 2462784"/>
                <a:gd name="connsiteX6" fmla="*/ 2250186 w 2859024"/>
                <a:gd name="connsiteY6" fmla="*/ 2229612 h 2462784"/>
                <a:gd name="connsiteX7" fmla="*/ 2249424 w 2859024"/>
                <a:gd name="connsiteY7" fmla="*/ 1024128 h 2462784"/>
                <a:gd name="connsiteX8" fmla="*/ 2859024 w 2859024"/>
                <a:gd name="connsiteY8" fmla="*/ 0 h 2462784"/>
                <a:gd name="connsiteX0" fmla="*/ 2820924 w 2820924"/>
                <a:gd name="connsiteY0" fmla="*/ 0 h 2823464"/>
                <a:gd name="connsiteX1" fmla="*/ 1602486 w 2820924"/>
                <a:gd name="connsiteY1" fmla="*/ 6858 h 2823464"/>
                <a:gd name="connsiteX2" fmla="*/ 998982 w 2820924"/>
                <a:gd name="connsiteY2" fmla="*/ 1014222 h 2823464"/>
                <a:gd name="connsiteX3" fmla="*/ 0 w 2820924"/>
                <a:gd name="connsiteY3" fmla="*/ 1614932 h 2823464"/>
                <a:gd name="connsiteX4" fmla="*/ 2540 w 2820924"/>
                <a:gd name="connsiteY4" fmla="*/ 2823464 h 2823464"/>
                <a:gd name="connsiteX5" fmla="*/ 996696 w 2820924"/>
                <a:gd name="connsiteY5" fmla="*/ 2229612 h 2823464"/>
                <a:gd name="connsiteX6" fmla="*/ 2212086 w 2820924"/>
                <a:gd name="connsiteY6" fmla="*/ 2229612 h 2823464"/>
                <a:gd name="connsiteX7" fmla="*/ 2211324 w 2820924"/>
                <a:gd name="connsiteY7" fmla="*/ 1024128 h 2823464"/>
                <a:gd name="connsiteX8" fmla="*/ 2820924 w 2820924"/>
                <a:gd name="connsiteY8" fmla="*/ 0 h 2823464"/>
                <a:gd name="connsiteX0" fmla="*/ 2820924 w 2820924"/>
                <a:gd name="connsiteY0" fmla="*/ 0 h 2823464"/>
                <a:gd name="connsiteX1" fmla="*/ 1602486 w 2820924"/>
                <a:gd name="connsiteY1" fmla="*/ 6858 h 2823464"/>
                <a:gd name="connsiteX2" fmla="*/ 998982 w 2820924"/>
                <a:gd name="connsiteY2" fmla="*/ 1014222 h 2823464"/>
                <a:gd name="connsiteX3" fmla="*/ 0 w 2820924"/>
                <a:gd name="connsiteY3" fmla="*/ 1614932 h 2823464"/>
                <a:gd name="connsiteX4" fmla="*/ 2540 w 2820924"/>
                <a:gd name="connsiteY4" fmla="*/ 2823464 h 2823464"/>
                <a:gd name="connsiteX5" fmla="*/ 1000506 w 2820924"/>
                <a:gd name="connsiteY5" fmla="*/ 2210562 h 2823464"/>
                <a:gd name="connsiteX6" fmla="*/ 2212086 w 2820924"/>
                <a:gd name="connsiteY6" fmla="*/ 2229612 h 2823464"/>
                <a:gd name="connsiteX7" fmla="*/ 2211324 w 2820924"/>
                <a:gd name="connsiteY7" fmla="*/ 1024128 h 2823464"/>
                <a:gd name="connsiteX8" fmla="*/ 2820924 w 2820924"/>
                <a:gd name="connsiteY8" fmla="*/ 0 h 2823464"/>
                <a:gd name="connsiteX0" fmla="*/ 2820924 w 2820924"/>
                <a:gd name="connsiteY0" fmla="*/ 0 h 2823464"/>
                <a:gd name="connsiteX1" fmla="*/ 1602486 w 2820924"/>
                <a:gd name="connsiteY1" fmla="*/ 6858 h 2823464"/>
                <a:gd name="connsiteX2" fmla="*/ 998982 w 2820924"/>
                <a:gd name="connsiteY2" fmla="*/ 1014222 h 2823464"/>
                <a:gd name="connsiteX3" fmla="*/ 0 w 2820924"/>
                <a:gd name="connsiteY3" fmla="*/ 1614932 h 2823464"/>
                <a:gd name="connsiteX4" fmla="*/ 2540 w 2820924"/>
                <a:gd name="connsiteY4" fmla="*/ 2823464 h 2823464"/>
                <a:gd name="connsiteX5" fmla="*/ 1000506 w 2820924"/>
                <a:gd name="connsiteY5" fmla="*/ 2210562 h 2823464"/>
                <a:gd name="connsiteX6" fmla="*/ 2208276 w 2820924"/>
                <a:gd name="connsiteY6" fmla="*/ 2221992 h 2823464"/>
                <a:gd name="connsiteX7" fmla="*/ 2211324 w 2820924"/>
                <a:gd name="connsiteY7" fmla="*/ 1024128 h 2823464"/>
                <a:gd name="connsiteX8" fmla="*/ 2820924 w 2820924"/>
                <a:gd name="connsiteY8" fmla="*/ 0 h 282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924" h="2823464">
                  <a:moveTo>
                    <a:pt x="2820924" y="0"/>
                  </a:moveTo>
                  <a:lnTo>
                    <a:pt x="1602486" y="6858"/>
                  </a:lnTo>
                  <a:lnTo>
                    <a:pt x="998982" y="1014222"/>
                  </a:lnTo>
                  <a:lnTo>
                    <a:pt x="0" y="1614932"/>
                  </a:lnTo>
                  <a:cubicBezTo>
                    <a:pt x="847" y="2017776"/>
                    <a:pt x="1693" y="2420620"/>
                    <a:pt x="2540" y="2823464"/>
                  </a:cubicBezTo>
                  <a:lnTo>
                    <a:pt x="1000506" y="2210562"/>
                  </a:lnTo>
                  <a:lnTo>
                    <a:pt x="2208276" y="2221992"/>
                  </a:lnTo>
                  <a:lnTo>
                    <a:pt x="2211324" y="1024128"/>
                  </a:lnTo>
                  <a:lnTo>
                    <a:pt x="2820924" y="0"/>
                  </a:lnTo>
                  <a:close/>
                </a:path>
              </a:pathLst>
            </a:custGeom>
            <a:solidFill>
              <a:schemeClr val="accent4">
                <a:lumMod val="40000"/>
                <a:lumOff val="60000"/>
              </a:schemeClr>
            </a:solidFill>
            <a:ln w="158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Đường nối Thẳng 13">
              <a:extLst>
                <a:ext uri="{FF2B5EF4-FFF2-40B4-BE49-F238E27FC236}">
                  <a16:creationId xmlns:a16="http://schemas.microsoft.com/office/drawing/2014/main" id="{00369C23-61C1-D334-DCBD-4CD9F39714BD}"/>
                </a:ext>
              </a:extLst>
            </p:cNvPr>
            <p:cNvCxnSpPr/>
            <p:nvPr/>
          </p:nvCxnSpPr>
          <p:spPr>
            <a:xfrm>
              <a:off x="2241356" y="68474"/>
              <a:ext cx="597408" cy="10058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id="{407EF8AF-01D0-6A82-B41A-2E87C01B8074}"/>
                </a:ext>
              </a:extLst>
            </p:cNvPr>
            <p:cNvCxnSpPr>
              <a:cxnSpLocks/>
            </p:cNvCxnSpPr>
            <p:nvPr/>
          </p:nvCxnSpPr>
          <p:spPr>
            <a:xfrm>
              <a:off x="1634804" y="1074314"/>
              <a:ext cx="121310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Nhóm 16">
              <a:extLst>
                <a:ext uri="{FF2B5EF4-FFF2-40B4-BE49-F238E27FC236}">
                  <a16:creationId xmlns:a16="http://schemas.microsoft.com/office/drawing/2014/main" id="{627706D7-463C-B58D-68E1-0B30221BC136}"/>
                </a:ext>
              </a:extLst>
            </p:cNvPr>
            <p:cNvGrpSpPr/>
            <p:nvPr/>
          </p:nvGrpSpPr>
          <p:grpSpPr>
            <a:xfrm rot="5400000" flipV="1">
              <a:off x="525333" y="1162312"/>
              <a:ext cx="1213104" cy="1005840"/>
              <a:chOff x="8607809" y="2393322"/>
              <a:chExt cx="1213104" cy="1005840"/>
            </a:xfrm>
          </p:grpSpPr>
          <p:cxnSp>
            <p:nvCxnSpPr>
              <p:cNvPr id="18" name="Đường nối Thẳng 17">
                <a:extLst>
                  <a:ext uri="{FF2B5EF4-FFF2-40B4-BE49-F238E27FC236}">
                    <a16:creationId xmlns:a16="http://schemas.microsoft.com/office/drawing/2014/main" id="{DD6701C3-3144-BB6A-660E-7C3B36CEF440}"/>
                  </a:ext>
                </a:extLst>
              </p:cNvPr>
              <p:cNvCxnSpPr/>
              <p:nvPr/>
            </p:nvCxnSpPr>
            <p:spPr>
              <a:xfrm>
                <a:off x="9214362" y="2393322"/>
                <a:ext cx="597408" cy="10058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9A4E8C78-21AB-70A1-6CE4-3DB54F57E7A1}"/>
                  </a:ext>
                </a:extLst>
              </p:cNvPr>
              <p:cNvCxnSpPr>
                <a:cxnSpLocks/>
              </p:cNvCxnSpPr>
              <p:nvPr/>
            </p:nvCxnSpPr>
            <p:spPr>
              <a:xfrm>
                <a:off x="8607809" y="3399162"/>
                <a:ext cx="121310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5" name="Freeform 2">
            <a:extLst>
              <a:ext uri="{FF2B5EF4-FFF2-40B4-BE49-F238E27FC236}">
                <a16:creationId xmlns:a16="http://schemas.microsoft.com/office/drawing/2014/main" id="{86674DEE-E9B9-BA24-A246-5CAFAE0066CB}"/>
              </a:ext>
            </a:extLst>
          </p:cNvPr>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Hộp Văn bản 1087">
            <a:extLst>
              <a:ext uri="{FF2B5EF4-FFF2-40B4-BE49-F238E27FC236}">
                <a16:creationId xmlns:a16="http://schemas.microsoft.com/office/drawing/2014/main" id="{8F71DD6F-DEFE-D589-F634-050E9FF9F9EA}"/>
              </a:ext>
            </a:extLst>
          </p:cNvPr>
          <p:cNvSpPr txBox="1"/>
          <p:nvPr/>
        </p:nvSpPr>
        <p:spPr>
          <a:xfrm>
            <a:off x="964924" y="1635751"/>
            <a:ext cx="10994353" cy="1127168"/>
          </a:xfrm>
          <a:prstGeom prst="rect">
            <a:avLst/>
          </a:prstGeom>
          <a:noFill/>
        </p:spPr>
        <p:txBody>
          <a:bodyPr wrap="square" rtlCol="0">
            <a:spAutoFit/>
          </a:bodyPr>
          <a:lstStyle/>
          <a:p>
            <a:pPr>
              <a:lnSpc>
                <a:spcPct val="150000"/>
              </a:lnSpc>
            </a:pPr>
            <a:r>
              <a:rPr lang="en-US" sz="2400" dirty="0">
                <a:latin typeface="#9Slide03 Comfortaa" panose="00000500000000000000" pitchFamily="2" charset="0"/>
              </a:rPr>
              <a:t>Miếng bìa nào sau đây khi gấp theo đường nét đứt, có thể tạo lập thành hình chóp tứ giác đều.</a:t>
            </a:r>
            <a:endParaRPr lang="vi-VN" sz="2400" dirty="0">
              <a:latin typeface="#9Slide03 Comfortaa" panose="00000500000000000000" pitchFamily="2" charset="0"/>
            </a:endParaRPr>
          </a:p>
        </p:txBody>
      </p:sp>
      <p:sp>
        <p:nvSpPr>
          <p:cNvPr id="11" name="Freeform 5">
            <a:extLst>
              <a:ext uri="{FF2B5EF4-FFF2-40B4-BE49-F238E27FC236}">
                <a16:creationId xmlns:a16="http://schemas.microsoft.com/office/drawing/2014/main" id="{D637ED3D-020F-E2C0-954A-64F48659145F}"/>
              </a:ext>
            </a:extLst>
          </p:cNvPr>
          <p:cNvSpPr/>
          <p:nvPr/>
        </p:nvSpPr>
        <p:spPr>
          <a:xfrm>
            <a:off x="347022" y="1841546"/>
            <a:ext cx="376006" cy="258419"/>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7A04ABD5-D21E-683D-0EB6-B9E04D07ED05}"/>
              </a:ext>
            </a:extLst>
          </p:cNvPr>
          <p:cNvSpPr txBox="1"/>
          <p:nvPr/>
        </p:nvSpPr>
        <p:spPr>
          <a:xfrm rot="827497">
            <a:off x="403310" y="1473991"/>
            <a:ext cx="387350" cy="523220"/>
          </a:xfrm>
          <a:prstGeom prst="rect">
            <a:avLst/>
          </a:prstGeom>
          <a:noFill/>
        </p:spPr>
        <p:txBody>
          <a:bodyPr wrap="square">
            <a:spAutoFit/>
          </a:bodyPr>
          <a:lstStyle/>
          <a:p>
            <a:r>
              <a:rPr lang="en-US" sz="2800" dirty="0">
                <a:solidFill>
                  <a:srgbClr val="C00000"/>
                </a:solidFill>
                <a:latin typeface="#9Slide03 Cabin" panose="00000500000000000000" pitchFamily="2" charset="0"/>
              </a:rPr>
              <a:t>?</a:t>
            </a:r>
            <a:endParaRPr lang="en-US" sz="2800" dirty="0">
              <a:solidFill>
                <a:srgbClr val="C00000"/>
              </a:solidFill>
            </a:endParaRPr>
          </a:p>
        </p:txBody>
      </p:sp>
      <p:sp>
        <p:nvSpPr>
          <p:cNvPr id="15" name="TextBox 14">
            <a:extLst>
              <a:ext uri="{FF2B5EF4-FFF2-40B4-BE49-F238E27FC236}">
                <a16:creationId xmlns:a16="http://schemas.microsoft.com/office/drawing/2014/main" id="{47ED1A30-A916-FA13-0570-91FED0B8E131}"/>
              </a:ext>
            </a:extLst>
          </p:cNvPr>
          <p:cNvSpPr txBox="1"/>
          <p:nvPr/>
        </p:nvSpPr>
        <p:spPr>
          <a:xfrm>
            <a:off x="532612" y="1984755"/>
            <a:ext cx="376005" cy="338554"/>
          </a:xfrm>
          <a:prstGeom prst="rect">
            <a:avLst/>
          </a:prstGeom>
          <a:noFill/>
        </p:spPr>
        <p:txBody>
          <a:bodyPr wrap="square">
            <a:spAutoFit/>
          </a:bodyPr>
          <a:lstStyle/>
          <a:p>
            <a:r>
              <a:rPr lang="en-US" sz="1600" dirty="0">
                <a:solidFill>
                  <a:srgbClr val="C00000"/>
                </a:solidFill>
                <a:latin typeface="#9Slide03 Cabin" panose="00000500000000000000" pitchFamily="2" charset="0"/>
              </a:rPr>
              <a:t>3. </a:t>
            </a:r>
            <a:endParaRPr lang="en-US" sz="1600" dirty="0">
              <a:solidFill>
                <a:srgbClr val="C00000"/>
              </a:solidFill>
            </a:endParaRPr>
          </a:p>
        </p:txBody>
      </p:sp>
      <p:sp>
        <p:nvSpPr>
          <p:cNvPr id="21" name="Rectangle: Rounded Corners 20">
            <a:extLst>
              <a:ext uri="{FF2B5EF4-FFF2-40B4-BE49-F238E27FC236}">
                <a16:creationId xmlns:a16="http://schemas.microsoft.com/office/drawing/2014/main" id="{A5DEF719-AF5A-F58C-78E9-9A0D2BC94E9B}"/>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ộp Văn bản 10">
            <a:extLst>
              <a:ext uri="{FF2B5EF4-FFF2-40B4-BE49-F238E27FC236}">
                <a16:creationId xmlns:a16="http://schemas.microsoft.com/office/drawing/2014/main" id="{8643E921-BF5C-E273-A768-F1B80837591B}"/>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23" name="Hộp Văn bản 2">
            <a:extLst>
              <a:ext uri="{FF2B5EF4-FFF2-40B4-BE49-F238E27FC236}">
                <a16:creationId xmlns:a16="http://schemas.microsoft.com/office/drawing/2014/main" id="{2860F9AF-05B1-17CA-2D75-E9847D1D7D1B}"/>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pic>
        <p:nvPicPr>
          <p:cNvPr id="24" name="Graphic 23">
            <a:extLst>
              <a:ext uri="{FF2B5EF4-FFF2-40B4-BE49-F238E27FC236}">
                <a16:creationId xmlns:a16="http://schemas.microsoft.com/office/drawing/2014/main" id="{9A47B331-FB4B-D4C7-365E-915C7D2B9F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832" y="1284831"/>
            <a:ext cx="278883" cy="478861"/>
          </a:xfrm>
          <a:prstGeom prst="rect">
            <a:avLst/>
          </a:prstGeom>
        </p:spPr>
      </p:pic>
      <p:sp>
        <p:nvSpPr>
          <p:cNvPr id="25" name="Oval 24">
            <a:extLst>
              <a:ext uri="{FF2B5EF4-FFF2-40B4-BE49-F238E27FC236}">
                <a16:creationId xmlns:a16="http://schemas.microsoft.com/office/drawing/2014/main" id="{6131040D-8837-6F33-FDD8-DDE745652B07}"/>
              </a:ext>
            </a:extLst>
          </p:cNvPr>
          <p:cNvSpPr/>
          <p:nvPr/>
        </p:nvSpPr>
        <p:spPr>
          <a:xfrm>
            <a:off x="2599537" y="4749301"/>
            <a:ext cx="550724" cy="550724"/>
          </a:xfrm>
          <a:prstGeom prst="ellipse">
            <a:avLst/>
          </a:prstGeom>
          <a:solidFill>
            <a:srgbClr val="334C8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ộp Văn bản 10">
            <a:extLst>
              <a:ext uri="{FF2B5EF4-FFF2-40B4-BE49-F238E27FC236}">
                <a16:creationId xmlns:a16="http://schemas.microsoft.com/office/drawing/2014/main" id="{307C9A94-6E5D-0413-8986-E4FEC3841F24}"/>
              </a:ext>
            </a:extLst>
          </p:cNvPr>
          <p:cNvSpPr txBox="1"/>
          <p:nvPr/>
        </p:nvSpPr>
        <p:spPr>
          <a:xfrm>
            <a:off x="2724056" y="4793830"/>
            <a:ext cx="301686" cy="461665"/>
          </a:xfrm>
          <a:prstGeom prst="rect">
            <a:avLst/>
          </a:prstGeom>
          <a:noFill/>
        </p:spPr>
        <p:txBody>
          <a:bodyPr wrap="none" rtlCol="0">
            <a:spAutoFit/>
          </a:bodyPr>
          <a:lstStyle/>
          <a:p>
            <a:r>
              <a:rPr lang="en-US" sz="2400" b="1" i="0" dirty="0">
                <a:solidFill>
                  <a:schemeClr val="bg1"/>
                </a:solidFill>
                <a:effectLst/>
                <a:latin typeface="#9Slide03 Comfortaa" panose="00000500000000000000" pitchFamily="2" charset="0"/>
              </a:rPr>
              <a:t>1</a:t>
            </a:r>
            <a:endParaRPr lang="vi-VN" sz="2400" b="1" i="0" dirty="0">
              <a:solidFill>
                <a:schemeClr val="bg1"/>
              </a:solidFill>
              <a:effectLst/>
              <a:latin typeface="#9Slide03 Comfortaa" panose="00000500000000000000" pitchFamily="2" charset="0"/>
            </a:endParaRPr>
          </a:p>
        </p:txBody>
      </p:sp>
      <p:sp>
        <p:nvSpPr>
          <p:cNvPr id="27" name="Oval 26">
            <a:extLst>
              <a:ext uri="{FF2B5EF4-FFF2-40B4-BE49-F238E27FC236}">
                <a16:creationId xmlns:a16="http://schemas.microsoft.com/office/drawing/2014/main" id="{B3C00CF8-ADDE-DE85-1517-F16A5CA058B3}"/>
              </a:ext>
            </a:extLst>
          </p:cNvPr>
          <p:cNvSpPr/>
          <p:nvPr/>
        </p:nvSpPr>
        <p:spPr>
          <a:xfrm>
            <a:off x="9317101" y="4749301"/>
            <a:ext cx="550724" cy="550724"/>
          </a:xfrm>
          <a:prstGeom prst="ellipse">
            <a:avLst/>
          </a:prstGeom>
          <a:solidFill>
            <a:srgbClr val="334C8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ộp Văn bản 10">
            <a:extLst>
              <a:ext uri="{FF2B5EF4-FFF2-40B4-BE49-F238E27FC236}">
                <a16:creationId xmlns:a16="http://schemas.microsoft.com/office/drawing/2014/main" id="{6FB3BF11-69D4-D954-5DCD-D411B12B34C0}"/>
              </a:ext>
            </a:extLst>
          </p:cNvPr>
          <p:cNvSpPr txBox="1"/>
          <p:nvPr/>
        </p:nvSpPr>
        <p:spPr>
          <a:xfrm>
            <a:off x="9427106" y="4793830"/>
            <a:ext cx="364202" cy="461665"/>
          </a:xfrm>
          <a:prstGeom prst="rect">
            <a:avLst/>
          </a:prstGeom>
          <a:noFill/>
        </p:spPr>
        <p:txBody>
          <a:bodyPr wrap="none" rtlCol="0">
            <a:spAutoFit/>
          </a:bodyPr>
          <a:lstStyle/>
          <a:p>
            <a:r>
              <a:rPr lang="en-US" sz="2400" b="1" i="0" dirty="0">
                <a:solidFill>
                  <a:schemeClr val="bg1"/>
                </a:solidFill>
                <a:effectLst/>
                <a:latin typeface="#9Slide03 Comfortaa" panose="00000500000000000000" pitchFamily="2" charset="0"/>
              </a:rPr>
              <a:t>2</a:t>
            </a:r>
            <a:endParaRPr lang="vi-VN" sz="2400" b="1" i="0" dirty="0">
              <a:solidFill>
                <a:schemeClr val="bg1"/>
              </a:solidFill>
              <a:effectLst/>
              <a:latin typeface="#9Slide03 Comfortaa" panose="00000500000000000000" pitchFamily="2" charset="0"/>
            </a:endParaRPr>
          </a:p>
        </p:txBody>
      </p:sp>
    </p:spTree>
    <p:custDataLst>
      <p:tags r:id="rId1"/>
    </p:custDataLst>
    <p:extLst>
      <p:ext uri="{BB962C8B-B14F-4D97-AF65-F5344CB8AC3E}">
        <p14:creationId xmlns:p14="http://schemas.microsoft.com/office/powerpoint/2010/main" val="365438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21600000">
                                      <p:cBhvr>
                                        <p:cTn id="40"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5" grpId="0"/>
      <p:bldP spid="25" grpId="0" animBg="1"/>
      <p:bldP spid="26" grpId="0"/>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5400000" flipV="1">
            <a:off x="-846670" y="4456645"/>
            <a:ext cx="3288038" cy="1594698"/>
          </a:xfrm>
          <a:custGeom>
            <a:avLst/>
            <a:gdLst/>
            <a:ahLst/>
            <a:cxnLst/>
            <a:rect l="l" t="t" r="r" b="b"/>
            <a:pathLst>
              <a:path w="7315200" h="3547872">
                <a:moveTo>
                  <a:pt x="0" y="3547872"/>
                </a:moveTo>
                <a:lnTo>
                  <a:pt x="7315200" y="3547872"/>
                </a:lnTo>
                <a:lnTo>
                  <a:pt x="7315200" y="0"/>
                </a:lnTo>
                <a:lnTo>
                  <a:pt x="0" y="0"/>
                </a:lnTo>
                <a:lnTo>
                  <a:pt x="0" y="3547872"/>
                </a:lnTo>
                <a:close/>
              </a:path>
            </a:pathLst>
          </a:custGeom>
          <a:blipFill>
            <a:blip r:embed="rId6">
              <a:alphaModFix amt="65000"/>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flipV="1">
            <a:off x="0" y="4178683"/>
            <a:ext cx="2679317" cy="2679317"/>
          </a:xfrm>
          <a:custGeom>
            <a:avLst/>
            <a:gdLst/>
            <a:ahLst/>
            <a:cxnLst/>
            <a:rect l="l" t="t" r="r" b="b"/>
            <a:pathLst>
              <a:path w="4018976" h="4018976">
                <a:moveTo>
                  <a:pt x="0" y="4018976"/>
                </a:moveTo>
                <a:lnTo>
                  <a:pt x="4018976" y="4018976"/>
                </a:lnTo>
                <a:lnTo>
                  <a:pt x="4018976" y="0"/>
                </a:lnTo>
                <a:lnTo>
                  <a:pt x="0" y="0"/>
                </a:lnTo>
                <a:lnTo>
                  <a:pt x="0" y="401897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62" name="Picture 2" descr="Lăng mộ của Mausolus - VOER">
            <a:extLst>
              <a:ext uri="{FF2B5EF4-FFF2-40B4-BE49-F238E27FC236}">
                <a16:creationId xmlns:a16="http://schemas.microsoft.com/office/drawing/2014/main" id="{3B1F54DD-910C-AA50-9C0E-A9B1AF303B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9708" y="1754869"/>
            <a:ext cx="2598931" cy="19318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3" name="Hộp Văn bản 13">
            <a:extLst>
              <a:ext uri="{FF2B5EF4-FFF2-40B4-BE49-F238E27FC236}">
                <a16:creationId xmlns:a16="http://schemas.microsoft.com/office/drawing/2014/main" id="{31DCABF6-4F53-38D5-913A-859D292E3F5A}"/>
              </a:ext>
            </a:extLst>
          </p:cNvPr>
          <p:cNvSpPr txBox="1"/>
          <p:nvPr/>
        </p:nvSpPr>
        <p:spPr>
          <a:xfrm>
            <a:off x="8820865" y="991837"/>
            <a:ext cx="2050949" cy="707886"/>
          </a:xfrm>
          <a:prstGeom prst="rect">
            <a:avLst/>
          </a:prstGeom>
          <a:noFill/>
        </p:spPr>
        <p:txBody>
          <a:bodyPr wrap="square" rtlCol="0">
            <a:spAutoFit/>
          </a:bodyPr>
          <a:lstStyle/>
          <a:p>
            <a:pPr algn="ctr"/>
            <a:r>
              <a:rPr lang="vi-VN" sz="2000" b="1" i="0" dirty="0">
                <a:solidFill>
                  <a:srgbClr val="000000"/>
                </a:solidFill>
                <a:effectLst/>
                <a:latin typeface="#9Slide03 Comfortaa" panose="00000500000000000000" pitchFamily="2" charset="0"/>
              </a:rPr>
              <a:t>Lăng </a:t>
            </a:r>
            <a:r>
              <a:rPr lang="vi-VN" sz="2000" b="1" i="0" dirty="0" err="1">
                <a:solidFill>
                  <a:srgbClr val="000000"/>
                </a:solidFill>
                <a:effectLst/>
                <a:latin typeface="#9Slide03 Comfortaa" panose="00000500000000000000" pitchFamily="2" charset="0"/>
              </a:rPr>
              <a:t>mộ</a:t>
            </a:r>
            <a:r>
              <a:rPr lang="vi-VN" sz="2000" b="1" i="0" dirty="0">
                <a:solidFill>
                  <a:srgbClr val="000000"/>
                </a:solidFill>
                <a:effectLst/>
                <a:latin typeface="#9Slide03 Comfortaa" panose="00000500000000000000" pitchFamily="2" charset="0"/>
              </a:rPr>
              <a:t> </a:t>
            </a:r>
            <a:r>
              <a:rPr lang="vi-VN" sz="2000" b="1" i="0" dirty="0" err="1">
                <a:solidFill>
                  <a:srgbClr val="000000"/>
                </a:solidFill>
                <a:effectLst/>
                <a:latin typeface="#9Slide03 Comfortaa" panose="00000500000000000000" pitchFamily="2" charset="0"/>
              </a:rPr>
              <a:t>của</a:t>
            </a:r>
            <a:r>
              <a:rPr lang="vi-VN" sz="2000" b="1" i="0" dirty="0">
                <a:solidFill>
                  <a:srgbClr val="000000"/>
                </a:solidFill>
                <a:effectLst/>
                <a:latin typeface="#9Slide03 Comfortaa" panose="00000500000000000000" pitchFamily="2" charset="0"/>
              </a:rPr>
              <a:t> </a:t>
            </a:r>
            <a:r>
              <a:rPr lang="vi-VN" sz="2000" b="1" i="0" dirty="0" err="1">
                <a:solidFill>
                  <a:srgbClr val="000000"/>
                </a:solidFill>
                <a:effectLst/>
                <a:latin typeface="#9Slide03 Comfortaa" panose="00000500000000000000" pitchFamily="2" charset="0"/>
              </a:rPr>
              <a:t>Mausolus</a:t>
            </a:r>
            <a:endParaRPr lang="vi-VN" sz="2000" b="1" i="0" dirty="0">
              <a:solidFill>
                <a:srgbClr val="000000"/>
              </a:solidFill>
              <a:effectLst/>
              <a:latin typeface="#9Slide03 Comfortaa" panose="00000500000000000000" pitchFamily="2" charset="0"/>
            </a:endParaRPr>
          </a:p>
        </p:txBody>
      </p:sp>
      <p:pic>
        <p:nvPicPr>
          <p:cNvPr id="3074" name="Picture 2" descr="Hình ảnh Nền Vườn Treo Babylon, Vườn Treo Babylon Vector Nền Và Tập Tin Tải  về Miễn Phí | Pngtree">
            <a:extLst>
              <a:ext uri="{FF2B5EF4-FFF2-40B4-BE49-F238E27FC236}">
                <a16:creationId xmlns:a16="http://schemas.microsoft.com/office/drawing/2014/main" id="{C7EB8A8A-3943-6181-15A0-4DA86D369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9708" y="3888797"/>
            <a:ext cx="2614997" cy="1466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2" name="Hộp Văn bản 9">
            <a:extLst>
              <a:ext uri="{FF2B5EF4-FFF2-40B4-BE49-F238E27FC236}">
                <a16:creationId xmlns:a16="http://schemas.microsoft.com/office/drawing/2014/main" id="{5BF29339-406D-54FE-C4E3-BC02C456B5FF}"/>
              </a:ext>
            </a:extLst>
          </p:cNvPr>
          <p:cNvSpPr txBox="1"/>
          <p:nvPr/>
        </p:nvSpPr>
        <p:spPr>
          <a:xfrm>
            <a:off x="9409850" y="5342864"/>
            <a:ext cx="2428870" cy="369332"/>
          </a:xfrm>
          <a:prstGeom prst="rect">
            <a:avLst/>
          </a:prstGeom>
          <a:noFill/>
        </p:spPr>
        <p:txBody>
          <a:bodyPr wrap="none" rtlCol="0">
            <a:spAutoFit/>
          </a:bodyPr>
          <a:lstStyle/>
          <a:p>
            <a:r>
              <a:rPr lang="vi-VN" b="1" i="0" dirty="0" err="1">
                <a:solidFill>
                  <a:srgbClr val="000000"/>
                </a:solidFill>
                <a:effectLst/>
                <a:latin typeface="#9Slide03 Comfortaa" panose="00000500000000000000" pitchFamily="2" charset="0"/>
              </a:rPr>
              <a:t>Vườn</a:t>
            </a:r>
            <a:r>
              <a:rPr lang="vi-VN" b="1" i="0" dirty="0">
                <a:solidFill>
                  <a:srgbClr val="000000"/>
                </a:solidFill>
                <a:effectLst/>
                <a:latin typeface="#9Slide03 Comfortaa" panose="00000500000000000000" pitchFamily="2" charset="0"/>
              </a:rPr>
              <a:t> treo </a:t>
            </a:r>
            <a:r>
              <a:rPr lang="vi-VN" b="1" i="0" dirty="0" err="1">
                <a:solidFill>
                  <a:srgbClr val="000000"/>
                </a:solidFill>
                <a:effectLst/>
                <a:latin typeface="#9Slide03 Comfortaa" panose="00000500000000000000" pitchFamily="2" charset="0"/>
              </a:rPr>
              <a:t>Babylon</a:t>
            </a:r>
            <a:endParaRPr lang="vi-VN" b="1" i="0" dirty="0">
              <a:solidFill>
                <a:srgbClr val="000000"/>
              </a:solidFill>
              <a:effectLst/>
              <a:latin typeface="#9Slide03 Comfortaa" panose="00000500000000000000" pitchFamily="2" charset="0"/>
            </a:endParaRPr>
          </a:p>
        </p:txBody>
      </p:sp>
      <p:sp>
        <p:nvSpPr>
          <p:cNvPr id="3073" name="Hộp Văn bản 14">
            <a:extLst>
              <a:ext uri="{FF2B5EF4-FFF2-40B4-BE49-F238E27FC236}">
                <a16:creationId xmlns:a16="http://schemas.microsoft.com/office/drawing/2014/main" id="{B7287602-CB60-56A3-3894-F7E8EA337277}"/>
              </a:ext>
            </a:extLst>
          </p:cNvPr>
          <p:cNvSpPr txBox="1"/>
          <p:nvPr/>
        </p:nvSpPr>
        <p:spPr>
          <a:xfrm>
            <a:off x="8058120" y="6060858"/>
            <a:ext cx="3845925" cy="369332"/>
          </a:xfrm>
          <a:prstGeom prst="rect">
            <a:avLst/>
          </a:prstGeom>
          <a:noFill/>
        </p:spPr>
        <p:txBody>
          <a:bodyPr wrap="none" rtlCol="0">
            <a:spAutoFit/>
          </a:bodyPr>
          <a:lstStyle/>
          <a:p>
            <a:r>
              <a:rPr lang="vi-VN" b="1" i="0" dirty="0" err="1">
                <a:solidFill>
                  <a:srgbClr val="000000"/>
                </a:solidFill>
                <a:effectLst/>
                <a:latin typeface="#9Slide03 Comfortaa" panose="00000500000000000000" pitchFamily="2" charset="0"/>
              </a:rPr>
              <a:t>Tượng</a:t>
            </a:r>
            <a:r>
              <a:rPr lang="vi-VN" b="1" i="0" dirty="0">
                <a:solidFill>
                  <a:srgbClr val="000000"/>
                </a:solidFill>
                <a:effectLst/>
                <a:latin typeface="#9Slide03 Comfortaa" panose="00000500000000000000" pitchFamily="2" charset="0"/>
              </a:rPr>
              <a:t> </a:t>
            </a:r>
            <a:r>
              <a:rPr lang="vi-VN" b="1" i="0" dirty="0" err="1">
                <a:solidFill>
                  <a:srgbClr val="000000"/>
                </a:solidFill>
                <a:effectLst/>
                <a:latin typeface="#9Slide03 Comfortaa" panose="00000500000000000000" pitchFamily="2" charset="0"/>
              </a:rPr>
              <a:t>thần</a:t>
            </a:r>
            <a:r>
              <a:rPr lang="vi-VN" b="1" i="0" dirty="0">
                <a:solidFill>
                  <a:srgbClr val="000000"/>
                </a:solidFill>
                <a:effectLst/>
                <a:latin typeface="#9Slide03 Comfortaa" panose="00000500000000000000" pitchFamily="2" charset="0"/>
              </a:rPr>
              <a:t> </a:t>
            </a:r>
            <a:r>
              <a:rPr lang="vi-VN" b="1" i="0" dirty="0" err="1">
                <a:solidFill>
                  <a:srgbClr val="000000"/>
                </a:solidFill>
                <a:effectLst/>
                <a:latin typeface="#9Slide03 Comfortaa" panose="00000500000000000000" pitchFamily="2" charset="0"/>
              </a:rPr>
              <a:t>Mặt</a:t>
            </a:r>
            <a:r>
              <a:rPr lang="vi-VN" b="1" i="0" dirty="0">
                <a:solidFill>
                  <a:srgbClr val="000000"/>
                </a:solidFill>
                <a:effectLst/>
                <a:latin typeface="#9Slide03 Comfortaa" panose="00000500000000000000" pitchFamily="2" charset="0"/>
              </a:rPr>
              <a:t> </a:t>
            </a:r>
            <a:r>
              <a:rPr lang="vi-VN" b="1" i="0" dirty="0" err="1">
                <a:solidFill>
                  <a:srgbClr val="000000"/>
                </a:solidFill>
                <a:effectLst/>
                <a:latin typeface="#9Slide03 Comfortaa" panose="00000500000000000000" pitchFamily="2" charset="0"/>
              </a:rPr>
              <a:t>Trời</a:t>
            </a:r>
            <a:r>
              <a:rPr lang="vi-VN" b="1" i="0" dirty="0">
                <a:solidFill>
                  <a:srgbClr val="000000"/>
                </a:solidFill>
                <a:effectLst/>
                <a:latin typeface="#9Slide03 Comfortaa" panose="00000500000000000000" pitchFamily="2" charset="0"/>
              </a:rPr>
              <a:t> ở </a:t>
            </a:r>
            <a:r>
              <a:rPr lang="vi-VN" b="1" i="0" dirty="0" err="1">
                <a:solidFill>
                  <a:srgbClr val="000000"/>
                </a:solidFill>
                <a:effectLst/>
                <a:latin typeface="#9Slide03 Comfortaa" panose="00000500000000000000" pitchFamily="2" charset="0"/>
              </a:rPr>
              <a:t>Rhodes</a:t>
            </a:r>
            <a:endParaRPr lang="vi-VN" b="1" i="0" dirty="0">
              <a:solidFill>
                <a:srgbClr val="000000"/>
              </a:solidFill>
              <a:effectLst/>
              <a:latin typeface="#9Slide03 Comfortaa" panose="00000500000000000000" pitchFamily="2" charset="0"/>
            </a:endParaRPr>
          </a:p>
        </p:txBody>
      </p:sp>
      <p:pic>
        <p:nvPicPr>
          <p:cNvPr id="3076" name="Picture 4" descr="Tượng thần Mặt Trời ở Rhodes">
            <a:extLst>
              <a:ext uri="{FF2B5EF4-FFF2-40B4-BE49-F238E27FC236}">
                <a16:creationId xmlns:a16="http://schemas.microsoft.com/office/drawing/2014/main" id="{4EABA38D-78B9-FB73-B3C6-225C5E9FFFC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6534" r="3828"/>
          <a:stretch/>
        </p:blipFill>
        <p:spPr bwMode="auto">
          <a:xfrm>
            <a:off x="5887773" y="4281105"/>
            <a:ext cx="2170347" cy="21490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Tượng thần Zeus ở Olympia – Wikipedia tiếng Việt">
            <a:extLst>
              <a:ext uri="{FF2B5EF4-FFF2-40B4-BE49-F238E27FC236}">
                <a16:creationId xmlns:a16="http://schemas.microsoft.com/office/drawing/2014/main" id="{D3083D66-C7B4-2DF3-3893-61A0166240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5521"/>
          <a:stretch/>
        </p:blipFill>
        <p:spPr bwMode="auto">
          <a:xfrm>
            <a:off x="5067695" y="1699723"/>
            <a:ext cx="2987291" cy="2300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5" name="Hộp Văn bản 10">
            <a:extLst>
              <a:ext uri="{FF2B5EF4-FFF2-40B4-BE49-F238E27FC236}">
                <a16:creationId xmlns:a16="http://schemas.microsoft.com/office/drawing/2014/main" id="{E54792DC-9B56-A390-BF7D-69AE225B0036}"/>
              </a:ext>
            </a:extLst>
          </p:cNvPr>
          <p:cNvSpPr txBox="1"/>
          <p:nvPr/>
        </p:nvSpPr>
        <p:spPr>
          <a:xfrm>
            <a:off x="4898174" y="1008836"/>
            <a:ext cx="3539752" cy="369332"/>
          </a:xfrm>
          <a:prstGeom prst="rect">
            <a:avLst/>
          </a:prstGeom>
          <a:noFill/>
        </p:spPr>
        <p:txBody>
          <a:bodyPr wrap="none" rtlCol="0">
            <a:spAutoFit/>
          </a:bodyPr>
          <a:lstStyle/>
          <a:p>
            <a:r>
              <a:rPr lang="vi-VN" b="1" i="0" dirty="0" err="1">
                <a:solidFill>
                  <a:srgbClr val="000000"/>
                </a:solidFill>
                <a:effectLst/>
                <a:latin typeface="#9Slide03 Comfortaa" panose="00000500000000000000" pitchFamily="2" charset="0"/>
              </a:rPr>
              <a:t>Tượng</a:t>
            </a:r>
            <a:r>
              <a:rPr lang="vi-VN" b="1" i="0" dirty="0">
                <a:solidFill>
                  <a:srgbClr val="000000"/>
                </a:solidFill>
                <a:effectLst/>
                <a:latin typeface="#9Slide03 Comfortaa" panose="00000500000000000000" pitchFamily="2" charset="0"/>
              </a:rPr>
              <a:t> </a:t>
            </a:r>
            <a:r>
              <a:rPr lang="vi-VN" b="1" i="0" dirty="0" err="1">
                <a:solidFill>
                  <a:srgbClr val="000000"/>
                </a:solidFill>
                <a:effectLst/>
                <a:latin typeface="#9Slide03 Comfortaa" panose="00000500000000000000" pitchFamily="2" charset="0"/>
              </a:rPr>
              <a:t>thần</a:t>
            </a:r>
            <a:r>
              <a:rPr lang="vi-VN" b="1" i="0" dirty="0">
                <a:solidFill>
                  <a:srgbClr val="000000"/>
                </a:solidFill>
                <a:effectLst/>
                <a:latin typeface="#9Slide03 Comfortaa" panose="00000500000000000000" pitchFamily="2" charset="0"/>
              </a:rPr>
              <a:t> </a:t>
            </a:r>
            <a:r>
              <a:rPr lang="vi-VN" b="1" i="0" dirty="0" err="1">
                <a:solidFill>
                  <a:srgbClr val="000000"/>
                </a:solidFill>
                <a:effectLst/>
                <a:latin typeface="#9Slide03 Comfortaa" panose="00000500000000000000" pitchFamily="2" charset="0"/>
              </a:rPr>
              <a:t>Zeus</a:t>
            </a:r>
            <a:r>
              <a:rPr lang="vi-VN" b="1" i="0" dirty="0">
                <a:solidFill>
                  <a:srgbClr val="000000"/>
                </a:solidFill>
                <a:effectLst/>
                <a:latin typeface="#9Slide03 Comfortaa" panose="00000500000000000000" pitchFamily="2" charset="0"/>
              </a:rPr>
              <a:t> ở </a:t>
            </a:r>
            <a:r>
              <a:rPr lang="vi-VN" b="1" i="0" dirty="0" err="1">
                <a:solidFill>
                  <a:srgbClr val="000000"/>
                </a:solidFill>
                <a:effectLst/>
                <a:latin typeface="#9Slide03 Comfortaa" panose="00000500000000000000" pitchFamily="2" charset="0"/>
              </a:rPr>
              <a:t>Olympia</a:t>
            </a:r>
            <a:endParaRPr lang="vi-VN" b="1" i="0" dirty="0">
              <a:solidFill>
                <a:srgbClr val="000000"/>
              </a:solidFill>
              <a:effectLst/>
              <a:latin typeface="#9Slide03 Comfortaa" panose="00000500000000000000" pitchFamily="2" charset="0"/>
            </a:endParaRPr>
          </a:p>
        </p:txBody>
      </p:sp>
      <p:pic>
        <p:nvPicPr>
          <p:cNvPr id="3080" name="Picture 8" descr="Sự thật ít biết về ngọn hải đăng Alexandria huyền thoại - KhoaHoc.tv">
            <a:extLst>
              <a:ext uri="{FF2B5EF4-FFF2-40B4-BE49-F238E27FC236}">
                <a16:creationId xmlns:a16="http://schemas.microsoft.com/office/drawing/2014/main" id="{686D3343-F18E-4C86-0749-1B666428B6F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1833" r="10001"/>
          <a:stretch/>
        </p:blipFill>
        <p:spPr bwMode="auto">
          <a:xfrm>
            <a:off x="3067841" y="4281105"/>
            <a:ext cx="2652423" cy="21490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7" name="Hộp Văn bản 15">
            <a:extLst>
              <a:ext uri="{FF2B5EF4-FFF2-40B4-BE49-F238E27FC236}">
                <a16:creationId xmlns:a16="http://schemas.microsoft.com/office/drawing/2014/main" id="{14D4239D-DE63-7DF8-3748-F486B5A58FA8}"/>
              </a:ext>
            </a:extLst>
          </p:cNvPr>
          <p:cNvSpPr txBox="1"/>
          <p:nvPr/>
        </p:nvSpPr>
        <p:spPr>
          <a:xfrm>
            <a:off x="1493546" y="5004010"/>
            <a:ext cx="1594698" cy="646331"/>
          </a:xfrm>
          <a:prstGeom prst="rect">
            <a:avLst/>
          </a:prstGeom>
          <a:noFill/>
        </p:spPr>
        <p:txBody>
          <a:bodyPr wrap="square" rtlCol="0">
            <a:spAutoFit/>
          </a:bodyPr>
          <a:lstStyle/>
          <a:p>
            <a:pPr algn="ctr"/>
            <a:r>
              <a:rPr lang="vi-VN" b="1" i="0" dirty="0" err="1">
                <a:solidFill>
                  <a:srgbClr val="000000"/>
                </a:solidFill>
                <a:effectLst/>
                <a:latin typeface="#9Slide03 Comfortaa" panose="00000500000000000000" pitchFamily="2" charset="0"/>
              </a:rPr>
              <a:t>Hải</a:t>
            </a:r>
            <a:r>
              <a:rPr lang="vi-VN" b="1" i="0" dirty="0">
                <a:solidFill>
                  <a:srgbClr val="000000"/>
                </a:solidFill>
                <a:effectLst/>
                <a:latin typeface="#9Slide03 Comfortaa" panose="00000500000000000000" pitchFamily="2" charset="0"/>
              </a:rPr>
              <a:t> đăng </a:t>
            </a:r>
            <a:r>
              <a:rPr lang="vi-VN" b="1" i="0" dirty="0" err="1">
                <a:solidFill>
                  <a:srgbClr val="000000"/>
                </a:solidFill>
                <a:effectLst/>
                <a:latin typeface="#9Slide03 Comfortaa" panose="00000500000000000000" pitchFamily="2" charset="0"/>
              </a:rPr>
              <a:t>Alexandria</a:t>
            </a:r>
            <a:endParaRPr lang="vi-VN" b="1" i="0" dirty="0">
              <a:solidFill>
                <a:srgbClr val="000000"/>
              </a:solidFill>
              <a:effectLst/>
              <a:latin typeface="#9Slide03 Comfortaa" panose="00000500000000000000" pitchFamily="2" charset="0"/>
            </a:endParaRPr>
          </a:p>
        </p:txBody>
      </p:sp>
      <p:sp>
        <p:nvSpPr>
          <p:cNvPr id="3079" name="Oval 3078">
            <a:extLst>
              <a:ext uri="{FF2B5EF4-FFF2-40B4-BE49-F238E27FC236}">
                <a16:creationId xmlns:a16="http://schemas.microsoft.com/office/drawing/2014/main" id="{5C34EF66-C95F-26C9-B6E2-252477D3F5E0}"/>
              </a:ext>
            </a:extLst>
          </p:cNvPr>
          <p:cNvSpPr/>
          <p:nvPr/>
        </p:nvSpPr>
        <p:spPr>
          <a:xfrm>
            <a:off x="4913316" y="1531516"/>
            <a:ext cx="550724" cy="550724"/>
          </a:xfrm>
          <a:prstGeom prst="ellipse">
            <a:avLst/>
          </a:prstGeom>
          <a:solidFill>
            <a:srgbClr val="334C8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Hộp Văn bản 10">
            <a:extLst>
              <a:ext uri="{FF2B5EF4-FFF2-40B4-BE49-F238E27FC236}">
                <a16:creationId xmlns:a16="http://schemas.microsoft.com/office/drawing/2014/main" id="{F189FB7A-202C-85DD-920B-DFC6D7F9D0F9}"/>
              </a:ext>
            </a:extLst>
          </p:cNvPr>
          <p:cNvSpPr txBox="1"/>
          <p:nvPr/>
        </p:nvSpPr>
        <p:spPr>
          <a:xfrm>
            <a:off x="5037835" y="1576045"/>
            <a:ext cx="301686" cy="461665"/>
          </a:xfrm>
          <a:prstGeom prst="rect">
            <a:avLst/>
          </a:prstGeom>
          <a:noFill/>
        </p:spPr>
        <p:txBody>
          <a:bodyPr wrap="none" rtlCol="0">
            <a:spAutoFit/>
          </a:bodyPr>
          <a:lstStyle/>
          <a:p>
            <a:r>
              <a:rPr lang="en-US" sz="2400" b="1" i="0" dirty="0">
                <a:solidFill>
                  <a:schemeClr val="bg1"/>
                </a:solidFill>
                <a:effectLst/>
                <a:latin typeface="#9Slide03 Comfortaa" panose="00000500000000000000" pitchFamily="2" charset="0"/>
              </a:rPr>
              <a:t>1</a:t>
            </a:r>
            <a:endParaRPr lang="vi-VN" sz="2400" b="1" i="0" dirty="0">
              <a:solidFill>
                <a:schemeClr val="bg1"/>
              </a:solidFill>
              <a:effectLst/>
              <a:latin typeface="#9Slide03 Comfortaa" panose="00000500000000000000" pitchFamily="2" charset="0"/>
            </a:endParaRPr>
          </a:p>
        </p:txBody>
      </p:sp>
      <p:sp>
        <p:nvSpPr>
          <p:cNvPr id="3082" name="Oval 3081">
            <a:extLst>
              <a:ext uri="{FF2B5EF4-FFF2-40B4-BE49-F238E27FC236}">
                <a16:creationId xmlns:a16="http://schemas.microsoft.com/office/drawing/2014/main" id="{9570B744-2BA2-EAD7-AF7C-A5DA86107565}"/>
              </a:ext>
            </a:extLst>
          </p:cNvPr>
          <p:cNvSpPr/>
          <p:nvPr/>
        </p:nvSpPr>
        <p:spPr>
          <a:xfrm>
            <a:off x="10530094" y="1528082"/>
            <a:ext cx="550724" cy="550724"/>
          </a:xfrm>
          <a:prstGeom prst="ellipse">
            <a:avLst/>
          </a:prstGeom>
          <a:solidFill>
            <a:srgbClr val="334C8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Hộp Văn bản 10">
            <a:extLst>
              <a:ext uri="{FF2B5EF4-FFF2-40B4-BE49-F238E27FC236}">
                <a16:creationId xmlns:a16="http://schemas.microsoft.com/office/drawing/2014/main" id="{535CBB58-D95D-547B-DB61-C118895655E9}"/>
              </a:ext>
            </a:extLst>
          </p:cNvPr>
          <p:cNvSpPr txBox="1"/>
          <p:nvPr/>
        </p:nvSpPr>
        <p:spPr>
          <a:xfrm>
            <a:off x="10635563" y="1572611"/>
            <a:ext cx="364202" cy="461665"/>
          </a:xfrm>
          <a:prstGeom prst="rect">
            <a:avLst/>
          </a:prstGeom>
          <a:noFill/>
        </p:spPr>
        <p:txBody>
          <a:bodyPr wrap="none" rtlCol="0">
            <a:spAutoFit/>
          </a:bodyPr>
          <a:lstStyle/>
          <a:p>
            <a:r>
              <a:rPr lang="en-US" sz="2400" b="1" dirty="0">
                <a:solidFill>
                  <a:schemeClr val="bg1"/>
                </a:solidFill>
                <a:latin typeface="#9Slide03 Comfortaa" panose="00000500000000000000" pitchFamily="2" charset="0"/>
              </a:rPr>
              <a:t>2</a:t>
            </a:r>
            <a:endParaRPr lang="vi-VN" sz="2400" b="1" i="0" dirty="0">
              <a:solidFill>
                <a:schemeClr val="bg1"/>
              </a:solidFill>
              <a:effectLst/>
              <a:latin typeface="#9Slide03 Comfortaa" panose="00000500000000000000" pitchFamily="2" charset="0"/>
            </a:endParaRPr>
          </a:p>
        </p:txBody>
      </p:sp>
      <p:sp>
        <p:nvSpPr>
          <p:cNvPr id="3084" name="Oval 3083">
            <a:extLst>
              <a:ext uri="{FF2B5EF4-FFF2-40B4-BE49-F238E27FC236}">
                <a16:creationId xmlns:a16="http://schemas.microsoft.com/office/drawing/2014/main" id="{2B9D5F9C-6AFD-2D6E-0102-C685B2A08599}"/>
              </a:ext>
            </a:extLst>
          </p:cNvPr>
          <p:cNvSpPr/>
          <p:nvPr/>
        </p:nvSpPr>
        <p:spPr>
          <a:xfrm>
            <a:off x="8951480" y="4969181"/>
            <a:ext cx="550724" cy="550724"/>
          </a:xfrm>
          <a:prstGeom prst="ellipse">
            <a:avLst/>
          </a:prstGeom>
          <a:solidFill>
            <a:srgbClr val="334C8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Hộp Văn bản 10">
            <a:extLst>
              <a:ext uri="{FF2B5EF4-FFF2-40B4-BE49-F238E27FC236}">
                <a16:creationId xmlns:a16="http://schemas.microsoft.com/office/drawing/2014/main" id="{AF31BEB8-F0BE-600B-E57C-CCA4D170007A}"/>
              </a:ext>
            </a:extLst>
          </p:cNvPr>
          <p:cNvSpPr txBox="1"/>
          <p:nvPr/>
        </p:nvSpPr>
        <p:spPr>
          <a:xfrm>
            <a:off x="9047424" y="5013710"/>
            <a:ext cx="364202" cy="461665"/>
          </a:xfrm>
          <a:prstGeom prst="rect">
            <a:avLst/>
          </a:prstGeom>
          <a:noFill/>
        </p:spPr>
        <p:txBody>
          <a:bodyPr wrap="none" rtlCol="0">
            <a:spAutoFit/>
          </a:bodyPr>
          <a:lstStyle/>
          <a:p>
            <a:r>
              <a:rPr lang="en-US" sz="2400" b="1" dirty="0">
                <a:solidFill>
                  <a:schemeClr val="bg1"/>
                </a:solidFill>
                <a:latin typeface="#9Slide03 Comfortaa" panose="00000500000000000000" pitchFamily="2" charset="0"/>
              </a:rPr>
              <a:t>3</a:t>
            </a:r>
            <a:endParaRPr lang="vi-VN" sz="2400" b="1" i="0" dirty="0">
              <a:solidFill>
                <a:schemeClr val="bg1"/>
              </a:solidFill>
              <a:effectLst/>
              <a:latin typeface="#9Slide03 Comfortaa" panose="00000500000000000000" pitchFamily="2" charset="0"/>
            </a:endParaRPr>
          </a:p>
        </p:txBody>
      </p:sp>
      <p:sp>
        <p:nvSpPr>
          <p:cNvPr id="3086" name="Oval 3085">
            <a:extLst>
              <a:ext uri="{FF2B5EF4-FFF2-40B4-BE49-F238E27FC236}">
                <a16:creationId xmlns:a16="http://schemas.microsoft.com/office/drawing/2014/main" id="{B1960843-3296-9DFA-3151-9E78F9A1A780}"/>
              </a:ext>
            </a:extLst>
          </p:cNvPr>
          <p:cNvSpPr/>
          <p:nvPr/>
        </p:nvSpPr>
        <p:spPr>
          <a:xfrm>
            <a:off x="7681903" y="5566144"/>
            <a:ext cx="550724" cy="550724"/>
          </a:xfrm>
          <a:prstGeom prst="ellipse">
            <a:avLst/>
          </a:prstGeom>
          <a:solidFill>
            <a:srgbClr val="334C8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Hộp Văn bản 10">
            <a:extLst>
              <a:ext uri="{FF2B5EF4-FFF2-40B4-BE49-F238E27FC236}">
                <a16:creationId xmlns:a16="http://schemas.microsoft.com/office/drawing/2014/main" id="{028D8212-B365-2DF7-350F-02A1501BF1CF}"/>
              </a:ext>
            </a:extLst>
          </p:cNvPr>
          <p:cNvSpPr txBox="1"/>
          <p:nvPr/>
        </p:nvSpPr>
        <p:spPr>
          <a:xfrm>
            <a:off x="7759269" y="5610673"/>
            <a:ext cx="383438" cy="461665"/>
          </a:xfrm>
          <a:prstGeom prst="rect">
            <a:avLst/>
          </a:prstGeom>
          <a:noFill/>
        </p:spPr>
        <p:txBody>
          <a:bodyPr wrap="square" rtlCol="0">
            <a:spAutoFit/>
          </a:bodyPr>
          <a:lstStyle/>
          <a:p>
            <a:r>
              <a:rPr lang="en-US" sz="2400" b="1" dirty="0">
                <a:solidFill>
                  <a:schemeClr val="bg1"/>
                </a:solidFill>
                <a:latin typeface="#9Slide03 Comfortaa" panose="00000500000000000000" pitchFamily="2" charset="0"/>
              </a:rPr>
              <a:t>4</a:t>
            </a:r>
            <a:endParaRPr lang="vi-VN" sz="2400" b="1" i="0" dirty="0">
              <a:solidFill>
                <a:schemeClr val="bg1"/>
              </a:solidFill>
              <a:effectLst/>
              <a:latin typeface="#9Slide03 Comfortaa" panose="00000500000000000000" pitchFamily="2" charset="0"/>
            </a:endParaRPr>
          </a:p>
        </p:txBody>
      </p:sp>
      <p:sp>
        <p:nvSpPr>
          <p:cNvPr id="6" name="Oval 5">
            <a:extLst>
              <a:ext uri="{FF2B5EF4-FFF2-40B4-BE49-F238E27FC236}">
                <a16:creationId xmlns:a16="http://schemas.microsoft.com/office/drawing/2014/main" id="{0C5AD9E1-1076-1D38-721A-17F8E919D5B1}"/>
              </a:ext>
            </a:extLst>
          </p:cNvPr>
          <p:cNvSpPr/>
          <p:nvPr/>
        </p:nvSpPr>
        <p:spPr>
          <a:xfrm>
            <a:off x="2852483" y="4690361"/>
            <a:ext cx="550724" cy="550724"/>
          </a:xfrm>
          <a:prstGeom prst="ellipse">
            <a:avLst/>
          </a:prstGeom>
          <a:solidFill>
            <a:srgbClr val="334C8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10">
            <a:extLst>
              <a:ext uri="{FF2B5EF4-FFF2-40B4-BE49-F238E27FC236}">
                <a16:creationId xmlns:a16="http://schemas.microsoft.com/office/drawing/2014/main" id="{D8A977F9-5FB3-6003-5ED1-BD442A8808E0}"/>
              </a:ext>
            </a:extLst>
          </p:cNvPr>
          <p:cNvSpPr txBox="1"/>
          <p:nvPr/>
        </p:nvSpPr>
        <p:spPr>
          <a:xfrm>
            <a:off x="2929849" y="4734890"/>
            <a:ext cx="383438" cy="461665"/>
          </a:xfrm>
          <a:prstGeom prst="rect">
            <a:avLst/>
          </a:prstGeom>
          <a:noFill/>
        </p:spPr>
        <p:txBody>
          <a:bodyPr wrap="square" rtlCol="0">
            <a:spAutoFit/>
          </a:bodyPr>
          <a:lstStyle/>
          <a:p>
            <a:r>
              <a:rPr lang="en-US" sz="2400" b="1" dirty="0">
                <a:solidFill>
                  <a:schemeClr val="bg1"/>
                </a:solidFill>
                <a:latin typeface="#9Slide03 Comfortaa" panose="00000500000000000000" pitchFamily="2" charset="0"/>
              </a:rPr>
              <a:t>5</a:t>
            </a:r>
            <a:endParaRPr lang="vi-VN" sz="2400" b="1" i="0" dirty="0">
              <a:solidFill>
                <a:schemeClr val="bg1"/>
              </a:solidFill>
              <a:effectLst/>
              <a:latin typeface="#9Slide03 Comfortaa" panose="00000500000000000000" pitchFamily="2" charset="0"/>
            </a:endParaRPr>
          </a:p>
        </p:txBody>
      </p:sp>
      <p:sp>
        <p:nvSpPr>
          <p:cNvPr id="9" name="TextBox 8">
            <a:extLst>
              <a:ext uri="{FF2B5EF4-FFF2-40B4-BE49-F238E27FC236}">
                <a16:creationId xmlns:a16="http://schemas.microsoft.com/office/drawing/2014/main" id="{8D820245-B97E-B4D5-343B-0CF6BC602A2C}"/>
              </a:ext>
            </a:extLst>
          </p:cNvPr>
          <p:cNvSpPr txBox="1"/>
          <p:nvPr/>
        </p:nvSpPr>
        <p:spPr>
          <a:xfrm>
            <a:off x="612195" y="1008836"/>
            <a:ext cx="3316594" cy="646331"/>
          </a:xfrm>
          <a:prstGeom prst="rect">
            <a:avLst/>
          </a:prstGeom>
          <a:noFill/>
        </p:spPr>
        <p:txBody>
          <a:bodyPr wrap="square">
            <a:spAutoFit/>
          </a:bodyPr>
          <a:lstStyle/>
          <a:p>
            <a:pPr algn="ctr"/>
            <a:r>
              <a:rPr lang="vi-VN" dirty="0">
                <a:latin typeface="#9Slide03 Comfortaa" panose="00000500000000000000" pitchFamily="2" charset="0"/>
              </a:rPr>
              <a:t>Đền thờ nữ thần </a:t>
            </a:r>
            <a:r>
              <a:rPr lang="vi-VN" b="1" dirty="0">
                <a:latin typeface="#9Slide03 Comfortaa" panose="00000500000000000000" pitchFamily="2" charset="0"/>
              </a:rPr>
              <a:t>Artemis</a:t>
            </a:r>
            <a:r>
              <a:rPr lang="vi-VN" dirty="0">
                <a:latin typeface="#9Slide03 Comfortaa" panose="00000500000000000000" pitchFamily="2" charset="0"/>
              </a:rPr>
              <a:t>, </a:t>
            </a:r>
            <a:r>
              <a:rPr lang="en-US" dirty="0">
                <a:latin typeface="#9Slide03 Comfortaa" panose="00000500000000000000" pitchFamily="2" charset="0"/>
              </a:rPr>
              <a:t>(</a:t>
            </a:r>
            <a:r>
              <a:rPr lang="vi-VN" dirty="0">
                <a:latin typeface="#9Slide03 Comfortaa" panose="00000500000000000000" pitchFamily="2" charset="0"/>
              </a:rPr>
              <a:t>đền thờ Diana</a:t>
            </a:r>
            <a:r>
              <a:rPr lang="en-US" dirty="0">
                <a:latin typeface="#9Slide03 Comfortaa" panose="00000500000000000000" pitchFamily="2" charset="0"/>
              </a:rPr>
              <a:t>)</a:t>
            </a:r>
            <a:endParaRPr lang="vi-VN" dirty="0">
              <a:latin typeface="#9Slide03 Comfortaa" panose="00000500000000000000" pitchFamily="2" charset="0"/>
            </a:endParaRPr>
          </a:p>
        </p:txBody>
      </p:sp>
      <p:pic>
        <p:nvPicPr>
          <p:cNvPr id="1026" name="Picture 2" descr="Số phận thê lương của ngôi đền nổi tiếng nhất thế giới cổ đại - Báo Kiến  Thức">
            <a:extLst>
              <a:ext uri="{FF2B5EF4-FFF2-40B4-BE49-F238E27FC236}">
                <a16:creationId xmlns:a16="http://schemas.microsoft.com/office/drawing/2014/main" id="{55643849-592B-9173-FBA6-B00770FF4A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195" y="1611420"/>
            <a:ext cx="3489374" cy="2388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4D7DAE82-B6F7-72AF-4AF3-A7260E658DB9}"/>
              </a:ext>
            </a:extLst>
          </p:cNvPr>
          <p:cNvSpPr/>
          <p:nvPr/>
        </p:nvSpPr>
        <p:spPr>
          <a:xfrm>
            <a:off x="348769" y="1435155"/>
            <a:ext cx="550724" cy="550724"/>
          </a:xfrm>
          <a:prstGeom prst="ellipse">
            <a:avLst/>
          </a:prstGeom>
          <a:solidFill>
            <a:srgbClr val="334C8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ộp Văn bản 10">
            <a:extLst>
              <a:ext uri="{FF2B5EF4-FFF2-40B4-BE49-F238E27FC236}">
                <a16:creationId xmlns:a16="http://schemas.microsoft.com/office/drawing/2014/main" id="{71F2F170-A67D-4154-346E-2DBAA73CF913}"/>
              </a:ext>
            </a:extLst>
          </p:cNvPr>
          <p:cNvSpPr txBox="1"/>
          <p:nvPr/>
        </p:nvSpPr>
        <p:spPr>
          <a:xfrm>
            <a:off x="446129" y="1479684"/>
            <a:ext cx="362600" cy="461665"/>
          </a:xfrm>
          <a:prstGeom prst="rect">
            <a:avLst/>
          </a:prstGeom>
          <a:noFill/>
        </p:spPr>
        <p:txBody>
          <a:bodyPr wrap="none" rtlCol="0">
            <a:spAutoFit/>
          </a:bodyPr>
          <a:lstStyle/>
          <a:p>
            <a:r>
              <a:rPr lang="en-US" sz="2400" b="1" i="0" dirty="0">
                <a:solidFill>
                  <a:schemeClr val="bg1"/>
                </a:solidFill>
                <a:effectLst/>
                <a:latin typeface="#9Slide03 Comfortaa" panose="00000500000000000000" pitchFamily="2" charset="0"/>
              </a:rPr>
              <a:t>6</a:t>
            </a:r>
            <a:endParaRPr lang="vi-VN" sz="2400" b="1" i="0" dirty="0">
              <a:solidFill>
                <a:schemeClr val="bg1"/>
              </a:solidFill>
              <a:effectLst/>
              <a:latin typeface="#9Slide03 Comfortaa" panose="00000500000000000000" pitchFamily="2" charset="0"/>
            </a:endParaRPr>
          </a:p>
        </p:txBody>
      </p:sp>
      <p:sp>
        <p:nvSpPr>
          <p:cNvPr id="12" name="Hộp Văn bản 10">
            <a:extLst>
              <a:ext uri="{FF2B5EF4-FFF2-40B4-BE49-F238E27FC236}">
                <a16:creationId xmlns:a16="http://schemas.microsoft.com/office/drawing/2014/main" id="{E9F989D9-076F-BC95-7952-77957886DCE4}"/>
              </a:ext>
            </a:extLst>
          </p:cNvPr>
          <p:cNvSpPr txBox="1"/>
          <p:nvPr/>
        </p:nvSpPr>
        <p:spPr>
          <a:xfrm>
            <a:off x="258563" y="168698"/>
            <a:ext cx="4023858" cy="707886"/>
          </a:xfrm>
          <a:prstGeom prst="rect">
            <a:avLst/>
          </a:prstGeom>
          <a:noFill/>
        </p:spPr>
        <p:txBody>
          <a:bodyPr wrap="none" rtlCol="0">
            <a:spAutoFit/>
          </a:bodyPr>
          <a:lstStyle/>
          <a:p>
            <a:r>
              <a:rPr lang="en-US" sz="4000" b="1" i="0" dirty="0">
                <a:solidFill>
                  <a:srgbClr val="002060"/>
                </a:solidFill>
                <a:effectLst/>
                <a:latin typeface="#9Slide03 Bebas Neue Regular" panose="00000500000000000000" pitchFamily="2" charset="0"/>
              </a:rPr>
              <a:t>7 kì quan thế giới cổ đại</a:t>
            </a:r>
            <a:endParaRPr lang="vi-VN" sz="4000" b="1" i="0" dirty="0">
              <a:solidFill>
                <a:srgbClr val="002060"/>
              </a:solidFill>
              <a:effectLst/>
              <a:latin typeface="#9Slide03 Bebas Neue Regular" panose="00000500000000000000" pitchFamily="2"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fade">
                                      <p:cBhvr>
                                        <p:cTn id="13" dur="500"/>
                                        <p:tgtEl>
                                          <p:spTgt spid="30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81"/>
                                        </p:tgtEl>
                                        <p:attrNameLst>
                                          <p:attrName>style.visibility</p:attrName>
                                        </p:attrNameLst>
                                      </p:cBhvr>
                                      <p:to>
                                        <p:strVal val="visible"/>
                                      </p:to>
                                    </p:set>
                                    <p:animEffect transition="in" filter="fade">
                                      <p:cBhvr>
                                        <p:cTn id="16" dur="500"/>
                                        <p:tgtEl>
                                          <p:spTgt spid="308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82"/>
                                        </p:tgtEl>
                                        <p:attrNameLst>
                                          <p:attrName>style.visibility</p:attrName>
                                        </p:attrNameLst>
                                      </p:cBhvr>
                                      <p:to>
                                        <p:strVal val="visible"/>
                                      </p:to>
                                    </p:set>
                                    <p:animEffect transition="in" filter="fade">
                                      <p:cBhvr>
                                        <p:cTn id="30" dur="500"/>
                                        <p:tgtEl>
                                          <p:spTgt spid="308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83"/>
                                        </p:tgtEl>
                                        <p:attrNameLst>
                                          <p:attrName>style.visibility</p:attrName>
                                        </p:attrNameLst>
                                      </p:cBhvr>
                                      <p:to>
                                        <p:strVal val="visible"/>
                                      </p:to>
                                    </p:set>
                                    <p:animEffect transition="in" filter="fade">
                                      <p:cBhvr>
                                        <p:cTn id="33" dur="500"/>
                                        <p:tgtEl>
                                          <p:spTgt spid="308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3074"/>
                                        </p:tgtEl>
                                        <p:attrNameLst>
                                          <p:attrName>style.visibility</p:attrName>
                                        </p:attrNameLst>
                                      </p:cBhvr>
                                      <p:to>
                                        <p:strVal val="visible"/>
                                      </p:to>
                                    </p:set>
                                    <p:anim calcmode="lin" valueType="num">
                                      <p:cBhvr additive="base">
                                        <p:cTn id="38" dur="500" fill="hold"/>
                                        <p:tgtEl>
                                          <p:spTgt spid="3074"/>
                                        </p:tgtEl>
                                        <p:attrNameLst>
                                          <p:attrName>ppt_x</p:attrName>
                                        </p:attrNameLst>
                                      </p:cBhvr>
                                      <p:tavLst>
                                        <p:tav tm="0">
                                          <p:val>
                                            <p:strVal val="1+#ppt_w/2"/>
                                          </p:val>
                                        </p:tav>
                                        <p:tav tm="100000">
                                          <p:val>
                                            <p:strVal val="#ppt_x"/>
                                          </p:val>
                                        </p:tav>
                                      </p:tavLst>
                                    </p:anim>
                                    <p:anim calcmode="lin" valueType="num">
                                      <p:cBhvr additive="base">
                                        <p:cTn id="39" dur="500" fill="hold"/>
                                        <p:tgtEl>
                                          <p:spTgt spid="307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072"/>
                                        </p:tgtEl>
                                        <p:attrNameLst>
                                          <p:attrName>style.visibility</p:attrName>
                                        </p:attrNameLst>
                                      </p:cBhvr>
                                      <p:to>
                                        <p:strVal val="visible"/>
                                      </p:to>
                                    </p:set>
                                    <p:anim calcmode="lin" valueType="num">
                                      <p:cBhvr additive="base">
                                        <p:cTn id="42" dur="500" fill="hold"/>
                                        <p:tgtEl>
                                          <p:spTgt spid="3072"/>
                                        </p:tgtEl>
                                        <p:attrNameLst>
                                          <p:attrName>ppt_x</p:attrName>
                                        </p:attrNameLst>
                                      </p:cBhvr>
                                      <p:tavLst>
                                        <p:tav tm="0">
                                          <p:val>
                                            <p:strVal val="1+#ppt_w/2"/>
                                          </p:val>
                                        </p:tav>
                                        <p:tav tm="100000">
                                          <p:val>
                                            <p:strVal val="#ppt_x"/>
                                          </p:val>
                                        </p:tav>
                                      </p:tavLst>
                                    </p:anim>
                                    <p:anim calcmode="lin" valueType="num">
                                      <p:cBhvr additive="base">
                                        <p:cTn id="43" dur="500" fill="hold"/>
                                        <p:tgtEl>
                                          <p:spTgt spid="3072"/>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3084"/>
                                        </p:tgtEl>
                                        <p:attrNameLst>
                                          <p:attrName>style.visibility</p:attrName>
                                        </p:attrNameLst>
                                      </p:cBhvr>
                                      <p:to>
                                        <p:strVal val="visible"/>
                                      </p:to>
                                    </p:set>
                                    <p:anim calcmode="lin" valueType="num">
                                      <p:cBhvr additive="base">
                                        <p:cTn id="46" dur="500" fill="hold"/>
                                        <p:tgtEl>
                                          <p:spTgt spid="3084"/>
                                        </p:tgtEl>
                                        <p:attrNameLst>
                                          <p:attrName>ppt_x</p:attrName>
                                        </p:attrNameLst>
                                      </p:cBhvr>
                                      <p:tavLst>
                                        <p:tav tm="0">
                                          <p:val>
                                            <p:strVal val="1+#ppt_w/2"/>
                                          </p:val>
                                        </p:tav>
                                        <p:tav tm="100000">
                                          <p:val>
                                            <p:strVal val="#ppt_x"/>
                                          </p:val>
                                        </p:tav>
                                      </p:tavLst>
                                    </p:anim>
                                    <p:anim calcmode="lin" valueType="num">
                                      <p:cBhvr additive="base">
                                        <p:cTn id="47" dur="500" fill="hold"/>
                                        <p:tgtEl>
                                          <p:spTgt spid="308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3085"/>
                                        </p:tgtEl>
                                        <p:attrNameLst>
                                          <p:attrName>style.visibility</p:attrName>
                                        </p:attrNameLst>
                                      </p:cBhvr>
                                      <p:to>
                                        <p:strVal val="visible"/>
                                      </p:to>
                                    </p:set>
                                    <p:anim calcmode="lin" valueType="num">
                                      <p:cBhvr additive="base">
                                        <p:cTn id="50" dur="500" fill="hold"/>
                                        <p:tgtEl>
                                          <p:spTgt spid="3085"/>
                                        </p:tgtEl>
                                        <p:attrNameLst>
                                          <p:attrName>ppt_x</p:attrName>
                                        </p:attrNameLst>
                                      </p:cBhvr>
                                      <p:tavLst>
                                        <p:tav tm="0">
                                          <p:val>
                                            <p:strVal val="1+#ppt_w/2"/>
                                          </p:val>
                                        </p:tav>
                                        <p:tav tm="100000">
                                          <p:val>
                                            <p:strVal val="#ppt_x"/>
                                          </p:val>
                                        </p:tav>
                                      </p:tavLst>
                                    </p:anim>
                                    <p:anim calcmode="lin" valueType="num">
                                      <p:cBhvr additive="base">
                                        <p:cTn id="51" dur="500" fill="hold"/>
                                        <p:tgtEl>
                                          <p:spTgt spid="308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076"/>
                                        </p:tgtEl>
                                        <p:attrNameLst>
                                          <p:attrName>style.visibility</p:attrName>
                                        </p:attrNameLst>
                                      </p:cBhvr>
                                      <p:to>
                                        <p:strVal val="visible"/>
                                      </p:to>
                                    </p:set>
                                    <p:anim calcmode="lin" valueType="num">
                                      <p:cBhvr additive="base">
                                        <p:cTn id="56" dur="500" fill="hold"/>
                                        <p:tgtEl>
                                          <p:spTgt spid="3076"/>
                                        </p:tgtEl>
                                        <p:attrNameLst>
                                          <p:attrName>ppt_x</p:attrName>
                                        </p:attrNameLst>
                                      </p:cBhvr>
                                      <p:tavLst>
                                        <p:tav tm="0">
                                          <p:val>
                                            <p:strVal val="#ppt_x"/>
                                          </p:val>
                                        </p:tav>
                                        <p:tav tm="100000">
                                          <p:val>
                                            <p:strVal val="#ppt_x"/>
                                          </p:val>
                                        </p:tav>
                                      </p:tavLst>
                                    </p:anim>
                                    <p:anim calcmode="lin" valueType="num">
                                      <p:cBhvr additive="base">
                                        <p:cTn id="57" dur="500" fill="hold"/>
                                        <p:tgtEl>
                                          <p:spTgt spid="307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086"/>
                                        </p:tgtEl>
                                        <p:attrNameLst>
                                          <p:attrName>style.visibility</p:attrName>
                                        </p:attrNameLst>
                                      </p:cBhvr>
                                      <p:to>
                                        <p:strVal val="visible"/>
                                      </p:to>
                                    </p:set>
                                    <p:anim calcmode="lin" valueType="num">
                                      <p:cBhvr additive="base">
                                        <p:cTn id="60" dur="500" fill="hold"/>
                                        <p:tgtEl>
                                          <p:spTgt spid="3086"/>
                                        </p:tgtEl>
                                        <p:attrNameLst>
                                          <p:attrName>ppt_x</p:attrName>
                                        </p:attrNameLst>
                                      </p:cBhvr>
                                      <p:tavLst>
                                        <p:tav tm="0">
                                          <p:val>
                                            <p:strVal val="#ppt_x"/>
                                          </p:val>
                                        </p:tav>
                                        <p:tav tm="100000">
                                          <p:val>
                                            <p:strVal val="#ppt_x"/>
                                          </p:val>
                                        </p:tav>
                                      </p:tavLst>
                                    </p:anim>
                                    <p:anim calcmode="lin" valueType="num">
                                      <p:cBhvr additive="base">
                                        <p:cTn id="61" dur="500" fill="hold"/>
                                        <p:tgtEl>
                                          <p:spTgt spid="308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087"/>
                                        </p:tgtEl>
                                        <p:attrNameLst>
                                          <p:attrName>style.visibility</p:attrName>
                                        </p:attrNameLst>
                                      </p:cBhvr>
                                      <p:to>
                                        <p:strVal val="visible"/>
                                      </p:to>
                                    </p:set>
                                    <p:anim calcmode="lin" valueType="num">
                                      <p:cBhvr additive="base">
                                        <p:cTn id="64" dur="500" fill="hold"/>
                                        <p:tgtEl>
                                          <p:spTgt spid="3087"/>
                                        </p:tgtEl>
                                        <p:attrNameLst>
                                          <p:attrName>ppt_x</p:attrName>
                                        </p:attrNameLst>
                                      </p:cBhvr>
                                      <p:tavLst>
                                        <p:tav tm="0">
                                          <p:val>
                                            <p:strVal val="#ppt_x"/>
                                          </p:val>
                                        </p:tav>
                                        <p:tav tm="100000">
                                          <p:val>
                                            <p:strVal val="#ppt_x"/>
                                          </p:val>
                                        </p:tav>
                                      </p:tavLst>
                                    </p:anim>
                                    <p:anim calcmode="lin" valueType="num">
                                      <p:cBhvr additive="base">
                                        <p:cTn id="65" dur="500" fill="hold"/>
                                        <p:tgtEl>
                                          <p:spTgt spid="308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73"/>
                                        </p:tgtEl>
                                        <p:attrNameLst>
                                          <p:attrName>style.visibility</p:attrName>
                                        </p:attrNameLst>
                                      </p:cBhvr>
                                      <p:to>
                                        <p:strVal val="visible"/>
                                      </p:to>
                                    </p:set>
                                    <p:anim calcmode="lin" valueType="num">
                                      <p:cBhvr additive="base">
                                        <p:cTn id="68" dur="500" fill="hold"/>
                                        <p:tgtEl>
                                          <p:spTgt spid="3073"/>
                                        </p:tgtEl>
                                        <p:attrNameLst>
                                          <p:attrName>ppt_x</p:attrName>
                                        </p:attrNameLst>
                                      </p:cBhvr>
                                      <p:tavLst>
                                        <p:tav tm="0">
                                          <p:val>
                                            <p:strVal val="#ppt_x"/>
                                          </p:val>
                                        </p:tav>
                                        <p:tav tm="100000">
                                          <p:val>
                                            <p:strVal val="#ppt_x"/>
                                          </p:val>
                                        </p:tav>
                                      </p:tavLst>
                                    </p:anim>
                                    <p:anim calcmode="lin" valueType="num">
                                      <p:cBhvr additive="base">
                                        <p:cTn id="69"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3080"/>
                                        </p:tgtEl>
                                        <p:attrNameLst>
                                          <p:attrName>style.visibility</p:attrName>
                                        </p:attrNameLst>
                                      </p:cBhvr>
                                      <p:to>
                                        <p:strVal val="visible"/>
                                      </p:to>
                                    </p:set>
                                    <p:anim calcmode="lin" valueType="num">
                                      <p:cBhvr additive="base">
                                        <p:cTn id="74" dur="500" fill="hold"/>
                                        <p:tgtEl>
                                          <p:spTgt spid="3080"/>
                                        </p:tgtEl>
                                        <p:attrNameLst>
                                          <p:attrName>ppt_x</p:attrName>
                                        </p:attrNameLst>
                                      </p:cBhvr>
                                      <p:tavLst>
                                        <p:tav tm="0">
                                          <p:val>
                                            <p:strVal val="0-#ppt_w/2"/>
                                          </p:val>
                                        </p:tav>
                                        <p:tav tm="100000">
                                          <p:val>
                                            <p:strVal val="#ppt_x"/>
                                          </p:val>
                                        </p:tav>
                                      </p:tavLst>
                                    </p:anim>
                                    <p:anim calcmode="lin" valueType="num">
                                      <p:cBhvr additive="base">
                                        <p:cTn id="75" dur="500" fill="hold"/>
                                        <p:tgtEl>
                                          <p:spTgt spid="3080"/>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077"/>
                                        </p:tgtEl>
                                        <p:attrNameLst>
                                          <p:attrName>style.visibility</p:attrName>
                                        </p:attrNameLst>
                                      </p:cBhvr>
                                      <p:to>
                                        <p:strVal val="visible"/>
                                      </p:to>
                                    </p:set>
                                    <p:anim calcmode="lin" valueType="num">
                                      <p:cBhvr additive="base">
                                        <p:cTn id="78" dur="500" fill="hold"/>
                                        <p:tgtEl>
                                          <p:spTgt spid="3077"/>
                                        </p:tgtEl>
                                        <p:attrNameLst>
                                          <p:attrName>ppt_x</p:attrName>
                                        </p:attrNameLst>
                                      </p:cBhvr>
                                      <p:tavLst>
                                        <p:tav tm="0">
                                          <p:val>
                                            <p:strVal val="0-#ppt_w/2"/>
                                          </p:val>
                                        </p:tav>
                                        <p:tav tm="100000">
                                          <p:val>
                                            <p:strVal val="#ppt_x"/>
                                          </p:val>
                                        </p:tav>
                                      </p:tavLst>
                                    </p:anim>
                                    <p:anim calcmode="lin" valueType="num">
                                      <p:cBhvr additive="base">
                                        <p:cTn id="79" dur="500" fill="hold"/>
                                        <p:tgtEl>
                                          <p:spTgt spid="3077"/>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500" fill="hold"/>
                                        <p:tgtEl>
                                          <p:spTgt spid="6"/>
                                        </p:tgtEl>
                                        <p:attrNameLst>
                                          <p:attrName>ppt_x</p:attrName>
                                        </p:attrNameLst>
                                      </p:cBhvr>
                                      <p:tavLst>
                                        <p:tav tm="0">
                                          <p:val>
                                            <p:strVal val="0-#ppt_w/2"/>
                                          </p:val>
                                        </p:tav>
                                        <p:tav tm="100000">
                                          <p:val>
                                            <p:strVal val="#ppt_x"/>
                                          </p:val>
                                        </p:tav>
                                      </p:tavLst>
                                    </p:anim>
                                    <p:anim calcmode="lin" valueType="num">
                                      <p:cBhvr additive="base">
                                        <p:cTn id="83" dur="500" fill="hold"/>
                                        <p:tgtEl>
                                          <p:spTgt spid="6"/>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additive="base">
                                        <p:cTn id="86" dur="500" fill="hold"/>
                                        <p:tgtEl>
                                          <p:spTgt spid="7"/>
                                        </p:tgtEl>
                                        <p:attrNameLst>
                                          <p:attrName>ppt_x</p:attrName>
                                        </p:attrNameLst>
                                      </p:cBhvr>
                                      <p:tavLst>
                                        <p:tav tm="0">
                                          <p:val>
                                            <p:strVal val="0-#ppt_w/2"/>
                                          </p:val>
                                        </p:tav>
                                        <p:tav tm="100000">
                                          <p:val>
                                            <p:strVal val="#ppt_x"/>
                                          </p:val>
                                        </p:tav>
                                      </p:tavLst>
                                    </p:anim>
                                    <p:anim calcmode="lin" valueType="num">
                                      <p:cBhvr additive="base">
                                        <p:cTn id="8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p:cTn id="92" dur="500" fill="hold"/>
                                        <p:tgtEl>
                                          <p:spTgt spid="9"/>
                                        </p:tgtEl>
                                        <p:attrNameLst>
                                          <p:attrName>ppt_w</p:attrName>
                                        </p:attrNameLst>
                                      </p:cBhvr>
                                      <p:tavLst>
                                        <p:tav tm="0">
                                          <p:val>
                                            <p:fltVal val="0"/>
                                          </p:val>
                                        </p:tav>
                                        <p:tav tm="100000">
                                          <p:val>
                                            <p:strVal val="#ppt_w"/>
                                          </p:val>
                                        </p:tav>
                                      </p:tavLst>
                                    </p:anim>
                                    <p:anim calcmode="lin" valueType="num">
                                      <p:cBhvr>
                                        <p:cTn id="93" dur="500" fill="hold"/>
                                        <p:tgtEl>
                                          <p:spTgt spid="9"/>
                                        </p:tgtEl>
                                        <p:attrNameLst>
                                          <p:attrName>ppt_h</p:attrName>
                                        </p:attrNameLst>
                                      </p:cBhvr>
                                      <p:tavLst>
                                        <p:tav tm="0">
                                          <p:val>
                                            <p:fltVal val="0"/>
                                          </p:val>
                                        </p:tav>
                                        <p:tav tm="100000">
                                          <p:val>
                                            <p:strVal val="#ppt_h"/>
                                          </p:val>
                                        </p:tav>
                                      </p:tavLst>
                                    </p:anim>
                                    <p:animEffect transition="in" filter="fade">
                                      <p:cBhvr>
                                        <p:cTn id="94" dur="500"/>
                                        <p:tgtEl>
                                          <p:spTgt spid="9"/>
                                        </p:tgtEl>
                                      </p:cBhvr>
                                    </p:animEffect>
                                  </p:childTnLst>
                                </p:cTn>
                              </p:par>
                              <p:par>
                                <p:cTn id="95" presetID="53" presetClass="entr" presetSubtype="16" fill="hold" nodeType="withEffect">
                                  <p:stCondLst>
                                    <p:cond delay="0"/>
                                  </p:stCondLst>
                                  <p:childTnLst>
                                    <p:set>
                                      <p:cBhvr>
                                        <p:cTn id="96" dur="1" fill="hold">
                                          <p:stCondLst>
                                            <p:cond delay="0"/>
                                          </p:stCondLst>
                                        </p:cTn>
                                        <p:tgtEl>
                                          <p:spTgt spid="1026"/>
                                        </p:tgtEl>
                                        <p:attrNameLst>
                                          <p:attrName>style.visibility</p:attrName>
                                        </p:attrNameLst>
                                      </p:cBhvr>
                                      <p:to>
                                        <p:strVal val="visible"/>
                                      </p:to>
                                    </p:set>
                                    <p:anim calcmode="lin" valueType="num">
                                      <p:cBhvr>
                                        <p:cTn id="97" dur="500" fill="hold"/>
                                        <p:tgtEl>
                                          <p:spTgt spid="1026"/>
                                        </p:tgtEl>
                                        <p:attrNameLst>
                                          <p:attrName>ppt_w</p:attrName>
                                        </p:attrNameLst>
                                      </p:cBhvr>
                                      <p:tavLst>
                                        <p:tav tm="0">
                                          <p:val>
                                            <p:fltVal val="0"/>
                                          </p:val>
                                        </p:tav>
                                        <p:tav tm="100000">
                                          <p:val>
                                            <p:strVal val="#ppt_w"/>
                                          </p:val>
                                        </p:tav>
                                      </p:tavLst>
                                    </p:anim>
                                    <p:anim calcmode="lin" valueType="num">
                                      <p:cBhvr>
                                        <p:cTn id="98" dur="500" fill="hold"/>
                                        <p:tgtEl>
                                          <p:spTgt spid="1026"/>
                                        </p:tgtEl>
                                        <p:attrNameLst>
                                          <p:attrName>ppt_h</p:attrName>
                                        </p:attrNameLst>
                                      </p:cBhvr>
                                      <p:tavLst>
                                        <p:tav tm="0">
                                          <p:val>
                                            <p:fltVal val="0"/>
                                          </p:val>
                                        </p:tav>
                                        <p:tav tm="100000">
                                          <p:val>
                                            <p:strVal val="#ppt_h"/>
                                          </p:val>
                                        </p:tav>
                                      </p:tavLst>
                                    </p:anim>
                                    <p:animEffect transition="in" filter="fade">
                                      <p:cBhvr>
                                        <p:cTn id="99" dur="500"/>
                                        <p:tgtEl>
                                          <p:spTgt spid="102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ppt_w</p:attrName>
                                        </p:attrNameLst>
                                      </p:cBhvr>
                                      <p:tavLst>
                                        <p:tav tm="0">
                                          <p:val>
                                            <p:fltVal val="0"/>
                                          </p:val>
                                        </p:tav>
                                        <p:tav tm="100000">
                                          <p:val>
                                            <p:strVal val="#ppt_w"/>
                                          </p:val>
                                        </p:tav>
                                      </p:tavLst>
                                    </p:anim>
                                    <p:anim calcmode="lin" valueType="num">
                                      <p:cBhvr>
                                        <p:cTn id="103" dur="500" fill="hold"/>
                                        <p:tgtEl>
                                          <p:spTgt spid="10"/>
                                        </p:tgtEl>
                                        <p:attrNameLst>
                                          <p:attrName>ppt_h</p:attrName>
                                        </p:attrNameLst>
                                      </p:cBhvr>
                                      <p:tavLst>
                                        <p:tav tm="0">
                                          <p:val>
                                            <p:fltVal val="0"/>
                                          </p:val>
                                        </p:tav>
                                        <p:tav tm="100000">
                                          <p:val>
                                            <p:strVal val="#ppt_h"/>
                                          </p:val>
                                        </p:tav>
                                      </p:tavLst>
                                    </p:anim>
                                    <p:animEffect transition="in" filter="fade">
                                      <p:cBhvr>
                                        <p:cTn id="104" dur="500"/>
                                        <p:tgtEl>
                                          <p:spTgt spid="1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Effect transition="in" filter="fade">
                                      <p:cBhvr>
                                        <p:cTn id="10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3" grpId="0"/>
      <p:bldP spid="3072" grpId="0"/>
      <p:bldP spid="3073" grpId="0"/>
      <p:bldP spid="3075" grpId="0"/>
      <p:bldP spid="3077" grpId="0"/>
      <p:bldP spid="3079" grpId="0" animBg="1"/>
      <p:bldP spid="3081" grpId="0"/>
      <p:bldP spid="3082" grpId="0" animBg="1"/>
      <p:bldP spid="3083" grpId="0"/>
      <p:bldP spid="3084" grpId="0" animBg="1"/>
      <p:bldP spid="3085" grpId="0"/>
      <p:bldP spid="3086" grpId="0" animBg="1"/>
      <p:bldP spid="3087" grpId="0"/>
      <p:bldP spid="6" grpId="0" animBg="1"/>
      <p:bldP spid="7" grpId="0"/>
      <p:bldP spid="9"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5400000" flipV="1">
            <a:off x="-846670" y="4456645"/>
            <a:ext cx="3288038" cy="1594698"/>
          </a:xfrm>
          <a:custGeom>
            <a:avLst/>
            <a:gdLst/>
            <a:ahLst/>
            <a:cxnLst/>
            <a:rect l="l" t="t" r="r" b="b"/>
            <a:pathLst>
              <a:path w="7315200" h="3547872">
                <a:moveTo>
                  <a:pt x="0" y="3547872"/>
                </a:moveTo>
                <a:lnTo>
                  <a:pt x="7315200" y="3547872"/>
                </a:lnTo>
                <a:lnTo>
                  <a:pt x="7315200" y="0"/>
                </a:lnTo>
                <a:lnTo>
                  <a:pt x="0" y="0"/>
                </a:lnTo>
                <a:lnTo>
                  <a:pt x="0" y="3547872"/>
                </a:lnTo>
                <a:close/>
              </a:path>
            </a:pathLst>
          </a:custGeom>
          <a:blipFill>
            <a:blip r:embed="rId6">
              <a:alphaModFix amt="65000"/>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2" name="Hộp Văn bản 10">
            <a:extLst>
              <a:ext uri="{FF2B5EF4-FFF2-40B4-BE49-F238E27FC236}">
                <a16:creationId xmlns:a16="http://schemas.microsoft.com/office/drawing/2014/main" id="{E9F989D9-076F-BC95-7952-77957886DCE4}"/>
              </a:ext>
            </a:extLst>
          </p:cNvPr>
          <p:cNvSpPr txBox="1"/>
          <p:nvPr/>
        </p:nvSpPr>
        <p:spPr>
          <a:xfrm>
            <a:off x="258563" y="168698"/>
            <a:ext cx="4023858" cy="707886"/>
          </a:xfrm>
          <a:prstGeom prst="rect">
            <a:avLst/>
          </a:prstGeom>
          <a:noFill/>
        </p:spPr>
        <p:txBody>
          <a:bodyPr wrap="none" rtlCol="0">
            <a:spAutoFit/>
          </a:bodyPr>
          <a:lstStyle/>
          <a:p>
            <a:r>
              <a:rPr lang="en-US" sz="4000" b="1" i="0" dirty="0">
                <a:solidFill>
                  <a:srgbClr val="002060"/>
                </a:solidFill>
                <a:effectLst/>
                <a:latin typeface="#9Slide03 Bebas Neue Regular" panose="00000500000000000000" pitchFamily="2" charset="0"/>
              </a:rPr>
              <a:t>7 kì quan thế giới cổ đại</a:t>
            </a:r>
            <a:endParaRPr lang="vi-VN" sz="4000" b="1" i="0" dirty="0">
              <a:solidFill>
                <a:srgbClr val="002060"/>
              </a:solidFill>
              <a:effectLst/>
              <a:latin typeface="#9Slide03 Bebas Neue Regular" panose="00000500000000000000" pitchFamily="2" charset="0"/>
            </a:endParaRPr>
          </a:p>
        </p:txBody>
      </p:sp>
      <p:sp>
        <p:nvSpPr>
          <p:cNvPr id="5" name="Hộp Văn bản 8">
            <a:extLst>
              <a:ext uri="{FF2B5EF4-FFF2-40B4-BE49-F238E27FC236}">
                <a16:creationId xmlns:a16="http://schemas.microsoft.com/office/drawing/2014/main" id="{AD42168D-95C1-3E4C-4E58-06AA23C06C89}"/>
              </a:ext>
            </a:extLst>
          </p:cNvPr>
          <p:cNvSpPr txBox="1"/>
          <p:nvPr/>
        </p:nvSpPr>
        <p:spPr>
          <a:xfrm>
            <a:off x="6259368" y="1419969"/>
            <a:ext cx="4942149" cy="4469429"/>
          </a:xfrm>
          <a:prstGeom prst="rect">
            <a:avLst/>
          </a:prstGeom>
          <a:noFill/>
        </p:spPr>
        <p:txBody>
          <a:bodyPr wrap="square" rtlCol="0">
            <a:spAutoFit/>
          </a:bodyPr>
          <a:lstStyle/>
          <a:p>
            <a:pPr algn="just"/>
            <a:r>
              <a:rPr lang="vi-VN" b="1" dirty="0">
                <a:latin typeface="#9Slide03 Comfortaa" panose="00000500000000000000" pitchFamily="2" charset="0"/>
              </a:rPr>
              <a:t>Khu lăng </a:t>
            </a:r>
            <a:r>
              <a:rPr lang="vi-VN" b="1" dirty="0" err="1">
                <a:latin typeface="#9Slide03 Comfortaa" panose="00000500000000000000" pitchFamily="2" charset="0"/>
              </a:rPr>
              <a:t>mộ</a:t>
            </a:r>
            <a:r>
              <a:rPr lang="vi-VN" b="1" dirty="0">
                <a:latin typeface="#9Slide03 Comfortaa" panose="00000500000000000000" pitchFamily="2" charset="0"/>
              </a:rPr>
              <a:t> </a:t>
            </a:r>
            <a:r>
              <a:rPr lang="vi-VN" b="1" dirty="0" err="1">
                <a:latin typeface="#9Slide03 Comfortaa" panose="00000500000000000000" pitchFamily="2" charset="0"/>
              </a:rPr>
              <a:t>Giza</a:t>
            </a:r>
            <a:endParaRPr lang="vi-VN" b="1" dirty="0">
              <a:latin typeface="#9Slide03 Comfortaa" panose="00000500000000000000" pitchFamily="2" charset="0"/>
            </a:endParaRPr>
          </a:p>
          <a:p>
            <a:pPr algn="just">
              <a:lnSpc>
                <a:spcPct val="150000"/>
              </a:lnSpc>
            </a:pPr>
            <a:r>
              <a:rPr lang="vi-VN" dirty="0" err="1">
                <a:latin typeface="#9Slide03 Comfortaa" panose="00000500000000000000" pitchFamily="2" charset="0"/>
              </a:rPr>
              <a:t>được</a:t>
            </a:r>
            <a:r>
              <a:rPr lang="vi-VN" dirty="0">
                <a:latin typeface="#9Slide03 Comfortaa" panose="00000500000000000000" pitchFamily="2" charset="0"/>
              </a:rPr>
              <a:t> xây </a:t>
            </a:r>
            <a:r>
              <a:rPr lang="vi-VN" dirty="0" err="1">
                <a:latin typeface="#9Slide03 Comfortaa" panose="00000500000000000000" pitchFamily="2" charset="0"/>
              </a:rPr>
              <a:t>dựng</a:t>
            </a:r>
            <a:r>
              <a:rPr lang="vi-VN" dirty="0">
                <a:latin typeface="#9Slide03 Comfortaa" panose="00000500000000000000" pitchFamily="2" charset="0"/>
              </a:rPr>
              <a:t> </a:t>
            </a:r>
            <a:r>
              <a:rPr lang="vi-VN" dirty="0" err="1">
                <a:latin typeface="#9Slide03 Comfortaa" panose="00000500000000000000" pitchFamily="2" charset="0"/>
              </a:rPr>
              <a:t>vào</a:t>
            </a:r>
            <a:r>
              <a:rPr lang="vi-VN" dirty="0">
                <a:latin typeface="#9Slide03 Comfortaa" panose="00000500000000000000" pitchFamily="2" charset="0"/>
              </a:rPr>
              <a:t> </a:t>
            </a:r>
            <a:r>
              <a:rPr lang="vi-VN" dirty="0" err="1">
                <a:latin typeface="#9Slide03 Comfortaa" panose="00000500000000000000" pitchFamily="2" charset="0"/>
              </a:rPr>
              <a:t>khoảng</a:t>
            </a:r>
            <a:r>
              <a:rPr lang="vi-VN" dirty="0">
                <a:latin typeface="#9Slide03 Comfortaa" panose="00000500000000000000" pitchFamily="2" charset="0"/>
              </a:rPr>
              <a:t> </a:t>
            </a:r>
            <a:r>
              <a:rPr lang="vi-VN" dirty="0" err="1">
                <a:latin typeface="#9Slide03 Comfortaa" panose="00000500000000000000" pitchFamily="2" charset="0"/>
              </a:rPr>
              <a:t>thế</a:t>
            </a:r>
            <a:r>
              <a:rPr lang="vi-VN" dirty="0">
                <a:latin typeface="#9Slide03 Comfortaa" panose="00000500000000000000" pitchFamily="2" charset="0"/>
              </a:rPr>
              <a:t> </a:t>
            </a:r>
            <a:r>
              <a:rPr lang="vi-VN" dirty="0" err="1">
                <a:latin typeface="#9Slide03 Comfortaa" panose="00000500000000000000" pitchFamily="2" charset="0"/>
              </a:rPr>
              <a:t>kỷ</a:t>
            </a:r>
            <a:r>
              <a:rPr lang="vi-VN" dirty="0">
                <a:latin typeface="#9Slide03 Comfortaa" panose="00000500000000000000" pitchFamily="2" charset="0"/>
              </a:rPr>
              <a:t> XXVI </a:t>
            </a:r>
            <a:r>
              <a:rPr lang="vi-VN" dirty="0" err="1">
                <a:latin typeface="#9Slide03 Comfortaa" panose="00000500000000000000" pitchFamily="2" charset="0"/>
              </a:rPr>
              <a:t>trước</a:t>
            </a:r>
            <a:r>
              <a:rPr lang="vi-VN" dirty="0">
                <a:latin typeface="#9Slide03 Comfortaa" panose="00000500000000000000" pitchFamily="2" charset="0"/>
              </a:rPr>
              <a:t> Công Nguyên, </a:t>
            </a:r>
            <a:r>
              <a:rPr lang="vi-VN" dirty="0" err="1">
                <a:latin typeface="#9Slide03 Comfortaa" panose="00000500000000000000" pitchFamily="2" charset="0"/>
              </a:rPr>
              <a:t>là</a:t>
            </a:r>
            <a:r>
              <a:rPr lang="vi-VN" dirty="0">
                <a:latin typeface="#9Slide03 Comfortaa" panose="00000500000000000000" pitchFamily="2" charset="0"/>
              </a:rPr>
              <a:t> </a:t>
            </a:r>
            <a:r>
              <a:rPr lang="vi-VN" dirty="0" err="1">
                <a:latin typeface="#9Slide03 Comfortaa" panose="00000500000000000000" pitchFamily="2" charset="0"/>
              </a:rPr>
              <a:t>một</a:t>
            </a:r>
            <a:r>
              <a:rPr lang="vi-VN" dirty="0">
                <a:latin typeface="#9Slide03 Comfortaa" panose="00000500000000000000" pitchFamily="2" charset="0"/>
              </a:rPr>
              <a:t> </a:t>
            </a:r>
            <a:r>
              <a:rPr lang="vi-VN" dirty="0" err="1">
                <a:latin typeface="#9Slide03 Comfortaa" panose="00000500000000000000" pitchFamily="2" charset="0"/>
              </a:rPr>
              <a:t>tổng</a:t>
            </a:r>
            <a:r>
              <a:rPr lang="vi-VN" dirty="0">
                <a:latin typeface="#9Slide03 Comfortaa" panose="00000500000000000000" pitchFamily="2" charset="0"/>
              </a:rPr>
              <a:t> </a:t>
            </a:r>
            <a:r>
              <a:rPr lang="vi-VN" dirty="0" err="1">
                <a:latin typeface="#9Slide03 Comfortaa" panose="00000500000000000000" pitchFamily="2" charset="0"/>
              </a:rPr>
              <a:t>thể</a:t>
            </a:r>
            <a:r>
              <a:rPr lang="vi-VN" dirty="0">
                <a:latin typeface="#9Slide03 Comfortaa" panose="00000500000000000000" pitchFamily="2" charset="0"/>
              </a:rPr>
              <a:t> </a:t>
            </a:r>
            <a:r>
              <a:rPr lang="vi-VN" dirty="0" err="1">
                <a:latin typeface="#9Slide03 Comfortaa" panose="00000500000000000000" pitchFamily="2" charset="0"/>
              </a:rPr>
              <a:t>gồm</a:t>
            </a:r>
            <a:r>
              <a:rPr lang="vi-VN" dirty="0">
                <a:latin typeface="#9Slide03 Comfortaa" panose="00000500000000000000" pitchFamily="2" charset="0"/>
              </a:rPr>
              <a:t> 3 kim </a:t>
            </a:r>
            <a:r>
              <a:rPr lang="vi-VN" dirty="0" err="1">
                <a:latin typeface="#9Slide03 Comfortaa" panose="00000500000000000000" pitchFamily="2" charset="0"/>
              </a:rPr>
              <a:t>tự</a:t>
            </a:r>
            <a:r>
              <a:rPr lang="vi-VN" dirty="0">
                <a:latin typeface="#9Slide03 Comfortaa" panose="00000500000000000000" pitchFamily="2" charset="0"/>
              </a:rPr>
              <a:t> </a:t>
            </a:r>
            <a:r>
              <a:rPr lang="vi-VN" dirty="0" err="1">
                <a:latin typeface="#9Slide03 Comfortaa" panose="00000500000000000000" pitchFamily="2" charset="0"/>
              </a:rPr>
              <a:t>tháp</a:t>
            </a:r>
            <a:r>
              <a:rPr lang="vi-VN" dirty="0">
                <a:latin typeface="#9Slide03 Comfortaa" panose="00000500000000000000" pitchFamily="2" charset="0"/>
              </a:rPr>
              <a:t> </a:t>
            </a:r>
            <a:r>
              <a:rPr lang="vi-VN" dirty="0" err="1">
                <a:latin typeface="#9Slide03 Comfortaa" panose="00000500000000000000" pitchFamily="2" charset="0"/>
              </a:rPr>
              <a:t>với</a:t>
            </a:r>
            <a:r>
              <a:rPr lang="vi-VN" dirty="0">
                <a:latin typeface="#9Slide03 Comfortaa" panose="00000500000000000000" pitchFamily="2" charset="0"/>
              </a:rPr>
              <a:t> </a:t>
            </a:r>
            <a:r>
              <a:rPr lang="vi-VN" dirty="0" err="1">
                <a:latin typeface="#9Slide03 Comfortaa" panose="00000500000000000000" pitchFamily="2" charset="0"/>
              </a:rPr>
              <a:t>chiều</a:t>
            </a:r>
            <a:r>
              <a:rPr lang="vi-VN" dirty="0">
                <a:latin typeface="#9Slide03 Comfortaa" panose="00000500000000000000" pitchFamily="2" charset="0"/>
              </a:rPr>
              <a:t> cao </a:t>
            </a:r>
            <a:r>
              <a:rPr lang="vi-VN" dirty="0" err="1">
                <a:latin typeface="#9Slide03 Comfortaa" panose="00000500000000000000" pitchFamily="2" charset="0"/>
              </a:rPr>
              <a:t>đỉnh</a:t>
            </a:r>
            <a:r>
              <a:rPr lang="vi-VN" dirty="0">
                <a:latin typeface="#9Slide03 Comfortaa" panose="00000500000000000000" pitchFamily="2" charset="0"/>
              </a:rPr>
              <a:t> kim </a:t>
            </a:r>
            <a:r>
              <a:rPr lang="vi-VN" dirty="0" err="1">
                <a:latin typeface="#9Slide03 Comfortaa" panose="00000500000000000000" pitchFamily="2" charset="0"/>
              </a:rPr>
              <a:t>tự</a:t>
            </a:r>
            <a:r>
              <a:rPr lang="vi-VN" dirty="0">
                <a:latin typeface="#9Slide03 Comfortaa" panose="00000500000000000000" pitchFamily="2" charset="0"/>
              </a:rPr>
              <a:t> </a:t>
            </a:r>
            <a:r>
              <a:rPr lang="vi-VN" dirty="0" err="1">
                <a:latin typeface="#9Slide03 Comfortaa" panose="00000500000000000000" pitchFamily="2" charset="0"/>
              </a:rPr>
              <a:t>tháp</a:t>
            </a:r>
            <a:r>
              <a:rPr lang="vi-VN" dirty="0">
                <a:latin typeface="#9Slide03 Comfortaa" panose="00000500000000000000" pitchFamily="2" charset="0"/>
              </a:rPr>
              <a:t> cao </a:t>
            </a:r>
            <a:r>
              <a:rPr lang="vi-VN" dirty="0" err="1">
                <a:latin typeface="#9Slide03 Comfortaa" panose="00000500000000000000" pitchFamily="2" charset="0"/>
              </a:rPr>
              <a:t>nhất</a:t>
            </a:r>
            <a:r>
              <a:rPr lang="vi-VN" dirty="0">
                <a:latin typeface="#9Slide03 Comfortaa" panose="00000500000000000000" pitchFamily="2" charset="0"/>
              </a:rPr>
              <a:t> </a:t>
            </a:r>
            <a:r>
              <a:rPr lang="vi-VN" dirty="0" err="1">
                <a:latin typeface="#9Slide03 Comfortaa" panose="00000500000000000000" pitchFamily="2" charset="0"/>
              </a:rPr>
              <a:t>là</a:t>
            </a:r>
            <a:r>
              <a:rPr lang="vi-VN" dirty="0">
                <a:latin typeface="#9Slide03 Comfortaa" panose="00000500000000000000" pitchFamily="2" charset="0"/>
              </a:rPr>
              <a:t> 145,75 m. Kim tự tháp Kheops trong quần thể kim tự tháp Giza, do một Pharaoh Vương triều thứ Tư (tên là Khufu) xây dựng để làm mộ cho mình, đã huy động hơn 100.000 người lao động trong 30 năm, sử dụng hơn 230 vạn phiến đá nặng 6 tấn</a:t>
            </a:r>
            <a:r>
              <a:rPr lang="en-US" dirty="0">
                <a:latin typeface="#9Slide03 Comfortaa" panose="00000500000000000000" pitchFamily="2" charset="0"/>
              </a:rPr>
              <a:t>.</a:t>
            </a:r>
            <a:endParaRPr lang="vi-VN" dirty="0">
              <a:latin typeface="#9Slide03 Comfortaa" panose="00000500000000000000" pitchFamily="2" charset="0"/>
            </a:endParaRPr>
          </a:p>
        </p:txBody>
      </p:sp>
      <p:pic>
        <p:nvPicPr>
          <p:cNvPr id="2050" name="Picture 2" descr="Khám phá Kim tự tháp Giza">
            <a:extLst>
              <a:ext uri="{FF2B5EF4-FFF2-40B4-BE49-F238E27FC236}">
                <a16:creationId xmlns:a16="http://schemas.microsoft.com/office/drawing/2014/main" id="{1C741081-EC50-94C9-A195-D2BA702BD8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527" y="1419969"/>
            <a:ext cx="4942149" cy="3292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84" name="Oval 3083">
            <a:extLst>
              <a:ext uri="{FF2B5EF4-FFF2-40B4-BE49-F238E27FC236}">
                <a16:creationId xmlns:a16="http://schemas.microsoft.com/office/drawing/2014/main" id="{2B9D5F9C-6AFD-2D6E-0102-C685B2A08599}"/>
              </a:ext>
            </a:extLst>
          </p:cNvPr>
          <p:cNvSpPr/>
          <p:nvPr/>
        </p:nvSpPr>
        <p:spPr>
          <a:xfrm>
            <a:off x="5568600" y="1375440"/>
            <a:ext cx="550724" cy="550724"/>
          </a:xfrm>
          <a:prstGeom prst="ellipse">
            <a:avLst/>
          </a:prstGeom>
          <a:solidFill>
            <a:srgbClr val="334C8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Hộp Văn bản 10">
            <a:extLst>
              <a:ext uri="{FF2B5EF4-FFF2-40B4-BE49-F238E27FC236}">
                <a16:creationId xmlns:a16="http://schemas.microsoft.com/office/drawing/2014/main" id="{AF31BEB8-F0BE-600B-E57C-CCA4D170007A}"/>
              </a:ext>
            </a:extLst>
          </p:cNvPr>
          <p:cNvSpPr txBox="1"/>
          <p:nvPr/>
        </p:nvSpPr>
        <p:spPr>
          <a:xfrm>
            <a:off x="5673597" y="1419969"/>
            <a:ext cx="364202" cy="461665"/>
          </a:xfrm>
          <a:prstGeom prst="rect">
            <a:avLst/>
          </a:prstGeom>
          <a:noFill/>
        </p:spPr>
        <p:txBody>
          <a:bodyPr wrap="none" rtlCol="0">
            <a:spAutoFit/>
          </a:bodyPr>
          <a:lstStyle/>
          <a:p>
            <a:r>
              <a:rPr lang="en-US" sz="2400" b="1" dirty="0">
                <a:solidFill>
                  <a:schemeClr val="bg1"/>
                </a:solidFill>
                <a:latin typeface="#9Slide03 Comfortaa" panose="00000500000000000000" pitchFamily="2" charset="0"/>
              </a:rPr>
              <a:t>7</a:t>
            </a:r>
            <a:endParaRPr lang="vi-VN" sz="2400" b="1" i="0" dirty="0">
              <a:solidFill>
                <a:schemeClr val="bg1"/>
              </a:solidFill>
              <a:effectLst/>
              <a:latin typeface="#9Slide03 Comfortaa" panose="00000500000000000000" pitchFamily="2" charset="0"/>
            </a:endParaRPr>
          </a:p>
        </p:txBody>
      </p:sp>
    </p:spTree>
    <p:custDataLst>
      <p:tags r:id="rId1"/>
    </p:custDataLst>
    <p:extLst>
      <p:ext uri="{BB962C8B-B14F-4D97-AF65-F5344CB8AC3E}">
        <p14:creationId xmlns:p14="http://schemas.microsoft.com/office/powerpoint/2010/main" val="64296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84"/>
                                        </p:tgtEl>
                                        <p:attrNameLst>
                                          <p:attrName>style.visibility</p:attrName>
                                        </p:attrNameLst>
                                      </p:cBhvr>
                                      <p:to>
                                        <p:strVal val="visible"/>
                                      </p:to>
                                    </p:set>
                                    <p:animEffect transition="in" filter="fade">
                                      <p:cBhvr>
                                        <p:cTn id="10" dur="500"/>
                                        <p:tgtEl>
                                          <p:spTgt spid="30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85"/>
                                        </p:tgtEl>
                                        <p:attrNameLst>
                                          <p:attrName>style.visibility</p:attrName>
                                        </p:attrNameLst>
                                      </p:cBhvr>
                                      <p:to>
                                        <p:strVal val="visible"/>
                                      </p:to>
                                    </p:set>
                                    <p:animEffect transition="in" filter="fade">
                                      <p:cBhvr>
                                        <p:cTn id="13"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84" grpId="0" animBg="1"/>
      <p:bldP spid="308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4C8A"/>
        </a:solidFill>
        <a:effectLst/>
      </p:bgPr>
    </p:bg>
    <p:spTree>
      <p:nvGrpSpPr>
        <p:cNvPr id="1" name=""/>
        <p:cNvGrpSpPr/>
        <p:nvPr/>
      </p:nvGrpSpPr>
      <p:grpSpPr>
        <a:xfrm>
          <a:off x="0" y="0"/>
          <a:ext cx="0" cy="0"/>
          <a:chOff x="0" y="0"/>
          <a:chExt cx="0" cy="0"/>
        </a:xfrm>
      </p:grpSpPr>
      <p:sp>
        <p:nvSpPr>
          <p:cNvPr id="2" name="Freeform 2"/>
          <p:cNvSpPr/>
          <p:nvPr/>
        </p:nvSpPr>
        <p:spPr>
          <a:xfrm>
            <a:off x="3116060" y="3377535"/>
            <a:ext cx="6086877" cy="3316447"/>
          </a:xfrm>
          <a:custGeom>
            <a:avLst/>
            <a:gdLst/>
            <a:ahLst/>
            <a:cxnLst/>
            <a:rect l="l" t="t" r="r" b="b"/>
            <a:pathLst>
              <a:path w="7609421" h="7609421">
                <a:moveTo>
                  <a:pt x="0" y="0"/>
                </a:moveTo>
                <a:lnTo>
                  <a:pt x="7609420" y="0"/>
                </a:lnTo>
                <a:lnTo>
                  <a:pt x="7609420" y="7609421"/>
                </a:lnTo>
                <a:lnTo>
                  <a:pt x="0" y="76094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5400000">
            <a:off x="7099935" y="1765935"/>
            <a:ext cx="6858000" cy="3326130"/>
          </a:xfrm>
          <a:custGeom>
            <a:avLst/>
            <a:gdLst/>
            <a:ahLst/>
            <a:cxnLst/>
            <a:rect l="l" t="t" r="r" b="b"/>
            <a:pathLst>
              <a:path w="10287000" h="4989195">
                <a:moveTo>
                  <a:pt x="0" y="0"/>
                </a:moveTo>
                <a:lnTo>
                  <a:pt x="10287001" y="0"/>
                </a:lnTo>
                <a:lnTo>
                  <a:pt x="10287001" y="4989195"/>
                </a:lnTo>
                <a:lnTo>
                  <a:pt x="0" y="4989195"/>
                </a:lnTo>
                <a:lnTo>
                  <a:pt x="0" y="0"/>
                </a:lnTo>
                <a:close/>
              </a:path>
            </a:pathLst>
          </a:custGeom>
          <a:blipFill>
            <a:blip r:embed="rId6">
              <a:alphaModFix amt="65000"/>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flipH="1" flipV="1">
            <a:off x="9512683" y="4178683"/>
            <a:ext cx="2679317" cy="2679317"/>
          </a:xfrm>
          <a:custGeom>
            <a:avLst/>
            <a:gdLst/>
            <a:ahLst/>
            <a:cxnLst/>
            <a:rect l="l" t="t" r="r" b="b"/>
            <a:pathLst>
              <a:path w="4018976" h="4018976">
                <a:moveTo>
                  <a:pt x="4018976" y="4018976"/>
                </a:moveTo>
                <a:lnTo>
                  <a:pt x="0" y="4018976"/>
                </a:lnTo>
                <a:lnTo>
                  <a:pt x="0" y="0"/>
                </a:lnTo>
                <a:lnTo>
                  <a:pt x="4018976" y="0"/>
                </a:lnTo>
                <a:lnTo>
                  <a:pt x="4018976" y="4018976"/>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5400000" flipV="1">
            <a:off x="-1765935" y="1765936"/>
            <a:ext cx="6858000" cy="3326130"/>
          </a:xfrm>
          <a:custGeom>
            <a:avLst/>
            <a:gdLst/>
            <a:ahLst/>
            <a:cxnLst/>
            <a:rect l="l" t="t" r="r" b="b"/>
            <a:pathLst>
              <a:path w="10287000" h="4989195">
                <a:moveTo>
                  <a:pt x="0" y="4989194"/>
                </a:moveTo>
                <a:lnTo>
                  <a:pt x="10287000" y="4989194"/>
                </a:lnTo>
                <a:lnTo>
                  <a:pt x="10287000" y="0"/>
                </a:lnTo>
                <a:lnTo>
                  <a:pt x="0" y="0"/>
                </a:lnTo>
                <a:lnTo>
                  <a:pt x="0" y="4989194"/>
                </a:lnTo>
                <a:close/>
              </a:path>
            </a:pathLst>
          </a:custGeom>
          <a:blipFill>
            <a:blip r:embed="rId6">
              <a:alphaModFix amt="65000"/>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0" y="0"/>
            <a:ext cx="2679317" cy="2679317"/>
          </a:xfrm>
          <a:custGeom>
            <a:avLst/>
            <a:gdLst/>
            <a:ahLst/>
            <a:cxnLst/>
            <a:rect l="l" t="t" r="r" b="b"/>
            <a:pathLst>
              <a:path w="4018976" h="4018976">
                <a:moveTo>
                  <a:pt x="0" y="0"/>
                </a:moveTo>
                <a:lnTo>
                  <a:pt x="4018976" y="0"/>
                </a:lnTo>
                <a:lnTo>
                  <a:pt x="4018976" y="4018976"/>
                </a:lnTo>
                <a:lnTo>
                  <a:pt x="0" y="40189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9" name="AutoShape 9"/>
          <p:cNvSpPr/>
          <p:nvPr/>
        </p:nvSpPr>
        <p:spPr>
          <a:xfrm flipV="1">
            <a:off x="6127750" y="6172200"/>
            <a:ext cx="0" cy="5377174"/>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3" name="Hộp Văn bản 4">
            <a:extLst>
              <a:ext uri="{FF2B5EF4-FFF2-40B4-BE49-F238E27FC236}">
                <a16:creationId xmlns:a16="http://schemas.microsoft.com/office/drawing/2014/main" id="{30E96C3C-7669-E021-4401-467D150C7DC9}"/>
              </a:ext>
            </a:extLst>
          </p:cNvPr>
          <p:cNvSpPr txBox="1"/>
          <p:nvPr/>
        </p:nvSpPr>
        <p:spPr>
          <a:xfrm>
            <a:off x="882804" y="1276720"/>
            <a:ext cx="10553388" cy="1945341"/>
          </a:xfrm>
          <a:prstGeom prst="rect">
            <a:avLst/>
          </a:prstGeom>
          <a:noFill/>
        </p:spPr>
        <p:txBody>
          <a:bodyPr wrap="square" rtlCol="0">
            <a:spAutoFit/>
          </a:bodyPr>
          <a:lstStyle/>
          <a:p>
            <a:pPr algn="just">
              <a:lnSpc>
                <a:spcPct val="150000"/>
              </a:lnSpc>
            </a:pPr>
            <a:r>
              <a:rPr lang="en-US" sz="2800" dirty="0">
                <a:solidFill>
                  <a:schemeClr val="bg1"/>
                </a:solidFill>
                <a:latin typeface="#9Slide03 SVNStoryteller Sans" panose="00000506000000000000" pitchFamily="2" charset="0"/>
              </a:rPr>
              <a:t>Kim </a:t>
            </a:r>
            <a:r>
              <a:rPr lang="en-US" sz="2800" dirty="0" err="1">
                <a:solidFill>
                  <a:schemeClr val="bg1"/>
                </a:solidFill>
                <a:latin typeface="#9Slide03 SVNStoryteller Sans" panose="00000506000000000000" pitchFamily="2" charset="0"/>
              </a:rPr>
              <a:t>tự</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tháp</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Kheops</a:t>
            </a:r>
            <a:r>
              <a:rPr lang="en-US" sz="2800" dirty="0">
                <a:solidFill>
                  <a:schemeClr val="bg1"/>
                </a:solidFill>
                <a:latin typeface="#9Slide03 SVNStoryteller Sans" panose="00000506000000000000" pitchFamily="2" charset="0"/>
              </a:rPr>
              <a:t> ở Ai </a:t>
            </a:r>
            <a:r>
              <a:rPr lang="en-US" sz="2800" dirty="0" err="1">
                <a:solidFill>
                  <a:schemeClr val="bg1"/>
                </a:solidFill>
                <a:latin typeface="#9Slide03 SVNStoryteller Sans" panose="00000506000000000000" pitchFamily="2" charset="0"/>
              </a:rPr>
              <a:t>Cập</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được</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xây</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dựng</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vào</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khoảng</a:t>
            </a:r>
            <a:r>
              <a:rPr lang="en-US" sz="2800" dirty="0">
                <a:solidFill>
                  <a:schemeClr val="bg1"/>
                </a:solidFill>
                <a:latin typeface="#9Slide03 SVNStoryteller Sans" panose="00000506000000000000" pitchFamily="2" charset="0"/>
              </a:rPr>
              <a:t> 2 500 </a:t>
            </a:r>
            <a:r>
              <a:rPr lang="en-US" sz="2800" dirty="0" err="1">
                <a:solidFill>
                  <a:schemeClr val="bg1"/>
                </a:solidFill>
                <a:latin typeface="#9Slide03 SVNStoryteller Sans" panose="00000506000000000000" pitchFamily="2" charset="0"/>
              </a:rPr>
              <a:t>năm</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trước</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Công</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nguyên</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Đây</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là</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một</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trong</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những</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công</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trình</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cổ</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nhất</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và</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duy</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nhất</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còn</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tồn</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tại</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trong</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số</a:t>
            </a:r>
            <a:r>
              <a:rPr lang="en-US" sz="2800" dirty="0">
                <a:solidFill>
                  <a:schemeClr val="bg1"/>
                </a:solidFill>
                <a:latin typeface="#9Slide03 SVNStoryteller Sans" panose="00000506000000000000" pitchFamily="2" charset="0"/>
              </a:rPr>
              <a:t> 7 </a:t>
            </a:r>
            <a:r>
              <a:rPr lang="en-US" sz="2800" dirty="0" err="1">
                <a:solidFill>
                  <a:schemeClr val="bg1"/>
                </a:solidFill>
                <a:latin typeface="#9Slide03 SVNStoryteller Sans" panose="00000506000000000000" pitchFamily="2" charset="0"/>
              </a:rPr>
              <a:t>kì</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quan</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thế</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giới</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cổ</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đại</a:t>
            </a:r>
            <a:r>
              <a:rPr lang="en-US" sz="2800" dirty="0">
                <a:solidFill>
                  <a:schemeClr val="bg1"/>
                </a:solidFill>
                <a:latin typeface="#9Slide03 SVNStoryteller Sans" panose="00000506000000000000" pitchFamily="2" charset="0"/>
              </a:rPr>
              <a:t>. Kim </a:t>
            </a:r>
            <a:r>
              <a:rPr lang="en-US" sz="2800" dirty="0" err="1">
                <a:solidFill>
                  <a:schemeClr val="bg1"/>
                </a:solidFill>
                <a:latin typeface="#9Slide03 SVNStoryteller Sans" panose="00000506000000000000" pitchFamily="2" charset="0"/>
              </a:rPr>
              <a:t>tự</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tháp</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này</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có</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dạng</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hình</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chóp</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tứ</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giác</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đều</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cao</a:t>
            </a:r>
            <a:r>
              <a:rPr lang="en-US" sz="2800" dirty="0">
                <a:solidFill>
                  <a:schemeClr val="bg1"/>
                </a:solidFill>
                <a:latin typeface="#9Slide03 SVNStoryteller Sans" panose="00000506000000000000" pitchFamily="2" charset="0"/>
              </a:rPr>
              <a:t> 147 m, </a:t>
            </a:r>
            <a:r>
              <a:rPr lang="en-US" sz="2800" dirty="0" err="1">
                <a:solidFill>
                  <a:schemeClr val="bg1"/>
                </a:solidFill>
                <a:latin typeface="#9Slide03 SVNStoryteller Sans" panose="00000506000000000000" pitchFamily="2" charset="0"/>
              </a:rPr>
              <a:t>cạnh</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đáy</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dài</a:t>
            </a:r>
            <a:r>
              <a:rPr lang="en-US" sz="2800" dirty="0">
                <a:solidFill>
                  <a:schemeClr val="bg1"/>
                </a:solidFill>
                <a:latin typeface="#9Slide03 SVNStoryteller Sans" panose="00000506000000000000" pitchFamily="2" charset="0"/>
              </a:rPr>
              <a:t> 230 m. Kim </a:t>
            </a:r>
            <a:r>
              <a:rPr lang="en-US" sz="2800" dirty="0" err="1">
                <a:solidFill>
                  <a:schemeClr val="bg1"/>
                </a:solidFill>
                <a:latin typeface="#9Slide03 SVNStoryteller Sans" panose="00000506000000000000" pitchFamily="2" charset="0"/>
              </a:rPr>
              <a:t>tự</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tháp</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Kheops</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có</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thể</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tích</a:t>
            </a:r>
            <a:r>
              <a:rPr lang="en-US" sz="2800" dirty="0">
                <a:solidFill>
                  <a:schemeClr val="bg1"/>
                </a:solidFill>
                <a:latin typeface="#9Slide03 SVNStoryteller Sans" panose="00000506000000000000" pitchFamily="2" charset="0"/>
              </a:rPr>
              <a:t> </a:t>
            </a:r>
            <a:r>
              <a:rPr lang="en-US" sz="2800" dirty="0" err="1">
                <a:solidFill>
                  <a:schemeClr val="bg1"/>
                </a:solidFill>
                <a:latin typeface="#9Slide03 SVNStoryteller Sans" panose="00000506000000000000" pitchFamily="2" charset="0"/>
              </a:rPr>
              <a:t>bằng</a:t>
            </a:r>
            <a:r>
              <a:rPr lang="en-US" sz="2800" dirty="0">
                <a:solidFill>
                  <a:schemeClr val="bg1"/>
                </a:solidFill>
                <a:latin typeface="#9Slide03 SVNStoryteller Sans" panose="00000506000000000000" pitchFamily="2" charset="0"/>
              </a:rPr>
              <a:t> bao </a:t>
            </a:r>
            <a:r>
              <a:rPr lang="en-US" sz="2800" dirty="0" err="1">
                <a:solidFill>
                  <a:schemeClr val="bg1"/>
                </a:solidFill>
                <a:latin typeface="#9Slide03 SVNStoryteller Sans" panose="00000506000000000000" pitchFamily="2" charset="0"/>
              </a:rPr>
              <a:t>nhiêu</a:t>
            </a:r>
            <a:r>
              <a:rPr lang="en-US" sz="2800" dirty="0">
                <a:solidFill>
                  <a:schemeClr val="bg1"/>
                </a:solidFill>
                <a:latin typeface="#9Slide03 SVNStoryteller Sans" panose="00000506000000000000" pitchFamily="2" charset="0"/>
              </a:rPr>
              <a:t>?</a:t>
            </a:r>
            <a:endParaRPr lang="vi-VN" sz="2800" dirty="0">
              <a:solidFill>
                <a:schemeClr val="bg1"/>
              </a:solidFill>
            </a:endParaRPr>
          </a:p>
        </p:txBody>
      </p:sp>
      <p:pic>
        <p:nvPicPr>
          <p:cNvPr id="1026" name="Picture 2" descr="Kim tự tháp của ai cập Biểu tượng - kim tự tháp của ai cập png tải về -  Miễn phí trong suốt Kim Tự Tháp png Tải về.">
            <a:extLst>
              <a:ext uri="{FF2B5EF4-FFF2-40B4-BE49-F238E27FC236}">
                <a16:creationId xmlns:a16="http://schemas.microsoft.com/office/drawing/2014/main" id="{2AB9DB26-CA2F-E612-D667-3ABA94F808AA}"/>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1222">
                        <a14:foregroundMark x1="91222" y1="67115" x2="91222" y2="67115"/>
                      </a14:backgroundRemoval>
                    </a14:imgEffect>
                  </a14:imgLayer>
                </a14:imgProps>
              </a:ext>
              <a:ext uri="{28A0092B-C50C-407E-A947-70E740481C1C}">
                <a14:useLocalDpi xmlns:a14="http://schemas.microsoft.com/office/drawing/2010/main" val="0"/>
              </a:ext>
            </a:extLst>
          </a:blip>
          <a:srcRect l="10143" t="21897" r="6101" b="18149"/>
          <a:stretch/>
        </p:blipFill>
        <p:spPr bwMode="auto">
          <a:xfrm>
            <a:off x="3702358" y="3722253"/>
            <a:ext cx="5088554" cy="210457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a:extLst>
              <a:ext uri="{FF2B5EF4-FFF2-40B4-BE49-F238E27FC236}">
                <a16:creationId xmlns:a16="http://schemas.microsoft.com/office/drawing/2014/main" id="{B10A5D02-BC50-61F2-B98B-A9EE0EFB28A9}"/>
              </a:ext>
            </a:extLst>
          </p:cNvPr>
          <p:cNvSpPr/>
          <p:nvPr/>
        </p:nvSpPr>
        <p:spPr>
          <a:xfrm flipV="1">
            <a:off x="6127750" y="-551544"/>
            <a:ext cx="0" cy="1566547"/>
          </a:xfrm>
          <a:prstGeom prst="line">
            <a:avLst/>
          </a:prstGeom>
          <a:ln w="95250" cap="flat">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Hộp Văn bản 4">
            <a:extLst>
              <a:ext uri="{FF2B5EF4-FFF2-40B4-BE49-F238E27FC236}">
                <a16:creationId xmlns:a16="http://schemas.microsoft.com/office/drawing/2014/main" id="{FCFE38A8-09F3-2017-6660-D9E801FB82EB}"/>
              </a:ext>
            </a:extLst>
          </p:cNvPr>
          <p:cNvSpPr txBox="1"/>
          <p:nvPr/>
        </p:nvSpPr>
        <p:spPr>
          <a:xfrm>
            <a:off x="6290176" y="-62369"/>
            <a:ext cx="1352396" cy="9728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9Slide03 SVNStoryteller Sans" panose="00000506000000000000" pitchFamily="2" charset="0"/>
                <a:ea typeface="+mn-ea"/>
                <a:cs typeface="+mn-cs"/>
              </a:rPr>
              <a:t>MỞ ĐẦU</a:t>
            </a:r>
            <a:endParaRPr kumimoji="0" lang="vi-VN" sz="4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Hình tự do: Hình 1072">
            <a:extLst>
              <a:ext uri="{FF2B5EF4-FFF2-40B4-BE49-F238E27FC236}">
                <a16:creationId xmlns:a16="http://schemas.microsoft.com/office/drawing/2014/main" id="{C6ED27F9-2C51-E8AE-A526-847F041ADFE9}"/>
              </a:ext>
            </a:extLst>
          </p:cNvPr>
          <p:cNvSpPr/>
          <p:nvPr/>
        </p:nvSpPr>
        <p:spPr>
          <a:xfrm>
            <a:off x="7910839" y="5011543"/>
            <a:ext cx="2774156" cy="747712"/>
          </a:xfrm>
          <a:custGeom>
            <a:avLst/>
            <a:gdLst>
              <a:gd name="connsiteX0" fmla="*/ 711200 w 2762250"/>
              <a:gd name="connsiteY0" fmla="*/ 0 h 742950"/>
              <a:gd name="connsiteX1" fmla="*/ 2762250 w 2762250"/>
              <a:gd name="connsiteY1" fmla="*/ 12700 h 742950"/>
              <a:gd name="connsiteX2" fmla="*/ 2006600 w 2762250"/>
              <a:gd name="connsiteY2" fmla="*/ 742950 h 742950"/>
              <a:gd name="connsiteX3" fmla="*/ 0 w 2762250"/>
              <a:gd name="connsiteY3" fmla="*/ 736600 h 742950"/>
              <a:gd name="connsiteX4" fmla="*/ 711200 w 2762250"/>
              <a:gd name="connsiteY4" fmla="*/ 0 h 742950"/>
              <a:gd name="connsiteX0" fmla="*/ 711200 w 2762250"/>
              <a:gd name="connsiteY0" fmla="*/ 0 h 747712"/>
              <a:gd name="connsiteX1" fmla="*/ 2762250 w 2762250"/>
              <a:gd name="connsiteY1" fmla="*/ 12700 h 747712"/>
              <a:gd name="connsiteX2" fmla="*/ 2020887 w 2762250"/>
              <a:gd name="connsiteY2" fmla="*/ 747712 h 747712"/>
              <a:gd name="connsiteX3" fmla="*/ 0 w 2762250"/>
              <a:gd name="connsiteY3" fmla="*/ 736600 h 747712"/>
              <a:gd name="connsiteX4" fmla="*/ 711200 w 2762250"/>
              <a:gd name="connsiteY4" fmla="*/ 0 h 747712"/>
              <a:gd name="connsiteX0" fmla="*/ 711200 w 2762250"/>
              <a:gd name="connsiteY0" fmla="*/ 0 h 747712"/>
              <a:gd name="connsiteX1" fmla="*/ 2762250 w 2762250"/>
              <a:gd name="connsiteY1" fmla="*/ 7938 h 747712"/>
              <a:gd name="connsiteX2" fmla="*/ 2020887 w 2762250"/>
              <a:gd name="connsiteY2" fmla="*/ 747712 h 747712"/>
              <a:gd name="connsiteX3" fmla="*/ 0 w 2762250"/>
              <a:gd name="connsiteY3" fmla="*/ 736600 h 747712"/>
              <a:gd name="connsiteX4" fmla="*/ 711200 w 2762250"/>
              <a:gd name="connsiteY4" fmla="*/ 0 h 747712"/>
              <a:gd name="connsiteX0" fmla="*/ 723106 w 2774156"/>
              <a:gd name="connsiteY0" fmla="*/ 0 h 747712"/>
              <a:gd name="connsiteX1" fmla="*/ 2774156 w 2774156"/>
              <a:gd name="connsiteY1" fmla="*/ 7938 h 747712"/>
              <a:gd name="connsiteX2" fmla="*/ 2032793 w 2774156"/>
              <a:gd name="connsiteY2" fmla="*/ 747712 h 747712"/>
              <a:gd name="connsiteX3" fmla="*/ 0 w 2774156"/>
              <a:gd name="connsiteY3" fmla="*/ 741362 h 747712"/>
              <a:gd name="connsiteX4" fmla="*/ 723106 w 2774156"/>
              <a:gd name="connsiteY4" fmla="*/ 0 h 74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156" h="747712">
                <a:moveTo>
                  <a:pt x="723106" y="0"/>
                </a:moveTo>
                <a:lnTo>
                  <a:pt x="2774156" y="7938"/>
                </a:lnTo>
                <a:lnTo>
                  <a:pt x="2032793" y="747712"/>
                </a:lnTo>
                <a:lnTo>
                  <a:pt x="0" y="741362"/>
                </a:lnTo>
                <a:lnTo>
                  <a:pt x="723106" y="0"/>
                </a:lnTo>
                <a:close/>
              </a:path>
            </a:pathLst>
          </a:cu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sp>
        <p:nvSpPr>
          <p:cNvPr id="8" name="Hình tự do: Hình 1056">
            <a:extLst>
              <a:ext uri="{FF2B5EF4-FFF2-40B4-BE49-F238E27FC236}">
                <a16:creationId xmlns:a16="http://schemas.microsoft.com/office/drawing/2014/main" id="{B0D4651A-092F-3750-4542-99A1FD0D0D06}"/>
              </a:ext>
            </a:extLst>
          </p:cNvPr>
          <p:cNvSpPr/>
          <p:nvPr/>
        </p:nvSpPr>
        <p:spPr>
          <a:xfrm>
            <a:off x="9296885" y="3117973"/>
            <a:ext cx="1379220" cy="2637155"/>
          </a:xfrm>
          <a:custGeom>
            <a:avLst/>
            <a:gdLst>
              <a:gd name="connsiteX0" fmla="*/ 0 w 1379220"/>
              <a:gd name="connsiteY0" fmla="*/ 0 h 2621280"/>
              <a:gd name="connsiteX1" fmla="*/ 655320 w 1379220"/>
              <a:gd name="connsiteY1" fmla="*/ 2621280 h 2621280"/>
              <a:gd name="connsiteX2" fmla="*/ 1379220 w 1379220"/>
              <a:gd name="connsiteY2" fmla="*/ 1897380 h 2621280"/>
              <a:gd name="connsiteX3" fmla="*/ 0 w 1379220"/>
              <a:gd name="connsiteY3" fmla="*/ 0 h 2621280"/>
              <a:gd name="connsiteX0" fmla="*/ 0 w 1379220"/>
              <a:gd name="connsiteY0" fmla="*/ 0 h 2637155"/>
              <a:gd name="connsiteX1" fmla="*/ 655320 w 1379220"/>
              <a:gd name="connsiteY1" fmla="*/ 2637155 h 2637155"/>
              <a:gd name="connsiteX2" fmla="*/ 1379220 w 1379220"/>
              <a:gd name="connsiteY2" fmla="*/ 1897380 h 2637155"/>
              <a:gd name="connsiteX3" fmla="*/ 0 w 1379220"/>
              <a:gd name="connsiteY3" fmla="*/ 0 h 2637155"/>
            </a:gdLst>
            <a:ahLst/>
            <a:cxnLst>
              <a:cxn ang="0">
                <a:pos x="connsiteX0" y="connsiteY0"/>
              </a:cxn>
              <a:cxn ang="0">
                <a:pos x="connsiteX1" y="connsiteY1"/>
              </a:cxn>
              <a:cxn ang="0">
                <a:pos x="connsiteX2" y="connsiteY2"/>
              </a:cxn>
              <a:cxn ang="0">
                <a:pos x="connsiteX3" y="connsiteY3"/>
              </a:cxn>
            </a:cxnLst>
            <a:rect l="l" t="t" r="r" b="b"/>
            <a:pathLst>
              <a:path w="1379220" h="2637155">
                <a:moveTo>
                  <a:pt x="0" y="0"/>
                </a:moveTo>
                <a:lnTo>
                  <a:pt x="655320" y="2637155"/>
                </a:lnTo>
                <a:lnTo>
                  <a:pt x="1379220" y="1897380"/>
                </a:lnTo>
                <a:lnTo>
                  <a:pt x="0" y="0"/>
                </a:lnTo>
                <a:close/>
              </a:path>
            </a:pathLst>
          </a:custGeom>
          <a:solidFill>
            <a:srgbClr val="F7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sp>
        <p:nvSpPr>
          <p:cNvPr id="9" name="Hộp Văn bản 3">
            <a:extLst>
              <a:ext uri="{FF2B5EF4-FFF2-40B4-BE49-F238E27FC236}">
                <a16:creationId xmlns:a16="http://schemas.microsoft.com/office/drawing/2014/main" id="{CD3AB4CB-5B5D-CDE0-E4E9-C80CBBE28522}"/>
              </a:ext>
            </a:extLst>
          </p:cNvPr>
          <p:cNvSpPr txBox="1"/>
          <p:nvPr/>
        </p:nvSpPr>
        <p:spPr>
          <a:xfrm>
            <a:off x="960769" y="2133316"/>
            <a:ext cx="3506456" cy="553100"/>
          </a:xfrm>
          <a:prstGeom prst="rect">
            <a:avLst/>
          </a:prstGeom>
          <a:noFill/>
        </p:spPr>
        <p:txBody>
          <a:bodyPr wrap="square" rtlCol="0">
            <a:spAutoFit/>
          </a:bodyPr>
          <a:lstStyle/>
          <a:p>
            <a:pPr algn="just">
              <a:lnSpc>
                <a:spcPct val="150000"/>
              </a:lnSpc>
            </a:pPr>
            <a:r>
              <a:rPr lang="vi-VN" sz="2300" dirty="0">
                <a:latin typeface="#9Slide03 Comfortaa" panose="00000500000000000000" pitchFamily="2" charset="0"/>
              </a:rPr>
              <a:t>Hình chóp S.ABCD có</a:t>
            </a:r>
            <a:r>
              <a:rPr lang="en-US" sz="2300" dirty="0">
                <a:latin typeface="#9Slide03 Comfortaa" panose="00000500000000000000" pitchFamily="2" charset="0"/>
              </a:rPr>
              <a:t>:</a:t>
            </a:r>
            <a:r>
              <a:rPr lang="vi-VN" sz="2300" dirty="0">
                <a:latin typeface="#9Slide03 Comfortaa" panose="00000500000000000000" pitchFamily="2" charset="0"/>
              </a:rPr>
              <a:t> </a:t>
            </a:r>
            <a:endParaRPr lang="en-US" sz="2300" dirty="0">
              <a:latin typeface="#9Slide03 Comfortaa" panose="00000500000000000000" pitchFamily="2" charset="0"/>
            </a:endParaRPr>
          </a:p>
        </p:txBody>
      </p:sp>
      <p:sp>
        <p:nvSpPr>
          <p:cNvPr id="10" name="Hộp Văn bản 5">
            <a:extLst>
              <a:ext uri="{FF2B5EF4-FFF2-40B4-BE49-F238E27FC236}">
                <a16:creationId xmlns:a16="http://schemas.microsoft.com/office/drawing/2014/main" id="{6AA30FB2-FD6A-9248-CAB6-4CD5E4C2753C}"/>
              </a:ext>
            </a:extLst>
          </p:cNvPr>
          <p:cNvSpPr txBox="1"/>
          <p:nvPr/>
        </p:nvSpPr>
        <p:spPr>
          <a:xfrm>
            <a:off x="975282" y="5663864"/>
            <a:ext cx="5302860" cy="446276"/>
          </a:xfrm>
          <a:prstGeom prst="rect">
            <a:avLst/>
          </a:prstGeom>
          <a:noFill/>
        </p:spPr>
        <p:txBody>
          <a:bodyPr wrap="square" rtlCol="0">
            <a:spAutoFit/>
          </a:bodyPr>
          <a:lstStyle/>
          <a:p>
            <a:r>
              <a:rPr lang="vi-VN" sz="2300" dirty="0">
                <a:latin typeface="#9Slide03 Comfortaa" panose="00000500000000000000" pitchFamily="2" charset="0"/>
              </a:rPr>
              <a:t>S.ABCD là hình chóp tứ giác đều.</a:t>
            </a:r>
          </a:p>
        </p:txBody>
      </p:sp>
      <p:cxnSp>
        <p:nvCxnSpPr>
          <p:cNvPr id="11" name="Đường nối Thẳng 7">
            <a:extLst>
              <a:ext uri="{FF2B5EF4-FFF2-40B4-BE49-F238E27FC236}">
                <a16:creationId xmlns:a16="http://schemas.microsoft.com/office/drawing/2014/main" id="{4C5357E9-D802-9802-2A46-38767B3B4BE2}"/>
              </a:ext>
            </a:extLst>
          </p:cNvPr>
          <p:cNvCxnSpPr>
            <a:cxnSpLocks/>
          </p:cNvCxnSpPr>
          <p:nvPr/>
        </p:nvCxnSpPr>
        <p:spPr>
          <a:xfrm>
            <a:off x="8630770" y="5013387"/>
            <a:ext cx="2052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Đường nối Thẳng 8">
            <a:extLst>
              <a:ext uri="{FF2B5EF4-FFF2-40B4-BE49-F238E27FC236}">
                <a16:creationId xmlns:a16="http://schemas.microsoft.com/office/drawing/2014/main" id="{2957FF1F-E014-2007-A666-3A8716DAA91B}"/>
              </a:ext>
            </a:extLst>
          </p:cNvPr>
          <p:cNvCxnSpPr>
            <a:cxnSpLocks/>
          </p:cNvCxnSpPr>
          <p:nvPr/>
        </p:nvCxnSpPr>
        <p:spPr>
          <a:xfrm>
            <a:off x="7898298" y="5759732"/>
            <a:ext cx="20547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Đường nối Thẳng 9">
            <a:extLst>
              <a:ext uri="{FF2B5EF4-FFF2-40B4-BE49-F238E27FC236}">
                <a16:creationId xmlns:a16="http://schemas.microsoft.com/office/drawing/2014/main" id="{684F6BC6-5B7B-8AE4-96BB-7D60EE74DB40}"/>
              </a:ext>
            </a:extLst>
          </p:cNvPr>
          <p:cNvCxnSpPr>
            <a:cxnSpLocks/>
          </p:cNvCxnSpPr>
          <p:nvPr/>
        </p:nvCxnSpPr>
        <p:spPr>
          <a:xfrm flipV="1">
            <a:off x="7898615" y="5013387"/>
            <a:ext cx="735330"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Đường nối Thẳng 12">
            <a:extLst>
              <a:ext uri="{FF2B5EF4-FFF2-40B4-BE49-F238E27FC236}">
                <a16:creationId xmlns:a16="http://schemas.microsoft.com/office/drawing/2014/main" id="{F166E027-367C-987C-6F9E-3D36E31AF5E7}"/>
              </a:ext>
            </a:extLst>
          </p:cNvPr>
          <p:cNvCxnSpPr>
            <a:cxnSpLocks/>
          </p:cNvCxnSpPr>
          <p:nvPr/>
        </p:nvCxnSpPr>
        <p:spPr>
          <a:xfrm flipV="1">
            <a:off x="9948317" y="5012466"/>
            <a:ext cx="735330" cy="748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Đường nối Thẳng 13">
            <a:extLst>
              <a:ext uri="{FF2B5EF4-FFF2-40B4-BE49-F238E27FC236}">
                <a16:creationId xmlns:a16="http://schemas.microsoft.com/office/drawing/2014/main" id="{94A5EA93-4CFF-E803-ADF9-8C48A3162366}"/>
              </a:ext>
            </a:extLst>
          </p:cNvPr>
          <p:cNvCxnSpPr>
            <a:cxnSpLocks/>
          </p:cNvCxnSpPr>
          <p:nvPr/>
        </p:nvCxnSpPr>
        <p:spPr>
          <a:xfrm flipV="1">
            <a:off x="7893853" y="5014039"/>
            <a:ext cx="2789794" cy="746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Đường nối Thẳng 20">
            <a:extLst>
              <a:ext uri="{FF2B5EF4-FFF2-40B4-BE49-F238E27FC236}">
                <a16:creationId xmlns:a16="http://schemas.microsoft.com/office/drawing/2014/main" id="{0AB11991-FD4A-8A91-3DE3-A02EF1EA18DC}"/>
              </a:ext>
            </a:extLst>
          </p:cNvPr>
          <p:cNvCxnSpPr>
            <a:cxnSpLocks/>
          </p:cNvCxnSpPr>
          <p:nvPr/>
        </p:nvCxnSpPr>
        <p:spPr>
          <a:xfrm>
            <a:off x="8629976" y="5011543"/>
            <a:ext cx="1324452"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Đường nối Thẳng 23">
            <a:extLst>
              <a:ext uri="{FF2B5EF4-FFF2-40B4-BE49-F238E27FC236}">
                <a16:creationId xmlns:a16="http://schemas.microsoft.com/office/drawing/2014/main" id="{85049A45-DF13-7105-42EB-837A1300D41B}"/>
              </a:ext>
            </a:extLst>
          </p:cNvPr>
          <p:cNvCxnSpPr>
            <a:cxnSpLocks/>
          </p:cNvCxnSpPr>
          <p:nvPr/>
        </p:nvCxnSpPr>
        <p:spPr>
          <a:xfrm>
            <a:off x="9295376" y="3119243"/>
            <a:ext cx="0" cy="22645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Đường nối Thẳng 27">
            <a:extLst>
              <a:ext uri="{FF2B5EF4-FFF2-40B4-BE49-F238E27FC236}">
                <a16:creationId xmlns:a16="http://schemas.microsoft.com/office/drawing/2014/main" id="{71ED4562-1FDB-85CE-7BDD-54A007378528}"/>
              </a:ext>
            </a:extLst>
          </p:cNvPr>
          <p:cNvCxnSpPr>
            <a:cxnSpLocks/>
          </p:cNvCxnSpPr>
          <p:nvPr/>
        </p:nvCxnSpPr>
        <p:spPr>
          <a:xfrm flipH="1">
            <a:off x="7898615" y="3119243"/>
            <a:ext cx="1401524" cy="2640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028">
            <a:extLst>
              <a:ext uri="{FF2B5EF4-FFF2-40B4-BE49-F238E27FC236}">
                <a16:creationId xmlns:a16="http://schemas.microsoft.com/office/drawing/2014/main" id="{4EB835D2-F728-59D9-C8CC-5AB44A6AC3C0}"/>
              </a:ext>
            </a:extLst>
          </p:cNvPr>
          <p:cNvCxnSpPr>
            <a:cxnSpLocks/>
          </p:cNvCxnSpPr>
          <p:nvPr/>
        </p:nvCxnSpPr>
        <p:spPr>
          <a:xfrm flipH="1">
            <a:off x="8633945" y="3127815"/>
            <a:ext cx="667782" cy="18800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Đường nối Thẳng 1039">
            <a:extLst>
              <a:ext uri="{FF2B5EF4-FFF2-40B4-BE49-F238E27FC236}">
                <a16:creationId xmlns:a16="http://schemas.microsoft.com/office/drawing/2014/main" id="{4EBDA2CF-F6F5-9D4B-D5F6-A875DA4DF9B0}"/>
              </a:ext>
            </a:extLst>
          </p:cNvPr>
          <p:cNvCxnSpPr>
            <a:cxnSpLocks/>
          </p:cNvCxnSpPr>
          <p:nvPr/>
        </p:nvCxnSpPr>
        <p:spPr>
          <a:xfrm>
            <a:off x="9302401" y="3135118"/>
            <a:ext cx="645242" cy="26246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1041">
            <a:extLst>
              <a:ext uri="{FF2B5EF4-FFF2-40B4-BE49-F238E27FC236}">
                <a16:creationId xmlns:a16="http://schemas.microsoft.com/office/drawing/2014/main" id="{2AC08CEF-2234-AB85-D749-6B7CFEC6572D}"/>
              </a:ext>
            </a:extLst>
          </p:cNvPr>
          <p:cNvCxnSpPr>
            <a:cxnSpLocks/>
          </p:cNvCxnSpPr>
          <p:nvPr/>
        </p:nvCxnSpPr>
        <p:spPr>
          <a:xfrm>
            <a:off x="9295376" y="3123240"/>
            <a:ext cx="1389124" cy="18961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Đường nối Thẳng 1044">
            <a:extLst>
              <a:ext uri="{FF2B5EF4-FFF2-40B4-BE49-F238E27FC236}">
                <a16:creationId xmlns:a16="http://schemas.microsoft.com/office/drawing/2014/main" id="{98212C7A-BCB2-1B05-0F44-3341FE25E08C}"/>
              </a:ext>
            </a:extLst>
          </p:cNvPr>
          <p:cNvCxnSpPr>
            <a:cxnSpLocks/>
          </p:cNvCxnSpPr>
          <p:nvPr/>
        </p:nvCxnSpPr>
        <p:spPr>
          <a:xfrm>
            <a:off x="9295375" y="3133275"/>
            <a:ext cx="1045926" cy="22259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Đường nối Thẳng 1062">
            <a:extLst>
              <a:ext uri="{FF2B5EF4-FFF2-40B4-BE49-F238E27FC236}">
                <a16:creationId xmlns:a16="http://schemas.microsoft.com/office/drawing/2014/main" id="{FDB49D99-E747-A57D-8A2E-11D152AA0B6E}"/>
              </a:ext>
            </a:extLst>
          </p:cNvPr>
          <p:cNvCxnSpPr>
            <a:cxnSpLocks/>
          </p:cNvCxnSpPr>
          <p:nvPr/>
        </p:nvCxnSpPr>
        <p:spPr>
          <a:xfrm flipV="1">
            <a:off x="10191335" y="5237903"/>
            <a:ext cx="88609" cy="902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Đường nối Thẳng 1064">
            <a:extLst>
              <a:ext uri="{FF2B5EF4-FFF2-40B4-BE49-F238E27FC236}">
                <a16:creationId xmlns:a16="http://schemas.microsoft.com/office/drawing/2014/main" id="{E226BA65-8201-CEE4-DFAE-0494BBFAEA5E}"/>
              </a:ext>
            </a:extLst>
          </p:cNvPr>
          <p:cNvCxnSpPr>
            <a:cxnSpLocks/>
          </p:cNvCxnSpPr>
          <p:nvPr/>
        </p:nvCxnSpPr>
        <p:spPr>
          <a:xfrm>
            <a:off x="10191335" y="5326874"/>
            <a:ext cx="59177" cy="1259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Đường nối Thẳng 1067">
            <a:extLst>
              <a:ext uri="{FF2B5EF4-FFF2-40B4-BE49-F238E27FC236}">
                <a16:creationId xmlns:a16="http://schemas.microsoft.com/office/drawing/2014/main" id="{265CA048-DAD3-B148-1E06-17A36CDAC389}"/>
              </a:ext>
            </a:extLst>
          </p:cNvPr>
          <p:cNvCxnSpPr>
            <a:cxnSpLocks/>
          </p:cNvCxnSpPr>
          <p:nvPr/>
        </p:nvCxnSpPr>
        <p:spPr>
          <a:xfrm>
            <a:off x="9450135" y="5185525"/>
            <a:ext cx="0" cy="16271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Đường nối Thẳng 1069">
            <a:extLst>
              <a:ext uri="{FF2B5EF4-FFF2-40B4-BE49-F238E27FC236}">
                <a16:creationId xmlns:a16="http://schemas.microsoft.com/office/drawing/2014/main" id="{2D71BDDD-CCFD-D58E-76AF-BEA44C9F687B}"/>
              </a:ext>
            </a:extLst>
          </p:cNvPr>
          <p:cNvCxnSpPr>
            <a:cxnSpLocks/>
          </p:cNvCxnSpPr>
          <p:nvPr/>
        </p:nvCxnSpPr>
        <p:spPr>
          <a:xfrm flipH="1">
            <a:off x="9286785" y="5175067"/>
            <a:ext cx="161231" cy="395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Hộp Văn bản 1073">
            <a:extLst>
              <a:ext uri="{FF2B5EF4-FFF2-40B4-BE49-F238E27FC236}">
                <a16:creationId xmlns:a16="http://schemas.microsoft.com/office/drawing/2014/main" id="{2FADFED9-14DD-7C25-ABA4-50715BA66A86}"/>
              </a:ext>
            </a:extLst>
          </p:cNvPr>
          <p:cNvSpPr txBox="1"/>
          <p:nvPr/>
        </p:nvSpPr>
        <p:spPr>
          <a:xfrm>
            <a:off x="9123621" y="2769420"/>
            <a:ext cx="354584" cy="400110"/>
          </a:xfrm>
          <a:prstGeom prst="rect">
            <a:avLst/>
          </a:prstGeom>
          <a:noFill/>
        </p:spPr>
        <p:txBody>
          <a:bodyPr wrap="none" rtlCol="0">
            <a:spAutoFit/>
          </a:bodyPr>
          <a:lstStyle/>
          <a:p>
            <a:r>
              <a:rPr lang="vi-VN" sz="2000" dirty="0">
                <a:latin typeface="#9Slide03 Comfortaa" panose="00000500000000000000" pitchFamily="2" charset="0"/>
              </a:rPr>
              <a:t>S</a:t>
            </a:r>
          </a:p>
        </p:txBody>
      </p:sp>
      <p:sp>
        <p:nvSpPr>
          <p:cNvPr id="29" name="Hộp Văn bản 1074">
            <a:extLst>
              <a:ext uri="{FF2B5EF4-FFF2-40B4-BE49-F238E27FC236}">
                <a16:creationId xmlns:a16="http://schemas.microsoft.com/office/drawing/2014/main" id="{BBBF2CB7-C60C-52C7-A323-23C4D3BB92D1}"/>
              </a:ext>
            </a:extLst>
          </p:cNvPr>
          <p:cNvSpPr txBox="1"/>
          <p:nvPr/>
        </p:nvSpPr>
        <p:spPr>
          <a:xfrm>
            <a:off x="8305206" y="4716993"/>
            <a:ext cx="364202" cy="400110"/>
          </a:xfrm>
          <a:prstGeom prst="rect">
            <a:avLst/>
          </a:prstGeom>
          <a:noFill/>
        </p:spPr>
        <p:txBody>
          <a:bodyPr wrap="none" rtlCol="0">
            <a:spAutoFit/>
          </a:bodyPr>
          <a:lstStyle/>
          <a:p>
            <a:r>
              <a:rPr lang="vi-VN" sz="2000" dirty="0">
                <a:latin typeface="#9Slide03 Comfortaa" panose="00000500000000000000" pitchFamily="2" charset="0"/>
              </a:rPr>
              <a:t>A</a:t>
            </a:r>
          </a:p>
        </p:txBody>
      </p:sp>
      <p:sp>
        <p:nvSpPr>
          <p:cNvPr id="30" name="Hộp Văn bản 1075">
            <a:extLst>
              <a:ext uri="{FF2B5EF4-FFF2-40B4-BE49-F238E27FC236}">
                <a16:creationId xmlns:a16="http://schemas.microsoft.com/office/drawing/2014/main" id="{EEA02137-6905-607B-A2E9-0188D6A89C70}"/>
              </a:ext>
            </a:extLst>
          </p:cNvPr>
          <p:cNvSpPr txBox="1"/>
          <p:nvPr/>
        </p:nvSpPr>
        <p:spPr>
          <a:xfrm>
            <a:off x="10660616" y="4720311"/>
            <a:ext cx="381836" cy="400110"/>
          </a:xfrm>
          <a:prstGeom prst="rect">
            <a:avLst/>
          </a:prstGeom>
          <a:noFill/>
        </p:spPr>
        <p:txBody>
          <a:bodyPr wrap="none" rtlCol="0">
            <a:spAutoFit/>
          </a:bodyPr>
          <a:lstStyle/>
          <a:p>
            <a:r>
              <a:rPr lang="vi-VN" sz="2000" dirty="0">
                <a:latin typeface="#9Slide03 Comfortaa" panose="00000500000000000000" pitchFamily="2" charset="0"/>
              </a:rPr>
              <a:t>D</a:t>
            </a:r>
          </a:p>
        </p:txBody>
      </p:sp>
      <p:sp>
        <p:nvSpPr>
          <p:cNvPr id="31" name="Hộp Văn bản 1076">
            <a:extLst>
              <a:ext uri="{FF2B5EF4-FFF2-40B4-BE49-F238E27FC236}">
                <a16:creationId xmlns:a16="http://schemas.microsoft.com/office/drawing/2014/main" id="{F56E2B7C-1E7D-2658-324B-25C038190A91}"/>
              </a:ext>
            </a:extLst>
          </p:cNvPr>
          <p:cNvSpPr txBox="1"/>
          <p:nvPr/>
        </p:nvSpPr>
        <p:spPr>
          <a:xfrm>
            <a:off x="9839087" y="5731364"/>
            <a:ext cx="381836" cy="400110"/>
          </a:xfrm>
          <a:prstGeom prst="rect">
            <a:avLst/>
          </a:prstGeom>
          <a:noFill/>
        </p:spPr>
        <p:txBody>
          <a:bodyPr wrap="none" rtlCol="0">
            <a:spAutoFit/>
          </a:bodyPr>
          <a:lstStyle/>
          <a:p>
            <a:r>
              <a:rPr lang="vi-VN" sz="2000" dirty="0">
                <a:latin typeface="#9Slide03 Comfortaa" panose="00000500000000000000" pitchFamily="2" charset="0"/>
              </a:rPr>
              <a:t>C</a:t>
            </a:r>
          </a:p>
        </p:txBody>
      </p:sp>
      <p:sp>
        <p:nvSpPr>
          <p:cNvPr id="32" name="Hộp Văn bản 1077">
            <a:extLst>
              <a:ext uri="{FF2B5EF4-FFF2-40B4-BE49-F238E27FC236}">
                <a16:creationId xmlns:a16="http://schemas.microsoft.com/office/drawing/2014/main" id="{0E4A15B8-B907-4FBB-CA17-8C8C68B29CBE}"/>
              </a:ext>
            </a:extLst>
          </p:cNvPr>
          <p:cNvSpPr txBox="1"/>
          <p:nvPr/>
        </p:nvSpPr>
        <p:spPr>
          <a:xfrm>
            <a:off x="7630683" y="5731364"/>
            <a:ext cx="362600" cy="400110"/>
          </a:xfrm>
          <a:prstGeom prst="rect">
            <a:avLst/>
          </a:prstGeom>
          <a:noFill/>
        </p:spPr>
        <p:txBody>
          <a:bodyPr wrap="none" rtlCol="0">
            <a:spAutoFit/>
          </a:bodyPr>
          <a:lstStyle/>
          <a:p>
            <a:r>
              <a:rPr lang="vi-VN" sz="2000" dirty="0">
                <a:latin typeface="#9Slide03 Comfortaa" panose="00000500000000000000" pitchFamily="2" charset="0"/>
              </a:rPr>
              <a:t>B</a:t>
            </a:r>
          </a:p>
        </p:txBody>
      </p:sp>
      <p:sp>
        <p:nvSpPr>
          <p:cNvPr id="33" name="Hộp Văn bản 1078">
            <a:extLst>
              <a:ext uri="{FF2B5EF4-FFF2-40B4-BE49-F238E27FC236}">
                <a16:creationId xmlns:a16="http://schemas.microsoft.com/office/drawing/2014/main" id="{746FC6B4-5739-1DFF-D9EC-FCCBDC73E6B6}"/>
              </a:ext>
            </a:extLst>
          </p:cNvPr>
          <p:cNvSpPr txBox="1"/>
          <p:nvPr/>
        </p:nvSpPr>
        <p:spPr>
          <a:xfrm>
            <a:off x="9054391" y="5370556"/>
            <a:ext cx="420308" cy="400110"/>
          </a:xfrm>
          <a:prstGeom prst="rect">
            <a:avLst/>
          </a:prstGeom>
          <a:noFill/>
        </p:spPr>
        <p:txBody>
          <a:bodyPr wrap="none" rtlCol="0">
            <a:spAutoFit/>
          </a:bodyPr>
          <a:lstStyle/>
          <a:p>
            <a:r>
              <a:rPr lang="vi-VN" sz="2000" dirty="0">
                <a:latin typeface="#9Slide03 Comfortaa" panose="00000500000000000000" pitchFamily="2" charset="0"/>
              </a:rPr>
              <a:t>O</a:t>
            </a:r>
          </a:p>
        </p:txBody>
      </p:sp>
      <p:sp>
        <p:nvSpPr>
          <p:cNvPr id="34" name="Hộp Văn bản 1079">
            <a:extLst>
              <a:ext uri="{FF2B5EF4-FFF2-40B4-BE49-F238E27FC236}">
                <a16:creationId xmlns:a16="http://schemas.microsoft.com/office/drawing/2014/main" id="{7268769A-9403-D08C-2FFA-BEFAB824FB6E}"/>
              </a:ext>
            </a:extLst>
          </p:cNvPr>
          <p:cNvSpPr txBox="1"/>
          <p:nvPr/>
        </p:nvSpPr>
        <p:spPr>
          <a:xfrm>
            <a:off x="9557575" y="1742934"/>
            <a:ext cx="865943"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Đỉnh</a:t>
            </a:r>
            <a:endParaRPr lang="vi-VN" sz="2200" dirty="0">
              <a:solidFill>
                <a:srgbClr val="002060"/>
              </a:solidFill>
              <a:latin typeface="#9Slide03 Comfortaa" panose="00000500000000000000" pitchFamily="2" charset="0"/>
            </a:endParaRPr>
          </a:p>
        </p:txBody>
      </p:sp>
      <p:sp>
        <p:nvSpPr>
          <p:cNvPr id="35" name="Hộp Văn bản 1080">
            <a:extLst>
              <a:ext uri="{FF2B5EF4-FFF2-40B4-BE49-F238E27FC236}">
                <a16:creationId xmlns:a16="http://schemas.microsoft.com/office/drawing/2014/main" id="{90666FF4-F555-37C5-D818-EF52B5588331}"/>
              </a:ext>
            </a:extLst>
          </p:cNvPr>
          <p:cNvSpPr txBox="1"/>
          <p:nvPr/>
        </p:nvSpPr>
        <p:spPr>
          <a:xfrm>
            <a:off x="10002750" y="2690919"/>
            <a:ext cx="1620957"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Cạnh</a:t>
            </a:r>
            <a:r>
              <a:rPr lang="vi-VN" sz="2200" dirty="0">
                <a:solidFill>
                  <a:srgbClr val="002060"/>
                </a:solidFill>
                <a:latin typeface="#9Slide03 Comfortaa" panose="00000500000000000000" pitchFamily="2" charset="0"/>
              </a:rPr>
              <a:t> bên</a:t>
            </a:r>
          </a:p>
        </p:txBody>
      </p:sp>
      <p:sp>
        <p:nvSpPr>
          <p:cNvPr id="36" name="Hộp Văn bản 1081">
            <a:extLst>
              <a:ext uri="{FF2B5EF4-FFF2-40B4-BE49-F238E27FC236}">
                <a16:creationId xmlns:a16="http://schemas.microsoft.com/office/drawing/2014/main" id="{6BD5D27E-643B-FB03-EF2B-66015F15B02E}"/>
              </a:ext>
            </a:extLst>
          </p:cNvPr>
          <p:cNvSpPr txBox="1"/>
          <p:nvPr/>
        </p:nvSpPr>
        <p:spPr>
          <a:xfrm>
            <a:off x="10503820" y="3786736"/>
            <a:ext cx="1412566"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bên</a:t>
            </a:r>
          </a:p>
        </p:txBody>
      </p:sp>
      <p:sp>
        <p:nvSpPr>
          <p:cNvPr id="37" name="Hộp Văn bản 1082">
            <a:extLst>
              <a:ext uri="{FF2B5EF4-FFF2-40B4-BE49-F238E27FC236}">
                <a16:creationId xmlns:a16="http://schemas.microsoft.com/office/drawing/2014/main" id="{15CE7604-F5AB-B963-6F8D-12F3033A47DC}"/>
              </a:ext>
            </a:extLst>
          </p:cNvPr>
          <p:cNvSpPr txBox="1"/>
          <p:nvPr/>
        </p:nvSpPr>
        <p:spPr>
          <a:xfrm>
            <a:off x="10003222" y="3251555"/>
            <a:ext cx="1925527" cy="430887"/>
          </a:xfrm>
          <a:prstGeom prst="rect">
            <a:avLst/>
          </a:prstGeom>
          <a:noFill/>
        </p:spPr>
        <p:txBody>
          <a:bodyPr wrap="none" rtlCol="0">
            <a:spAutoFit/>
          </a:bodyPr>
          <a:lstStyle/>
          <a:p>
            <a:r>
              <a:rPr lang="vi-VN" sz="2200" dirty="0">
                <a:solidFill>
                  <a:srgbClr val="002060"/>
                </a:solidFill>
                <a:latin typeface="#9Slide03 Comfortaa" panose="00000500000000000000" pitchFamily="2" charset="0"/>
              </a:rPr>
              <a:t>Trung </a:t>
            </a:r>
            <a:r>
              <a:rPr lang="vi-VN" sz="2200" dirty="0" err="1">
                <a:solidFill>
                  <a:srgbClr val="002060"/>
                </a:solidFill>
                <a:latin typeface="#9Slide03 Comfortaa" panose="00000500000000000000" pitchFamily="2" charset="0"/>
              </a:rPr>
              <a:t>đoạn</a:t>
            </a:r>
            <a:endParaRPr lang="vi-VN" sz="2200" dirty="0">
              <a:solidFill>
                <a:srgbClr val="002060"/>
              </a:solidFill>
              <a:latin typeface="#9Slide03 Comfortaa" panose="00000500000000000000" pitchFamily="2" charset="0"/>
            </a:endParaRPr>
          </a:p>
        </p:txBody>
      </p:sp>
      <p:sp>
        <p:nvSpPr>
          <p:cNvPr id="38" name="Hộp Văn bản 1083">
            <a:extLst>
              <a:ext uri="{FF2B5EF4-FFF2-40B4-BE49-F238E27FC236}">
                <a16:creationId xmlns:a16="http://schemas.microsoft.com/office/drawing/2014/main" id="{6453A038-66D7-6EA2-7EC1-540EB9F994C3}"/>
              </a:ext>
            </a:extLst>
          </p:cNvPr>
          <p:cNvSpPr txBox="1"/>
          <p:nvPr/>
        </p:nvSpPr>
        <p:spPr>
          <a:xfrm>
            <a:off x="6763050" y="3636966"/>
            <a:ext cx="179889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Đường</a:t>
            </a:r>
            <a:r>
              <a:rPr lang="vi-VN" sz="2200" dirty="0">
                <a:solidFill>
                  <a:srgbClr val="002060"/>
                </a:solidFill>
                <a:latin typeface="#9Slide03 Comfortaa" panose="00000500000000000000" pitchFamily="2" charset="0"/>
              </a:rPr>
              <a:t> cao</a:t>
            </a:r>
          </a:p>
        </p:txBody>
      </p:sp>
      <p:sp>
        <p:nvSpPr>
          <p:cNvPr id="39" name="Hộp Văn bản 1084">
            <a:extLst>
              <a:ext uri="{FF2B5EF4-FFF2-40B4-BE49-F238E27FC236}">
                <a16:creationId xmlns:a16="http://schemas.microsoft.com/office/drawing/2014/main" id="{7B320C96-6004-FD81-0F47-ABA69E8F9608}"/>
              </a:ext>
            </a:extLst>
          </p:cNvPr>
          <p:cNvSpPr txBox="1"/>
          <p:nvPr/>
        </p:nvSpPr>
        <p:spPr>
          <a:xfrm>
            <a:off x="6788269" y="4263615"/>
            <a:ext cx="139333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a:t>
            </a:r>
            <a:r>
              <a:rPr lang="vi-VN" sz="2200" dirty="0" err="1">
                <a:solidFill>
                  <a:srgbClr val="002060"/>
                </a:solidFill>
                <a:latin typeface="#9Slide03 Comfortaa" panose="00000500000000000000" pitchFamily="2" charset="0"/>
              </a:rPr>
              <a:t>đáy</a:t>
            </a:r>
            <a:endParaRPr lang="vi-VN" sz="2200" dirty="0">
              <a:solidFill>
                <a:srgbClr val="002060"/>
              </a:solidFill>
              <a:latin typeface="#9Slide03 Comfortaa" panose="00000500000000000000" pitchFamily="2" charset="0"/>
            </a:endParaRPr>
          </a:p>
        </p:txBody>
      </p:sp>
      <p:sp>
        <p:nvSpPr>
          <p:cNvPr id="40" name="Hộp Văn bản 1086">
            <a:extLst>
              <a:ext uri="{FF2B5EF4-FFF2-40B4-BE49-F238E27FC236}">
                <a16:creationId xmlns:a16="http://schemas.microsoft.com/office/drawing/2014/main" id="{249BF094-60DF-E6F7-BDA7-18E9E251EF1B}"/>
              </a:ext>
            </a:extLst>
          </p:cNvPr>
          <p:cNvSpPr txBox="1"/>
          <p:nvPr/>
        </p:nvSpPr>
        <p:spPr>
          <a:xfrm>
            <a:off x="10292262" y="5258199"/>
            <a:ext cx="401072" cy="400110"/>
          </a:xfrm>
          <a:prstGeom prst="rect">
            <a:avLst/>
          </a:prstGeom>
          <a:noFill/>
        </p:spPr>
        <p:txBody>
          <a:bodyPr wrap="none" rtlCol="0">
            <a:spAutoFit/>
          </a:bodyPr>
          <a:lstStyle/>
          <a:p>
            <a:r>
              <a:rPr lang="vi-VN" sz="2000" dirty="0">
                <a:latin typeface="#9Slide03 Comfortaa" panose="00000500000000000000" pitchFamily="2" charset="0"/>
              </a:rPr>
              <a:t>H</a:t>
            </a:r>
          </a:p>
        </p:txBody>
      </p:sp>
      <p:pic>
        <p:nvPicPr>
          <p:cNvPr id="48" name="Graphic 47">
            <a:extLst>
              <a:ext uri="{FF2B5EF4-FFF2-40B4-BE49-F238E27FC236}">
                <a16:creationId xmlns:a16="http://schemas.microsoft.com/office/drawing/2014/main" id="{77BCCC62-42FC-8B70-9E27-3616E9FFA7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6862" y="1538157"/>
            <a:ext cx="478420" cy="425262"/>
          </a:xfrm>
          <a:prstGeom prst="rect">
            <a:avLst/>
          </a:prstGeom>
        </p:spPr>
      </p:pic>
      <p:sp>
        <p:nvSpPr>
          <p:cNvPr id="49" name="Hộp Văn bản 2">
            <a:extLst>
              <a:ext uri="{FF2B5EF4-FFF2-40B4-BE49-F238E27FC236}">
                <a16:creationId xmlns:a16="http://schemas.microsoft.com/office/drawing/2014/main" id="{2199F539-C890-153C-4E38-A45A4E6B9A92}"/>
              </a:ext>
            </a:extLst>
          </p:cNvPr>
          <p:cNvSpPr txBox="1"/>
          <p:nvPr/>
        </p:nvSpPr>
        <p:spPr>
          <a:xfrm>
            <a:off x="979779" y="1493959"/>
            <a:ext cx="1547218" cy="584775"/>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en-US" sz="3200" dirty="0">
                <a:solidFill>
                  <a:schemeClr val="accent5">
                    <a:lumMod val="50000"/>
                  </a:schemeClr>
                </a:solidFill>
              </a:rPr>
              <a:t>ĐỊNH NGHĨA</a:t>
            </a:r>
            <a:endParaRPr lang="vi-VN" sz="3200" dirty="0">
              <a:solidFill>
                <a:schemeClr val="accent5">
                  <a:lumMod val="50000"/>
                </a:schemeClr>
              </a:solidFill>
            </a:endParaRPr>
          </a:p>
        </p:txBody>
      </p:sp>
      <p:cxnSp>
        <p:nvCxnSpPr>
          <p:cNvPr id="51" name="Straight Arrow Connector 50">
            <a:extLst>
              <a:ext uri="{FF2B5EF4-FFF2-40B4-BE49-F238E27FC236}">
                <a16:creationId xmlns:a16="http://schemas.microsoft.com/office/drawing/2014/main" id="{1F9FE345-1597-2CFD-EFF7-4789DD0BBBAC}"/>
              </a:ext>
            </a:extLst>
          </p:cNvPr>
          <p:cNvCxnSpPr/>
          <p:nvPr/>
        </p:nvCxnSpPr>
        <p:spPr>
          <a:xfrm flipV="1">
            <a:off x="9375276" y="2178861"/>
            <a:ext cx="249746" cy="642424"/>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2" name="Freeform 5">
            <a:extLst>
              <a:ext uri="{FF2B5EF4-FFF2-40B4-BE49-F238E27FC236}">
                <a16:creationId xmlns:a16="http://schemas.microsoft.com/office/drawing/2014/main" id="{BEB4C149-D5CE-F43D-578D-C50E113D33E9}"/>
              </a:ext>
            </a:extLst>
          </p:cNvPr>
          <p:cNvSpPr/>
          <p:nvPr/>
        </p:nvSpPr>
        <p:spPr>
          <a:xfrm>
            <a:off x="506386" y="5062321"/>
            <a:ext cx="450221" cy="309425"/>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3" name="Hộp Văn bản 2">
            <a:extLst>
              <a:ext uri="{FF2B5EF4-FFF2-40B4-BE49-F238E27FC236}">
                <a16:creationId xmlns:a16="http://schemas.microsoft.com/office/drawing/2014/main" id="{63577735-9E89-C0A0-B30A-293BAB14663C}"/>
              </a:ext>
            </a:extLst>
          </p:cNvPr>
          <p:cNvSpPr txBox="1"/>
          <p:nvPr/>
        </p:nvSpPr>
        <p:spPr>
          <a:xfrm>
            <a:off x="979779" y="4920265"/>
            <a:ext cx="808235" cy="584775"/>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en-US" sz="3200" dirty="0"/>
              <a:t>Ví dụ</a:t>
            </a:r>
            <a:endParaRPr lang="vi-VN" sz="3200" dirty="0"/>
          </a:p>
        </p:txBody>
      </p:sp>
      <p:cxnSp>
        <p:nvCxnSpPr>
          <p:cNvPr id="54" name="Straight Arrow Connector 53">
            <a:extLst>
              <a:ext uri="{FF2B5EF4-FFF2-40B4-BE49-F238E27FC236}">
                <a16:creationId xmlns:a16="http://schemas.microsoft.com/office/drawing/2014/main" id="{B3000060-CB0B-C433-E541-1DF3138BBB9C}"/>
              </a:ext>
            </a:extLst>
          </p:cNvPr>
          <p:cNvCxnSpPr>
            <a:cxnSpLocks/>
          </p:cNvCxnSpPr>
          <p:nvPr/>
        </p:nvCxnSpPr>
        <p:spPr>
          <a:xfrm>
            <a:off x="8509547" y="3872051"/>
            <a:ext cx="777238" cy="0"/>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A723D4C-5ACD-50CC-586A-2229FA4CF098}"/>
              </a:ext>
            </a:extLst>
          </p:cNvPr>
          <p:cNvCxnSpPr>
            <a:cxnSpLocks/>
          </p:cNvCxnSpPr>
          <p:nvPr/>
        </p:nvCxnSpPr>
        <p:spPr>
          <a:xfrm>
            <a:off x="7531890" y="4682932"/>
            <a:ext cx="1030050" cy="728895"/>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2A5CAC-34A9-242B-7B43-E98FB5C005CD}"/>
              </a:ext>
            </a:extLst>
          </p:cNvPr>
          <p:cNvCxnSpPr>
            <a:cxnSpLocks/>
          </p:cNvCxnSpPr>
          <p:nvPr/>
        </p:nvCxnSpPr>
        <p:spPr>
          <a:xfrm flipH="1">
            <a:off x="9749399" y="2904573"/>
            <a:ext cx="299380" cy="830389"/>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2" name="Straight Arrow Connector 2051">
            <a:extLst>
              <a:ext uri="{FF2B5EF4-FFF2-40B4-BE49-F238E27FC236}">
                <a16:creationId xmlns:a16="http://schemas.microsoft.com/office/drawing/2014/main" id="{72410597-A0CD-69E1-2B79-3AA7B3C450E3}"/>
              </a:ext>
            </a:extLst>
          </p:cNvPr>
          <p:cNvCxnSpPr>
            <a:cxnSpLocks/>
          </p:cNvCxnSpPr>
          <p:nvPr/>
        </p:nvCxnSpPr>
        <p:spPr>
          <a:xfrm flipH="1">
            <a:off x="9825956" y="351994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4" name="Straight Arrow Connector 2053">
            <a:extLst>
              <a:ext uri="{FF2B5EF4-FFF2-40B4-BE49-F238E27FC236}">
                <a16:creationId xmlns:a16="http://schemas.microsoft.com/office/drawing/2014/main" id="{36D0E8B3-63A4-0418-17B0-B0D4BC2FC1DC}"/>
              </a:ext>
            </a:extLst>
          </p:cNvPr>
          <p:cNvCxnSpPr>
            <a:cxnSpLocks/>
          </p:cNvCxnSpPr>
          <p:nvPr/>
        </p:nvCxnSpPr>
        <p:spPr>
          <a:xfrm flipH="1">
            <a:off x="10279944" y="407927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056" name="TextBox 2055">
            <a:extLst>
              <a:ext uri="{FF2B5EF4-FFF2-40B4-BE49-F238E27FC236}">
                <a16:creationId xmlns:a16="http://schemas.microsoft.com/office/drawing/2014/main" id="{393D05F6-9284-15D0-35FD-605449CDCEDD}"/>
              </a:ext>
            </a:extLst>
          </p:cNvPr>
          <p:cNvSpPr txBox="1"/>
          <p:nvPr/>
        </p:nvSpPr>
        <p:spPr>
          <a:xfrm>
            <a:off x="975282" y="2823910"/>
            <a:ext cx="4192858" cy="553100"/>
          </a:xfrm>
          <a:prstGeom prst="rect">
            <a:avLst/>
          </a:prstGeom>
          <a:noFill/>
        </p:spPr>
        <p:txBody>
          <a:bodyPr wrap="square">
            <a:spAutoFit/>
          </a:bodyPr>
          <a:lstStyle/>
          <a:p>
            <a:pPr algn="just">
              <a:lnSpc>
                <a:spcPct val="150000"/>
              </a:lnSpc>
            </a:pPr>
            <a:r>
              <a:rPr lang="en-US" sz="2300" dirty="0">
                <a:latin typeface="#9Slide03 Comfortaa" panose="00000500000000000000" pitchFamily="2" charset="0"/>
              </a:rPr>
              <a:t>+ </a:t>
            </a:r>
            <a:r>
              <a:rPr lang="vi-VN" sz="2300" dirty="0">
                <a:latin typeface="#9Slide03 Comfortaa" panose="00000500000000000000" pitchFamily="2" charset="0"/>
              </a:rPr>
              <a:t>đáy ABCD là hình vuông</a:t>
            </a:r>
            <a:r>
              <a:rPr lang="en-US" sz="2300" dirty="0">
                <a:latin typeface="#9Slide03 Comfortaa" panose="00000500000000000000" pitchFamily="2" charset="0"/>
              </a:rPr>
              <a:t>;</a:t>
            </a:r>
            <a:r>
              <a:rPr lang="vi-VN" sz="2300" dirty="0">
                <a:latin typeface="#9Slide03 Comfortaa" panose="00000500000000000000" pitchFamily="2" charset="0"/>
              </a:rPr>
              <a:t> </a:t>
            </a:r>
            <a:endParaRPr lang="en-US" sz="2300" dirty="0">
              <a:latin typeface="#9Slide03 Comfortaa" panose="00000500000000000000" pitchFamily="2" charset="0"/>
            </a:endParaRPr>
          </a:p>
        </p:txBody>
      </p:sp>
      <p:sp>
        <p:nvSpPr>
          <p:cNvPr id="2058" name="TextBox 2057">
            <a:extLst>
              <a:ext uri="{FF2B5EF4-FFF2-40B4-BE49-F238E27FC236}">
                <a16:creationId xmlns:a16="http://schemas.microsoft.com/office/drawing/2014/main" id="{49A1E5D4-F863-C248-2D43-1DD39D6D1529}"/>
              </a:ext>
            </a:extLst>
          </p:cNvPr>
          <p:cNvSpPr txBox="1"/>
          <p:nvPr/>
        </p:nvSpPr>
        <p:spPr>
          <a:xfrm>
            <a:off x="975282" y="3454288"/>
            <a:ext cx="5288346" cy="1084015"/>
          </a:xfrm>
          <a:prstGeom prst="rect">
            <a:avLst/>
          </a:prstGeom>
          <a:noFill/>
        </p:spPr>
        <p:txBody>
          <a:bodyPr wrap="square">
            <a:spAutoFit/>
          </a:bodyPr>
          <a:lstStyle/>
          <a:p>
            <a:pPr algn="just">
              <a:lnSpc>
                <a:spcPct val="150000"/>
              </a:lnSpc>
            </a:pPr>
            <a:r>
              <a:rPr lang="en-US" sz="2300" dirty="0">
                <a:latin typeface="#9Slide03 Comfortaa" panose="00000500000000000000" pitchFamily="2" charset="0"/>
              </a:rPr>
              <a:t>+ </a:t>
            </a:r>
            <a:r>
              <a:rPr lang="vi-VN" sz="2300" dirty="0">
                <a:latin typeface="#9Slide03 Comfortaa" panose="00000500000000000000" pitchFamily="2" charset="0"/>
              </a:rPr>
              <a:t>các mặt bên là những tam giác cân bằng nhau, có chung đỉnh</a:t>
            </a:r>
            <a:r>
              <a:rPr lang="en-US" sz="2300" dirty="0">
                <a:latin typeface="#9Slide03 Comfortaa" panose="00000500000000000000" pitchFamily="2" charset="0"/>
              </a:rPr>
              <a:t>.</a:t>
            </a:r>
            <a:endParaRPr lang="vi-VN" sz="2300" dirty="0">
              <a:latin typeface="#9Slide03 Comfortaa" panose="00000500000000000000" pitchFamily="2" charset="0"/>
            </a:endParaRPr>
          </a:p>
        </p:txBody>
      </p:sp>
      <p:cxnSp>
        <p:nvCxnSpPr>
          <p:cNvPr id="2062" name="Straight Connector 2061">
            <a:extLst>
              <a:ext uri="{FF2B5EF4-FFF2-40B4-BE49-F238E27FC236}">
                <a16:creationId xmlns:a16="http://schemas.microsoft.com/office/drawing/2014/main" id="{041C3C2C-6FEF-ED15-EAF1-214616571794}"/>
              </a:ext>
            </a:extLst>
          </p:cNvPr>
          <p:cNvCxnSpPr/>
          <p:nvPr/>
        </p:nvCxnSpPr>
        <p:spPr>
          <a:xfrm>
            <a:off x="6540500" y="1473864"/>
            <a:ext cx="0" cy="475972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065" name="Rectangle: Rounded Corners 2064">
            <a:extLst>
              <a:ext uri="{FF2B5EF4-FFF2-40B4-BE49-F238E27FC236}">
                <a16:creationId xmlns:a16="http://schemas.microsoft.com/office/drawing/2014/main" id="{4585BF1D-0BD8-A84D-824B-25499833EEEA}"/>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Hộp Văn bản 10">
            <a:extLst>
              <a:ext uri="{FF2B5EF4-FFF2-40B4-BE49-F238E27FC236}">
                <a16:creationId xmlns:a16="http://schemas.microsoft.com/office/drawing/2014/main" id="{F9455DD9-4E9D-6032-33E7-D44F68F4AFD4}"/>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2067" name="Hộp Văn bản 2">
            <a:extLst>
              <a:ext uri="{FF2B5EF4-FFF2-40B4-BE49-F238E27FC236}">
                <a16:creationId xmlns:a16="http://schemas.microsoft.com/office/drawing/2014/main" id="{A86CB6D1-3589-1B96-DB2F-931B9EE78ECD}"/>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Tree>
    <p:custDataLst>
      <p:tags r:id="rId1"/>
    </p:custDataLst>
    <p:extLst>
      <p:ext uri="{BB962C8B-B14F-4D97-AF65-F5344CB8AC3E}">
        <p14:creationId xmlns:p14="http://schemas.microsoft.com/office/powerpoint/2010/main" val="17307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5"/>
                                        </p:tgtEl>
                                        <p:attrNameLst>
                                          <p:attrName>style.visibility</p:attrName>
                                        </p:attrNameLst>
                                      </p:cBhvr>
                                      <p:to>
                                        <p:strVal val="visible"/>
                                      </p:to>
                                    </p:set>
                                    <p:animEffect transition="in" filter="wipe(left)">
                                      <p:cBhvr>
                                        <p:cTn id="7" dur="500"/>
                                        <p:tgtEl>
                                          <p:spTgt spid="206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66"/>
                                        </p:tgtEl>
                                        <p:attrNameLst>
                                          <p:attrName>style.visibility</p:attrName>
                                        </p:attrNameLst>
                                      </p:cBhvr>
                                      <p:to>
                                        <p:strVal val="visible"/>
                                      </p:to>
                                    </p:set>
                                    <p:animEffect transition="in" filter="wipe(left)">
                                      <p:cBhvr>
                                        <p:cTn id="10" dur="500"/>
                                        <p:tgtEl>
                                          <p:spTgt spid="206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67"/>
                                        </p:tgtEl>
                                        <p:attrNameLst>
                                          <p:attrName>style.visibility</p:attrName>
                                        </p:attrNameLst>
                                      </p:cBhvr>
                                      <p:to>
                                        <p:strVal val="visible"/>
                                      </p:to>
                                    </p:set>
                                    <p:animEffect transition="in" filter="wipe(left)">
                                      <p:cBhvr>
                                        <p:cTn id="13" dur="500"/>
                                        <p:tgtEl>
                                          <p:spTgt spid="206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500"/>
                                        <p:tgtEl>
                                          <p:spTgt spid="32"/>
                                        </p:tgtEl>
                                      </p:cBhvr>
                                    </p:animEffect>
                                  </p:childTnLst>
                                </p:cTn>
                              </p:par>
                              <p:par>
                                <p:cTn id="55" presetID="10"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056"/>
                                        </p:tgtEl>
                                        <p:attrNameLst>
                                          <p:attrName>style.visibility</p:attrName>
                                        </p:attrNameLst>
                                      </p:cBhvr>
                                      <p:to>
                                        <p:strVal val="visible"/>
                                      </p:to>
                                    </p:set>
                                    <p:animEffect transition="in" filter="wipe(left)">
                                      <p:cBhvr>
                                        <p:cTn id="68" dur="500"/>
                                        <p:tgtEl>
                                          <p:spTgt spid="20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up)">
                                      <p:cBhvr>
                                        <p:cTn id="80" dur="500"/>
                                        <p:tgtEl>
                                          <p:spTgt spid="39"/>
                                        </p:tgtEl>
                                      </p:cBhvr>
                                    </p:animEffect>
                                  </p:childTnLst>
                                </p:cTn>
                              </p:par>
                              <p:par>
                                <p:cTn id="81" presetID="22" presetClass="entr" presetSubtype="1"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058"/>
                                        </p:tgtEl>
                                        <p:attrNameLst>
                                          <p:attrName>style.visibility</p:attrName>
                                        </p:attrNameLst>
                                      </p:cBhvr>
                                      <p:to>
                                        <p:strVal val="visible"/>
                                      </p:to>
                                    </p:set>
                                    <p:animEffect transition="in" filter="wipe(left)">
                                      <p:cBhvr>
                                        <p:cTn id="88" dur="500"/>
                                        <p:tgtEl>
                                          <p:spTgt spid="205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2054"/>
                                        </p:tgtEl>
                                        <p:attrNameLst>
                                          <p:attrName>style.visibility</p:attrName>
                                        </p:attrNameLst>
                                      </p:cBhvr>
                                      <p:to>
                                        <p:strVal val="visible"/>
                                      </p:to>
                                    </p:set>
                                    <p:animEffect transition="in" filter="wipe(up)">
                                      <p:cBhvr>
                                        <p:cTn id="98" dur="500"/>
                                        <p:tgtEl>
                                          <p:spTgt spid="2054"/>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up)">
                                      <p:cBhvr>
                                        <p:cTn id="101" dur="500"/>
                                        <p:tgtEl>
                                          <p:spTgt spid="3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500"/>
                                        <p:tgtEl>
                                          <p:spTgt spid="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500"/>
                                        <p:tgtEl>
                                          <p:spTgt spid="5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500"/>
                                        <p:tgtEl>
                                          <p:spTgt spid="51"/>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wipe(down)">
                                      <p:cBhvr>
                                        <p:cTn id="120" dur="5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up)">
                                      <p:cBhvr>
                                        <p:cTn id="125" dur="500"/>
                                        <p:tgtEl>
                                          <p:spTgt spid="35"/>
                                        </p:tgtEl>
                                      </p:cBhvr>
                                    </p:animEffect>
                                  </p:childTnLst>
                                </p:cTn>
                              </p:par>
                              <p:par>
                                <p:cTn id="126" presetID="22" presetClass="entr" presetSubtype="1" fill="hold" nodeType="with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wipe(up)">
                                      <p:cBhvr>
                                        <p:cTn id="128" dur="500"/>
                                        <p:tgtEl>
                                          <p:spTgt spid="62"/>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nodeType="click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wipe(up)">
                                      <p:cBhvr>
                                        <p:cTn id="133" dur="500"/>
                                        <p:tgtEl>
                                          <p:spTgt spid="23"/>
                                        </p:tgtEl>
                                      </p:cBhvr>
                                    </p:animEffect>
                                  </p:childTnLst>
                                </p:cTn>
                              </p:par>
                              <p:par>
                                <p:cTn id="134" presetID="22" presetClass="entr" presetSubtype="1" fill="hold" nodeType="with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wipe(up)">
                                      <p:cBhvr>
                                        <p:cTn id="136" dur="500"/>
                                        <p:tgtEl>
                                          <p:spTgt spid="24"/>
                                        </p:tgtEl>
                                      </p:cBhvr>
                                    </p:animEffect>
                                  </p:childTnLst>
                                </p:cTn>
                              </p:par>
                              <p:par>
                                <p:cTn id="137" presetID="22" presetClass="entr" presetSubtype="1"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up)">
                                      <p:cBhvr>
                                        <p:cTn id="139" dur="500"/>
                                        <p:tgtEl>
                                          <p:spTgt spid="25"/>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up)">
                                      <p:cBhvr>
                                        <p:cTn id="142" dur="500"/>
                                        <p:tgtEl>
                                          <p:spTgt spid="40"/>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nodeType="clickEffect">
                                  <p:stCondLst>
                                    <p:cond delay="0"/>
                                  </p:stCondLst>
                                  <p:childTnLst>
                                    <p:set>
                                      <p:cBhvr>
                                        <p:cTn id="146" dur="1" fill="hold">
                                          <p:stCondLst>
                                            <p:cond delay="0"/>
                                          </p:stCondLst>
                                        </p:cTn>
                                        <p:tgtEl>
                                          <p:spTgt spid="2052"/>
                                        </p:tgtEl>
                                        <p:attrNameLst>
                                          <p:attrName>style.visibility</p:attrName>
                                        </p:attrNameLst>
                                      </p:cBhvr>
                                      <p:to>
                                        <p:strVal val="visible"/>
                                      </p:to>
                                    </p:set>
                                    <p:animEffect transition="in" filter="wipe(up)">
                                      <p:cBhvr>
                                        <p:cTn id="147" dur="500"/>
                                        <p:tgtEl>
                                          <p:spTgt spid="2052"/>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wipe(up)">
                                      <p:cBhvr>
                                        <p:cTn id="150" dur="500"/>
                                        <p:tgtEl>
                                          <p:spTgt spid="3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17"/>
                                        </p:tgtEl>
                                        <p:attrNameLst>
                                          <p:attrName>style.visibility</p:attrName>
                                        </p:attrNameLst>
                                      </p:cBhvr>
                                      <p:to>
                                        <p:strVal val="visible"/>
                                      </p:to>
                                    </p:set>
                                    <p:animEffect transition="in" filter="wipe(down)">
                                      <p:cBhvr>
                                        <p:cTn id="155" dur="500"/>
                                        <p:tgtEl>
                                          <p:spTgt spid="17"/>
                                        </p:tgtEl>
                                      </p:cBhvr>
                                    </p:animEffect>
                                  </p:childTnLst>
                                </p:cTn>
                              </p:par>
                              <p:par>
                                <p:cTn id="156" presetID="22" presetClass="entr" presetSubtype="4" fill="hold" nodeType="withEffect">
                                  <p:stCondLst>
                                    <p:cond delay="0"/>
                                  </p:stCondLst>
                                  <p:childTnLst>
                                    <p:set>
                                      <p:cBhvr>
                                        <p:cTn id="157" dur="1" fill="hold">
                                          <p:stCondLst>
                                            <p:cond delay="0"/>
                                          </p:stCondLst>
                                        </p:cTn>
                                        <p:tgtEl>
                                          <p:spTgt spid="16"/>
                                        </p:tgtEl>
                                        <p:attrNameLst>
                                          <p:attrName>style.visibility</p:attrName>
                                        </p:attrNameLst>
                                      </p:cBhvr>
                                      <p:to>
                                        <p:strVal val="visible"/>
                                      </p:to>
                                    </p:set>
                                    <p:animEffect transition="in" filter="wipe(down)">
                                      <p:cBhvr>
                                        <p:cTn id="158" dur="500"/>
                                        <p:tgtEl>
                                          <p:spTgt spid="16"/>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wipe(down)">
                                      <p:cBhvr>
                                        <p:cTn id="161" dur="500"/>
                                        <p:tgtEl>
                                          <p:spTgt spid="33"/>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nodeType="clickEffect">
                                  <p:stCondLst>
                                    <p:cond delay="0"/>
                                  </p:stCondLst>
                                  <p:childTnLst>
                                    <p:set>
                                      <p:cBhvr>
                                        <p:cTn id="165" dur="1" fill="hold">
                                          <p:stCondLst>
                                            <p:cond delay="0"/>
                                          </p:stCondLst>
                                        </p:cTn>
                                        <p:tgtEl>
                                          <p:spTgt spid="18"/>
                                        </p:tgtEl>
                                        <p:attrNameLst>
                                          <p:attrName>style.visibility</p:attrName>
                                        </p:attrNameLst>
                                      </p:cBhvr>
                                      <p:to>
                                        <p:strVal val="visible"/>
                                      </p:to>
                                    </p:set>
                                    <p:animEffect transition="in" filter="wipe(up)">
                                      <p:cBhvr>
                                        <p:cTn id="166" dur="500"/>
                                        <p:tgtEl>
                                          <p:spTgt spid="18"/>
                                        </p:tgtEl>
                                      </p:cBhvr>
                                    </p:animEffect>
                                  </p:childTnLst>
                                </p:cTn>
                              </p:par>
                              <p:par>
                                <p:cTn id="167" presetID="22" presetClass="entr" presetSubtype="1" fill="hold" nodeType="withEffect">
                                  <p:stCondLst>
                                    <p:cond delay="0"/>
                                  </p:stCondLst>
                                  <p:childTnLst>
                                    <p:set>
                                      <p:cBhvr>
                                        <p:cTn id="168" dur="1" fill="hold">
                                          <p:stCondLst>
                                            <p:cond delay="0"/>
                                          </p:stCondLst>
                                        </p:cTn>
                                        <p:tgtEl>
                                          <p:spTgt spid="27"/>
                                        </p:tgtEl>
                                        <p:attrNameLst>
                                          <p:attrName>style.visibility</p:attrName>
                                        </p:attrNameLst>
                                      </p:cBhvr>
                                      <p:to>
                                        <p:strVal val="visible"/>
                                      </p:to>
                                    </p:set>
                                    <p:animEffect transition="in" filter="wipe(up)">
                                      <p:cBhvr>
                                        <p:cTn id="169" dur="500"/>
                                        <p:tgtEl>
                                          <p:spTgt spid="27"/>
                                        </p:tgtEl>
                                      </p:cBhvr>
                                    </p:animEffect>
                                  </p:childTnLst>
                                </p:cTn>
                              </p:par>
                              <p:par>
                                <p:cTn id="170" presetID="22" presetClass="entr" presetSubtype="1" fill="hold" nodeType="withEffect">
                                  <p:stCondLst>
                                    <p:cond delay="0"/>
                                  </p:stCondLst>
                                  <p:childTnLst>
                                    <p:set>
                                      <p:cBhvr>
                                        <p:cTn id="171" dur="1" fill="hold">
                                          <p:stCondLst>
                                            <p:cond delay="0"/>
                                          </p:stCondLst>
                                        </p:cTn>
                                        <p:tgtEl>
                                          <p:spTgt spid="26"/>
                                        </p:tgtEl>
                                        <p:attrNameLst>
                                          <p:attrName>style.visibility</p:attrName>
                                        </p:attrNameLst>
                                      </p:cBhvr>
                                      <p:to>
                                        <p:strVal val="visible"/>
                                      </p:to>
                                    </p:set>
                                    <p:animEffect transition="in" filter="wipe(up)">
                                      <p:cBhvr>
                                        <p:cTn id="172" dur="500"/>
                                        <p:tgtEl>
                                          <p:spTgt spid="26"/>
                                        </p:tgtEl>
                                      </p:cBhvr>
                                    </p:animEffect>
                                  </p:childTnLst>
                                </p:cTn>
                              </p:par>
                              <p:par>
                                <p:cTn id="173" presetID="22" presetClass="entr" presetSubtype="1" fill="hold" nodeType="withEffect">
                                  <p:stCondLst>
                                    <p:cond delay="0"/>
                                  </p:stCondLst>
                                  <p:childTnLst>
                                    <p:set>
                                      <p:cBhvr>
                                        <p:cTn id="174" dur="1" fill="hold">
                                          <p:stCondLst>
                                            <p:cond delay="0"/>
                                          </p:stCondLst>
                                        </p:cTn>
                                        <p:tgtEl>
                                          <p:spTgt spid="54"/>
                                        </p:tgtEl>
                                        <p:attrNameLst>
                                          <p:attrName>style.visibility</p:attrName>
                                        </p:attrNameLst>
                                      </p:cBhvr>
                                      <p:to>
                                        <p:strVal val="visible"/>
                                      </p:to>
                                    </p:set>
                                    <p:animEffect transition="in" filter="wipe(up)">
                                      <p:cBhvr>
                                        <p:cTn id="175" dur="500"/>
                                        <p:tgtEl>
                                          <p:spTgt spid="54"/>
                                        </p:tgtEl>
                                      </p:cBhvr>
                                    </p:animEffect>
                                  </p:childTnLst>
                                </p:cTn>
                              </p:par>
                              <p:par>
                                <p:cTn id="176" presetID="22" presetClass="entr" presetSubtype="1" fill="hold" grpId="0" nodeType="withEffect">
                                  <p:stCondLst>
                                    <p:cond delay="0"/>
                                  </p:stCondLst>
                                  <p:childTnLst>
                                    <p:set>
                                      <p:cBhvr>
                                        <p:cTn id="177" dur="1" fill="hold">
                                          <p:stCondLst>
                                            <p:cond delay="0"/>
                                          </p:stCondLst>
                                        </p:cTn>
                                        <p:tgtEl>
                                          <p:spTgt spid="38"/>
                                        </p:tgtEl>
                                        <p:attrNameLst>
                                          <p:attrName>style.visibility</p:attrName>
                                        </p:attrNameLst>
                                      </p:cBhvr>
                                      <p:to>
                                        <p:strVal val="visible"/>
                                      </p:to>
                                    </p:set>
                                    <p:animEffect transition="in" filter="wipe(up)">
                                      <p:cBhvr>
                                        <p:cTn id="1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28" grpId="0"/>
      <p:bldP spid="29" grpId="0"/>
      <p:bldP spid="30" grpId="0"/>
      <p:bldP spid="31" grpId="0"/>
      <p:bldP spid="32" grpId="0"/>
      <p:bldP spid="33" grpId="0"/>
      <p:bldP spid="34" grpId="0"/>
      <p:bldP spid="35" grpId="0"/>
      <p:bldP spid="36" grpId="0"/>
      <p:bldP spid="37" grpId="0"/>
      <p:bldP spid="38" grpId="0"/>
      <p:bldP spid="39" grpId="0"/>
      <p:bldP spid="40" grpId="0"/>
      <p:bldP spid="49" grpId="0"/>
      <p:bldP spid="52" grpId="0" animBg="1"/>
      <p:bldP spid="53" grpId="0"/>
      <p:bldP spid="2056" grpId="0"/>
      <p:bldP spid="2058" grpId="0"/>
      <p:bldP spid="2065" grpId="0" animBg="1"/>
      <p:bldP spid="2066" grpId="0"/>
      <p:bldP spid="20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8884978-73BF-4356-5F1C-0B816A44FAFA}"/>
              </a:ext>
            </a:extLst>
          </p:cNvPr>
          <p:cNvSpPr/>
          <p:nvPr/>
        </p:nvSpPr>
        <p:spPr>
          <a:xfrm>
            <a:off x="771242" y="2399405"/>
            <a:ext cx="5814388" cy="629668"/>
          </a:xfrm>
          <a:prstGeom prst="rect">
            <a:avLst/>
          </a:prstGeom>
          <a:solidFill>
            <a:srgbClr val="0070C0">
              <a:alpha val="15000"/>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Hình tự do: Hình 1072">
            <a:extLst>
              <a:ext uri="{FF2B5EF4-FFF2-40B4-BE49-F238E27FC236}">
                <a16:creationId xmlns:a16="http://schemas.microsoft.com/office/drawing/2014/main" id="{C6ED27F9-2C51-E8AE-A526-847F041ADFE9}"/>
              </a:ext>
            </a:extLst>
          </p:cNvPr>
          <p:cNvSpPr/>
          <p:nvPr/>
        </p:nvSpPr>
        <p:spPr>
          <a:xfrm>
            <a:off x="7910839" y="5011543"/>
            <a:ext cx="2774156" cy="747712"/>
          </a:xfrm>
          <a:custGeom>
            <a:avLst/>
            <a:gdLst>
              <a:gd name="connsiteX0" fmla="*/ 711200 w 2762250"/>
              <a:gd name="connsiteY0" fmla="*/ 0 h 742950"/>
              <a:gd name="connsiteX1" fmla="*/ 2762250 w 2762250"/>
              <a:gd name="connsiteY1" fmla="*/ 12700 h 742950"/>
              <a:gd name="connsiteX2" fmla="*/ 2006600 w 2762250"/>
              <a:gd name="connsiteY2" fmla="*/ 742950 h 742950"/>
              <a:gd name="connsiteX3" fmla="*/ 0 w 2762250"/>
              <a:gd name="connsiteY3" fmla="*/ 736600 h 742950"/>
              <a:gd name="connsiteX4" fmla="*/ 711200 w 2762250"/>
              <a:gd name="connsiteY4" fmla="*/ 0 h 742950"/>
              <a:gd name="connsiteX0" fmla="*/ 711200 w 2762250"/>
              <a:gd name="connsiteY0" fmla="*/ 0 h 747712"/>
              <a:gd name="connsiteX1" fmla="*/ 2762250 w 2762250"/>
              <a:gd name="connsiteY1" fmla="*/ 12700 h 747712"/>
              <a:gd name="connsiteX2" fmla="*/ 2020887 w 2762250"/>
              <a:gd name="connsiteY2" fmla="*/ 747712 h 747712"/>
              <a:gd name="connsiteX3" fmla="*/ 0 w 2762250"/>
              <a:gd name="connsiteY3" fmla="*/ 736600 h 747712"/>
              <a:gd name="connsiteX4" fmla="*/ 711200 w 2762250"/>
              <a:gd name="connsiteY4" fmla="*/ 0 h 747712"/>
              <a:gd name="connsiteX0" fmla="*/ 711200 w 2762250"/>
              <a:gd name="connsiteY0" fmla="*/ 0 h 747712"/>
              <a:gd name="connsiteX1" fmla="*/ 2762250 w 2762250"/>
              <a:gd name="connsiteY1" fmla="*/ 7938 h 747712"/>
              <a:gd name="connsiteX2" fmla="*/ 2020887 w 2762250"/>
              <a:gd name="connsiteY2" fmla="*/ 747712 h 747712"/>
              <a:gd name="connsiteX3" fmla="*/ 0 w 2762250"/>
              <a:gd name="connsiteY3" fmla="*/ 736600 h 747712"/>
              <a:gd name="connsiteX4" fmla="*/ 711200 w 2762250"/>
              <a:gd name="connsiteY4" fmla="*/ 0 h 747712"/>
              <a:gd name="connsiteX0" fmla="*/ 723106 w 2774156"/>
              <a:gd name="connsiteY0" fmla="*/ 0 h 747712"/>
              <a:gd name="connsiteX1" fmla="*/ 2774156 w 2774156"/>
              <a:gd name="connsiteY1" fmla="*/ 7938 h 747712"/>
              <a:gd name="connsiteX2" fmla="*/ 2032793 w 2774156"/>
              <a:gd name="connsiteY2" fmla="*/ 747712 h 747712"/>
              <a:gd name="connsiteX3" fmla="*/ 0 w 2774156"/>
              <a:gd name="connsiteY3" fmla="*/ 741362 h 747712"/>
              <a:gd name="connsiteX4" fmla="*/ 723106 w 2774156"/>
              <a:gd name="connsiteY4" fmla="*/ 0 h 74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156" h="747712">
                <a:moveTo>
                  <a:pt x="723106" y="0"/>
                </a:moveTo>
                <a:lnTo>
                  <a:pt x="2774156" y="7938"/>
                </a:lnTo>
                <a:lnTo>
                  <a:pt x="2032793" y="747712"/>
                </a:lnTo>
                <a:lnTo>
                  <a:pt x="0" y="741362"/>
                </a:lnTo>
                <a:lnTo>
                  <a:pt x="723106" y="0"/>
                </a:lnTo>
                <a:close/>
              </a:path>
            </a:pathLst>
          </a:cu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sp>
        <p:nvSpPr>
          <p:cNvPr id="8" name="Hình tự do: Hình 1056">
            <a:extLst>
              <a:ext uri="{FF2B5EF4-FFF2-40B4-BE49-F238E27FC236}">
                <a16:creationId xmlns:a16="http://schemas.microsoft.com/office/drawing/2014/main" id="{B0D4651A-092F-3750-4542-99A1FD0D0D06}"/>
              </a:ext>
            </a:extLst>
          </p:cNvPr>
          <p:cNvSpPr/>
          <p:nvPr/>
        </p:nvSpPr>
        <p:spPr>
          <a:xfrm>
            <a:off x="9296885" y="3117973"/>
            <a:ext cx="1379220" cy="2637155"/>
          </a:xfrm>
          <a:custGeom>
            <a:avLst/>
            <a:gdLst>
              <a:gd name="connsiteX0" fmla="*/ 0 w 1379220"/>
              <a:gd name="connsiteY0" fmla="*/ 0 h 2621280"/>
              <a:gd name="connsiteX1" fmla="*/ 655320 w 1379220"/>
              <a:gd name="connsiteY1" fmla="*/ 2621280 h 2621280"/>
              <a:gd name="connsiteX2" fmla="*/ 1379220 w 1379220"/>
              <a:gd name="connsiteY2" fmla="*/ 1897380 h 2621280"/>
              <a:gd name="connsiteX3" fmla="*/ 0 w 1379220"/>
              <a:gd name="connsiteY3" fmla="*/ 0 h 2621280"/>
              <a:gd name="connsiteX0" fmla="*/ 0 w 1379220"/>
              <a:gd name="connsiteY0" fmla="*/ 0 h 2637155"/>
              <a:gd name="connsiteX1" fmla="*/ 655320 w 1379220"/>
              <a:gd name="connsiteY1" fmla="*/ 2637155 h 2637155"/>
              <a:gd name="connsiteX2" fmla="*/ 1379220 w 1379220"/>
              <a:gd name="connsiteY2" fmla="*/ 1897380 h 2637155"/>
              <a:gd name="connsiteX3" fmla="*/ 0 w 1379220"/>
              <a:gd name="connsiteY3" fmla="*/ 0 h 2637155"/>
            </a:gdLst>
            <a:ahLst/>
            <a:cxnLst>
              <a:cxn ang="0">
                <a:pos x="connsiteX0" y="connsiteY0"/>
              </a:cxn>
              <a:cxn ang="0">
                <a:pos x="connsiteX1" y="connsiteY1"/>
              </a:cxn>
              <a:cxn ang="0">
                <a:pos x="connsiteX2" y="connsiteY2"/>
              </a:cxn>
              <a:cxn ang="0">
                <a:pos x="connsiteX3" y="connsiteY3"/>
              </a:cxn>
            </a:cxnLst>
            <a:rect l="l" t="t" r="r" b="b"/>
            <a:pathLst>
              <a:path w="1379220" h="2637155">
                <a:moveTo>
                  <a:pt x="0" y="0"/>
                </a:moveTo>
                <a:lnTo>
                  <a:pt x="655320" y="2637155"/>
                </a:lnTo>
                <a:lnTo>
                  <a:pt x="1379220" y="1897380"/>
                </a:lnTo>
                <a:lnTo>
                  <a:pt x="0" y="0"/>
                </a:lnTo>
                <a:close/>
              </a:path>
            </a:pathLst>
          </a:custGeom>
          <a:solidFill>
            <a:srgbClr val="F7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cxnSp>
        <p:nvCxnSpPr>
          <p:cNvPr id="11" name="Đường nối Thẳng 7">
            <a:extLst>
              <a:ext uri="{FF2B5EF4-FFF2-40B4-BE49-F238E27FC236}">
                <a16:creationId xmlns:a16="http://schemas.microsoft.com/office/drawing/2014/main" id="{4C5357E9-D802-9802-2A46-38767B3B4BE2}"/>
              </a:ext>
            </a:extLst>
          </p:cNvPr>
          <p:cNvCxnSpPr>
            <a:cxnSpLocks/>
          </p:cNvCxnSpPr>
          <p:nvPr/>
        </p:nvCxnSpPr>
        <p:spPr>
          <a:xfrm>
            <a:off x="8630770" y="5013387"/>
            <a:ext cx="2052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Đường nối Thẳng 8">
            <a:extLst>
              <a:ext uri="{FF2B5EF4-FFF2-40B4-BE49-F238E27FC236}">
                <a16:creationId xmlns:a16="http://schemas.microsoft.com/office/drawing/2014/main" id="{2957FF1F-E014-2007-A666-3A8716DAA91B}"/>
              </a:ext>
            </a:extLst>
          </p:cNvPr>
          <p:cNvCxnSpPr>
            <a:cxnSpLocks/>
          </p:cNvCxnSpPr>
          <p:nvPr/>
        </p:nvCxnSpPr>
        <p:spPr>
          <a:xfrm>
            <a:off x="7898298" y="5759732"/>
            <a:ext cx="20547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Đường nối Thẳng 9">
            <a:extLst>
              <a:ext uri="{FF2B5EF4-FFF2-40B4-BE49-F238E27FC236}">
                <a16:creationId xmlns:a16="http://schemas.microsoft.com/office/drawing/2014/main" id="{684F6BC6-5B7B-8AE4-96BB-7D60EE74DB40}"/>
              </a:ext>
            </a:extLst>
          </p:cNvPr>
          <p:cNvCxnSpPr>
            <a:cxnSpLocks/>
          </p:cNvCxnSpPr>
          <p:nvPr/>
        </p:nvCxnSpPr>
        <p:spPr>
          <a:xfrm flipV="1">
            <a:off x="7898615" y="5013387"/>
            <a:ext cx="735330"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Đường nối Thẳng 12">
            <a:extLst>
              <a:ext uri="{FF2B5EF4-FFF2-40B4-BE49-F238E27FC236}">
                <a16:creationId xmlns:a16="http://schemas.microsoft.com/office/drawing/2014/main" id="{F166E027-367C-987C-6F9E-3D36E31AF5E7}"/>
              </a:ext>
            </a:extLst>
          </p:cNvPr>
          <p:cNvCxnSpPr>
            <a:cxnSpLocks/>
          </p:cNvCxnSpPr>
          <p:nvPr/>
        </p:nvCxnSpPr>
        <p:spPr>
          <a:xfrm flipV="1">
            <a:off x="9948317" y="5012466"/>
            <a:ext cx="735330" cy="748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Đường nối Thẳng 13">
            <a:extLst>
              <a:ext uri="{FF2B5EF4-FFF2-40B4-BE49-F238E27FC236}">
                <a16:creationId xmlns:a16="http://schemas.microsoft.com/office/drawing/2014/main" id="{94A5EA93-4CFF-E803-ADF9-8C48A3162366}"/>
              </a:ext>
            </a:extLst>
          </p:cNvPr>
          <p:cNvCxnSpPr>
            <a:cxnSpLocks/>
          </p:cNvCxnSpPr>
          <p:nvPr/>
        </p:nvCxnSpPr>
        <p:spPr>
          <a:xfrm flipV="1">
            <a:off x="7893853" y="5014039"/>
            <a:ext cx="2789794" cy="746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Đường nối Thẳng 20">
            <a:extLst>
              <a:ext uri="{FF2B5EF4-FFF2-40B4-BE49-F238E27FC236}">
                <a16:creationId xmlns:a16="http://schemas.microsoft.com/office/drawing/2014/main" id="{0AB11991-FD4A-8A91-3DE3-A02EF1EA18DC}"/>
              </a:ext>
            </a:extLst>
          </p:cNvPr>
          <p:cNvCxnSpPr>
            <a:cxnSpLocks/>
          </p:cNvCxnSpPr>
          <p:nvPr/>
        </p:nvCxnSpPr>
        <p:spPr>
          <a:xfrm>
            <a:off x="8629976" y="5011543"/>
            <a:ext cx="1324452"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Đường nối Thẳng 23">
            <a:extLst>
              <a:ext uri="{FF2B5EF4-FFF2-40B4-BE49-F238E27FC236}">
                <a16:creationId xmlns:a16="http://schemas.microsoft.com/office/drawing/2014/main" id="{85049A45-DF13-7105-42EB-837A1300D41B}"/>
              </a:ext>
            </a:extLst>
          </p:cNvPr>
          <p:cNvCxnSpPr>
            <a:cxnSpLocks/>
          </p:cNvCxnSpPr>
          <p:nvPr/>
        </p:nvCxnSpPr>
        <p:spPr>
          <a:xfrm>
            <a:off x="9295376" y="3119243"/>
            <a:ext cx="0" cy="22645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Đường nối Thẳng 27">
            <a:extLst>
              <a:ext uri="{FF2B5EF4-FFF2-40B4-BE49-F238E27FC236}">
                <a16:creationId xmlns:a16="http://schemas.microsoft.com/office/drawing/2014/main" id="{71ED4562-1FDB-85CE-7BDD-54A007378528}"/>
              </a:ext>
            </a:extLst>
          </p:cNvPr>
          <p:cNvCxnSpPr>
            <a:cxnSpLocks/>
          </p:cNvCxnSpPr>
          <p:nvPr/>
        </p:nvCxnSpPr>
        <p:spPr>
          <a:xfrm flipH="1">
            <a:off x="7898615" y="3119243"/>
            <a:ext cx="1401524" cy="2640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028">
            <a:extLst>
              <a:ext uri="{FF2B5EF4-FFF2-40B4-BE49-F238E27FC236}">
                <a16:creationId xmlns:a16="http://schemas.microsoft.com/office/drawing/2014/main" id="{4EB835D2-F728-59D9-C8CC-5AB44A6AC3C0}"/>
              </a:ext>
            </a:extLst>
          </p:cNvPr>
          <p:cNvCxnSpPr>
            <a:cxnSpLocks/>
          </p:cNvCxnSpPr>
          <p:nvPr/>
        </p:nvCxnSpPr>
        <p:spPr>
          <a:xfrm flipH="1">
            <a:off x="8633945" y="3127815"/>
            <a:ext cx="667782" cy="18800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Đường nối Thẳng 1039">
            <a:extLst>
              <a:ext uri="{FF2B5EF4-FFF2-40B4-BE49-F238E27FC236}">
                <a16:creationId xmlns:a16="http://schemas.microsoft.com/office/drawing/2014/main" id="{4EBDA2CF-F6F5-9D4B-D5F6-A875DA4DF9B0}"/>
              </a:ext>
            </a:extLst>
          </p:cNvPr>
          <p:cNvCxnSpPr>
            <a:cxnSpLocks/>
          </p:cNvCxnSpPr>
          <p:nvPr/>
        </p:nvCxnSpPr>
        <p:spPr>
          <a:xfrm>
            <a:off x="9302401" y="3135118"/>
            <a:ext cx="645242" cy="26246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1041">
            <a:extLst>
              <a:ext uri="{FF2B5EF4-FFF2-40B4-BE49-F238E27FC236}">
                <a16:creationId xmlns:a16="http://schemas.microsoft.com/office/drawing/2014/main" id="{2AC08CEF-2234-AB85-D749-6B7CFEC6572D}"/>
              </a:ext>
            </a:extLst>
          </p:cNvPr>
          <p:cNvCxnSpPr>
            <a:cxnSpLocks/>
          </p:cNvCxnSpPr>
          <p:nvPr/>
        </p:nvCxnSpPr>
        <p:spPr>
          <a:xfrm>
            <a:off x="9295376" y="3123240"/>
            <a:ext cx="1389124" cy="18961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Đường nối Thẳng 1044">
            <a:extLst>
              <a:ext uri="{FF2B5EF4-FFF2-40B4-BE49-F238E27FC236}">
                <a16:creationId xmlns:a16="http://schemas.microsoft.com/office/drawing/2014/main" id="{98212C7A-BCB2-1B05-0F44-3341FE25E08C}"/>
              </a:ext>
            </a:extLst>
          </p:cNvPr>
          <p:cNvCxnSpPr>
            <a:cxnSpLocks/>
          </p:cNvCxnSpPr>
          <p:nvPr/>
        </p:nvCxnSpPr>
        <p:spPr>
          <a:xfrm>
            <a:off x="9295375" y="3133275"/>
            <a:ext cx="1045926" cy="22259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Đường nối Thẳng 1062">
            <a:extLst>
              <a:ext uri="{FF2B5EF4-FFF2-40B4-BE49-F238E27FC236}">
                <a16:creationId xmlns:a16="http://schemas.microsoft.com/office/drawing/2014/main" id="{FDB49D99-E747-A57D-8A2E-11D152AA0B6E}"/>
              </a:ext>
            </a:extLst>
          </p:cNvPr>
          <p:cNvCxnSpPr>
            <a:cxnSpLocks/>
          </p:cNvCxnSpPr>
          <p:nvPr/>
        </p:nvCxnSpPr>
        <p:spPr>
          <a:xfrm flipV="1">
            <a:off x="10191335" y="5237903"/>
            <a:ext cx="88609" cy="902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Đường nối Thẳng 1064">
            <a:extLst>
              <a:ext uri="{FF2B5EF4-FFF2-40B4-BE49-F238E27FC236}">
                <a16:creationId xmlns:a16="http://schemas.microsoft.com/office/drawing/2014/main" id="{E226BA65-8201-CEE4-DFAE-0494BBFAEA5E}"/>
              </a:ext>
            </a:extLst>
          </p:cNvPr>
          <p:cNvCxnSpPr>
            <a:cxnSpLocks/>
          </p:cNvCxnSpPr>
          <p:nvPr/>
        </p:nvCxnSpPr>
        <p:spPr>
          <a:xfrm>
            <a:off x="10191335" y="5326874"/>
            <a:ext cx="59177" cy="1259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Đường nối Thẳng 1067">
            <a:extLst>
              <a:ext uri="{FF2B5EF4-FFF2-40B4-BE49-F238E27FC236}">
                <a16:creationId xmlns:a16="http://schemas.microsoft.com/office/drawing/2014/main" id="{265CA048-DAD3-B148-1E06-17A36CDAC389}"/>
              </a:ext>
            </a:extLst>
          </p:cNvPr>
          <p:cNvCxnSpPr>
            <a:cxnSpLocks/>
          </p:cNvCxnSpPr>
          <p:nvPr/>
        </p:nvCxnSpPr>
        <p:spPr>
          <a:xfrm>
            <a:off x="9450135" y="5185525"/>
            <a:ext cx="0" cy="16271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Đường nối Thẳng 1069">
            <a:extLst>
              <a:ext uri="{FF2B5EF4-FFF2-40B4-BE49-F238E27FC236}">
                <a16:creationId xmlns:a16="http://schemas.microsoft.com/office/drawing/2014/main" id="{2D71BDDD-CCFD-D58E-76AF-BEA44C9F687B}"/>
              </a:ext>
            </a:extLst>
          </p:cNvPr>
          <p:cNvCxnSpPr>
            <a:cxnSpLocks/>
          </p:cNvCxnSpPr>
          <p:nvPr/>
        </p:nvCxnSpPr>
        <p:spPr>
          <a:xfrm flipH="1">
            <a:off x="9286785" y="5175067"/>
            <a:ext cx="161231" cy="395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Hộp Văn bản 1073">
            <a:extLst>
              <a:ext uri="{FF2B5EF4-FFF2-40B4-BE49-F238E27FC236}">
                <a16:creationId xmlns:a16="http://schemas.microsoft.com/office/drawing/2014/main" id="{2FADFED9-14DD-7C25-ABA4-50715BA66A86}"/>
              </a:ext>
            </a:extLst>
          </p:cNvPr>
          <p:cNvSpPr txBox="1"/>
          <p:nvPr/>
        </p:nvSpPr>
        <p:spPr>
          <a:xfrm>
            <a:off x="9123621" y="2769420"/>
            <a:ext cx="354584" cy="400110"/>
          </a:xfrm>
          <a:prstGeom prst="rect">
            <a:avLst/>
          </a:prstGeom>
          <a:noFill/>
        </p:spPr>
        <p:txBody>
          <a:bodyPr wrap="none" rtlCol="0">
            <a:spAutoFit/>
          </a:bodyPr>
          <a:lstStyle/>
          <a:p>
            <a:r>
              <a:rPr lang="vi-VN" sz="2000" dirty="0">
                <a:latin typeface="#9Slide03 Comfortaa" panose="00000500000000000000" pitchFamily="2" charset="0"/>
              </a:rPr>
              <a:t>S</a:t>
            </a:r>
          </a:p>
        </p:txBody>
      </p:sp>
      <p:sp>
        <p:nvSpPr>
          <p:cNvPr id="29" name="Hộp Văn bản 1074">
            <a:extLst>
              <a:ext uri="{FF2B5EF4-FFF2-40B4-BE49-F238E27FC236}">
                <a16:creationId xmlns:a16="http://schemas.microsoft.com/office/drawing/2014/main" id="{BBBF2CB7-C60C-52C7-A323-23C4D3BB92D1}"/>
              </a:ext>
            </a:extLst>
          </p:cNvPr>
          <p:cNvSpPr txBox="1"/>
          <p:nvPr/>
        </p:nvSpPr>
        <p:spPr>
          <a:xfrm>
            <a:off x="8305206" y="4716993"/>
            <a:ext cx="364202" cy="400110"/>
          </a:xfrm>
          <a:prstGeom prst="rect">
            <a:avLst/>
          </a:prstGeom>
          <a:noFill/>
        </p:spPr>
        <p:txBody>
          <a:bodyPr wrap="none" rtlCol="0">
            <a:spAutoFit/>
          </a:bodyPr>
          <a:lstStyle/>
          <a:p>
            <a:r>
              <a:rPr lang="vi-VN" sz="2000" dirty="0">
                <a:latin typeface="#9Slide03 Comfortaa" panose="00000500000000000000" pitchFamily="2" charset="0"/>
              </a:rPr>
              <a:t>A</a:t>
            </a:r>
          </a:p>
        </p:txBody>
      </p:sp>
      <p:sp>
        <p:nvSpPr>
          <p:cNvPr id="30" name="Hộp Văn bản 1075">
            <a:extLst>
              <a:ext uri="{FF2B5EF4-FFF2-40B4-BE49-F238E27FC236}">
                <a16:creationId xmlns:a16="http://schemas.microsoft.com/office/drawing/2014/main" id="{EEA02137-6905-607B-A2E9-0188D6A89C70}"/>
              </a:ext>
            </a:extLst>
          </p:cNvPr>
          <p:cNvSpPr txBox="1"/>
          <p:nvPr/>
        </p:nvSpPr>
        <p:spPr>
          <a:xfrm>
            <a:off x="10660616" y="4720311"/>
            <a:ext cx="381836" cy="400110"/>
          </a:xfrm>
          <a:prstGeom prst="rect">
            <a:avLst/>
          </a:prstGeom>
          <a:noFill/>
        </p:spPr>
        <p:txBody>
          <a:bodyPr wrap="none" rtlCol="0">
            <a:spAutoFit/>
          </a:bodyPr>
          <a:lstStyle/>
          <a:p>
            <a:r>
              <a:rPr lang="vi-VN" sz="2000" dirty="0">
                <a:latin typeface="#9Slide03 Comfortaa" panose="00000500000000000000" pitchFamily="2" charset="0"/>
              </a:rPr>
              <a:t>D</a:t>
            </a:r>
          </a:p>
        </p:txBody>
      </p:sp>
      <p:sp>
        <p:nvSpPr>
          <p:cNvPr id="31" name="Hộp Văn bản 1076">
            <a:extLst>
              <a:ext uri="{FF2B5EF4-FFF2-40B4-BE49-F238E27FC236}">
                <a16:creationId xmlns:a16="http://schemas.microsoft.com/office/drawing/2014/main" id="{F56E2B7C-1E7D-2658-324B-25C038190A91}"/>
              </a:ext>
            </a:extLst>
          </p:cNvPr>
          <p:cNvSpPr txBox="1"/>
          <p:nvPr/>
        </p:nvSpPr>
        <p:spPr>
          <a:xfrm>
            <a:off x="9839087" y="5731364"/>
            <a:ext cx="381836" cy="400110"/>
          </a:xfrm>
          <a:prstGeom prst="rect">
            <a:avLst/>
          </a:prstGeom>
          <a:noFill/>
        </p:spPr>
        <p:txBody>
          <a:bodyPr wrap="none" rtlCol="0">
            <a:spAutoFit/>
          </a:bodyPr>
          <a:lstStyle/>
          <a:p>
            <a:r>
              <a:rPr lang="vi-VN" sz="2000" dirty="0">
                <a:latin typeface="#9Slide03 Comfortaa" panose="00000500000000000000" pitchFamily="2" charset="0"/>
              </a:rPr>
              <a:t>C</a:t>
            </a:r>
          </a:p>
        </p:txBody>
      </p:sp>
      <p:sp>
        <p:nvSpPr>
          <p:cNvPr id="32" name="Hộp Văn bản 1077">
            <a:extLst>
              <a:ext uri="{FF2B5EF4-FFF2-40B4-BE49-F238E27FC236}">
                <a16:creationId xmlns:a16="http://schemas.microsoft.com/office/drawing/2014/main" id="{0E4A15B8-B907-4FBB-CA17-8C8C68B29CBE}"/>
              </a:ext>
            </a:extLst>
          </p:cNvPr>
          <p:cNvSpPr txBox="1"/>
          <p:nvPr/>
        </p:nvSpPr>
        <p:spPr>
          <a:xfrm>
            <a:off x="7630683" y="5731364"/>
            <a:ext cx="362600" cy="400110"/>
          </a:xfrm>
          <a:prstGeom prst="rect">
            <a:avLst/>
          </a:prstGeom>
          <a:noFill/>
        </p:spPr>
        <p:txBody>
          <a:bodyPr wrap="none" rtlCol="0">
            <a:spAutoFit/>
          </a:bodyPr>
          <a:lstStyle/>
          <a:p>
            <a:r>
              <a:rPr lang="vi-VN" sz="2000" dirty="0">
                <a:latin typeface="#9Slide03 Comfortaa" panose="00000500000000000000" pitchFamily="2" charset="0"/>
              </a:rPr>
              <a:t>B</a:t>
            </a:r>
          </a:p>
        </p:txBody>
      </p:sp>
      <p:sp>
        <p:nvSpPr>
          <p:cNvPr id="33" name="Hộp Văn bản 1078">
            <a:extLst>
              <a:ext uri="{FF2B5EF4-FFF2-40B4-BE49-F238E27FC236}">
                <a16:creationId xmlns:a16="http://schemas.microsoft.com/office/drawing/2014/main" id="{746FC6B4-5739-1DFF-D9EC-FCCBDC73E6B6}"/>
              </a:ext>
            </a:extLst>
          </p:cNvPr>
          <p:cNvSpPr txBox="1"/>
          <p:nvPr/>
        </p:nvSpPr>
        <p:spPr>
          <a:xfrm>
            <a:off x="9054391" y="5370556"/>
            <a:ext cx="420308" cy="400110"/>
          </a:xfrm>
          <a:prstGeom prst="rect">
            <a:avLst/>
          </a:prstGeom>
          <a:noFill/>
        </p:spPr>
        <p:txBody>
          <a:bodyPr wrap="none" rtlCol="0">
            <a:spAutoFit/>
          </a:bodyPr>
          <a:lstStyle/>
          <a:p>
            <a:r>
              <a:rPr lang="vi-VN" sz="2000" dirty="0">
                <a:latin typeface="#9Slide03 Comfortaa" panose="00000500000000000000" pitchFamily="2" charset="0"/>
              </a:rPr>
              <a:t>O</a:t>
            </a:r>
          </a:p>
        </p:txBody>
      </p:sp>
      <p:sp>
        <p:nvSpPr>
          <p:cNvPr id="34" name="Hộp Văn bản 1079">
            <a:extLst>
              <a:ext uri="{FF2B5EF4-FFF2-40B4-BE49-F238E27FC236}">
                <a16:creationId xmlns:a16="http://schemas.microsoft.com/office/drawing/2014/main" id="{7268769A-9403-D08C-2FFA-BEFAB824FB6E}"/>
              </a:ext>
            </a:extLst>
          </p:cNvPr>
          <p:cNvSpPr txBox="1"/>
          <p:nvPr/>
        </p:nvSpPr>
        <p:spPr>
          <a:xfrm>
            <a:off x="9557575" y="1742934"/>
            <a:ext cx="865943"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Đỉnh</a:t>
            </a:r>
            <a:endParaRPr lang="vi-VN" sz="2200" dirty="0">
              <a:solidFill>
                <a:srgbClr val="002060"/>
              </a:solidFill>
              <a:latin typeface="#9Slide03 Comfortaa" panose="00000500000000000000" pitchFamily="2" charset="0"/>
            </a:endParaRPr>
          </a:p>
        </p:txBody>
      </p:sp>
      <p:sp>
        <p:nvSpPr>
          <p:cNvPr id="35" name="Hộp Văn bản 1080">
            <a:extLst>
              <a:ext uri="{FF2B5EF4-FFF2-40B4-BE49-F238E27FC236}">
                <a16:creationId xmlns:a16="http://schemas.microsoft.com/office/drawing/2014/main" id="{90666FF4-F555-37C5-D818-EF52B5588331}"/>
              </a:ext>
            </a:extLst>
          </p:cNvPr>
          <p:cNvSpPr txBox="1"/>
          <p:nvPr/>
        </p:nvSpPr>
        <p:spPr>
          <a:xfrm>
            <a:off x="10002750" y="2690919"/>
            <a:ext cx="1620957"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Cạnh</a:t>
            </a:r>
            <a:r>
              <a:rPr lang="vi-VN" sz="2200" dirty="0">
                <a:solidFill>
                  <a:srgbClr val="002060"/>
                </a:solidFill>
                <a:latin typeface="#9Slide03 Comfortaa" panose="00000500000000000000" pitchFamily="2" charset="0"/>
              </a:rPr>
              <a:t> bên</a:t>
            </a:r>
          </a:p>
        </p:txBody>
      </p:sp>
      <p:sp>
        <p:nvSpPr>
          <p:cNvPr id="36" name="Hộp Văn bản 1081">
            <a:extLst>
              <a:ext uri="{FF2B5EF4-FFF2-40B4-BE49-F238E27FC236}">
                <a16:creationId xmlns:a16="http://schemas.microsoft.com/office/drawing/2014/main" id="{6BD5D27E-643B-FB03-EF2B-66015F15B02E}"/>
              </a:ext>
            </a:extLst>
          </p:cNvPr>
          <p:cNvSpPr txBox="1"/>
          <p:nvPr/>
        </p:nvSpPr>
        <p:spPr>
          <a:xfrm>
            <a:off x="10503820" y="3786736"/>
            <a:ext cx="1412566"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bên</a:t>
            </a:r>
          </a:p>
        </p:txBody>
      </p:sp>
      <p:sp>
        <p:nvSpPr>
          <p:cNvPr id="37" name="Hộp Văn bản 1082">
            <a:extLst>
              <a:ext uri="{FF2B5EF4-FFF2-40B4-BE49-F238E27FC236}">
                <a16:creationId xmlns:a16="http://schemas.microsoft.com/office/drawing/2014/main" id="{15CE7604-F5AB-B963-6F8D-12F3033A47DC}"/>
              </a:ext>
            </a:extLst>
          </p:cNvPr>
          <p:cNvSpPr txBox="1"/>
          <p:nvPr/>
        </p:nvSpPr>
        <p:spPr>
          <a:xfrm>
            <a:off x="10003222" y="3251555"/>
            <a:ext cx="1925527" cy="430887"/>
          </a:xfrm>
          <a:prstGeom prst="rect">
            <a:avLst/>
          </a:prstGeom>
          <a:noFill/>
        </p:spPr>
        <p:txBody>
          <a:bodyPr wrap="none" rtlCol="0">
            <a:spAutoFit/>
          </a:bodyPr>
          <a:lstStyle/>
          <a:p>
            <a:r>
              <a:rPr lang="vi-VN" sz="2200" dirty="0">
                <a:solidFill>
                  <a:srgbClr val="002060"/>
                </a:solidFill>
                <a:latin typeface="#9Slide03 Comfortaa" panose="00000500000000000000" pitchFamily="2" charset="0"/>
              </a:rPr>
              <a:t>Trung </a:t>
            </a:r>
            <a:r>
              <a:rPr lang="vi-VN" sz="2200" dirty="0" err="1">
                <a:solidFill>
                  <a:srgbClr val="002060"/>
                </a:solidFill>
                <a:latin typeface="#9Slide03 Comfortaa" panose="00000500000000000000" pitchFamily="2" charset="0"/>
              </a:rPr>
              <a:t>đoạn</a:t>
            </a:r>
            <a:endParaRPr lang="vi-VN" sz="2200" dirty="0">
              <a:solidFill>
                <a:srgbClr val="002060"/>
              </a:solidFill>
              <a:latin typeface="#9Slide03 Comfortaa" panose="00000500000000000000" pitchFamily="2" charset="0"/>
            </a:endParaRPr>
          </a:p>
        </p:txBody>
      </p:sp>
      <p:sp>
        <p:nvSpPr>
          <p:cNvPr id="38" name="Hộp Văn bản 1083">
            <a:extLst>
              <a:ext uri="{FF2B5EF4-FFF2-40B4-BE49-F238E27FC236}">
                <a16:creationId xmlns:a16="http://schemas.microsoft.com/office/drawing/2014/main" id="{6453A038-66D7-6EA2-7EC1-540EB9F994C3}"/>
              </a:ext>
            </a:extLst>
          </p:cNvPr>
          <p:cNvSpPr txBox="1"/>
          <p:nvPr/>
        </p:nvSpPr>
        <p:spPr>
          <a:xfrm>
            <a:off x="6763050" y="3636966"/>
            <a:ext cx="179889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Đường</a:t>
            </a:r>
            <a:r>
              <a:rPr lang="vi-VN" sz="2200" dirty="0">
                <a:solidFill>
                  <a:srgbClr val="002060"/>
                </a:solidFill>
                <a:latin typeface="#9Slide03 Comfortaa" panose="00000500000000000000" pitchFamily="2" charset="0"/>
              </a:rPr>
              <a:t> cao</a:t>
            </a:r>
          </a:p>
        </p:txBody>
      </p:sp>
      <p:sp>
        <p:nvSpPr>
          <p:cNvPr id="39" name="Hộp Văn bản 1084">
            <a:extLst>
              <a:ext uri="{FF2B5EF4-FFF2-40B4-BE49-F238E27FC236}">
                <a16:creationId xmlns:a16="http://schemas.microsoft.com/office/drawing/2014/main" id="{7B320C96-6004-FD81-0F47-ABA69E8F9608}"/>
              </a:ext>
            </a:extLst>
          </p:cNvPr>
          <p:cNvSpPr txBox="1"/>
          <p:nvPr/>
        </p:nvSpPr>
        <p:spPr>
          <a:xfrm>
            <a:off x="6788269" y="4263615"/>
            <a:ext cx="139333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a:t>
            </a:r>
            <a:r>
              <a:rPr lang="vi-VN" sz="2200" dirty="0" err="1">
                <a:solidFill>
                  <a:srgbClr val="002060"/>
                </a:solidFill>
                <a:latin typeface="#9Slide03 Comfortaa" panose="00000500000000000000" pitchFamily="2" charset="0"/>
              </a:rPr>
              <a:t>đáy</a:t>
            </a:r>
            <a:endParaRPr lang="vi-VN" sz="2200" dirty="0">
              <a:solidFill>
                <a:srgbClr val="002060"/>
              </a:solidFill>
              <a:latin typeface="#9Slide03 Comfortaa" panose="00000500000000000000" pitchFamily="2" charset="0"/>
            </a:endParaRPr>
          </a:p>
        </p:txBody>
      </p:sp>
      <p:sp>
        <p:nvSpPr>
          <p:cNvPr id="40" name="Hộp Văn bản 1086">
            <a:extLst>
              <a:ext uri="{FF2B5EF4-FFF2-40B4-BE49-F238E27FC236}">
                <a16:creationId xmlns:a16="http://schemas.microsoft.com/office/drawing/2014/main" id="{249BF094-60DF-E6F7-BDA7-18E9E251EF1B}"/>
              </a:ext>
            </a:extLst>
          </p:cNvPr>
          <p:cNvSpPr txBox="1"/>
          <p:nvPr/>
        </p:nvSpPr>
        <p:spPr>
          <a:xfrm>
            <a:off x="10292262" y="5258199"/>
            <a:ext cx="401072" cy="400110"/>
          </a:xfrm>
          <a:prstGeom prst="rect">
            <a:avLst/>
          </a:prstGeom>
          <a:noFill/>
        </p:spPr>
        <p:txBody>
          <a:bodyPr wrap="none" rtlCol="0">
            <a:spAutoFit/>
          </a:bodyPr>
          <a:lstStyle/>
          <a:p>
            <a:r>
              <a:rPr lang="vi-VN" sz="2000" dirty="0">
                <a:latin typeface="#9Slide03 Comfortaa" panose="00000500000000000000" pitchFamily="2" charset="0"/>
              </a:rPr>
              <a:t>H</a:t>
            </a:r>
          </a:p>
        </p:txBody>
      </p:sp>
      <p:cxnSp>
        <p:nvCxnSpPr>
          <p:cNvPr id="51" name="Straight Arrow Connector 50">
            <a:extLst>
              <a:ext uri="{FF2B5EF4-FFF2-40B4-BE49-F238E27FC236}">
                <a16:creationId xmlns:a16="http://schemas.microsoft.com/office/drawing/2014/main" id="{1F9FE345-1597-2CFD-EFF7-4789DD0BBBAC}"/>
              </a:ext>
            </a:extLst>
          </p:cNvPr>
          <p:cNvCxnSpPr/>
          <p:nvPr/>
        </p:nvCxnSpPr>
        <p:spPr>
          <a:xfrm flipV="1">
            <a:off x="9375276" y="2178861"/>
            <a:ext cx="249746" cy="642424"/>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3000060-CB0B-C433-E541-1DF3138BBB9C}"/>
              </a:ext>
            </a:extLst>
          </p:cNvPr>
          <p:cNvCxnSpPr>
            <a:cxnSpLocks/>
          </p:cNvCxnSpPr>
          <p:nvPr/>
        </p:nvCxnSpPr>
        <p:spPr>
          <a:xfrm>
            <a:off x="8509547" y="3872051"/>
            <a:ext cx="777238" cy="0"/>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A723D4C-5ACD-50CC-586A-2229FA4CF098}"/>
              </a:ext>
            </a:extLst>
          </p:cNvPr>
          <p:cNvCxnSpPr>
            <a:cxnSpLocks/>
          </p:cNvCxnSpPr>
          <p:nvPr/>
        </p:nvCxnSpPr>
        <p:spPr>
          <a:xfrm>
            <a:off x="7531890" y="4682932"/>
            <a:ext cx="1030050" cy="728895"/>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2A5CAC-34A9-242B-7B43-E98FB5C005CD}"/>
              </a:ext>
            </a:extLst>
          </p:cNvPr>
          <p:cNvCxnSpPr>
            <a:cxnSpLocks/>
          </p:cNvCxnSpPr>
          <p:nvPr/>
        </p:nvCxnSpPr>
        <p:spPr>
          <a:xfrm flipH="1">
            <a:off x="9749399" y="2904573"/>
            <a:ext cx="299380" cy="830389"/>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2" name="Straight Arrow Connector 2051">
            <a:extLst>
              <a:ext uri="{FF2B5EF4-FFF2-40B4-BE49-F238E27FC236}">
                <a16:creationId xmlns:a16="http://schemas.microsoft.com/office/drawing/2014/main" id="{72410597-A0CD-69E1-2B79-3AA7B3C450E3}"/>
              </a:ext>
            </a:extLst>
          </p:cNvPr>
          <p:cNvCxnSpPr>
            <a:cxnSpLocks/>
          </p:cNvCxnSpPr>
          <p:nvPr/>
        </p:nvCxnSpPr>
        <p:spPr>
          <a:xfrm flipH="1">
            <a:off x="9825956" y="351994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4" name="Straight Arrow Connector 2053">
            <a:extLst>
              <a:ext uri="{FF2B5EF4-FFF2-40B4-BE49-F238E27FC236}">
                <a16:creationId xmlns:a16="http://schemas.microsoft.com/office/drawing/2014/main" id="{36D0E8B3-63A4-0418-17B0-B0D4BC2FC1DC}"/>
              </a:ext>
            </a:extLst>
          </p:cNvPr>
          <p:cNvCxnSpPr>
            <a:cxnSpLocks/>
          </p:cNvCxnSpPr>
          <p:nvPr/>
        </p:nvCxnSpPr>
        <p:spPr>
          <a:xfrm flipH="1">
            <a:off x="10279944" y="407927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041C3C2C-6FEF-ED15-EAF1-214616571794}"/>
              </a:ext>
            </a:extLst>
          </p:cNvPr>
          <p:cNvCxnSpPr/>
          <p:nvPr/>
        </p:nvCxnSpPr>
        <p:spPr>
          <a:xfrm>
            <a:off x="6692900" y="1638964"/>
            <a:ext cx="0" cy="475972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Hộp Văn bản 1087">
            <a:extLst>
              <a:ext uri="{FF2B5EF4-FFF2-40B4-BE49-F238E27FC236}">
                <a16:creationId xmlns:a16="http://schemas.microsoft.com/office/drawing/2014/main" id="{E2AD44A2-B5F5-7220-37C2-F01097666982}"/>
              </a:ext>
            </a:extLst>
          </p:cNvPr>
          <p:cNvSpPr txBox="1"/>
          <p:nvPr/>
        </p:nvSpPr>
        <p:spPr>
          <a:xfrm>
            <a:off x="850624" y="1731001"/>
            <a:ext cx="5123518" cy="461665"/>
          </a:xfrm>
          <a:prstGeom prst="rect">
            <a:avLst/>
          </a:prstGeom>
          <a:noFill/>
        </p:spPr>
        <p:txBody>
          <a:bodyPr wrap="none" rtlCol="0">
            <a:spAutoFit/>
          </a:bodyPr>
          <a:lstStyle/>
          <a:p>
            <a:r>
              <a:rPr lang="vi-VN" sz="2400" dirty="0">
                <a:latin typeface="#9Slide03 Comfortaa" panose="00000500000000000000" pitchFamily="2" charset="0"/>
              </a:rPr>
              <a:t>Quan sát hình chóp và gọi tên:</a:t>
            </a:r>
          </a:p>
        </p:txBody>
      </p:sp>
      <p:sp>
        <p:nvSpPr>
          <p:cNvPr id="5" name="Hộp Văn bản 1088">
            <a:extLst>
              <a:ext uri="{FF2B5EF4-FFF2-40B4-BE49-F238E27FC236}">
                <a16:creationId xmlns:a16="http://schemas.microsoft.com/office/drawing/2014/main" id="{708BA568-316D-BDEE-B0F8-B981EE54B170}"/>
              </a:ext>
            </a:extLst>
          </p:cNvPr>
          <p:cNvSpPr txBox="1"/>
          <p:nvPr/>
        </p:nvSpPr>
        <p:spPr>
          <a:xfrm>
            <a:off x="898271" y="2474154"/>
            <a:ext cx="926857" cy="461665"/>
          </a:xfrm>
          <a:prstGeom prst="rect">
            <a:avLst/>
          </a:prstGeom>
          <a:noFill/>
        </p:spPr>
        <p:txBody>
          <a:bodyPr wrap="none" rtlCol="0">
            <a:spAutoFit/>
          </a:bodyPr>
          <a:lstStyle/>
          <a:p>
            <a:r>
              <a:rPr lang="vi-VN" sz="2400" dirty="0" err="1">
                <a:latin typeface="#9Slide03 Comfortaa" panose="00000500000000000000" pitchFamily="2" charset="0"/>
              </a:rPr>
              <a:t>Đỉnh</a:t>
            </a:r>
            <a:endParaRPr lang="vi-VN" sz="2400" dirty="0">
              <a:latin typeface="#9Slide03 Comfortaa" panose="00000500000000000000" pitchFamily="2" charset="0"/>
            </a:endParaRPr>
          </a:p>
        </p:txBody>
      </p:sp>
      <p:sp>
        <p:nvSpPr>
          <p:cNvPr id="42" name="Hộp Văn bản 1090">
            <a:extLst>
              <a:ext uri="{FF2B5EF4-FFF2-40B4-BE49-F238E27FC236}">
                <a16:creationId xmlns:a16="http://schemas.microsoft.com/office/drawing/2014/main" id="{996DC1C9-5ED8-2318-B28A-D45C0FD23781}"/>
              </a:ext>
            </a:extLst>
          </p:cNvPr>
          <p:cNvSpPr txBox="1"/>
          <p:nvPr/>
        </p:nvSpPr>
        <p:spPr>
          <a:xfrm>
            <a:off x="869696" y="5946522"/>
            <a:ext cx="1944763" cy="461665"/>
          </a:xfrm>
          <a:prstGeom prst="rect">
            <a:avLst/>
          </a:prstGeom>
          <a:noFill/>
        </p:spPr>
        <p:txBody>
          <a:bodyPr wrap="none" rtlCol="0">
            <a:spAutoFit/>
          </a:bodyPr>
          <a:lstStyle/>
          <a:p>
            <a:r>
              <a:rPr lang="vi-VN" sz="2400" dirty="0" err="1">
                <a:latin typeface="#9Slide03 Comfortaa" panose="00000500000000000000" pitchFamily="2" charset="0"/>
              </a:rPr>
              <a:t>Đường</a:t>
            </a:r>
            <a:r>
              <a:rPr lang="vi-VN" sz="2400" dirty="0">
                <a:latin typeface="#9Slide03 Comfortaa" panose="00000500000000000000" pitchFamily="2" charset="0"/>
              </a:rPr>
              <a:t> cao</a:t>
            </a:r>
          </a:p>
        </p:txBody>
      </p:sp>
      <p:sp>
        <p:nvSpPr>
          <p:cNvPr id="43" name="Hộp Văn bản 1091">
            <a:extLst>
              <a:ext uri="{FF2B5EF4-FFF2-40B4-BE49-F238E27FC236}">
                <a16:creationId xmlns:a16="http://schemas.microsoft.com/office/drawing/2014/main" id="{54780FFA-5B9E-D77A-C5F5-55CFCFBAF037}"/>
              </a:ext>
            </a:extLst>
          </p:cNvPr>
          <p:cNvSpPr txBox="1"/>
          <p:nvPr/>
        </p:nvSpPr>
        <p:spPr>
          <a:xfrm>
            <a:off x="869696" y="5252050"/>
            <a:ext cx="2085827" cy="461665"/>
          </a:xfrm>
          <a:prstGeom prst="rect">
            <a:avLst/>
          </a:prstGeom>
          <a:noFill/>
        </p:spPr>
        <p:txBody>
          <a:bodyPr wrap="none" rtlCol="0">
            <a:spAutoFit/>
          </a:bodyPr>
          <a:lstStyle/>
          <a:p>
            <a:r>
              <a:rPr lang="vi-VN" sz="2400" dirty="0">
                <a:latin typeface="#9Slide03 Comfortaa" panose="00000500000000000000" pitchFamily="2" charset="0"/>
              </a:rPr>
              <a:t>Trung </a:t>
            </a:r>
            <a:r>
              <a:rPr lang="vi-VN" sz="2400" dirty="0" err="1">
                <a:latin typeface="#9Slide03 Comfortaa" panose="00000500000000000000" pitchFamily="2" charset="0"/>
              </a:rPr>
              <a:t>đoạn</a:t>
            </a:r>
            <a:endParaRPr lang="vi-VN" sz="2400" dirty="0">
              <a:latin typeface="#9Slide03 Comfortaa" panose="00000500000000000000" pitchFamily="2" charset="0"/>
            </a:endParaRPr>
          </a:p>
        </p:txBody>
      </p:sp>
      <p:sp>
        <p:nvSpPr>
          <p:cNvPr id="44" name="Hộp Văn bản 1092">
            <a:extLst>
              <a:ext uri="{FF2B5EF4-FFF2-40B4-BE49-F238E27FC236}">
                <a16:creationId xmlns:a16="http://schemas.microsoft.com/office/drawing/2014/main" id="{3D1123E0-F606-777F-B28A-FE66240D8137}"/>
              </a:ext>
            </a:extLst>
          </p:cNvPr>
          <p:cNvSpPr txBox="1"/>
          <p:nvPr/>
        </p:nvSpPr>
        <p:spPr>
          <a:xfrm>
            <a:off x="869696" y="3863102"/>
            <a:ext cx="152317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bên</a:t>
            </a:r>
          </a:p>
        </p:txBody>
      </p:sp>
      <p:sp>
        <p:nvSpPr>
          <p:cNvPr id="45" name="Hộp Văn bản 1093">
            <a:extLst>
              <a:ext uri="{FF2B5EF4-FFF2-40B4-BE49-F238E27FC236}">
                <a16:creationId xmlns:a16="http://schemas.microsoft.com/office/drawing/2014/main" id="{449C0F23-DCDB-12F2-0A6A-B2DA2E4E22CB}"/>
              </a:ext>
            </a:extLst>
          </p:cNvPr>
          <p:cNvSpPr txBox="1"/>
          <p:nvPr/>
        </p:nvSpPr>
        <p:spPr>
          <a:xfrm>
            <a:off x="869696" y="4557576"/>
            <a:ext cx="150233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a:t>
            </a:r>
            <a:r>
              <a:rPr lang="vi-VN" sz="2400" dirty="0" err="1">
                <a:latin typeface="#9Slide03 Comfortaa" panose="00000500000000000000" pitchFamily="2" charset="0"/>
              </a:rPr>
              <a:t>đáy</a:t>
            </a:r>
            <a:endParaRPr lang="vi-VN" sz="2400" dirty="0">
              <a:latin typeface="#9Slide03 Comfortaa" panose="00000500000000000000" pitchFamily="2" charset="0"/>
            </a:endParaRPr>
          </a:p>
        </p:txBody>
      </p:sp>
      <p:sp>
        <p:nvSpPr>
          <p:cNvPr id="47" name="Freeform 5">
            <a:extLst>
              <a:ext uri="{FF2B5EF4-FFF2-40B4-BE49-F238E27FC236}">
                <a16:creationId xmlns:a16="http://schemas.microsoft.com/office/drawing/2014/main" id="{7602C2E4-203A-47DF-D2AA-CB68FC855F06}"/>
              </a:ext>
            </a:extLst>
          </p:cNvPr>
          <p:cNvSpPr/>
          <p:nvPr/>
        </p:nvSpPr>
        <p:spPr>
          <a:xfrm>
            <a:off x="347022" y="1841546"/>
            <a:ext cx="376006" cy="258419"/>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CA71A00A-BA9E-7A4D-BF68-A8CB446BD1E5}"/>
              </a:ext>
            </a:extLst>
          </p:cNvPr>
          <p:cNvSpPr txBox="1"/>
          <p:nvPr/>
        </p:nvSpPr>
        <p:spPr>
          <a:xfrm rot="827497">
            <a:off x="403310" y="1473991"/>
            <a:ext cx="387350" cy="523220"/>
          </a:xfrm>
          <a:prstGeom prst="rect">
            <a:avLst/>
          </a:prstGeom>
          <a:noFill/>
        </p:spPr>
        <p:txBody>
          <a:bodyPr wrap="square">
            <a:spAutoFit/>
          </a:bodyPr>
          <a:lstStyle/>
          <a:p>
            <a:r>
              <a:rPr lang="en-US" sz="2800" dirty="0">
                <a:solidFill>
                  <a:srgbClr val="C00000"/>
                </a:solidFill>
                <a:latin typeface="#9Slide03 Cabin" panose="00000500000000000000" pitchFamily="2" charset="0"/>
              </a:rPr>
              <a:t>?</a:t>
            </a:r>
            <a:endParaRPr lang="en-US" sz="2800" dirty="0">
              <a:solidFill>
                <a:srgbClr val="C00000"/>
              </a:solidFill>
            </a:endParaRPr>
          </a:p>
        </p:txBody>
      </p:sp>
      <p:sp>
        <p:nvSpPr>
          <p:cNvPr id="55" name="TextBox 54">
            <a:extLst>
              <a:ext uri="{FF2B5EF4-FFF2-40B4-BE49-F238E27FC236}">
                <a16:creationId xmlns:a16="http://schemas.microsoft.com/office/drawing/2014/main" id="{8F296515-473C-C2F3-9554-6544B1BB6421}"/>
              </a:ext>
            </a:extLst>
          </p:cNvPr>
          <p:cNvSpPr txBox="1"/>
          <p:nvPr/>
        </p:nvSpPr>
        <p:spPr>
          <a:xfrm>
            <a:off x="532613" y="1961895"/>
            <a:ext cx="323272" cy="338554"/>
          </a:xfrm>
          <a:prstGeom prst="rect">
            <a:avLst/>
          </a:prstGeom>
          <a:noFill/>
        </p:spPr>
        <p:txBody>
          <a:bodyPr wrap="square">
            <a:spAutoFit/>
          </a:bodyPr>
          <a:lstStyle/>
          <a:p>
            <a:r>
              <a:rPr lang="en-US" sz="1600" dirty="0">
                <a:solidFill>
                  <a:srgbClr val="C00000"/>
                </a:solidFill>
                <a:latin typeface="#9Slide03 Cabin" panose="00000500000000000000" pitchFamily="2" charset="0"/>
              </a:rPr>
              <a:t>1. </a:t>
            </a:r>
            <a:endParaRPr lang="en-US" sz="1600" dirty="0">
              <a:solidFill>
                <a:srgbClr val="C00000"/>
              </a:solidFill>
            </a:endParaRPr>
          </a:p>
        </p:txBody>
      </p:sp>
      <p:pic>
        <p:nvPicPr>
          <p:cNvPr id="56" name="Graphic 55">
            <a:extLst>
              <a:ext uri="{FF2B5EF4-FFF2-40B4-BE49-F238E27FC236}">
                <a16:creationId xmlns:a16="http://schemas.microsoft.com/office/drawing/2014/main" id="{94F52ECD-51FA-0E27-8F91-F156DAE122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832" y="1284831"/>
            <a:ext cx="278883" cy="478861"/>
          </a:xfrm>
          <a:prstGeom prst="rect">
            <a:avLst/>
          </a:prstGeom>
        </p:spPr>
      </p:pic>
      <p:sp>
        <p:nvSpPr>
          <p:cNvPr id="41" name="Hộp Văn bản 1089">
            <a:extLst>
              <a:ext uri="{FF2B5EF4-FFF2-40B4-BE49-F238E27FC236}">
                <a16:creationId xmlns:a16="http://schemas.microsoft.com/office/drawing/2014/main" id="{7EE5927E-CFDB-B15D-D51F-A8C413BEEC9F}"/>
              </a:ext>
            </a:extLst>
          </p:cNvPr>
          <p:cNvSpPr txBox="1"/>
          <p:nvPr/>
        </p:nvSpPr>
        <p:spPr>
          <a:xfrm>
            <a:off x="869696" y="3187678"/>
            <a:ext cx="1752403" cy="461665"/>
          </a:xfrm>
          <a:prstGeom prst="rect">
            <a:avLst/>
          </a:prstGeom>
          <a:noFill/>
        </p:spPr>
        <p:txBody>
          <a:bodyPr wrap="none" rtlCol="0">
            <a:spAutoFit/>
          </a:bodyPr>
          <a:lstStyle/>
          <a:p>
            <a:r>
              <a:rPr lang="vi-VN" sz="2400" dirty="0" err="1">
                <a:latin typeface="#9Slide03 Comfortaa" panose="00000500000000000000" pitchFamily="2" charset="0"/>
              </a:rPr>
              <a:t>Cạnh</a:t>
            </a:r>
            <a:r>
              <a:rPr lang="vi-VN" sz="2400" dirty="0">
                <a:latin typeface="#9Slide03 Comfortaa" panose="00000500000000000000" pitchFamily="2" charset="0"/>
              </a:rPr>
              <a:t> bên</a:t>
            </a:r>
          </a:p>
        </p:txBody>
      </p:sp>
      <p:cxnSp>
        <p:nvCxnSpPr>
          <p:cNvPr id="2053" name="Straight Connector 2052">
            <a:extLst>
              <a:ext uri="{FF2B5EF4-FFF2-40B4-BE49-F238E27FC236}">
                <a16:creationId xmlns:a16="http://schemas.microsoft.com/office/drawing/2014/main" id="{517B4BEB-9597-D940-ED54-60615FA93A74}"/>
              </a:ext>
            </a:extLst>
          </p:cNvPr>
          <p:cNvCxnSpPr>
            <a:cxnSpLocks/>
          </p:cNvCxnSpPr>
          <p:nvPr/>
        </p:nvCxnSpPr>
        <p:spPr>
          <a:xfrm>
            <a:off x="3048424" y="2402049"/>
            <a:ext cx="0" cy="41077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Hộp Văn bản 1088">
            <a:extLst>
              <a:ext uri="{FF2B5EF4-FFF2-40B4-BE49-F238E27FC236}">
                <a16:creationId xmlns:a16="http://schemas.microsoft.com/office/drawing/2014/main" id="{486E15B1-3CD2-8197-2A79-25C593848DB4}"/>
              </a:ext>
            </a:extLst>
          </p:cNvPr>
          <p:cNvSpPr txBox="1"/>
          <p:nvPr/>
        </p:nvSpPr>
        <p:spPr>
          <a:xfrm>
            <a:off x="3154176" y="2474154"/>
            <a:ext cx="388248" cy="461665"/>
          </a:xfrm>
          <a:prstGeom prst="rect">
            <a:avLst/>
          </a:prstGeom>
          <a:noFill/>
        </p:spPr>
        <p:txBody>
          <a:bodyPr wrap="none" rtlCol="0">
            <a:spAutoFit/>
          </a:bodyPr>
          <a:lstStyle/>
          <a:p>
            <a:r>
              <a:rPr lang="en-US" sz="2400" dirty="0">
                <a:latin typeface="#9Slide03 Comfortaa" panose="00000500000000000000" pitchFamily="2" charset="0"/>
              </a:rPr>
              <a:t>S</a:t>
            </a:r>
            <a:endParaRPr lang="vi-VN" sz="2400" dirty="0">
              <a:latin typeface="#9Slide03 Comfortaa" panose="00000500000000000000" pitchFamily="2" charset="0"/>
            </a:endParaRPr>
          </a:p>
        </p:txBody>
      </p:sp>
      <p:sp>
        <p:nvSpPr>
          <p:cNvPr id="2067" name="Rectangle: Rounded Corners 2066">
            <a:extLst>
              <a:ext uri="{FF2B5EF4-FFF2-40B4-BE49-F238E27FC236}">
                <a16:creationId xmlns:a16="http://schemas.microsoft.com/office/drawing/2014/main" id="{87C9AC45-D16D-BDCF-45D6-99896C51792C}"/>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Hộp Văn bản 10">
            <a:extLst>
              <a:ext uri="{FF2B5EF4-FFF2-40B4-BE49-F238E27FC236}">
                <a16:creationId xmlns:a16="http://schemas.microsoft.com/office/drawing/2014/main" id="{7C08BA07-1022-2F06-599F-6B21A7859B26}"/>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2069" name="Hộp Văn bản 2">
            <a:extLst>
              <a:ext uri="{FF2B5EF4-FFF2-40B4-BE49-F238E27FC236}">
                <a16:creationId xmlns:a16="http://schemas.microsoft.com/office/drawing/2014/main" id="{74C2D977-A822-BCB2-FBC4-BB2A78E8236F}"/>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Tree>
    <p:custDataLst>
      <p:tags r:id="rId1"/>
    </p:custDataLst>
    <p:extLst>
      <p:ext uri="{BB962C8B-B14F-4D97-AF65-F5344CB8AC3E}">
        <p14:creationId xmlns:p14="http://schemas.microsoft.com/office/powerpoint/2010/main" val="4127802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2062"/>
                                        </p:tgtEl>
                                        <p:attrNameLst>
                                          <p:attrName>style.visibility</p:attrName>
                                        </p:attrNameLst>
                                      </p:cBhvr>
                                      <p:to>
                                        <p:strVal val="visible"/>
                                      </p:to>
                                    </p:set>
                                    <p:animEffect transition="in" filter="wipe(down)">
                                      <p:cBhvr>
                                        <p:cTn id="16" dur="500"/>
                                        <p:tgtEl>
                                          <p:spTgt spid="20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21600000">
                                      <p:cBhvr>
                                        <p:cTn id="43" dur="2000" fill="hold"/>
                                        <p:tgtEl>
                                          <p:spTgt spid="56"/>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57"/>
                                        </p:tgtEl>
                                        <p:attrNameLst>
                                          <p:attrName>style.visibility</p:attrName>
                                        </p:attrNameLst>
                                      </p:cBhvr>
                                      <p:to>
                                        <p:strVal val="visible"/>
                                      </p:to>
                                    </p:set>
                                    <p:animEffect transition="in" filter="wipe(left)">
                                      <p:cBhvr>
                                        <p:cTn id="48" dur="500"/>
                                        <p:tgtEl>
                                          <p:spTgt spid="205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055"/>
                                        </p:tgtEl>
                                        <p:attrNameLst>
                                          <p:attrName>style.visibility</p:attrName>
                                        </p:attrNameLst>
                                      </p:cBhvr>
                                      <p:to>
                                        <p:strVal val="visible"/>
                                      </p:to>
                                    </p:set>
                                    <p:animEffect transition="in" filter="wipe(left)">
                                      <p:cBhvr>
                                        <p:cTn id="51"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3" grpId="0"/>
      <p:bldP spid="5" grpId="0"/>
      <p:bldP spid="42" grpId="0"/>
      <p:bldP spid="43" grpId="0"/>
      <p:bldP spid="44" grpId="0"/>
      <p:bldP spid="45" grpId="0"/>
      <p:bldP spid="47" grpId="0" animBg="1"/>
      <p:bldP spid="55" grpId="0"/>
      <p:bldP spid="41" grpId="0"/>
      <p:bldP spid="20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8884978-73BF-4356-5F1C-0B816A44FAFA}"/>
              </a:ext>
            </a:extLst>
          </p:cNvPr>
          <p:cNvSpPr/>
          <p:nvPr/>
        </p:nvSpPr>
        <p:spPr>
          <a:xfrm>
            <a:off x="771242" y="3110605"/>
            <a:ext cx="5814388" cy="629668"/>
          </a:xfrm>
          <a:prstGeom prst="rect">
            <a:avLst/>
          </a:prstGeom>
          <a:solidFill>
            <a:srgbClr val="0070C0">
              <a:alpha val="15000"/>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Hình tự do: Hình 1072">
            <a:extLst>
              <a:ext uri="{FF2B5EF4-FFF2-40B4-BE49-F238E27FC236}">
                <a16:creationId xmlns:a16="http://schemas.microsoft.com/office/drawing/2014/main" id="{C6ED27F9-2C51-E8AE-A526-847F041ADFE9}"/>
              </a:ext>
            </a:extLst>
          </p:cNvPr>
          <p:cNvSpPr/>
          <p:nvPr/>
        </p:nvSpPr>
        <p:spPr>
          <a:xfrm>
            <a:off x="7910839" y="5011543"/>
            <a:ext cx="2774156" cy="747712"/>
          </a:xfrm>
          <a:custGeom>
            <a:avLst/>
            <a:gdLst>
              <a:gd name="connsiteX0" fmla="*/ 711200 w 2762250"/>
              <a:gd name="connsiteY0" fmla="*/ 0 h 742950"/>
              <a:gd name="connsiteX1" fmla="*/ 2762250 w 2762250"/>
              <a:gd name="connsiteY1" fmla="*/ 12700 h 742950"/>
              <a:gd name="connsiteX2" fmla="*/ 2006600 w 2762250"/>
              <a:gd name="connsiteY2" fmla="*/ 742950 h 742950"/>
              <a:gd name="connsiteX3" fmla="*/ 0 w 2762250"/>
              <a:gd name="connsiteY3" fmla="*/ 736600 h 742950"/>
              <a:gd name="connsiteX4" fmla="*/ 711200 w 2762250"/>
              <a:gd name="connsiteY4" fmla="*/ 0 h 742950"/>
              <a:gd name="connsiteX0" fmla="*/ 711200 w 2762250"/>
              <a:gd name="connsiteY0" fmla="*/ 0 h 747712"/>
              <a:gd name="connsiteX1" fmla="*/ 2762250 w 2762250"/>
              <a:gd name="connsiteY1" fmla="*/ 12700 h 747712"/>
              <a:gd name="connsiteX2" fmla="*/ 2020887 w 2762250"/>
              <a:gd name="connsiteY2" fmla="*/ 747712 h 747712"/>
              <a:gd name="connsiteX3" fmla="*/ 0 w 2762250"/>
              <a:gd name="connsiteY3" fmla="*/ 736600 h 747712"/>
              <a:gd name="connsiteX4" fmla="*/ 711200 w 2762250"/>
              <a:gd name="connsiteY4" fmla="*/ 0 h 747712"/>
              <a:gd name="connsiteX0" fmla="*/ 711200 w 2762250"/>
              <a:gd name="connsiteY0" fmla="*/ 0 h 747712"/>
              <a:gd name="connsiteX1" fmla="*/ 2762250 w 2762250"/>
              <a:gd name="connsiteY1" fmla="*/ 7938 h 747712"/>
              <a:gd name="connsiteX2" fmla="*/ 2020887 w 2762250"/>
              <a:gd name="connsiteY2" fmla="*/ 747712 h 747712"/>
              <a:gd name="connsiteX3" fmla="*/ 0 w 2762250"/>
              <a:gd name="connsiteY3" fmla="*/ 736600 h 747712"/>
              <a:gd name="connsiteX4" fmla="*/ 711200 w 2762250"/>
              <a:gd name="connsiteY4" fmla="*/ 0 h 747712"/>
              <a:gd name="connsiteX0" fmla="*/ 723106 w 2774156"/>
              <a:gd name="connsiteY0" fmla="*/ 0 h 747712"/>
              <a:gd name="connsiteX1" fmla="*/ 2774156 w 2774156"/>
              <a:gd name="connsiteY1" fmla="*/ 7938 h 747712"/>
              <a:gd name="connsiteX2" fmla="*/ 2032793 w 2774156"/>
              <a:gd name="connsiteY2" fmla="*/ 747712 h 747712"/>
              <a:gd name="connsiteX3" fmla="*/ 0 w 2774156"/>
              <a:gd name="connsiteY3" fmla="*/ 741362 h 747712"/>
              <a:gd name="connsiteX4" fmla="*/ 723106 w 2774156"/>
              <a:gd name="connsiteY4" fmla="*/ 0 h 74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156" h="747712">
                <a:moveTo>
                  <a:pt x="723106" y="0"/>
                </a:moveTo>
                <a:lnTo>
                  <a:pt x="2774156" y="7938"/>
                </a:lnTo>
                <a:lnTo>
                  <a:pt x="2032793" y="747712"/>
                </a:lnTo>
                <a:lnTo>
                  <a:pt x="0" y="741362"/>
                </a:lnTo>
                <a:lnTo>
                  <a:pt x="723106" y="0"/>
                </a:lnTo>
                <a:close/>
              </a:path>
            </a:pathLst>
          </a:cu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sp>
        <p:nvSpPr>
          <p:cNvPr id="8" name="Hình tự do: Hình 1056">
            <a:extLst>
              <a:ext uri="{FF2B5EF4-FFF2-40B4-BE49-F238E27FC236}">
                <a16:creationId xmlns:a16="http://schemas.microsoft.com/office/drawing/2014/main" id="{B0D4651A-092F-3750-4542-99A1FD0D0D06}"/>
              </a:ext>
            </a:extLst>
          </p:cNvPr>
          <p:cNvSpPr/>
          <p:nvPr/>
        </p:nvSpPr>
        <p:spPr>
          <a:xfrm>
            <a:off x="9296885" y="3117973"/>
            <a:ext cx="1379220" cy="2637155"/>
          </a:xfrm>
          <a:custGeom>
            <a:avLst/>
            <a:gdLst>
              <a:gd name="connsiteX0" fmla="*/ 0 w 1379220"/>
              <a:gd name="connsiteY0" fmla="*/ 0 h 2621280"/>
              <a:gd name="connsiteX1" fmla="*/ 655320 w 1379220"/>
              <a:gd name="connsiteY1" fmla="*/ 2621280 h 2621280"/>
              <a:gd name="connsiteX2" fmla="*/ 1379220 w 1379220"/>
              <a:gd name="connsiteY2" fmla="*/ 1897380 h 2621280"/>
              <a:gd name="connsiteX3" fmla="*/ 0 w 1379220"/>
              <a:gd name="connsiteY3" fmla="*/ 0 h 2621280"/>
              <a:gd name="connsiteX0" fmla="*/ 0 w 1379220"/>
              <a:gd name="connsiteY0" fmla="*/ 0 h 2637155"/>
              <a:gd name="connsiteX1" fmla="*/ 655320 w 1379220"/>
              <a:gd name="connsiteY1" fmla="*/ 2637155 h 2637155"/>
              <a:gd name="connsiteX2" fmla="*/ 1379220 w 1379220"/>
              <a:gd name="connsiteY2" fmla="*/ 1897380 h 2637155"/>
              <a:gd name="connsiteX3" fmla="*/ 0 w 1379220"/>
              <a:gd name="connsiteY3" fmla="*/ 0 h 2637155"/>
            </a:gdLst>
            <a:ahLst/>
            <a:cxnLst>
              <a:cxn ang="0">
                <a:pos x="connsiteX0" y="connsiteY0"/>
              </a:cxn>
              <a:cxn ang="0">
                <a:pos x="connsiteX1" y="connsiteY1"/>
              </a:cxn>
              <a:cxn ang="0">
                <a:pos x="connsiteX2" y="connsiteY2"/>
              </a:cxn>
              <a:cxn ang="0">
                <a:pos x="connsiteX3" y="connsiteY3"/>
              </a:cxn>
            </a:cxnLst>
            <a:rect l="l" t="t" r="r" b="b"/>
            <a:pathLst>
              <a:path w="1379220" h="2637155">
                <a:moveTo>
                  <a:pt x="0" y="0"/>
                </a:moveTo>
                <a:lnTo>
                  <a:pt x="655320" y="2637155"/>
                </a:lnTo>
                <a:lnTo>
                  <a:pt x="1379220" y="1897380"/>
                </a:lnTo>
                <a:lnTo>
                  <a:pt x="0" y="0"/>
                </a:lnTo>
                <a:close/>
              </a:path>
            </a:pathLst>
          </a:custGeom>
          <a:solidFill>
            <a:srgbClr val="F7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cxnSp>
        <p:nvCxnSpPr>
          <p:cNvPr id="11" name="Đường nối Thẳng 7">
            <a:extLst>
              <a:ext uri="{FF2B5EF4-FFF2-40B4-BE49-F238E27FC236}">
                <a16:creationId xmlns:a16="http://schemas.microsoft.com/office/drawing/2014/main" id="{4C5357E9-D802-9802-2A46-38767B3B4BE2}"/>
              </a:ext>
            </a:extLst>
          </p:cNvPr>
          <p:cNvCxnSpPr>
            <a:cxnSpLocks/>
          </p:cNvCxnSpPr>
          <p:nvPr/>
        </p:nvCxnSpPr>
        <p:spPr>
          <a:xfrm>
            <a:off x="8630770" y="5013387"/>
            <a:ext cx="2052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Đường nối Thẳng 8">
            <a:extLst>
              <a:ext uri="{FF2B5EF4-FFF2-40B4-BE49-F238E27FC236}">
                <a16:creationId xmlns:a16="http://schemas.microsoft.com/office/drawing/2014/main" id="{2957FF1F-E014-2007-A666-3A8716DAA91B}"/>
              </a:ext>
            </a:extLst>
          </p:cNvPr>
          <p:cNvCxnSpPr>
            <a:cxnSpLocks/>
          </p:cNvCxnSpPr>
          <p:nvPr/>
        </p:nvCxnSpPr>
        <p:spPr>
          <a:xfrm>
            <a:off x="7898298" y="5759732"/>
            <a:ext cx="20547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Đường nối Thẳng 9">
            <a:extLst>
              <a:ext uri="{FF2B5EF4-FFF2-40B4-BE49-F238E27FC236}">
                <a16:creationId xmlns:a16="http://schemas.microsoft.com/office/drawing/2014/main" id="{684F6BC6-5B7B-8AE4-96BB-7D60EE74DB40}"/>
              </a:ext>
            </a:extLst>
          </p:cNvPr>
          <p:cNvCxnSpPr>
            <a:cxnSpLocks/>
          </p:cNvCxnSpPr>
          <p:nvPr/>
        </p:nvCxnSpPr>
        <p:spPr>
          <a:xfrm flipV="1">
            <a:off x="7898615" y="5013387"/>
            <a:ext cx="735330"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Đường nối Thẳng 12">
            <a:extLst>
              <a:ext uri="{FF2B5EF4-FFF2-40B4-BE49-F238E27FC236}">
                <a16:creationId xmlns:a16="http://schemas.microsoft.com/office/drawing/2014/main" id="{F166E027-367C-987C-6F9E-3D36E31AF5E7}"/>
              </a:ext>
            </a:extLst>
          </p:cNvPr>
          <p:cNvCxnSpPr>
            <a:cxnSpLocks/>
          </p:cNvCxnSpPr>
          <p:nvPr/>
        </p:nvCxnSpPr>
        <p:spPr>
          <a:xfrm flipV="1">
            <a:off x="9948317" y="5012466"/>
            <a:ext cx="735330" cy="748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Đường nối Thẳng 13">
            <a:extLst>
              <a:ext uri="{FF2B5EF4-FFF2-40B4-BE49-F238E27FC236}">
                <a16:creationId xmlns:a16="http://schemas.microsoft.com/office/drawing/2014/main" id="{94A5EA93-4CFF-E803-ADF9-8C48A3162366}"/>
              </a:ext>
            </a:extLst>
          </p:cNvPr>
          <p:cNvCxnSpPr>
            <a:cxnSpLocks/>
          </p:cNvCxnSpPr>
          <p:nvPr/>
        </p:nvCxnSpPr>
        <p:spPr>
          <a:xfrm flipV="1">
            <a:off x="7893853" y="5014039"/>
            <a:ext cx="2789794" cy="746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Đường nối Thẳng 20">
            <a:extLst>
              <a:ext uri="{FF2B5EF4-FFF2-40B4-BE49-F238E27FC236}">
                <a16:creationId xmlns:a16="http://schemas.microsoft.com/office/drawing/2014/main" id="{0AB11991-FD4A-8A91-3DE3-A02EF1EA18DC}"/>
              </a:ext>
            </a:extLst>
          </p:cNvPr>
          <p:cNvCxnSpPr>
            <a:cxnSpLocks/>
          </p:cNvCxnSpPr>
          <p:nvPr/>
        </p:nvCxnSpPr>
        <p:spPr>
          <a:xfrm>
            <a:off x="8629976" y="5011543"/>
            <a:ext cx="1324452"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Đường nối Thẳng 23">
            <a:extLst>
              <a:ext uri="{FF2B5EF4-FFF2-40B4-BE49-F238E27FC236}">
                <a16:creationId xmlns:a16="http://schemas.microsoft.com/office/drawing/2014/main" id="{85049A45-DF13-7105-42EB-837A1300D41B}"/>
              </a:ext>
            </a:extLst>
          </p:cNvPr>
          <p:cNvCxnSpPr>
            <a:cxnSpLocks/>
          </p:cNvCxnSpPr>
          <p:nvPr/>
        </p:nvCxnSpPr>
        <p:spPr>
          <a:xfrm>
            <a:off x="9295376" y="3119243"/>
            <a:ext cx="0" cy="22645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Đường nối Thẳng 27">
            <a:extLst>
              <a:ext uri="{FF2B5EF4-FFF2-40B4-BE49-F238E27FC236}">
                <a16:creationId xmlns:a16="http://schemas.microsoft.com/office/drawing/2014/main" id="{71ED4562-1FDB-85CE-7BDD-54A007378528}"/>
              </a:ext>
            </a:extLst>
          </p:cNvPr>
          <p:cNvCxnSpPr>
            <a:cxnSpLocks/>
          </p:cNvCxnSpPr>
          <p:nvPr/>
        </p:nvCxnSpPr>
        <p:spPr>
          <a:xfrm flipH="1">
            <a:off x="7898615" y="3119243"/>
            <a:ext cx="1401524" cy="2640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028">
            <a:extLst>
              <a:ext uri="{FF2B5EF4-FFF2-40B4-BE49-F238E27FC236}">
                <a16:creationId xmlns:a16="http://schemas.microsoft.com/office/drawing/2014/main" id="{4EB835D2-F728-59D9-C8CC-5AB44A6AC3C0}"/>
              </a:ext>
            </a:extLst>
          </p:cNvPr>
          <p:cNvCxnSpPr>
            <a:cxnSpLocks/>
          </p:cNvCxnSpPr>
          <p:nvPr/>
        </p:nvCxnSpPr>
        <p:spPr>
          <a:xfrm flipH="1">
            <a:off x="8633945" y="3127815"/>
            <a:ext cx="667782" cy="18800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Đường nối Thẳng 1039">
            <a:extLst>
              <a:ext uri="{FF2B5EF4-FFF2-40B4-BE49-F238E27FC236}">
                <a16:creationId xmlns:a16="http://schemas.microsoft.com/office/drawing/2014/main" id="{4EBDA2CF-F6F5-9D4B-D5F6-A875DA4DF9B0}"/>
              </a:ext>
            </a:extLst>
          </p:cNvPr>
          <p:cNvCxnSpPr>
            <a:cxnSpLocks/>
          </p:cNvCxnSpPr>
          <p:nvPr/>
        </p:nvCxnSpPr>
        <p:spPr>
          <a:xfrm>
            <a:off x="9302401" y="3135118"/>
            <a:ext cx="645242" cy="26246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1041">
            <a:extLst>
              <a:ext uri="{FF2B5EF4-FFF2-40B4-BE49-F238E27FC236}">
                <a16:creationId xmlns:a16="http://schemas.microsoft.com/office/drawing/2014/main" id="{2AC08CEF-2234-AB85-D749-6B7CFEC6572D}"/>
              </a:ext>
            </a:extLst>
          </p:cNvPr>
          <p:cNvCxnSpPr>
            <a:cxnSpLocks/>
          </p:cNvCxnSpPr>
          <p:nvPr/>
        </p:nvCxnSpPr>
        <p:spPr>
          <a:xfrm>
            <a:off x="9295376" y="3123240"/>
            <a:ext cx="1389124" cy="18961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Đường nối Thẳng 1044">
            <a:extLst>
              <a:ext uri="{FF2B5EF4-FFF2-40B4-BE49-F238E27FC236}">
                <a16:creationId xmlns:a16="http://schemas.microsoft.com/office/drawing/2014/main" id="{98212C7A-BCB2-1B05-0F44-3341FE25E08C}"/>
              </a:ext>
            </a:extLst>
          </p:cNvPr>
          <p:cNvCxnSpPr>
            <a:cxnSpLocks/>
          </p:cNvCxnSpPr>
          <p:nvPr/>
        </p:nvCxnSpPr>
        <p:spPr>
          <a:xfrm>
            <a:off x="9295375" y="3133275"/>
            <a:ext cx="1045926" cy="22259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Đường nối Thẳng 1062">
            <a:extLst>
              <a:ext uri="{FF2B5EF4-FFF2-40B4-BE49-F238E27FC236}">
                <a16:creationId xmlns:a16="http://schemas.microsoft.com/office/drawing/2014/main" id="{FDB49D99-E747-A57D-8A2E-11D152AA0B6E}"/>
              </a:ext>
            </a:extLst>
          </p:cNvPr>
          <p:cNvCxnSpPr>
            <a:cxnSpLocks/>
          </p:cNvCxnSpPr>
          <p:nvPr/>
        </p:nvCxnSpPr>
        <p:spPr>
          <a:xfrm flipV="1">
            <a:off x="10191335" y="5237903"/>
            <a:ext cx="88609" cy="902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Đường nối Thẳng 1064">
            <a:extLst>
              <a:ext uri="{FF2B5EF4-FFF2-40B4-BE49-F238E27FC236}">
                <a16:creationId xmlns:a16="http://schemas.microsoft.com/office/drawing/2014/main" id="{E226BA65-8201-CEE4-DFAE-0494BBFAEA5E}"/>
              </a:ext>
            </a:extLst>
          </p:cNvPr>
          <p:cNvCxnSpPr>
            <a:cxnSpLocks/>
          </p:cNvCxnSpPr>
          <p:nvPr/>
        </p:nvCxnSpPr>
        <p:spPr>
          <a:xfrm>
            <a:off x="10191335" y="5326874"/>
            <a:ext cx="59177" cy="1259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Đường nối Thẳng 1067">
            <a:extLst>
              <a:ext uri="{FF2B5EF4-FFF2-40B4-BE49-F238E27FC236}">
                <a16:creationId xmlns:a16="http://schemas.microsoft.com/office/drawing/2014/main" id="{265CA048-DAD3-B148-1E06-17A36CDAC389}"/>
              </a:ext>
            </a:extLst>
          </p:cNvPr>
          <p:cNvCxnSpPr>
            <a:cxnSpLocks/>
          </p:cNvCxnSpPr>
          <p:nvPr/>
        </p:nvCxnSpPr>
        <p:spPr>
          <a:xfrm>
            <a:off x="9450135" y="5185525"/>
            <a:ext cx="0" cy="16271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Đường nối Thẳng 1069">
            <a:extLst>
              <a:ext uri="{FF2B5EF4-FFF2-40B4-BE49-F238E27FC236}">
                <a16:creationId xmlns:a16="http://schemas.microsoft.com/office/drawing/2014/main" id="{2D71BDDD-CCFD-D58E-76AF-BEA44C9F687B}"/>
              </a:ext>
            </a:extLst>
          </p:cNvPr>
          <p:cNvCxnSpPr>
            <a:cxnSpLocks/>
          </p:cNvCxnSpPr>
          <p:nvPr/>
        </p:nvCxnSpPr>
        <p:spPr>
          <a:xfrm flipH="1">
            <a:off x="9286785" y="5175067"/>
            <a:ext cx="161231" cy="395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Hộp Văn bản 1073">
            <a:extLst>
              <a:ext uri="{FF2B5EF4-FFF2-40B4-BE49-F238E27FC236}">
                <a16:creationId xmlns:a16="http://schemas.microsoft.com/office/drawing/2014/main" id="{2FADFED9-14DD-7C25-ABA4-50715BA66A86}"/>
              </a:ext>
            </a:extLst>
          </p:cNvPr>
          <p:cNvSpPr txBox="1"/>
          <p:nvPr/>
        </p:nvSpPr>
        <p:spPr>
          <a:xfrm>
            <a:off x="9123621" y="2769420"/>
            <a:ext cx="354584" cy="400110"/>
          </a:xfrm>
          <a:prstGeom prst="rect">
            <a:avLst/>
          </a:prstGeom>
          <a:noFill/>
        </p:spPr>
        <p:txBody>
          <a:bodyPr wrap="none" rtlCol="0">
            <a:spAutoFit/>
          </a:bodyPr>
          <a:lstStyle/>
          <a:p>
            <a:r>
              <a:rPr lang="vi-VN" sz="2000" dirty="0">
                <a:latin typeface="#9Slide03 Comfortaa" panose="00000500000000000000" pitchFamily="2" charset="0"/>
              </a:rPr>
              <a:t>S</a:t>
            </a:r>
          </a:p>
        </p:txBody>
      </p:sp>
      <p:sp>
        <p:nvSpPr>
          <p:cNvPr id="29" name="Hộp Văn bản 1074">
            <a:extLst>
              <a:ext uri="{FF2B5EF4-FFF2-40B4-BE49-F238E27FC236}">
                <a16:creationId xmlns:a16="http://schemas.microsoft.com/office/drawing/2014/main" id="{BBBF2CB7-C60C-52C7-A323-23C4D3BB92D1}"/>
              </a:ext>
            </a:extLst>
          </p:cNvPr>
          <p:cNvSpPr txBox="1"/>
          <p:nvPr/>
        </p:nvSpPr>
        <p:spPr>
          <a:xfrm>
            <a:off x="8305206" y="4716993"/>
            <a:ext cx="364202" cy="400110"/>
          </a:xfrm>
          <a:prstGeom prst="rect">
            <a:avLst/>
          </a:prstGeom>
          <a:noFill/>
        </p:spPr>
        <p:txBody>
          <a:bodyPr wrap="none" rtlCol="0">
            <a:spAutoFit/>
          </a:bodyPr>
          <a:lstStyle/>
          <a:p>
            <a:r>
              <a:rPr lang="vi-VN" sz="2000" dirty="0">
                <a:latin typeface="#9Slide03 Comfortaa" panose="00000500000000000000" pitchFamily="2" charset="0"/>
              </a:rPr>
              <a:t>A</a:t>
            </a:r>
          </a:p>
        </p:txBody>
      </p:sp>
      <p:sp>
        <p:nvSpPr>
          <p:cNvPr id="30" name="Hộp Văn bản 1075">
            <a:extLst>
              <a:ext uri="{FF2B5EF4-FFF2-40B4-BE49-F238E27FC236}">
                <a16:creationId xmlns:a16="http://schemas.microsoft.com/office/drawing/2014/main" id="{EEA02137-6905-607B-A2E9-0188D6A89C70}"/>
              </a:ext>
            </a:extLst>
          </p:cNvPr>
          <p:cNvSpPr txBox="1"/>
          <p:nvPr/>
        </p:nvSpPr>
        <p:spPr>
          <a:xfrm>
            <a:off x="10660616" y="4720311"/>
            <a:ext cx="381836" cy="400110"/>
          </a:xfrm>
          <a:prstGeom prst="rect">
            <a:avLst/>
          </a:prstGeom>
          <a:noFill/>
        </p:spPr>
        <p:txBody>
          <a:bodyPr wrap="none" rtlCol="0">
            <a:spAutoFit/>
          </a:bodyPr>
          <a:lstStyle/>
          <a:p>
            <a:r>
              <a:rPr lang="vi-VN" sz="2000" dirty="0">
                <a:latin typeface="#9Slide03 Comfortaa" panose="00000500000000000000" pitchFamily="2" charset="0"/>
              </a:rPr>
              <a:t>D</a:t>
            </a:r>
          </a:p>
        </p:txBody>
      </p:sp>
      <p:sp>
        <p:nvSpPr>
          <p:cNvPr id="31" name="Hộp Văn bản 1076">
            <a:extLst>
              <a:ext uri="{FF2B5EF4-FFF2-40B4-BE49-F238E27FC236}">
                <a16:creationId xmlns:a16="http://schemas.microsoft.com/office/drawing/2014/main" id="{F56E2B7C-1E7D-2658-324B-25C038190A91}"/>
              </a:ext>
            </a:extLst>
          </p:cNvPr>
          <p:cNvSpPr txBox="1"/>
          <p:nvPr/>
        </p:nvSpPr>
        <p:spPr>
          <a:xfrm>
            <a:off x="9839087" y="5731364"/>
            <a:ext cx="381836" cy="400110"/>
          </a:xfrm>
          <a:prstGeom prst="rect">
            <a:avLst/>
          </a:prstGeom>
          <a:noFill/>
        </p:spPr>
        <p:txBody>
          <a:bodyPr wrap="none" rtlCol="0">
            <a:spAutoFit/>
          </a:bodyPr>
          <a:lstStyle/>
          <a:p>
            <a:r>
              <a:rPr lang="vi-VN" sz="2000" dirty="0">
                <a:latin typeface="#9Slide03 Comfortaa" panose="00000500000000000000" pitchFamily="2" charset="0"/>
              </a:rPr>
              <a:t>C</a:t>
            </a:r>
          </a:p>
        </p:txBody>
      </p:sp>
      <p:sp>
        <p:nvSpPr>
          <p:cNvPr id="32" name="Hộp Văn bản 1077">
            <a:extLst>
              <a:ext uri="{FF2B5EF4-FFF2-40B4-BE49-F238E27FC236}">
                <a16:creationId xmlns:a16="http://schemas.microsoft.com/office/drawing/2014/main" id="{0E4A15B8-B907-4FBB-CA17-8C8C68B29CBE}"/>
              </a:ext>
            </a:extLst>
          </p:cNvPr>
          <p:cNvSpPr txBox="1"/>
          <p:nvPr/>
        </p:nvSpPr>
        <p:spPr>
          <a:xfrm>
            <a:off x="7630683" y="5731364"/>
            <a:ext cx="362600" cy="400110"/>
          </a:xfrm>
          <a:prstGeom prst="rect">
            <a:avLst/>
          </a:prstGeom>
          <a:noFill/>
        </p:spPr>
        <p:txBody>
          <a:bodyPr wrap="none" rtlCol="0">
            <a:spAutoFit/>
          </a:bodyPr>
          <a:lstStyle/>
          <a:p>
            <a:r>
              <a:rPr lang="vi-VN" sz="2000" dirty="0">
                <a:latin typeface="#9Slide03 Comfortaa" panose="00000500000000000000" pitchFamily="2" charset="0"/>
              </a:rPr>
              <a:t>B</a:t>
            </a:r>
          </a:p>
        </p:txBody>
      </p:sp>
      <p:sp>
        <p:nvSpPr>
          <p:cNvPr id="33" name="Hộp Văn bản 1078">
            <a:extLst>
              <a:ext uri="{FF2B5EF4-FFF2-40B4-BE49-F238E27FC236}">
                <a16:creationId xmlns:a16="http://schemas.microsoft.com/office/drawing/2014/main" id="{746FC6B4-5739-1DFF-D9EC-FCCBDC73E6B6}"/>
              </a:ext>
            </a:extLst>
          </p:cNvPr>
          <p:cNvSpPr txBox="1"/>
          <p:nvPr/>
        </p:nvSpPr>
        <p:spPr>
          <a:xfrm>
            <a:off x="9054391" y="5370556"/>
            <a:ext cx="420308" cy="400110"/>
          </a:xfrm>
          <a:prstGeom prst="rect">
            <a:avLst/>
          </a:prstGeom>
          <a:noFill/>
        </p:spPr>
        <p:txBody>
          <a:bodyPr wrap="none" rtlCol="0">
            <a:spAutoFit/>
          </a:bodyPr>
          <a:lstStyle/>
          <a:p>
            <a:r>
              <a:rPr lang="vi-VN" sz="2000" dirty="0">
                <a:latin typeface="#9Slide03 Comfortaa" panose="00000500000000000000" pitchFamily="2" charset="0"/>
              </a:rPr>
              <a:t>O</a:t>
            </a:r>
          </a:p>
        </p:txBody>
      </p:sp>
      <p:sp>
        <p:nvSpPr>
          <p:cNvPr id="34" name="Hộp Văn bản 1079">
            <a:extLst>
              <a:ext uri="{FF2B5EF4-FFF2-40B4-BE49-F238E27FC236}">
                <a16:creationId xmlns:a16="http://schemas.microsoft.com/office/drawing/2014/main" id="{7268769A-9403-D08C-2FFA-BEFAB824FB6E}"/>
              </a:ext>
            </a:extLst>
          </p:cNvPr>
          <p:cNvSpPr txBox="1"/>
          <p:nvPr/>
        </p:nvSpPr>
        <p:spPr>
          <a:xfrm>
            <a:off x="9557575" y="1742934"/>
            <a:ext cx="865943"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Đỉnh</a:t>
            </a:r>
            <a:endParaRPr lang="vi-VN" sz="2200" dirty="0">
              <a:solidFill>
                <a:srgbClr val="002060"/>
              </a:solidFill>
              <a:latin typeface="#9Slide03 Comfortaa" panose="00000500000000000000" pitchFamily="2" charset="0"/>
            </a:endParaRPr>
          </a:p>
        </p:txBody>
      </p:sp>
      <p:sp>
        <p:nvSpPr>
          <p:cNvPr id="35" name="Hộp Văn bản 1080">
            <a:extLst>
              <a:ext uri="{FF2B5EF4-FFF2-40B4-BE49-F238E27FC236}">
                <a16:creationId xmlns:a16="http://schemas.microsoft.com/office/drawing/2014/main" id="{90666FF4-F555-37C5-D818-EF52B5588331}"/>
              </a:ext>
            </a:extLst>
          </p:cNvPr>
          <p:cNvSpPr txBox="1"/>
          <p:nvPr/>
        </p:nvSpPr>
        <p:spPr>
          <a:xfrm>
            <a:off x="10002750" y="2690919"/>
            <a:ext cx="1620957"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Cạnh</a:t>
            </a:r>
            <a:r>
              <a:rPr lang="vi-VN" sz="2200" dirty="0">
                <a:solidFill>
                  <a:srgbClr val="002060"/>
                </a:solidFill>
                <a:latin typeface="#9Slide03 Comfortaa" panose="00000500000000000000" pitchFamily="2" charset="0"/>
              </a:rPr>
              <a:t> bên</a:t>
            </a:r>
          </a:p>
        </p:txBody>
      </p:sp>
      <p:sp>
        <p:nvSpPr>
          <p:cNvPr id="36" name="Hộp Văn bản 1081">
            <a:extLst>
              <a:ext uri="{FF2B5EF4-FFF2-40B4-BE49-F238E27FC236}">
                <a16:creationId xmlns:a16="http://schemas.microsoft.com/office/drawing/2014/main" id="{6BD5D27E-643B-FB03-EF2B-66015F15B02E}"/>
              </a:ext>
            </a:extLst>
          </p:cNvPr>
          <p:cNvSpPr txBox="1"/>
          <p:nvPr/>
        </p:nvSpPr>
        <p:spPr>
          <a:xfrm>
            <a:off x="10503820" y="3786736"/>
            <a:ext cx="1412566"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bên</a:t>
            </a:r>
          </a:p>
        </p:txBody>
      </p:sp>
      <p:sp>
        <p:nvSpPr>
          <p:cNvPr id="37" name="Hộp Văn bản 1082">
            <a:extLst>
              <a:ext uri="{FF2B5EF4-FFF2-40B4-BE49-F238E27FC236}">
                <a16:creationId xmlns:a16="http://schemas.microsoft.com/office/drawing/2014/main" id="{15CE7604-F5AB-B963-6F8D-12F3033A47DC}"/>
              </a:ext>
            </a:extLst>
          </p:cNvPr>
          <p:cNvSpPr txBox="1"/>
          <p:nvPr/>
        </p:nvSpPr>
        <p:spPr>
          <a:xfrm>
            <a:off x="10003222" y="3251555"/>
            <a:ext cx="1925527" cy="430887"/>
          </a:xfrm>
          <a:prstGeom prst="rect">
            <a:avLst/>
          </a:prstGeom>
          <a:noFill/>
        </p:spPr>
        <p:txBody>
          <a:bodyPr wrap="none" rtlCol="0">
            <a:spAutoFit/>
          </a:bodyPr>
          <a:lstStyle/>
          <a:p>
            <a:r>
              <a:rPr lang="vi-VN" sz="2200" dirty="0">
                <a:solidFill>
                  <a:srgbClr val="002060"/>
                </a:solidFill>
                <a:latin typeface="#9Slide03 Comfortaa" panose="00000500000000000000" pitchFamily="2" charset="0"/>
              </a:rPr>
              <a:t>Trung </a:t>
            </a:r>
            <a:r>
              <a:rPr lang="vi-VN" sz="2200" dirty="0" err="1">
                <a:solidFill>
                  <a:srgbClr val="002060"/>
                </a:solidFill>
                <a:latin typeface="#9Slide03 Comfortaa" panose="00000500000000000000" pitchFamily="2" charset="0"/>
              </a:rPr>
              <a:t>đoạn</a:t>
            </a:r>
            <a:endParaRPr lang="vi-VN" sz="2200" dirty="0">
              <a:solidFill>
                <a:srgbClr val="002060"/>
              </a:solidFill>
              <a:latin typeface="#9Slide03 Comfortaa" panose="00000500000000000000" pitchFamily="2" charset="0"/>
            </a:endParaRPr>
          </a:p>
        </p:txBody>
      </p:sp>
      <p:sp>
        <p:nvSpPr>
          <p:cNvPr id="38" name="Hộp Văn bản 1083">
            <a:extLst>
              <a:ext uri="{FF2B5EF4-FFF2-40B4-BE49-F238E27FC236}">
                <a16:creationId xmlns:a16="http://schemas.microsoft.com/office/drawing/2014/main" id="{6453A038-66D7-6EA2-7EC1-540EB9F994C3}"/>
              </a:ext>
            </a:extLst>
          </p:cNvPr>
          <p:cNvSpPr txBox="1"/>
          <p:nvPr/>
        </p:nvSpPr>
        <p:spPr>
          <a:xfrm>
            <a:off x="6763050" y="3636966"/>
            <a:ext cx="179889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Đường</a:t>
            </a:r>
            <a:r>
              <a:rPr lang="vi-VN" sz="2200" dirty="0">
                <a:solidFill>
                  <a:srgbClr val="002060"/>
                </a:solidFill>
                <a:latin typeface="#9Slide03 Comfortaa" panose="00000500000000000000" pitchFamily="2" charset="0"/>
              </a:rPr>
              <a:t> cao</a:t>
            </a:r>
          </a:p>
        </p:txBody>
      </p:sp>
      <p:sp>
        <p:nvSpPr>
          <p:cNvPr id="39" name="Hộp Văn bản 1084">
            <a:extLst>
              <a:ext uri="{FF2B5EF4-FFF2-40B4-BE49-F238E27FC236}">
                <a16:creationId xmlns:a16="http://schemas.microsoft.com/office/drawing/2014/main" id="{7B320C96-6004-FD81-0F47-ABA69E8F9608}"/>
              </a:ext>
            </a:extLst>
          </p:cNvPr>
          <p:cNvSpPr txBox="1"/>
          <p:nvPr/>
        </p:nvSpPr>
        <p:spPr>
          <a:xfrm>
            <a:off x="6788269" y="4263615"/>
            <a:ext cx="139333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a:t>
            </a:r>
            <a:r>
              <a:rPr lang="vi-VN" sz="2200" dirty="0" err="1">
                <a:solidFill>
                  <a:srgbClr val="002060"/>
                </a:solidFill>
                <a:latin typeface="#9Slide03 Comfortaa" panose="00000500000000000000" pitchFamily="2" charset="0"/>
              </a:rPr>
              <a:t>đáy</a:t>
            </a:r>
            <a:endParaRPr lang="vi-VN" sz="2200" dirty="0">
              <a:solidFill>
                <a:srgbClr val="002060"/>
              </a:solidFill>
              <a:latin typeface="#9Slide03 Comfortaa" panose="00000500000000000000" pitchFamily="2" charset="0"/>
            </a:endParaRPr>
          </a:p>
        </p:txBody>
      </p:sp>
      <p:sp>
        <p:nvSpPr>
          <p:cNvPr id="40" name="Hộp Văn bản 1086">
            <a:extLst>
              <a:ext uri="{FF2B5EF4-FFF2-40B4-BE49-F238E27FC236}">
                <a16:creationId xmlns:a16="http://schemas.microsoft.com/office/drawing/2014/main" id="{249BF094-60DF-E6F7-BDA7-18E9E251EF1B}"/>
              </a:ext>
            </a:extLst>
          </p:cNvPr>
          <p:cNvSpPr txBox="1"/>
          <p:nvPr/>
        </p:nvSpPr>
        <p:spPr>
          <a:xfrm>
            <a:off x="10292262" y="5258199"/>
            <a:ext cx="401072" cy="400110"/>
          </a:xfrm>
          <a:prstGeom prst="rect">
            <a:avLst/>
          </a:prstGeom>
          <a:noFill/>
        </p:spPr>
        <p:txBody>
          <a:bodyPr wrap="none" rtlCol="0">
            <a:spAutoFit/>
          </a:bodyPr>
          <a:lstStyle/>
          <a:p>
            <a:r>
              <a:rPr lang="vi-VN" sz="2000" dirty="0">
                <a:latin typeface="#9Slide03 Comfortaa" panose="00000500000000000000" pitchFamily="2" charset="0"/>
              </a:rPr>
              <a:t>H</a:t>
            </a:r>
          </a:p>
        </p:txBody>
      </p:sp>
      <p:cxnSp>
        <p:nvCxnSpPr>
          <p:cNvPr id="51" name="Straight Arrow Connector 50">
            <a:extLst>
              <a:ext uri="{FF2B5EF4-FFF2-40B4-BE49-F238E27FC236}">
                <a16:creationId xmlns:a16="http://schemas.microsoft.com/office/drawing/2014/main" id="{1F9FE345-1597-2CFD-EFF7-4789DD0BBBAC}"/>
              </a:ext>
            </a:extLst>
          </p:cNvPr>
          <p:cNvCxnSpPr/>
          <p:nvPr/>
        </p:nvCxnSpPr>
        <p:spPr>
          <a:xfrm flipV="1">
            <a:off x="9375276" y="2178861"/>
            <a:ext cx="249746" cy="642424"/>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3000060-CB0B-C433-E541-1DF3138BBB9C}"/>
              </a:ext>
            </a:extLst>
          </p:cNvPr>
          <p:cNvCxnSpPr>
            <a:cxnSpLocks/>
          </p:cNvCxnSpPr>
          <p:nvPr/>
        </p:nvCxnSpPr>
        <p:spPr>
          <a:xfrm>
            <a:off x="8509547" y="3872051"/>
            <a:ext cx="777238" cy="0"/>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A723D4C-5ACD-50CC-586A-2229FA4CF098}"/>
              </a:ext>
            </a:extLst>
          </p:cNvPr>
          <p:cNvCxnSpPr>
            <a:cxnSpLocks/>
          </p:cNvCxnSpPr>
          <p:nvPr/>
        </p:nvCxnSpPr>
        <p:spPr>
          <a:xfrm>
            <a:off x="7531890" y="4682932"/>
            <a:ext cx="1030050" cy="728895"/>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2A5CAC-34A9-242B-7B43-E98FB5C005CD}"/>
              </a:ext>
            </a:extLst>
          </p:cNvPr>
          <p:cNvCxnSpPr>
            <a:cxnSpLocks/>
          </p:cNvCxnSpPr>
          <p:nvPr/>
        </p:nvCxnSpPr>
        <p:spPr>
          <a:xfrm flipH="1">
            <a:off x="9749399" y="2904573"/>
            <a:ext cx="299380" cy="830389"/>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2" name="Straight Arrow Connector 2051">
            <a:extLst>
              <a:ext uri="{FF2B5EF4-FFF2-40B4-BE49-F238E27FC236}">
                <a16:creationId xmlns:a16="http://schemas.microsoft.com/office/drawing/2014/main" id="{72410597-A0CD-69E1-2B79-3AA7B3C450E3}"/>
              </a:ext>
            </a:extLst>
          </p:cNvPr>
          <p:cNvCxnSpPr>
            <a:cxnSpLocks/>
          </p:cNvCxnSpPr>
          <p:nvPr/>
        </p:nvCxnSpPr>
        <p:spPr>
          <a:xfrm flipH="1">
            <a:off x="9825956" y="351994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4" name="Straight Arrow Connector 2053">
            <a:extLst>
              <a:ext uri="{FF2B5EF4-FFF2-40B4-BE49-F238E27FC236}">
                <a16:creationId xmlns:a16="http://schemas.microsoft.com/office/drawing/2014/main" id="{36D0E8B3-63A4-0418-17B0-B0D4BC2FC1DC}"/>
              </a:ext>
            </a:extLst>
          </p:cNvPr>
          <p:cNvCxnSpPr>
            <a:cxnSpLocks/>
          </p:cNvCxnSpPr>
          <p:nvPr/>
        </p:nvCxnSpPr>
        <p:spPr>
          <a:xfrm flipH="1">
            <a:off x="10279944" y="407927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041C3C2C-6FEF-ED15-EAF1-214616571794}"/>
              </a:ext>
            </a:extLst>
          </p:cNvPr>
          <p:cNvCxnSpPr/>
          <p:nvPr/>
        </p:nvCxnSpPr>
        <p:spPr>
          <a:xfrm>
            <a:off x="6692900" y="1638964"/>
            <a:ext cx="0" cy="475972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Hộp Văn bản 1087">
            <a:extLst>
              <a:ext uri="{FF2B5EF4-FFF2-40B4-BE49-F238E27FC236}">
                <a16:creationId xmlns:a16="http://schemas.microsoft.com/office/drawing/2014/main" id="{E2AD44A2-B5F5-7220-37C2-F01097666982}"/>
              </a:ext>
            </a:extLst>
          </p:cNvPr>
          <p:cNvSpPr txBox="1"/>
          <p:nvPr/>
        </p:nvSpPr>
        <p:spPr>
          <a:xfrm>
            <a:off x="850624" y="1731001"/>
            <a:ext cx="5123518" cy="461665"/>
          </a:xfrm>
          <a:prstGeom prst="rect">
            <a:avLst/>
          </a:prstGeom>
          <a:noFill/>
        </p:spPr>
        <p:txBody>
          <a:bodyPr wrap="none" rtlCol="0">
            <a:spAutoFit/>
          </a:bodyPr>
          <a:lstStyle/>
          <a:p>
            <a:r>
              <a:rPr lang="vi-VN" sz="2400" dirty="0">
                <a:latin typeface="#9Slide03 Comfortaa" panose="00000500000000000000" pitchFamily="2" charset="0"/>
              </a:rPr>
              <a:t>Quan sát hình chóp và gọi tên:</a:t>
            </a:r>
          </a:p>
        </p:txBody>
      </p:sp>
      <p:sp>
        <p:nvSpPr>
          <p:cNvPr id="5" name="Hộp Văn bản 1088">
            <a:extLst>
              <a:ext uri="{FF2B5EF4-FFF2-40B4-BE49-F238E27FC236}">
                <a16:creationId xmlns:a16="http://schemas.microsoft.com/office/drawing/2014/main" id="{708BA568-316D-BDEE-B0F8-B981EE54B170}"/>
              </a:ext>
            </a:extLst>
          </p:cNvPr>
          <p:cNvSpPr txBox="1"/>
          <p:nvPr/>
        </p:nvSpPr>
        <p:spPr>
          <a:xfrm>
            <a:off x="898271" y="2474154"/>
            <a:ext cx="926857" cy="461665"/>
          </a:xfrm>
          <a:prstGeom prst="rect">
            <a:avLst/>
          </a:prstGeom>
          <a:noFill/>
        </p:spPr>
        <p:txBody>
          <a:bodyPr wrap="none" rtlCol="0">
            <a:spAutoFit/>
          </a:bodyPr>
          <a:lstStyle/>
          <a:p>
            <a:r>
              <a:rPr lang="vi-VN" sz="2400" dirty="0" err="1">
                <a:latin typeface="#9Slide03 Comfortaa" panose="00000500000000000000" pitchFamily="2" charset="0"/>
              </a:rPr>
              <a:t>Đỉnh</a:t>
            </a:r>
            <a:endParaRPr lang="vi-VN" sz="2400" dirty="0">
              <a:latin typeface="#9Slide03 Comfortaa" panose="00000500000000000000" pitchFamily="2" charset="0"/>
            </a:endParaRPr>
          </a:p>
        </p:txBody>
      </p:sp>
      <p:sp>
        <p:nvSpPr>
          <p:cNvPr id="42" name="Hộp Văn bản 1090">
            <a:extLst>
              <a:ext uri="{FF2B5EF4-FFF2-40B4-BE49-F238E27FC236}">
                <a16:creationId xmlns:a16="http://schemas.microsoft.com/office/drawing/2014/main" id="{996DC1C9-5ED8-2318-B28A-D45C0FD23781}"/>
              </a:ext>
            </a:extLst>
          </p:cNvPr>
          <p:cNvSpPr txBox="1"/>
          <p:nvPr/>
        </p:nvSpPr>
        <p:spPr>
          <a:xfrm>
            <a:off x="869696" y="5946522"/>
            <a:ext cx="1944763" cy="461665"/>
          </a:xfrm>
          <a:prstGeom prst="rect">
            <a:avLst/>
          </a:prstGeom>
          <a:noFill/>
        </p:spPr>
        <p:txBody>
          <a:bodyPr wrap="none" rtlCol="0">
            <a:spAutoFit/>
          </a:bodyPr>
          <a:lstStyle/>
          <a:p>
            <a:r>
              <a:rPr lang="vi-VN" sz="2400" dirty="0" err="1">
                <a:latin typeface="#9Slide03 Comfortaa" panose="00000500000000000000" pitchFamily="2" charset="0"/>
              </a:rPr>
              <a:t>Đường</a:t>
            </a:r>
            <a:r>
              <a:rPr lang="vi-VN" sz="2400" dirty="0">
                <a:latin typeface="#9Slide03 Comfortaa" panose="00000500000000000000" pitchFamily="2" charset="0"/>
              </a:rPr>
              <a:t> cao</a:t>
            </a:r>
          </a:p>
        </p:txBody>
      </p:sp>
      <p:sp>
        <p:nvSpPr>
          <p:cNvPr id="43" name="Hộp Văn bản 1091">
            <a:extLst>
              <a:ext uri="{FF2B5EF4-FFF2-40B4-BE49-F238E27FC236}">
                <a16:creationId xmlns:a16="http://schemas.microsoft.com/office/drawing/2014/main" id="{54780FFA-5B9E-D77A-C5F5-55CFCFBAF037}"/>
              </a:ext>
            </a:extLst>
          </p:cNvPr>
          <p:cNvSpPr txBox="1"/>
          <p:nvPr/>
        </p:nvSpPr>
        <p:spPr>
          <a:xfrm>
            <a:off x="869696" y="5252050"/>
            <a:ext cx="2085827" cy="461665"/>
          </a:xfrm>
          <a:prstGeom prst="rect">
            <a:avLst/>
          </a:prstGeom>
          <a:noFill/>
        </p:spPr>
        <p:txBody>
          <a:bodyPr wrap="none" rtlCol="0">
            <a:spAutoFit/>
          </a:bodyPr>
          <a:lstStyle/>
          <a:p>
            <a:r>
              <a:rPr lang="vi-VN" sz="2400" dirty="0">
                <a:latin typeface="#9Slide03 Comfortaa" panose="00000500000000000000" pitchFamily="2" charset="0"/>
              </a:rPr>
              <a:t>Trung </a:t>
            </a:r>
            <a:r>
              <a:rPr lang="vi-VN" sz="2400" dirty="0" err="1">
                <a:latin typeface="#9Slide03 Comfortaa" panose="00000500000000000000" pitchFamily="2" charset="0"/>
              </a:rPr>
              <a:t>đoạn</a:t>
            </a:r>
            <a:endParaRPr lang="vi-VN" sz="2400" dirty="0">
              <a:latin typeface="#9Slide03 Comfortaa" panose="00000500000000000000" pitchFamily="2" charset="0"/>
            </a:endParaRPr>
          </a:p>
        </p:txBody>
      </p:sp>
      <p:sp>
        <p:nvSpPr>
          <p:cNvPr id="44" name="Hộp Văn bản 1092">
            <a:extLst>
              <a:ext uri="{FF2B5EF4-FFF2-40B4-BE49-F238E27FC236}">
                <a16:creationId xmlns:a16="http://schemas.microsoft.com/office/drawing/2014/main" id="{3D1123E0-F606-777F-B28A-FE66240D8137}"/>
              </a:ext>
            </a:extLst>
          </p:cNvPr>
          <p:cNvSpPr txBox="1"/>
          <p:nvPr/>
        </p:nvSpPr>
        <p:spPr>
          <a:xfrm>
            <a:off x="869696" y="3863102"/>
            <a:ext cx="152317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bên</a:t>
            </a:r>
          </a:p>
        </p:txBody>
      </p:sp>
      <p:sp>
        <p:nvSpPr>
          <p:cNvPr id="45" name="Hộp Văn bản 1093">
            <a:extLst>
              <a:ext uri="{FF2B5EF4-FFF2-40B4-BE49-F238E27FC236}">
                <a16:creationId xmlns:a16="http://schemas.microsoft.com/office/drawing/2014/main" id="{449C0F23-DCDB-12F2-0A6A-B2DA2E4E22CB}"/>
              </a:ext>
            </a:extLst>
          </p:cNvPr>
          <p:cNvSpPr txBox="1"/>
          <p:nvPr/>
        </p:nvSpPr>
        <p:spPr>
          <a:xfrm>
            <a:off x="869696" y="4557576"/>
            <a:ext cx="150233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a:t>
            </a:r>
            <a:r>
              <a:rPr lang="vi-VN" sz="2400" dirty="0" err="1">
                <a:latin typeface="#9Slide03 Comfortaa" panose="00000500000000000000" pitchFamily="2" charset="0"/>
              </a:rPr>
              <a:t>đáy</a:t>
            </a:r>
            <a:endParaRPr lang="vi-VN" sz="2400" dirty="0">
              <a:latin typeface="#9Slide03 Comfortaa" panose="00000500000000000000" pitchFamily="2" charset="0"/>
            </a:endParaRPr>
          </a:p>
        </p:txBody>
      </p:sp>
      <p:sp>
        <p:nvSpPr>
          <p:cNvPr id="47" name="Freeform 5">
            <a:extLst>
              <a:ext uri="{FF2B5EF4-FFF2-40B4-BE49-F238E27FC236}">
                <a16:creationId xmlns:a16="http://schemas.microsoft.com/office/drawing/2014/main" id="{7602C2E4-203A-47DF-D2AA-CB68FC855F06}"/>
              </a:ext>
            </a:extLst>
          </p:cNvPr>
          <p:cNvSpPr/>
          <p:nvPr/>
        </p:nvSpPr>
        <p:spPr>
          <a:xfrm>
            <a:off x="347022" y="1841546"/>
            <a:ext cx="376006" cy="258419"/>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CA71A00A-BA9E-7A4D-BF68-A8CB446BD1E5}"/>
              </a:ext>
            </a:extLst>
          </p:cNvPr>
          <p:cNvSpPr txBox="1"/>
          <p:nvPr/>
        </p:nvSpPr>
        <p:spPr>
          <a:xfrm rot="827497">
            <a:off x="403310" y="1473991"/>
            <a:ext cx="387350" cy="523220"/>
          </a:xfrm>
          <a:prstGeom prst="rect">
            <a:avLst/>
          </a:prstGeom>
          <a:noFill/>
        </p:spPr>
        <p:txBody>
          <a:bodyPr wrap="square">
            <a:spAutoFit/>
          </a:bodyPr>
          <a:lstStyle/>
          <a:p>
            <a:r>
              <a:rPr lang="en-US" sz="2800" dirty="0">
                <a:solidFill>
                  <a:srgbClr val="C00000"/>
                </a:solidFill>
                <a:latin typeface="#9Slide03 Cabin" panose="00000500000000000000" pitchFamily="2" charset="0"/>
              </a:rPr>
              <a:t>?</a:t>
            </a:r>
            <a:endParaRPr lang="en-US" sz="2800" dirty="0">
              <a:solidFill>
                <a:srgbClr val="C00000"/>
              </a:solidFill>
            </a:endParaRPr>
          </a:p>
        </p:txBody>
      </p:sp>
      <p:sp>
        <p:nvSpPr>
          <p:cNvPr id="55" name="TextBox 54">
            <a:extLst>
              <a:ext uri="{FF2B5EF4-FFF2-40B4-BE49-F238E27FC236}">
                <a16:creationId xmlns:a16="http://schemas.microsoft.com/office/drawing/2014/main" id="{8F296515-473C-C2F3-9554-6544B1BB6421}"/>
              </a:ext>
            </a:extLst>
          </p:cNvPr>
          <p:cNvSpPr txBox="1"/>
          <p:nvPr/>
        </p:nvSpPr>
        <p:spPr>
          <a:xfrm>
            <a:off x="532613" y="1961895"/>
            <a:ext cx="323272" cy="338554"/>
          </a:xfrm>
          <a:prstGeom prst="rect">
            <a:avLst/>
          </a:prstGeom>
          <a:noFill/>
        </p:spPr>
        <p:txBody>
          <a:bodyPr wrap="square">
            <a:spAutoFit/>
          </a:bodyPr>
          <a:lstStyle/>
          <a:p>
            <a:r>
              <a:rPr lang="en-US" sz="1600" dirty="0">
                <a:solidFill>
                  <a:srgbClr val="C00000"/>
                </a:solidFill>
                <a:latin typeface="#9Slide03 Cabin" panose="00000500000000000000" pitchFamily="2" charset="0"/>
              </a:rPr>
              <a:t>1. </a:t>
            </a:r>
            <a:endParaRPr lang="en-US" sz="1600" dirty="0">
              <a:solidFill>
                <a:srgbClr val="C00000"/>
              </a:solidFill>
            </a:endParaRPr>
          </a:p>
        </p:txBody>
      </p:sp>
      <p:sp>
        <p:nvSpPr>
          <p:cNvPr id="41" name="Hộp Văn bản 1089">
            <a:extLst>
              <a:ext uri="{FF2B5EF4-FFF2-40B4-BE49-F238E27FC236}">
                <a16:creationId xmlns:a16="http://schemas.microsoft.com/office/drawing/2014/main" id="{7EE5927E-CFDB-B15D-D51F-A8C413BEEC9F}"/>
              </a:ext>
            </a:extLst>
          </p:cNvPr>
          <p:cNvSpPr txBox="1"/>
          <p:nvPr/>
        </p:nvSpPr>
        <p:spPr>
          <a:xfrm>
            <a:off x="869696" y="3187678"/>
            <a:ext cx="1752403" cy="461665"/>
          </a:xfrm>
          <a:prstGeom prst="rect">
            <a:avLst/>
          </a:prstGeom>
          <a:noFill/>
        </p:spPr>
        <p:txBody>
          <a:bodyPr wrap="none" rtlCol="0">
            <a:spAutoFit/>
          </a:bodyPr>
          <a:lstStyle/>
          <a:p>
            <a:r>
              <a:rPr lang="vi-VN" sz="2400" dirty="0" err="1">
                <a:latin typeface="#9Slide03 Comfortaa" panose="00000500000000000000" pitchFamily="2" charset="0"/>
              </a:rPr>
              <a:t>Cạnh</a:t>
            </a:r>
            <a:r>
              <a:rPr lang="vi-VN" sz="2400" dirty="0">
                <a:latin typeface="#9Slide03 Comfortaa" panose="00000500000000000000" pitchFamily="2" charset="0"/>
              </a:rPr>
              <a:t> bên</a:t>
            </a:r>
          </a:p>
        </p:txBody>
      </p:sp>
      <p:cxnSp>
        <p:nvCxnSpPr>
          <p:cNvPr id="2053" name="Straight Connector 2052">
            <a:extLst>
              <a:ext uri="{FF2B5EF4-FFF2-40B4-BE49-F238E27FC236}">
                <a16:creationId xmlns:a16="http://schemas.microsoft.com/office/drawing/2014/main" id="{517B4BEB-9597-D940-ED54-60615FA93A74}"/>
              </a:ext>
            </a:extLst>
          </p:cNvPr>
          <p:cNvCxnSpPr>
            <a:cxnSpLocks/>
          </p:cNvCxnSpPr>
          <p:nvPr/>
        </p:nvCxnSpPr>
        <p:spPr>
          <a:xfrm>
            <a:off x="3048424" y="2402049"/>
            <a:ext cx="0" cy="41077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Hộp Văn bản 1088">
            <a:extLst>
              <a:ext uri="{FF2B5EF4-FFF2-40B4-BE49-F238E27FC236}">
                <a16:creationId xmlns:a16="http://schemas.microsoft.com/office/drawing/2014/main" id="{486E15B1-3CD2-8197-2A79-25C593848DB4}"/>
              </a:ext>
            </a:extLst>
          </p:cNvPr>
          <p:cNvSpPr txBox="1"/>
          <p:nvPr/>
        </p:nvSpPr>
        <p:spPr>
          <a:xfrm>
            <a:off x="3154176" y="2474154"/>
            <a:ext cx="388248"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a:t>
            </a:r>
            <a:endParaRPr lang="vi-VN" sz="2400" dirty="0">
              <a:solidFill>
                <a:srgbClr val="0070C0"/>
              </a:solidFill>
              <a:latin typeface="#9Slide03 Comfortaa" panose="00000500000000000000" pitchFamily="2" charset="0"/>
            </a:endParaRPr>
          </a:p>
        </p:txBody>
      </p:sp>
      <p:sp>
        <p:nvSpPr>
          <p:cNvPr id="2059" name="Hộp Văn bản 1088">
            <a:extLst>
              <a:ext uri="{FF2B5EF4-FFF2-40B4-BE49-F238E27FC236}">
                <a16:creationId xmlns:a16="http://schemas.microsoft.com/office/drawing/2014/main" id="{D6D7B7F1-B2E7-4087-9E42-F3D27860224B}"/>
              </a:ext>
            </a:extLst>
          </p:cNvPr>
          <p:cNvSpPr txBox="1"/>
          <p:nvPr/>
        </p:nvSpPr>
        <p:spPr>
          <a:xfrm>
            <a:off x="3154176" y="3176678"/>
            <a:ext cx="2358338" cy="461665"/>
          </a:xfrm>
          <a:prstGeom prst="rect">
            <a:avLst/>
          </a:prstGeom>
          <a:noFill/>
        </p:spPr>
        <p:txBody>
          <a:bodyPr wrap="none" rtlCol="0">
            <a:spAutoFit/>
          </a:bodyPr>
          <a:lstStyle/>
          <a:p>
            <a:r>
              <a:rPr lang="en-US" sz="2400" dirty="0">
                <a:latin typeface="#9Slide03 Comfortaa" panose="00000500000000000000" pitchFamily="2" charset="0"/>
              </a:rPr>
              <a:t>SD, SB, SC, SA</a:t>
            </a:r>
            <a:endParaRPr lang="vi-VN" sz="2400" dirty="0">
              <a:latin typeface="#9Slide03 Comfortaa" panose="00000500000000000000" pitchFamily="2" charset="0"/>
            </a:endParaRPr>
          </a:p>
        </p:txBody>
      </p:sp>
      <p:sp>
        <p:nvSpPr>
          <p:cNvPr id="9" name="Rectangle: Rounded Corners 8">
            <a:extLst>
              <a:ext uri="{FF2B5EF4-FFF2-40B4-BE49-F238E27FC236}">
                <a16:creationId xmlns:a16="http://schemas.microsoft.com/office/drawing/2014/main" id="{720497E2-9886-544F-997E-BC23D87B6EEA}"/>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10">
            <a:extLst>
              <a:ext uri="{FF2B5EF4-FFF2-40B4-BE49-F238E27FC236}">
                <a16:creationId xmlns:a16="http://schemas.microsoft.com/office/drawing/2014/main" id="{4144C052-ACE0-D9FF-8C94-FA796F4BC75B}"/>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46" name="Hộp Văn bản 2">
            <a:extLst>
              <a:ext uri="{FF2B5EF4-FFF2-40B4-BE49-F238E27FC236}">
                <a16:creationId xmlns:a16="http://schemas.microsoft.com/office/drawing/2014/main" id="{D1F60EC9-1914-DEC2-5B3E-8921AF2DEF25}"/>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Tree>
    <p:custDataLst>
      <p:tags r:id="rId1"/>
    </p:custDataLst>
    <p:extLst>
      <p:ext uri="{BB962C8B-B14F-4D97-AF65-F5344CB8AC3E}">
        <p14:creationId xmlns:p14="http://schemas.microsoft.com/office/powerpoint/2010/main" val="351687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8884978-73BF-4356-5F1C-0B816A44FAFA}"/>
              </a:ext>
            </a:extLst>
          </p:cNvPr>
          <p:cNvSpPr/>
          <p:nvPr/>
        </p:nvSpPr>
        <p:spPr>
          <a:xfrm>
            <a:off x="771242" y="3783705"/>
            <a:ext cx="5814388" cy="629668"/>
          </a:xfrm>
          <a:prstGeom prst="rect">
            <a:avLst/>
          </a:prstGeom>
          <a:solidFill>
            <a:srgbClr val="0070C0">
              <a:alpha val="15000"/>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Hình tự do: Hình 1072">
            <a:extLst>
              <a:ext uri="{FF2B5EF4-FFF2-40B4-BE49-F238E27FC236}">
                <a16:creationId xmlns:a16="http://schemas.microsoft.com/office/drawing/2014/main" id="{C6ED27F9-2C51-E8AE-A526-847F041ADFE9}"/>
              </a:ext>
            </a:extLst>
          </p:cNvPr>
          <p:cNvSpPr/>
          <p:nvPr/>
        </p:nvSpPr>
        <p:spPr>
          <a:xfrm>
            <a:off x="7910839" y="5011543"/>
            <a:ext cx="2774156" cy="747712"/>
          </a:xfrm>
          <a:custGeom>
            <a:avLst/>
            <a:gdLst>
              <a:gd name="connsiteX0" fmla="*/ 711200 w 2762250"/>
              <a:gd name="connsiteY0" fmla="*/ 0 h 742950"/>
              <a:gd name="connsiteX1" fmla="*/ 2762250 w 2762250"/>
              <a:gd name="connsiteY1" fmla="*/ 12700 h 742950"/>
              <a:gd name="connsiteX2" fmla="*/ 2006600 w 2762250"/>
              <a:gd name="connsiteY2" fmla="*/ 742950 h 742950"/>
              <a:gd name="connsiteX3" fmla="*/ 0 w 2762250"/>
              <a:gd name="connsiteY3" fmla="*/ 736600 h 742950"/>
              <a:gd name="connsiteX4" fmla="*/ 711200 w 2762250"/>
              <a:gd name="connsiteY4" fmla="*/ 0 h 742950"/>
              <a:gd name="connsiteX0" fmla="*/ 711200 w 2762250"/>
              <a:gd name="connsiteY0" fmla="*/ 0 h 747712"/>
              <a:gd name="connsiteX1" fmla="*/ 2762250 w 2762250"/>
              <a:gd name="connsiteY1" fmla="*/ 12700 h 747712"/>
              <a:gd name="connsiteX2" fmla="*/ 2020887 w 2762250"/>
              <a:gd name="connsiteY2" fmla="*/ 747712 h 747712"/>
              <a:gd name="connsiteX3" fmla="*/ 0 w 2762250"/>
              <a:gd name="connsiteY3" fmla="*/ 736600 h 747712"/>
              <a:gd name="connsiteX4" fmla="*/ 711200 w 2762250"/>
              <a:gd name="connsiteY4" fmla="*/ 0 h 747712"/>
              <a:gd name="connsiteX0" fmla="*/ 711200 w 2762250"/>
              <a:gd name="connsiteY0" fmla="*/ 0 h 747712"/>
              <a:gd name="connsiteX1" fmla="*/ 2762250 w 2762250"/>
              <a:gd name="connsiteY1" fmla="*/ 7938 h 747712"/>
              <a:gd name="connsiteX2" fmla="*/ 2020887 w 2762250"/>
              <a:gd name="connsiteY2" fmla="*/ 747712 h 747712"/>
              <a:gd name="connsiteX3" fmla="*/ 0 w 2762250"/>
              <a:gd name="connsiteY3" fmla="*/ 736600 h 747712"/>
              <a:gd name="connsiteX4" fmla="*/ 711200 w 2762250"/>
              <a:gd name="connsiteY4" fmla="*/ 0 h 747712"/>
              <a:gd name="connsiteX0" fmla="*/ 723106 w 2774156"/>
              <a:gd name="connsiteY0" fmla="*/ 0 h 747712"/>
              <a:gd name="connsiteX1" fmla="*/ 2774156 w 2774156"/>
              <a:gd name="connsiteY1" fmla="*/ 7938 h 747712"/>
              <a:gd name="connsiteX2" fmla="*/ 2032793 w 2774156"/>
              <a:gd name="connsiteY2" fmla="*/ 747712 h 747712"/>
              <a:gd name="connsiteX3" fmla="*/ 0 w 2774156"/>
              <a:gd name="connsiteY3" fmla="*/ 741362 h 747712"/>
              <a:gd name="connsiteX4" fmla="*/ 723106 w 2774156"/>
              <a:gd name="connsiteY4" fmla="*/ 0 h 74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156" h="747712">
                <a:moveTo>
                  <a:pt x="723106" y="0"/>
                </a:moveTo>
                <a:lnTo>
                  <a:pt x="2774156" y="7938"/>
                </a:lnTo>
                <a:lnTo>
                  <a:pt x="2032793" y="747712"/>
                </a:lnTo>
                <a:lnTo>
                  <a:pt x="0" y="741362"/>
                </a:lnTo>
                <a:lnTo>
                  <a:pt x="723106" y="0"/>
                </a:lnTo>
                <a:close/>
              </a:path>
            </a:pathLst>
          </a:cu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sp>
        <p:nvSpPr>
          <p:cNvPr id="8" name="Hình tự do: Hình 1056">
            <a:extLst>
              <a:ext uri="{FF2B5EF4-FFF2-40B4-BE49-F238E27FC236}">
                <a16:creationId xmlns:a16="http://schemas.microsoft.com/office/drawing/2014/main" id="{B0D4651A-092F-3750-4542-99A1FD0D0D06}"/>
              </a:ext>
            </a:extLst>
          </p:cNvPr>
          <p:cNvSpPr/>
          <p:nvPr/>
        </p:nvSpPr>
        <p:spPr>
          <a:xfrm>
            <a:off x="9296885" y="3117973"/>
            <a:ext cx="1379220" cy="2637155"/>
          </a:xfrm>
          <a:custGeom>
            <a:avLst/>
            <a:gdLst>
              <a:gd name="connsiteX0" fmla="*/ 0 w 1379220"/>
              <a:gd name="connsiteY0" fmla="*/ 0 h 2621280"/>
              <a:gd name="connsiteX1" fmla="*/ 655320 w 1379220"/>
              <a:gd name="connsiteY1" fmla="*/ 2621280 h 2621280"/>
              <a:gd name="connsiteX2" fmla="*/ 1379220 w 1379220"/>
              <a:gd name="connsiteY2" fmla="*/ 1897380 h 2621280"/>
              <a:gd name="connsiteX3" fmla="*/ 0 w 1379220"/>
              <a:gd name="connsiteY3" fmla="*/ 0 h 2621280"/>
              <a:gd name="connsiteX0" fmla="*/ 0 w 1379220"/>
              <a:gd name="connsiteY0" fmla="*/ 0 h 2637155"/>
              <a:gd name="connsiteX1" fmla="*/ 655320 w 1379220"/>
              <a:gd name="connsiteY1" fmla="*/ 2637155 h 2637155"/>
              <a:gd name="connsiteX2" fmla="*/ 1379220 w 1379220"/>
              <a:gd name="connsiteY2" fmla="*/ 1897380 h 2637155"/>
              <a:gd name="connsiteX3" fmla="*/ 0 w 1379220"/>
              <a:gd name="connsiteY3" fmla="*/ 0 h 2637155"/>
            </a:gdLst>
            <a:ahLst/>
            <a:cxnLst>
              <a:cxn ang="0">
                <a:pos x="connsiteX0" y="connsiteY0"/>
              </a:cxn>
              <a:cxn ang="0">
                <a:pos x="connsiteX1" y="connsiteY1"/>
              </a:cxn>
              <a:cxn ang="0">
                <a:pos x="connsiteX2" y="connsiteY2"/>
              </a:cxn>
              <a:cxn ang="0">
                <a:pos x="connsiteX3" y="connsiteY3"/>
              </a:cxn>
            </a:cxnLst>
            <a:rect l="l" t="t" r="r" b="b"/>
            <a:pathLst>
              <a:path w="1379220" h="2637155">
                <a:moveTo>
                  <a:pt x="0" y="0"/>
                </a:moveTo>
                <a:lnTo>
                  <a:pt x="655320" y="2637155"/>
                </a:lnTo>
                <a:lnTo>
                  <a:pt x="1379220" y="1897380"/>
                </a:lnTo>
                <a:lnTo>
                  <a:pt x="0" y="0"/>
                </a:lnTo>
                <a:close/>
              </a:path>
            </a:pathLst>
          </a:custGeom>
          <a:solidFill>
            <a:srgbClr val="F7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cxnSp>
        <p:nvCxnSpPr>
          <p:cNvPr id="11" name="Đường nối Thẳng 7">
            <a:extLst>
              <a:ext uri="{FF2B5EF4-FFF2-40B4-BE49-F238E27FC236}">
                <a16:creationId xmlns:a16="http://schemas.microsoft.com/office/drawing/2014/main" id="{4C5357E9-D802-9802-2A46-38767B3B4BE2}"/>
              </a:ext>
            </a:extLst>
          </p:cNvPr>
          <p:cNvCxnSpPr>
            <a:cxnSpLocks/>
          </p:cNvCxnSpPr>
          <p:nvPr/>
        </p:nvCxnSpPr>
        <p:spPr>
          <a:xfrm>
            <a:off x="8630770" y="5013387"/>
            <a:ext cx="2052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Đường nối Thẳng 8">
            <a:extLst>
              <a:ext uri="{FF2B5EF4-FFF2-40B4-BE49-F238E27FC236}">
                <a16:creationId xmlns:a16="http://schemas.microsoft.com/office/drawing/2014/main" id="{2957FF1F-E014-2007-A666-3A8716DAA91B}"/>
              </a:ext>
            </a:extLst>
          </p:cNvPr>
          <p:cNvCxnSpPr>
            <a:cxnSpLocks/>
          </p:cNvCxnSpPr>
          <p:nvPr/>
        </p:nvCxnSpPr>
        <p:spPr>
          <a:xfrm>
            <a:off x="7898298" y="5759732"/>
            <a:ext cx="20547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Đường nối Thẳng 9">
            <a:extLst>
              <a:ext uri="{FF2B5EF4-FFF2-40B4-BE49-F238E27FC236}">
                <a16:creationId xmlns:a16="http://schemas.microsoft.com/office/drawing/2014/main" id="{684F6BC6-5B7B-8AE4-96BB-7D60EE74DB40}"/>
              </a:ext>
            </a:extLst>
          </p:cNvPr>
          <p:cNvCxnSpPr>
            <a:cxnSpLocks/>
          </p:cNvCxnSpPr>
          <p:nvPr/>
        </p:nvCxnSpPr>
        <p:spPr>
          <a:xfrm flipV="1">
            <a:off x="7898615" y="5013387"/>
            <a:ext cx="735330"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Đường nối Thẳng 12">
            <a:extLst>
              <a:ext uri="{FF2B5EF4-FFF2-40B4-BE49-F238E27FC236}">
                <a16:creationId xmlns:a16="http://schemas.microsoft.com/office/drawing/2014/main" id="{F166E027-367C-987C-6F9E-3D36E31AF5E7}"/>
              </a:ext>
            </a:extLst>
          </p:cNvPr>
          <p:cNvCxnSpPr>
            <a:cxnSpLocks/>
          </p:cNvCxnSpPr>
          <p:nvPr/>
        </p:nvCxnSpPr>
        <p:spPr>
          <a:xfrm flipV="1">
            <a:off x="9948317" y="5012466"/>
            <a:ext cx="735330" cy="748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Đường nối Thẳng 13">
            <a:extLst>
              <a:ext uri="{FF2B5EF4-FFF2-40B4-BE49-F238E27FC236}">
                <a16:creationId xmlns:a16="http://schemas.microsoft.com/office/drawing/2014/main" id="{94A5EA93-4CFF-E803-ADF9-8C48A3162366}"/>
              </a:ext>
            </a:extLst>
          </p:cNvPr>
          <p:cNvCxnSpPr>
            <a:cxnSpLocks/>
          </p:cNvCxnSpPr>
          <p:nvPr/>
        </p:nvCxnSpPr>
        <p:spPr>
          <a:xfrm flipV="1">
            <a:off x="7893853" y="5014039"/>
            <a:ext cx="2789794" cy="746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Đường nối Thẳng 20">
            <a:extLst>
              <a:ext uri="{FF2B5EF4-FFF2-40B4-BE49-F238E27FC236}">
                <a16:creationId xmlns:a16="http://schemas.microsoft.com/office/drawing/2014/main" id="{0AB11991-FD4A-8A91-3DE3-A02EF1EA18DC}"/>
              </a:ext>
            </a:extLst>
          </p:cNvPr>
          <p:cNvCxnSpPr>
            <a:cxnSpLocks/>
          </p:cNvCxnSpPr>
          <p:nvPr/>
        </p:nvCxnSpPr>
        <p:spPr>
          <a:xfrm>
            <a:off x="8629976" y="5011543"/>
            <a:ext cx="1324452"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Đường nối Thẳng 23">
            <a:extLst>
              <a:ext uri="{FF2B5EF4-FFF2-40B4-BE49-F238E27FC236}">
                <a16:creationId xmlns:a16="http://schemas.microsoft.com/office/drawing/2014/main" id="{85049A45-DF13-7105-42EB-837A1300D41B}"/>
              </a:ext>
            </a:extLst>
          </p:cNvPr>
          <p:cNvCxnSpPr>
            <a:cxnSpLocks/>
          </p:cNvCxnSpPr>
          <p:nvPr/>
        </p:nvCxnSpPr>
        <p:spPr>
          <a:xfrm>
            <a:off x="9295376" y="3119243"/>
            <a:ext cx="0" cy="22645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Đường nối Thẳng 27">
            <a:extLst>
              <a:ext uri="{FF2B5EF4-FFF2-40B4-BE49-F238E27FC236}">
                <a16:creationId xmlns:a16="http://schemas.microsoft.com/office/drawing/2014/main" id="{71ED4562-1FDB-85CE-7BDD-54A007378528}"/>
              </a:ext>
            </a:extLst>
          </p:cNvPr>
          <p:cNvCxnSpPr>
            <a:cxnSpLocks/>
          </p:cNvCxnSpPr>
          <p:nvPr/>
        </p:nvCxnSpPr>
        <p:spPr>
          <a:xfrm flipH="1">
            <a:off x="7898615" y="3119243"/>
            <a:ext cx="1401524" cy="2640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028">
            <a:extLst>
              <a:ext uri="{FF2B5EF4-FFF2-40B4-BE49-F238E27FC236}">
                <a16:creationId xmlns:a16="http://schemas.microsoft.com/office/drawing/2014/main" id="{4EB835D2-F728-59D9-C8CC-5AB44A6AC3C0}"/>
              </a:ext>
            </a:extLst>
          </p:cNvPr>
          <p:cNvCxnSpPr>
            <a:cxnSpLocks/>
          </p:cNvCxnSpPr>
          <p:nvPr/>
        </p:nvCxnSpPr>
        <p:spPr>
          <a:xfrm flipH="1">
            <a:off x="8633945" y="3127815"/>
            <a:ext cx="667782" cy="18800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Đường nối Thẳng 1039">
            <a:extLst>
              <a:ext uri="{FF2B5EF4-FFF2-40B4-BE49-F238E27FC236}">
                <a16:creationId xmlns:a16="http://schemas.microsoft.com/office/drawing/2014/main" id="{4EBDA2CF-F6F5-9D4B-D5F6-A875DA4DF9B0}"/>
              </a:ext>
            </a:extLst>
          </p:cNvPr>
          <p:cNvCxnSpPr>
            <a:cxnSpLocks/>
          </p:cNvCxnSpPr>
          <p:nvPr/>
        </p:nvCxnSpPr>
        <p:spPr>
          <a:xfrm>
            <a:off x="9302401" y="3135118"/>
            <a:ext cx="645242" cy="26246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1041">
            <a:extLst>
              <a:ext uri="{FF2B5EF4-FFF2-40B4-BE49-F238E27FC236}">
                <a16:creationId xmlns:a16="http://schemas.microsoft.com/office/drawing/2014/main" id="{2AC08CEF-2234-AB85-D749-6B7CFEC6572D}"/>
              </a:ext>
            </a:extLst>
          </p:cNvPr>
          <p:cNvCxnSpPr>
            <a:cxnSpLocks/>
          </p:cNvCxnSpPr>
          <p:nvPr/>
        </p:nvCxnSpPr>
        <p:spPr>
          <a:xfrm>
            <a:off x="9295376" y="3123240"/>
            <a:ext cx="1389124" cy="18961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Đường nối Thẳng 1044">
            <a:extLst>
              <a:ext uri="{FF2B5EF4-FFF2-40B4-BE49-F238E27FC236}">
                <a16:creationId xmlns:a16="http://schemas.microsoft.com/office/drawing/2014/main" id="{98212C7A-BCB2-1B05-0F44-3341FE25E08C}"/>
              </a:ext>
            </a:extLst>
          </p:cNvPr>
          <p:cNvCxnSpPr>
            <a:cxnSpLocks/>
          </p:cNvCxnSpPr>
          <p:nvPr/>
        </p:nvCxnSpPr>
        <p:spPr>
          <a:xfrm>
            <a:off x="9295375" y="3133275"/>
            <a:ext cx="1045926" cy="22259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Đường nối Thẳng 1062">
            <a:extLst>
              <a:ext uri="{FF2B5EF4-FFF2-40B4-BE49-F238E27FC236}">
                <a16:creationId xmlns:a16="http://schemas.microsoft.com/office/drawing/2014/main" id="{FDB49D99-E747-A57D-8A2E-11D152AA0B6E}"/>
              </a:ext>
            </a:extLst>
          </p:cNvPr>
          <p:cNvCxnSpPr>
            <a:cxnSpLocks/>
          </p:cNvCxnSpPr>
          <p:nvPr/>
        </p:nvCxnSpPr>
        <p:spPr>
          <a:xfrm flipV="1">
            <a:off x="10191335" y="5237903"/>
            <a:ext cx="88609" cy="902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Đường nối Thẳng 1064">
            <a:extLst>
              <a:ext uri="{FF2B5EF4-FFF2-40B4-BE49-F238E27FC236}">
                <a16:creationId xmlns:a16="http://schemas.microsoft.com/office/drawing/2014/main" id="{E226BA65-8201-CEE4-DFAE-0494BBFAEA5E}"/>
              </a:ext>
            </a:extLst>
          </p:cNvPr>
          <p:cNvCxnSpPr>
            <a:cxnSpLocks/>
          </p:cNvCxnSpPr>
          <p:nvPr/>
        </p:nvCxnSpPr>
        <p:spPr>
          <a:xfrm>
            <a:off x="10191335" y="5326874"/>
            <a:ext cx="59177" cy="1259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Đường nối Thẳng 1067">
            <a:extLst>
              <a:ext uri="{FF2B5EF4-FFF2-40B4-BE49-F238E27FC236}">
                <a16:creationId xmlns:a16="http://schemas.microsoft.com/office/drawing/2014/main" id="{265CA048-DAD3-B148-1E06-17A36CDAC389}"/>
              </a:ext>
            </a:extLst>
          </p:cNvPr>
          <p:cNvCxnSpPr>
            <a:cxnSpLocks/>
          </p:cNvCxnSpPr>
          <p:nvPr/>
        </p:nvCxnSpPr>
        <p:spPr>
          <a:xfrm>
            <a:off x="9450135" y="5185525"/>
            <a:ext cx="0" cy="16271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Đường nối Thẳng 1069">
            <a:extLst>
              <a:ext uri="{FF2B5EF4-FFF2-40B4-BE49-F238E27FC236}">
                <a16:creationId xmlns:a16="http://schemas.microsoft.com/office/drawing/2014/main" id="{2D71BDDD-CCFD-D58E-76AF-BEA44C9F687B}"/>
              </a:ext>
            </a:extLst>
          </p:cNvPr>
          <p:cNvCxnSpPr>
            <a:cxnSpLocks/>
          </p:cNvCxnSpPr>
          <p:nvPr/>
        </p:nvCxnSpPr>
        <p:spPr>
          <a:xfrm flipH="1">
            <a:off x="9286785" y="5175067"/>
            <a:ext cx="161231" cy="395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Hộp Văn bản 1073">
            <a:extLst>
              <a:ext uri="{FF2B5EF4-FFF2-40B4-BE49-F238E27FC236}">
                <a16:creationId xmlns:a16="http://schemas.microsoft.com/office/drawing/2014/main" id="{2FADFED9-14DD-7C25-ABA4-50715BA66A86}"/>
              </a:ext>
            </a:extLst>
          </p:cNvPr>
          <p:cNvSpPr txBox="1"/>
          <p:nvPr/>
        </p:nvSpPr>
        <p:spPr>
          <a:xfrm>
            <a:off x="9123621" y="2769420"/>
            <a:ext cx="354584" cy="400110"/>
          </a:xfrm>
          <a:prstGeom prst="rect">
            <a:avLst/>
          </a:prstGeom>
          <a:noFill/>
        </p:spPr>
        <p:txBody>
          <a:bodyPr wrap="none" rtlCol="0">
            <a:spAutoFit/>
          </a:bodyPr>
          <a:lstStyle/>
          <a:p>
            <a:r>
              <a:rPr lang="vi-VN" sz="2000" dirty="0">
                <a:latin typeface="#9Slide03 Comfortaa" panose="00000500000000000000" pitchFamily="2" charset="0"/>
              </a:rPr>
              <a:t>S</a:t>
            </a:r>
          </a:p>
        </p:txBody>
      </p:sp>
      <p:sp>
        <p:nvSpPr>
          <p:cNvPr id="29" name="Hộp Văn bản 1074">
            <a:extLst>
              <a:ext uri="{FF2B5EF4-FFF2-40B4-BE49-F238E27FC236}">
                <a16:creationId xmlns:a16="http://schemas.microsoft.com/office/drawing/2014/main" id="{BBBF2CB7-C60C-52C7-A323-23C4D3BB92D1}"/>
              </a:ext>
            </a:extLst>
          </p:cNvPr>
          <p:cNvSpPr txBox="1"/>
          <p:nvPr/>
        </p:nvSpPr>
        <p:spPr>
          <a:xfrm>
            <a:off x="8305206" y="4716993"/>
            <a:ext cx="364202" cy="400110"/>
          </a:xfrm>
          <a:prstGeom prst="rect">
            <a:avLst/>
          </a:prstGeom>
          <a:noFill/>
        </p:spPr>
        <p:txBody>
          <a:bodyPr wrap="none" rtlCol="0">
            <a:spAutoFit/>
          </a:bodyPr>
          <a:lstStyle/>
          <a:p>
            <a:r>
              <a:rPr lang="vi-VN" sz="2000" dirty="0">
                <a:latin typeface="#9Slide03 Comfortaa" panose="00000500000000000000" pitchFamily="2" charset="0"/>
              </a:rPr>
              <a:t>A</a:t>
            </a:r>
          </a:p>
        </p:txBody>
      </p:sp>
      <p:sp>
        <p:nvSpPr>
          <p:cNvPr id="30" name="Hộp Văn bản 1075">
            <a:extLst>
              <a:ext uri="{FF2B5EF4-FFF2-40B4-BE49-F238E27FC236}">
                <a16:creationId xmlns:a16="http://schemas.microsoft.com/office/drawing/2014/main" id="{EEA02137-6905-607B-A2E9-0188D6A89C70}"/>
              </a:ext>
            </a:extLst>
          </p:cNvPr>
          <p:cNvSpPr txBox="1"/>
          <p:nvPr/>
        </p:nvSpPr>
        <p:spPr>
          <a:xfrm>
            <a:off x="10660616" y="4720311"/>
            <a:ext cx="381836" cy="400110"/>
          </a:xfrm>
          <a:prstGeom prst="rect">
            <a:avLst/>
          </a:prstGeom>
          <a:noFill/>
        </p:spPr>
        <p:txBody>
          <a:bodyPr wrap="none" rtlCol="0">
            <a:spAutoFit/>
          </a:bodyPr>
          <a:lstStyle/>
          <a:p>
            <a:r>
              <a:rPr lang="vi-VN" sz="2000" dirty="0">
                <a:latin typeface="#9Slide03 Comfortaa" panose="00000500000000000000" pitchFamily="2" charset="0"/>
              </a:rPr>
              <a:t>D</a:t>
            </a:r>
          </a:p>
        </p:txBody>
      </p:sp>
      <p:sp>
        <p:nvSpPr>
          <p:cNvPr id="31" name="Hộp Văn bản 1076">
            <a:extLst>
              <a:ext uri="{FF2B5EF4-FFF2-40B4-BE49-F238E27FC236}">
                <a16:creationId xmlns:a16="http://schemas.microsoft.com/office/drawing/2014/main" id="{F56E2B7C-1E7D-2658-324B-25C038190A91}"/>
              </a:ext>
            </a:extLst>
          </p:cNvPr>
          <p:cNvSpPr txBox="1"/>
          <p:nvPr/>
        </p:nvSpPr>
        <p:spPr>
          <a:xfrm>
            <a:off x="9839087" y="5731364"/>
            <a:ext cx="381836" cy="400110"/>
          </a:xfrm>
          <a:prstGeom prst="rect">
            <a:avLst/>
          </a:prstGeom>
          <a:noFill/>
        </p:spPr>
        <p:txBody>
          <a:bodyPr wrap="none" rtlCol="0">
            <a:spAutoFit/>
          </a:bodyPr>
          <a:lstStyle/>
          <a:p>
            <a:r>
              <a:rPr lang="vi-VN" sz="2000" dirty="0">
                <a:latin typeface="#9Slide03 Comfortaa" panose="00000500000000000000" pitchFamily="2" charset="0"/>
              </a:rPr>
              <a:t>C</a:t>
            </a:r>
          </a:p>
        </p:txBody>
      </p:sp>
      <p:sp>
        <p:nvSpPr>
          <p:cNvPr id="32" name="Hộp Văn bản 1077">
            <a:extLst>
              <a:ext uri="{FF2B5EF4-FFF2-40B4-BE49-F238E27FC236}">
                <a16:creationId xmlns:a16="http://schemas.microsoft.com/office/drawing/2014/main" id="{0E4A15B8-B907-4FBB-CA17-8C8C68B29CBE}"/>
              </a:ext>
            </a:extLst>
          </p:cNvPr>
          <p:cNvSpPr txBox="1"/>
          <p:nvPr/>
        </p:nvSpPr>
        <p:spPr>
          <a:xfrm>
            <a:off x="7630683" y="5731364"/>
            <a:ext cx="362600" cy="400110"/>
          </a:xfrm>
          <a:prstGeom prst="rect">
            <a:avLst/>
          </a:prstGeom>
          <a:noFill/>
        </p:spPr>
        <p:txBody>
          <a:bodyPr wrap="none" rtlCol="0">
            <a:spAutoFit/>
          </a:bodyPr>
          <a:lstStyle/>
          <a:p>
            <a:r>
              <a:rPr lang="vi-VN" sz="2000" dirty="0">
                <a:latin typeface="#9Slide03 Comfortaa" panose="00000500000000000000" pitchFamily="2" charset="0"/>
              </a:rPr>
              <a:t>B</a:t>
            </a:r>
          </a:p>
        </p:txBody>
      </p:sp>
      <p:sp>
        <p:nvSpPr>
          <p:cNvPr id="33" name="Hộp Văn bản 1078">
            <a:extLst>
              <a:ext uri="{FF2B5EF4-FFF2-40B4-BE49-F238E27FC236}">
                <a16:creationId xmlns:a16="http://schemas.microsoft.com/office/drawing/2014/main" id="{746FC6B4-5739-1DFF-D9EC-FCCBDC73E6B6}"/>
              </a:ext>
            </a:extLst>
          </p:cNvPr>
          <p:cNvSpPr txBox="1"/>
          <p:nvPr/>
        </p:nvSpPr>
        <p:spPr>
          <a:xfrm>
            <a:off x="9054391" y="5370556"/>
            <a:ext cx="420308" cy="400110"/>
          </a:xfrm>
          <a:prstGeom prst="rect">
            <a:avLst/>
          </a:prstGeom>
          <a:noFill/>
        </p:spPr>
        <p:txBody>
          <a:bodyPr wrap="none" rtlCol="0">
            <a:spAutoFit/>
          </a:bodyPr>
          <a:lstStyle/>
          <a:p>
            <a:r>
              <a:rPr lang="vi-VN" sz="2000" dirty="0">
                <a:latin typeface="#9Slide03 Comfortaa" panose="00000500000000000000" pitchFamily="2" charset="0"/>
              </a:rPr>
              <a:t>O</a:t>
            </a:r>
          </a:p>
        </p:txBody>
      </p:sp>
      <p:sp>
        <p:nvSpPr>
          <p:cNvPr id="34" name="Hộp Văn bản 1079">
            <a:extLst>
              <a:ext uri="{FF2B5EF4-FFF2-40B4-BE49-F238E27FC236}">
                <a16:creationId xmlns:a16="http://schemas.microsoft.com/office/drawing/2014/main" id="{7268769A-9403-D08C-2FFA-BEFAB824FB6E}"/>
              </a:ext>
            </a:extLst>
          </p:cNvPr>
          <p:cNvSpPr txBox="1"/>
          <p:nvPr/>
        </p:nvSpPr>
        <p:spPr>
          <a:xfrm>
            <a:off x="9557575" y="1742934"/>
            <a:ext cx="865943"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Đỉnh</a:t>
            </a:r>
            <a:endParaRPr lang="vi-VN" sz="2200" dirty="0">
              <a:solidFill>
                <a:srgbClr val="002060"/>
              </a:solidFill>
              <a:latin typeface="#9Slide03 Comfortaa" panose="00000500000000000000" pitchFamily="2" charset="0"/>
            </a:endParaRPr>
          </a:p>
        </p:txBody>
      </p:sp>
      <p:sp>
        <p:nvSpPr>
          <p:cNvPr id="35" name="Hộp Văn bản 1080">
            <a:extLst>
              <a:ext uri="{FF2B5EF4-FFF2-40B4-BE49-F238E27FC236}">
                <a16:creationId xmlns:a16="http://schemas.microsoft.com/office/drawing/2014/main" id="{90666FF4-F555-37C5-D818-EF52B5588331}"/>
              </a:ext>
            </a:extLst>
          </p:cNvPr>
          <p:cNvSpPr txBox="1"/>
          <p:nvPr/>
        </p:nvSpPr>
        <p:spPr>
          <a:xfrm>
            <a:off x="10002750" y="2690919"/>
            <a:ext cx="1620957"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Cạnh</a:t>
            </a:r>
            <a:r>
              <a:rPr lang="vi-VN" sz="2200" dirty="0">
                <a:solidFill>
                  <a:srgbClr val="002060"/>
                </a:solidFill>
                <a:latin typeface="#9Slide03 Comfortaa" panose="00000500000000000000" pitchFamily="2" charset="0"/>
              </a:rPr>
              <a:t> bên</a:t>
            </a:r>
          </a:p>
        </p:txBody>
      </p:sp>
      <p:sp>
        <p:nvSpPr>
          <p:cNvPr id="36" name="Hộp Văn bản 1081">
            <a:extLst>
              <a:ext uri="{FF2B5EF4-FFF2-40B4-BE49-F238E27FC236}">
                <a16:creationId xmlns:a16="http://schemas.microsoft.com/office/drawing/2014/main" id="{6BD5D27E-643B-FB03-EF2B-66015F15B02E}"/>
              </a:ext>
            </a:extLst>
          </p:cNvPr>
          <p:cNvSpPr txBox="1"/>
          <p:nvPr/>
        </p:nvSpPr>
        <p:spPr>
          <a:xfrm>
            <a:off x="10503820" y="3786736"/>
            <a:ext cx="1412566"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bên</a:t>
            </a:r>
          </a:p>
        </p:txBody>
      </p:sp>
      <p:sp>
        <p:nvSpPr>
          <p:cNvPr id="37" name="Hộp Văn bản 1082">
            <a:extLst>
              <a:ext uri="{FF2B5EF4-FFF2-40B4-BE49-F238E27FC236}">
                <a16:creationId xmlns:a16="http://schemas.microsoft.com/office/drawing/2014/main" id="{15CE7604-F5AB-B963-6F8D-12F3033A47DC}"/>
              </a:ext>
            </a:extLst>
          </p:cNvPr>
          <p:cNvSpPr txBox="1"/>
          <p:nvPr/>
        </p:nvSpPr>
        <p:spPr>
          <a:xfrm>
            <a:off x="10003222" y="3251555"/>
            <a:ext cx="1925527" cy="430887"/>
          </a:xfrm>
          <a:prstGeom prst="rect">
            <a:avLst/>
          </a:prstGeom>
          <a:noFill/>
        </p:spPr>
        <p:txBody>
          <a:bodyPr wrap="none" rtlCol="0">
            <a:spAutoFit/>
          </a:bodyPr>
          <a:lstStyle/>
          <a:p>
            <a:r>
              <a:rPr lang="vi-VN" sz="2200" dirty="0">
                <a:solidFill>
                  <a:srgbClr val="002060"/>
                </a:solidFill>
                <a:latin typeface="#9Slide03 Comfortaa" panose="00000500000000000000" pitchFamily="2" charset="0"/>
              </a:rPr>
              <a:t>Trung </a:t>
            </a:r>
            <a:r>
              <a:rPr lang="vi-VN" sz="2200" dirty="0" err="1">
                <a:solidFill>
                  <a:srgbClr val="002060"/>
                </a:solidFill>
                <a:latin typeface="#9Slide03 Comfortaa" panose="00000500000000000000" pitchFamily="2" charset="0"/>
              </a:rPr>
              <a:t>đoạn</a:t>
            </a:r>
            <a:endParaRPr lang="vi-VN" sz="2200" dirty="0">
              <a:solidFill>
                <a:srgbClr val="002060"/>
              </a:solidFill>
              <a:latin typeface="#9Slide03 Comfortaa" panose="00000500000000000000" pitchFamily="2" charset="0"/>
            </a:endParaRPr>
          </a:p>
        </p:txBody>
      </p:sp>
      <p:sp>
        <p:nvSpPr>
          <p:cNvPr id="38" name="Hộp Văn bản 1083">
            <a:extLst>
              <a:ext uri="{FF2B5EF4-FFF2-40B4-BE49-F238E27FC236}">
                <a16:creationId xmlns:a16="http://schemas.microsoft.com/office/drawing/2014/main" id="{6453A038-66D7-6EA2-7EC1-540EB9F994C3}"/>
              </a:ext>
            </a:extLst>
          </p:cNvPr>
          <p:cNvSpPr txBox="1"/>
          <p:nvPr/>
        </p:nvSpPr>
        <p:spPr>
          <a:xfrm>
            <a:off x="6763050" y="3636966"/>
            <a:ext cx="179889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Đường</a:t>
            </a:r>
            <a:r>
              <a:rPr lang="vi-VN" sz="2200" dirty="0">
                <a:solidFill>
                  <a:srgbClr val="002060"/>
                </a:solidFill>
                <a:latin typeface="#9Slide03 Comfortaa" panose="00000500000000000000" pitchFamily="2" charset="0"/>
              </a:rPr>
              <a:t> cao</a:t>
            </a:r>
          </a:p>
        </p:txBody>
      </p:sp>
      <p:sp>
        <p:nvSpPr>
          <p:cNvPr id="39" name="Hộp Văn bản 1084">
            <a:extLst>
              <a:ext uri="{FF2B5EF4-FFF2-40B4-BE49-F238E27FC236}">
                <a16:creationId xmlns:a16="http://schemas.microsoft.com/office/drawing/2014/main" id="{7B320C96-6004-FD81-0F47-ABA69E8F9608}"/>
              </a:ext>
            </a:extLst>
          </p:cNvPr>
          <p:cNvSpPr txBox="1"/>
          <p:nvPr/>
        </p:nvSpPr>
        <p:spPr>
          <a:xfrm>
            <a:off x="6788269" y="4263615"/>
            <a:ext cx="139333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a:t>
            </a:r>
            <a:r>
              <a:rPr lang="vi-VN" sz="2200" dirty="0" err="1">
                <a:solidFill>
                  <a:srgbClr val="002060"/>
                </a:solidFill>
                <a:latin typeface="#9Slide03 Comfortaa" panose="00000500000000000000" pitchFamily="2" charset="0"/>
              </a:rPr>
              <a:t>đáy</a:t>
            </a:r>
            <a:endParaRPr lang="vi-VN" sz="2200" dirty="0">
              <a:solidFill>
                <a:srgbClr val="002060"/>
              </a:solidFill>
              <a:latin typeface="#9Slide03 Comfortaa" panose="00000500000000000000" pitchFamily="2" charset="0"/>
            </a:endParaRPr>
          </a:p>
        </p:txBody>
      </p:sp>
      <p:sp>
        <p:nvSpPr>
          <p:cNvPr id="40" name="Hộp Văn bản 1086">
            <a:extLst>
              <a:ext uri="{FF2B5EF4-FFF2-40B4-BE49-F238E27FC236}">
                <a16:creationId xmlns:a16="http://schemas.microsoft.com/office/drawing/2014/main" id="{249BF094-60DF-E6F7-BDA7-18E9E251EF1B}"/>
              </a:ext>
            </a:extLst>
          </p:cNvPr>
          <p:cNvSpPr txBox="1"/>
          <p:nvPr/>
        </p:nvSpPr>
        <p:spPr>
          <a:xfrm>
            <a:off x="10292262" y="5258199"/>
            <a:ext cx="401072" cy="400110"/>
          </a:xfrm>
          <a:prstGeom prst="rect">
            <a:avLst/>
          </a:prstGeom>
          <a:noFill/>
        </p:spPr>
        <p:txBody>
          <a:bodyPr wrap="none" rtlCol="0">
            <a:spAutoFit/>
          </a:bodyPr>
          <a:lstStyle/>
          <a:p>
            <a:r>
              <a:rPr lang="vi-VN" sz="2000" dirty="0">
                <a:latin typeface="#9Slide03 Comfortaa" panose="00000500000000000000" pitchFamily="2" charset="0"/>
              </a:rPr>
              <a:t>H</a:t>
            </a:r>
          </a:p>
        </p:txBody>
      </p:sp>
      <p:cxnSp>
        <p:nvCxnSpPr>
          <p:cNvPr id="51" name="Straight Arrow Connector 50">
            <a:extLst>
              <a:ext uri="{FF2B5EF4-FFF2-40B4-BE49-F238E27FC236}">
                <a16:creationId xmlns:a16="http://schemas.microsoft.com/office/drawing/2014/main" id="{1F9FE345-1597-2CFD-EFF7-4789DD0BBBAC}"/>
              </a:ext>
            </a:extLst>
          </p:cNvPr>
          <p:cNvCxnSpPr/>
          <p:nvPr/>
        </p:nvCxnSpPr>
        <p:spPr>
          <a:xfrm flipV="1">
            <a:off x="9375276" y="2178861"/>
            <a:ext cx="249746" cy="642424"/>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3000060-CB0B-C433-E541-1DF3138BBB9C}"/>
              </a:ext>
            </a:extLst>
          </p:cNvPr>
          <p:cNvCxnSpPr>
            <a:cxnSpLocks/>
          </p:cNvCxnSpPr>
          <p:nvPr/>
        </p:nvCxnSpPr>
        <p:spPr>
          <a:xfrm>
            <a:off x="8509547" y="3872051"/>
            <a:ext cx="777238" cy="0"/>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A723D4C-5ACD-50CC-586A-2229FA4CF098}"/>
              </a:ext>
            </a:extLst>
          </p:cNvPr>
          <p:cNvCxnSpPr>
            <a:cxnSpLocks/>
          </p:cNvCxnSpPr>
          <p:nvPr/>
        </p:nvCxnSpPr>
        <p:spPr>
          <a:xfrm>
            <a:off x="7531890" y="4682932"/>
            <a:ext cx="1030050" cy="728895"/>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2A5CAC-34A9-242B-7B43-E98FB5C005CD}"/>
              </a:ext>
            </a:extLst>
          </p:cNvPr>
          <p:cNvCxnSpPr>
            <a:cxnSpLocks/>
          </p:cNvCxnSpPr>
          <p:nvPr/>
        </p:nvCxnSpPr>
        <p:spPr>
          <a:xfrm flipH="1">
            <a:off x="9749399" y="2904573"/>
            <a:ext cx="299380" cy="830389"/>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2" name="Straight Arrow Connector 2051">
            <a:extLst>
              <a:ext uri="{FF2B5EF4-FFF2-40B4-BE49-F238E27FC236}">
                <a16:creationId xmlns:a16="http://schemas.microsoft.com/office/drawing/2014/main" id="{72410597-A0CD-69E1-2B79-3AA7B3C450E3}"/>
              </a:ext>
            </a:extLst>
          </p:cNvPr>
          <p:cNvCxnSpPr>
            <a:cxnSpLocks/>
          </p:cNvCxnSpPr>
          <p:nvPr/>
        </p:nvCxnSpPr>
        <p:spPr>
          <a:xfrm flipH="1">
            <a:off x="9825956" y="351994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4" name="Straight Arrow Connector 2053">
            <a:extLst>
              <a:ext uri="{FF2B5EF4-FFF2-40B4-BE49-F238E27FC236}">
                <a16:creationId xmlns:a16="http://schemas.microsoft.com/office/drawing/2014/main" id="{36D0E8B3-63A4-0418-17B0-B0D4BC2FC1DC}"/>
              </a:ext>
            </a:extLst>
          </p:cNvPr>
          <p:cNvCxnSpPr>
            <a:cxnSpLocks/>
          </p:cNvCxnSpPr>
          <p:nvPr/>
        </p:nvCxnSpPr>
        <p:spPr>
          <a:xfrm flipH="1">
            <a:off x="10279944" y="407927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041C3C2C-6FEF-ED15-EAF1-214616571794}"/>
              </a:ext>
            </a:extLst>
          </p:cNvPr>
          <p:cNvCxnSpPr/>
          <p:nvPr/>
        </p:nvCxnSpPr>
        <p:spPr>
          <a:xfrm>
            <a:off x="6692900" y="1638964"/>
            <a:ext cx="0" cy="475972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Hộp Văn bản 1087">
            <a:extLst>
              <a:ext uri="{FF2B5EF4-FFF2-40B4-BE49-F238E27FC236}">
                <a16:creationId xmlns:a16="http://schemas.microsoft.com/office/drawing/2014/main" id="{E2AD44A2-B5F5-7220-37C2-F01097666982}"/>
              </a:ext>
            </a:extLst>
          </p:cNvPr>
          <p:cNvSpPr txBox="1"/>
          <p:nvPr/>
        </p:nvSpPr>
        <p:spPr>
          <a:xfrm>
            <a:off x="850624" y="1731001"/>
            <a:ext cx="5123518" cy="461665"/>
          </a:xfrm>
          <a:prstGeom prst="rect">
            <a:avLst/>
          </a:prstGeom>
          <a:noFill/>
        </p:spPr>
        <p:txBody>
          <a:bodyPr wrap="none" rtlCol="0">
            <a:spAutoFit/>
          </a:bodyPr>
          <a:lstStyle/>
          <a:p>
            <a:r>
              <a:rPr lang="vi-VN" sz="2400" dirty="0">
                <a:latin typeface="#9Slide03 Comfortaa" panose="00000500000000000000" pitchFamily="2" charset="0"/>
              </a:rPr>
              <a:t>Quan sát hình chóp và gọi tên:</a:t>
            </a:r>
          </a:p>
        </p:txBody>
      </p:sp>
      <p:sp>
        <p:nvSpPr>
          <p:cNvPr id="5" name="Hộp Văn bản 1088">
            <a:extLst>
              <a:ext uri="{FF2B5EF4-FFF2-40B4-BE49-F238E27FC236}">
                <a16:creationId xmlns:a16="http://schemas.microsoft.com/office/drawing/2014/main" id="{708BA568-316D-BDEE-B0F8-B981EE54B170}"/>
              </a:ext>
            </a:extLst>
          </p:cNvPr>
          <p:cNvSpPr txBox="1"/>
          <p:nvPr/>
        </p:nvSpPr>
        <p:spPr>
          <a:xfrm>
            <a:off x="898271" y="2474154"/>
            <a:ext cx="926857" cy="461665"/>
          </a:xfrm>
          <a:prstGeom prst="rect">
            <a:avLst/>
          </a:prstGeom>
          <a:noFill/>
        </p:spPr>
        <p:txBody>
          <a:bodyPr wrap="none" rtlCol="0">
            <a:spAutoFit/>
          </a:bodyPr>
          <a:lstStyle/>
          <a:p>
            <a:r>
              <a:rPr lang="vi-VN" sz="2400" dirty="0" err="1">
                <a:latin typeface="#9Slide03 Comfortaa" panose="00000500000000000000" pitchFamily="2" charset="0"/>
              </a:rPr>
              <a:t>Đỉnh</a:t>
            </a:r>
            <a:endParaRPr lang="vi-VN" sz="2400" dirty="0">
              <a:latin typeface="#9Slide03 Comfortaa" panose="00000500000000000000" pitchFamily="2" charset="0"/>
            </a:endParaRPr>
          </a:p>
        </p:txBody>
      </p:sp>
      <p:sp>
        <p:nvSpPr>
          <p:cNvPr id="42" name="Hộp Văn bản 1090">
            <a:extLst>
              <a:ext uri="{FF2B5EF4-FFF2-40B4-BE49-F238E27FC236}">
                <a16:creationId xmlns:a16="http://schemas.microsoft.com/office/drawing/2014/main" id="{996DC1C9-5ED8-2318-B28A-D45C0FD23781}"/>
              </a:ext>
            </a:extLst>
          </p:cNvPr>
          <p:cNvSpPr txBox="1"/>
          <p:nvPr/>
        </p:nvSpPr>
        <p:spPr>
          <a:xfrm>
            <a:off x="869696" y="5946522"/>
            <a:ext cx="1944763" cy="461665"/>
          </a:xfrm>
          <a:prstGeom prst="rect">
            <a:avLst/>
          </a:prstGeom>
          <a:noFill/>
        </p:spPr>
        <p:txBody>
          <a:bodyPr wrap="none" rtlCol="0">
            <a:spAutoFit/>
          </a:bodyPr>
          <a:lstStyle/>
          <a:p>
            <a:r>
              <a:rPr lang="vi-VN" sz="2400" dirty="0" err="1">
                <a:latin typeface="#9Slide03 Comfortaa" panose="00000500000000000000" pitchFamily="2" charset="0"/>
              </a:rPr>
              <a:t>Đường</a:t>
            </a:r>
            <a:r>
              <a:rPr lang="vi-VN" sz="2400" dirty="0">
                <a:latin typeface="#9Slide03 Comfortaa" panose="00000500000000000000" pitchFamily="2" charset="0"/>
              </a:rPr>
              <a:t> cao</a:t>
            </a:r>
          </a:p>
        </p:txBody>
      </p:sp>
      <p:sp>
        <p:nvSpPr>
          <p:cNvPr id="43" name="Hộp Văn bản 1091">
            <a:extLst>
              <a:ext uri="{FF2B5EF4-FFF2-40B4-BE49-F238E27FC236}">
                <a16:creationId xmlns:a16="http://schemas.microsoft.com/office/drawing/2014/main" id="{54780FFA-5B9E-D77A-C5F5-55CFCFBAF037}"/>
              </a:ext>
            </a:extLst>
          </p:cNvPr>
          <p:cNvSpPr txBox="1"/>
          <p:nvPr/>
        </p:nvSpPr>
        <p:spPr>
          <a:xfrm>
            <a:off x="869696" y="5252050"/>
            <a:ext cx="2085827" cy="461665"/>
          </a:xfrm>
          <a:prstGeom prst="rect">
            <a:avLst/>
          </a:prstGeom>
          <a:noFill/>
        </p:spPr>
        <p:txBody>
          <a:bodyPr wrap="none" rtlCol="0">
            <a:spAutoFit/>
          </a:bodyPr>
          <a:lstStyle/>
          <a:p>
            <a:r>
              <a:rPr lang="vi-VN" sz="2400" dirty="0">
                <a:latin typeface="#9Slide03 Comfortaa" panose="00000500000000000000" pitchFamily="2" charset="0"/>
              </a:rPr>
              <a:t>Trung </a:t>
            </a:r>
            <a:r>
              <a:rPr lang="vi-VN" sz="2400" dirty="0" err="1">
                <a:latin typeface="#9Slide03 Comfortaa" panose="00000500000000000000" pitchFamily="2" charset="0"/>
              </a:rPr>
              <a:t>đoạn</a:t>
            </a:r>
            <a:endParaRPr lang="vi-VN" sz="2400" dirty="0">
              <a:latin typeface="#9Slide03 Comfortaa" panose="00000500000000000000" pitchFamily="2" charset="0"/>
            </a:endParaRPr>
          </a:p>
        </p:txBody>
      </p:sp>
      <p:sp>
        <p:nvSpPr>
          <p:cNvPr id="44" name="Hộp Văn bản 1092">
            <a:extLst>
              <a:ext uri="{FF2B5EF4-FFF2-40B4-BE49-F238E27FC236}">
                <a16:creationId xmlns:a16="http://schemas.microsoft.com/office/drawing/2014/main" id="{3D1123E0-F606-777F-B28A-FE66240D8137}"/>
              </a:ext>
            </a:extLst>
          </p:cNvPr>
          <p:cNvSpPr txBox="1"/>
          <p:nvPr/>
        </p:nvSpPr>
        <p:spPr>
          <a:xfrm>
            <a:off x="869696" y="3863102"/>
            <a:ext cx="152317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bên</a:t>
            </a:r>
          </a:p>
        </p:txBody>
      </p:sp>
      <p:sp>
        <p:nvSpPr>
          <p:cNvPr id="45" name="Hộp Văn bản 1093">
            <a:extLst>
              <a:ext uri="{FF2B5EF4-FFF2-40B4-BE49-F238E27FC236}">
                <a16:creationId xmlns:a16="http://schemas.microsoft.com/office/drawing/2014/main" id="{449C0F23-DCDB-12F2-0A6A-B2DA2E4E22CB}"/>
              </a:ext>
            </a:extLst>
          </p:cNvPr>
          <p:cNvSpPr txBox="1"/>
          <p:nvPr/>
        </p:nvSpPr>
        <p:spPr>
          <a:xfrm>
            <a:off x="869696" y="4557576"/>
            <a:ext cx="150233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a:t>
            </a:r>
            <a:r>
              <a:rPr lang="vi-VN" sz="2400" dirty="0" err="1">
                <a:latin typeface="#9Slide03 Comfortaa" panose="00000500000000000000" pitchFamily="2" charset="0"/>
              </a:rPr>
              <a:t>đáy</a:t>
            </a:r>
            <a:endParaRPr lang="vi-VN" sz="2400" dirty="0">
              <a:latin typeface="#9Slide03 Comfortaa" panose="00000500000000000000" pitchFamily="2" charset="0"/>
            </a:endParaRPr>
          </a:p>
        </p:txBody>
      </p:sp>
      <p:sp>
        <p:nvSpPr>
          <p:cNvPr id="47" name="Freeform 5">
            <a:extLst>
              <a:ext uri="{FF2B5EF4-FFF2-40B4-BE49-F238E27FC236}">
                <a16:creationId xmlns:a16="http://schemas.microsoft.com/office/drawing/2014/main" id="{7602C2E4-203A-47DF-D2AA-CB68FC855F06}"/>
              </a:ext>
            </a:extLst>
          </p:cNvPr>
          <p:cNvSpPr/>
          <p:nvPr/>
        </p:nvSpPr>
        <p:spPr>
          <a:xfrm>
            <a:off x="347022" y="1841546"/>
            <a:ext cx="376006" cy="258419"/>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CA71A00A-BA9E-7A4D-BF68-A8CB446BD1E5}"/>
              </a:ext>
            </a:extLst>
          </p:cNvPr>
          <p:cNvSpPr txBox="1"/>
          <p:nvPr/>
        </p:nvSpPr>
        <p:spPr>
          <a:xfrm rot="827497">
            <a:off x="403310" y="1473991"/>
            <a:ext cx="387350" cy="523220"/>
          </a:xfrm>
          <a:prstGeom prst="rect">
            <a:avLst/>
          </a:prstGeom>
          <a:noFill/>
        </p:spPr>
        <p:txBody>
          <a:bodyPr wrap="square">
            <a:spAutoFit/>
          </a:bodyPr>
          <a:lstStyle/>
          <a:p>
            <a:r>
              <a:rPr lang="en-US" sz="2800" dirty="0">
                <a:solidFill>
                  <a:srgbClr val="C00000"/>
                </a:solidFill>
                <a:latin typeface="#9Slide03 Cabin" panose="00000500000000000000" pitchFamily="2" charset="0"/>
              </a:rPr>
              <a:t>?</a:t>
            </a:r>
            <a:endParaRPr lang="en-US" sz="2800" dirty="0">
              <a:solidFill>
                <a:srgbClr val="C00000"/>
              </a:solidFill>
            </a:endParaRPr>
          </a:p>
        </p:txBody>
      </p:sp>
      <p:sp>
        <p:nvSpPr>
          <p:cNvPr id="55" name="TextBox 54">
            <a:extLst>
              <a:ext uri="{FF2B5EF4-FFF2-40B4-BE49-F238E27FC236}">
                <a16:creationId xmlns:a16="http://schemas.microsoft.com/office/drawing/2014/main" id="{8F296515-473C-C2F3-9554-6544B1BB6421}"/>
              </a:ext>
            </a:extLst>
          </p:cNvPr>
          <p:cNvSpPr txBox="1"/>
          <p:nvPr/>
        </p:nvSpPr>
        <p:spPr>
          <a:xfrm>
            <a:off x="532613" y="1961895"/>
            <a:ext cx="323272" cy="338554"/>
          </a:xfrm>
          <a:prstGeom prst="rect">
            <a:avLst/>
          </a:prstGeom>
          <a:noFill/>
        </p:spPr>
        <p:txBody>
          <a:bodyPr wrap="square">
            <a:spAutoFit/>
          </a:bodyPr>
          <a:lstStyle/>
          <a:p>
            <a:r>
              <a:rPr lang="en-US" sz="1600" dirty="0">
                <a:solidFill>
                  <a:srgbClr val="C00000"/>
                </a:solidFill>
                <a:latin typeface="#9Slide03 Cabin" panose="00000500000000000000" pitchFamily="2" charset="0"/>
              </a:rPr>
              <a:t>1. </a:t>
            </a:r>
            <a:endParaRPr lang="en-US" sz="1600" dirty="0">
              <a:solidFill>
                <a:srgbClr val="C00000"/>
              </a:solidFill>
            </a:endParaRPr>
          </a:p>
        </p:txBody>
      </p:sp>
      <p:sp>
        <p:nvSpPr>
          <p:cNvPr id="41" name="Hộp Văn bản 1089">
            <a:extLst>
              <a:ext uri="{FF2B5EF4-FFF2-40B4-BE49-F238E27FC236}">
                <a16:creationId xmlns:a16="http://schemas.microsoft.com/office/drawing/2014/main" id="{7EE5927E-CFDB-B15D-D51F-A8C413BEEC9F}"/>
              </a:ext>
            </a:extLst>
          </p:cNvPr>
          <p:cNvSpPr txBox="1"/>
          <p:nvPr/>
        </p:nvSpPr>
        <p:spPr>
          <a:xfrm>
            <a:off x="869696" y="3187678"/>
            <a:ext cx="1752403" cy="461665"/>
          </a:xfrm>
          <a:prstGeom prst="rect">
            <a:avLst/>
          </a:prstGeom>
          <a:noFill/>
        </p:spPr>
        <p:txBody>
          <a:bodyPr wrap="none" rtlCol="0">
            <a:spAutoFit/>
          </a:bodyPr>
          <a:lstStyle/>
          <a:p>
            <a:r>
              <a:rPr lang="vi-VN" sz="2400" dirty="0" err="1">
                <a:latin typeface="#9Slide03 Comfortaa" panose="00000500000000000000" pitchFamily="2" charset="0"/>
              </a:rPr>
              <a:t>Cạnh</a:t>
            </a:r>
            <a:r>
              <a:rPr lang="vi-VN" sz="2400" dirty="0">
                <a:latin typeface="#9Slide03 Comfortaa" panose="00000500000000000000" pitchFamily="2" charset="0"/>
              </a:rPr>
              <a:t> bên</a:t>
            </a:r>
          </a:p>
        </p:txBody>
      </p:sp>
      <p:cxnSp>
        <p:nvCxnSpPr>
          <p:cNvPr id="2053" name="Straight Connector 2052">
            <a:extLst>
              <a:ext uri="{FF2B5EF4-FFF2-40B4-BE49-F238E27FC236}">
                <a16:creationId xmlns:a16="http://schemas.microsoft.com/office/drawing/2014/main" id="{517B4BEB-9597-D940-ED54-60615FA93A74}"/>
              </a:ext>
            </a:extLst>
          </p:cNvPr>
          <p:cNvCxnSpPr>
            <a:cxnSpLocks/>
          </p:cNvCxnSpPr>
          <p:nvPr/>
        </p:nvCxnSpPr>
        <p:spPr>
          <a:xfrm>
            <a:off x="3048424" y="2402049"/>
            <a:ext cx="0" cy="41077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Hộp Văn bản 1088">
            <a:extLst>
              <a:ext uri="{FF2B5EF4-FFF2-40B4-BE49-F238E27FC236}">
                <a16:creationId xmlns:a16="http://schemas.microsoft.com/office/drawing/2014/main" id="{486E15B1-3CD2-8197-2A79-25C593848DB4}"/>
              </a:ext>
            </a:extLst>
          </p:cNvPr>
          <p:cNvSpPr txBox="1"/>
          <p:nvPr/>
        </p:nvSpPr>
        <p:spPr>
          <a:xfrm>
            <a:off x="3154176" y="2474154"/>
            <a:ext cx="388248"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a:t>
            </a:r>
            <a:endParaRPr lang="vi-VN" sz="2400" dirty="0">
              <a:solidFill>
                <a:srgbClr val="0070C0"/>
              </a:solidFill>
              <a:latin typeface="#9Slide03 Comfortaa" panose="00000500000000000000" pitchFamily="2" charset="0"/>
            </a:endParaRPr>
          </a:p>
        </p:txBody>
      </p:sp>
      <p:sp>
        <p:nvSpPr>
          <p:cNvPr id="2059" name="Hộp Văn bản 1088">
            <a:extLst>
              <a:ext uri="{FF2B5EF4-FFF2-40B4-BE49-F238E27FC236}">
                <a16:creationId xmlns:a16="http://schemas.microsoft.com/office/drawing/2014/main" id="{D6D7B7F1-B2E7-4087-9E42-F3D27860224B}"/>
              </a:ext>
            </a:extLst>
          </p:cNvPr>
          <p:cNvSpPr txBox="1"/>
          <p:nvPr/>
        </p:nvSpPr>
        <p:spPr>
          <a:xfrm>
            <a:off x="3154176" y="3176678"/>
            <a:ext cx="2379177"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SD, SB, SC, SA</a:t>
            </a:r>
            <a:endParaRPr lang="vi-VN" sz="2400" dirty="0">
              <a:solidFill>
                <a:srgbClr val="0070C0"/>
              </a:solidFill>
              <a:latin typeface="#9Slide03 Comfortaa" panose="00000500000000000000" pitchFamily="2" charset="0"/>
            </a:endParaRPr>
          </a:p>
        </p:txBody>
      </p:sp>
      <p:sp>
        <p:nvSpPr>
          <p:cNvPr id="2060" name="Hộp Văn bản 1088">
            <a:extLst>
              <a:ext uri="{FF2B5EF4-FFF2-40B4-BE49-F238E27FC236}">
                <a16:creationId xmlns:a16="http://schemas.microsoft.com/office/drawing/2014/main" id="{BE55B51A-3B5E-51F1-BC92-E5F1F1FB2657}"/>
              </a:ext>
            </a:extLst>
          </p:cNvPr>
          <p:cNvSpPr txBox="1"/>
          <p:nvPr/>
        </p:nvSpPr>
        <p:spPr>
          <a:xfrm>
            <a:off x="3154176" y="3879202"/>
            <a:ext cx="3283271" cy="461665"/>
          </a:xfrm>
          <a:prstGeom prst="rect">
            <a:avLst/>
          </a:prstGeom>
          <a:noFill/>
        </p:spPr>
        <p:txBody>
          <a:bodyPr wrap="none" rtlCol="0">
            <a:spAutoFit/>
          </a:bodyPr>
          <a:lstStyle/>
          <a:p>
            <a:r>
              <a:rPr lang="en-US" sz="2400" dirty="0">
                <a:latin typeface="#9Slide03 Comfortaa" panose="00000500000000000000" pitchFamily="2" charset="0"/>
              </a:rPr>
              <a:t>SAB, SAD, SCD, SBC</a:t>
            </a:r>
            <a:endParaRPr lang="vi-VN" sz="2400" dirty="0">
              <a:latin typeface="#9Slide03 Comfortaa" panose="00000500000000000000" pitchFamily="2" charset="0"/>
            </a:endParaRPr>
          </a:p>
        </p:txBody>
      </p:sp>
      <p:sp>
        <p:nvSpPr>
          <p:cNvPr id="9" name="Rectangle: Rounded Corners 8">
            <a:extLst>
              <a:ext uri="{FF2B5EF4-FFF2-40B4-BE49-F238E27FC236}">
                <a16:creationId xmlns:a16="http://schemas.microsoft.com/office/drawing/2014/main" id="{353095FB-1252-DAD2-65E5-18E7737B9D7E}"/>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10">
            <a:extLst>
              <a:ext uri="{FF2B5EF4-FFF2-40B4-BE49-F238E27FC236}">
                <a16:creationId xmlns:a16="http://schemas.microsoft.com/office/drawing/2014/main" id="{55BDC453-E35E-F299-6F9D-99CD980F4D69}"/>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46" name="Hộp Văn bản 2">
            <a:extLst>
              <a:ext uri="{FF2B5EF4-FFF2-40B4-BE49-F238E27FC236}">
                <a16:creationId xmlns:a16="http://schemas.microsoft.com/office/drawing/2014/main" id="{3D718F63-DA7D-DFBF-BADA-BAD5804E5B46}"/>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Tree>
    <p:custDataLst>
      <p:tags r:id="rId1"/>
    </p:custDataLst>
    <p:extLst>
      <p:ext uri="{BB962C8B-B14F-4D97-AF65-F5344CB8AC3E}">
        <p14:creationId xmlns:p14="http://schemas.microsoft.com/office/powerpoint/2010/main" val="3251843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wipe(left)">
                                      <p:cBhvr>
                                        <p:cTn id="7"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8884978-73BF-4356-5F1C-0B816A44FAFA}"/>
              </a:ext>
            </a:extLst>
          </p:cNvPr>
          <p:cNvSpPr/>
          <p:nvPr/>
        </p:nvSpPr>
        <p:spPr>
          <a:xfrm>
            <a:off x="771242" y="4494905"/>
            <a:ext cx="5814388" cy="629668"/>
          </a:xfrm>
          <a:prstGeom prst="rect">
            <a:avLst/>
          </a:prstGeom>
          <a:solidFill>
            <a:srgbClr val="0070C0">
              <a:alpha val="15000"/>
            </a:srgb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flipH="1">
            <a:off x="9716809" y="-111592"/>
            <a:ext cx="2679317" cy="2679317"/>
          </a:xfrm>
          <a:custGeom>
            <a:avLst/>
            <a:gdLst/>
            <a:ahLst/>
            <a:cxnLst/>
            <a:rect l="l" t="t" r="r" b="b"/>
            <a:pathLst>
              <a:path w="4018976" h="4018976">
                <a:moveTo>
                  <a:pt x="4018976" y="0"/>
                </a:moveTo>
                <a:lnTo>
                  <a:pt x="0" y="0"/>
                </a:lnTo>
                <a:lnTo>
                  <a:pt x="0" y="4018976"/>
                </a:lnTo>
                <a:lnTo>
                  <a:pt x="4018976" y="4018976"/>
                </a:lnTo>
                <a:lnTo>
                  <a:pt x="401897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Hình tự do: Hình 1072">
            <a:extLst>
              <a:ext uri="{FF2B5EF4-FFF2-40B4-BE49-F238E27FC236}">
                <a16:creationId xmlns:a16="http://schemas.microsoft.com/office/drawing/2014/main" id="{C6ED27F9-2C51-E8AE-A526-847F041ADFE9}"/>
              </a:ext>
            </a:extLst>
          </p:cNvPr>
          <p:cNvSpPr/>
          <p:nvPr/>
        </p:nvSpPr>
        <p:spPr>
          <a:xfrm>
            <a:off x="7910839" y="5011543"/>
            <a:ext cx="2774156" cy="747712"/>
          </a:xfrm>
          <a:custGeom>
            <a:avLst/>
            <a:gdLst>
              <a:gd name="connsiteX0" fmla="*/ 711200 w 2762250"/>
              <a:gd name="connsiteY0" fmla="*/ 0 h 742950"/>
              <a:gd name="connsiteX1" fmla="*/ 2762250 w 2762250"/>
              <a:gd name="connsiteY1" fmla="*/ 12700 h 742950"/>
              <a:gd name="connsiteX2" fmla="*/ 2006600 w 2762250"/>
              <a:gd name="connsiteY2" fmla="*/ 742950 h 742950"/>
              <a:gd name="connsiteX3" fmla="*/ 0 w 2762250"/>
              <a:gd name="connsiteY3" fmla="*/ 736600 h 742950"/>
              <a:gd name="connsiteX4" fmla="*/ 711200 w 2762250"/>
              <a:gd name="connsiteY4" fmla="*/ 0 h 742950"/>
              <a:gd name="connsiteX0" fmla="*/ 711200 w 2762250"/>
              <a:gd name="connsiteY0" fmla="*/ 0 h 747712"/>
              <a:gd name="connsiteX1" fmla="*/ 2762250 w 2762250"/>
              <a:gd name="connsiteY1" fmla="*/ 12700 h 747712"/>
              <a:gd name="connsiteX2" fmla="*/ 2020887 w 2762250"/>
              <a:gd name="connsiteY2" fmla="*/ 747712 h 747712"/>
              <a:gd name="connsiteX3" fmla="*/ 0 w 2762250"/>
              <a:gd name="connsiteY3" fmla="*/ 736600 h 747712"/>
              <a:gd name="connsiteX4" fmla="*/ 711200 w 2762250"/>
              <a:gd name="connsiteY4" fmla="*/ 0 h 747712"/>
              <a:gd name="connsiteX0" fmla="*/ 711200 w 2762250"/>
              <a:gd name="connsiteY0" fmla="*/ 0 h 747712"/>
              <a:gd name="connsiteX1" fmla="*/ 2762250 w 2762250"/>
              <a:gd name="connsiteY1" fmla="*/ 7938 h 747712"/>
              <a:gd name="connsiteX2" fmla="*/ 2020887 w 2762250"/>
              <a:gd name="connsiteY2" fmla="*/ 747712 h 747712"/>
              <a:gd name="connsiteX3" fmla="*/ 0 w 2762250"/>
              <a:gd name="connsiteY3" fmla="*/ 736600 h 747712"/>
              <a:gd name="connsiteX4" fmla="*/ 711200 w 2762250"/>
              <a:gd name="connsiteY4" fmla="*/ 0 h 747712"/>
              <a:gd name="connsiteX0" fmla="*/ 723106 w 2774156"/>
              <a:gd name="connsiteY0" fmla="*/ 0 h 747712"/>
              <a:gd name="connsiteX1" fmla="*/ 2774156 w 2774156"/>
              <a:gd name="connsiteY1" fmla="*/ 7938 h 747712"/>
              <a:gd name="connsiteX2" fmla="*/ 2032793 w 2774156"/>
              <a:gd name="connsiteY2" fmla="*/ 747712 h 747712"/>
              <a:gd name="connsiteX3" fmla="*/ 0 w 2774156"/>
              <a:gd name="connsiteY3" fmla="*/ 741362 h 747712"/>
              <a:gd name="connsiteX4" fmla="*/ 723106 w 2774156"/>
              <a:gd name="connsiteY4" fmla="*/ 0 h 74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156" h="747712">
                <a:moveTo>
                  <a:pt x="723106" y="0"/>
                </a:moveTo>
                <a:lnTo>
                  <a:pt x="2774156" y="7938"/>
                </a:lnTo>
                <a:lnTo>
                  <a:pt x="2032793" y="747712"/>
                </a:lnTo>
                <a:lnTo>
                  <a:pt x="0" y="741362"/>
                </a:lnTo>
                <a:lnTo>
                  <a:pt x="723106" y="0"/>
                </a:lnTo>
                <a:close/>
              </a:path>
            </a:pathLst>
          </a:cu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sp>
        <p:nvSpPr>
          <p:cNvPr id="8" name="Hình tự do: Hình 1056">
            <a:extLst>
              <a:ext uri="{FF2B5EF4-FFF2-40B4-BE49-F238E27FC236}">
                <a16:creationId xmlns:a16="http://schemas.microsoft.com/office/drawing/2014/main" id="{B0D4651A-092F-3750-4542-99A1FD0D0D06}"/>
              </a:ext>
            </a:extLst>
          </p:cNvPr>
          <p:cNvSpPr/>
          <p:nvPr/>
        </p:nvSpPr>
        <p:spPr>
          <a:xfrm>
            <a:off x="9296885" y="3117973"/>
            <a:ext cx="1379220" cy="2637155"/>
          </a:xfrm>
          <a:custGeom>
            <a:avLst/>
            <a:gdLst>
              <a:gd name="connsiteX0" fmla="*/ 0 w 1379220"/>
              <a:gd name="connsiteY0" fmla="*/ 0 h 2621280"/>
              <a:gd name="connsiteX1" fmla="*/ 655320 w 1379220"/>
              <a:gd name="connsiteY1" fmla="*/ 2621280 h 2621280"/>
              <a:gd name="connsiteX2" fmla="*/ 1379220 w 1379220"/>
              <a:gd name="connsiteY2" fmla="*/ 1897380 h 2621280"/>
              <a:gd name="connsiteX3" fmla="*/ 0 w 1379220"/>
              <a:gd name="connsiteY3" fmla="*/ 0 h 2621280"/>
              <a:gd name="connsiteX0" fmla="*/ 0 w 1379220"/>
              <a:gd name="connsiteY0" fmla="*/ 0 h 2637155"/>
              <a:gd name="connsiteX1" fmla="*/ 655320 w 1379220"/>
              <a:gd name="connsiteY1" fmla="*/ 2637155 h 2637155"/>
              <a:gd name="connsiteX2" fmla="*/ 1379220 w 1379220"/>
              <a:gd name="connsiteY2" fmla="*/ 1897380 h 2637155"/>
              <a:gd name="connsiteX3" fmla="*/ 0 w 1379220"/>
              <a:gd name="connsiteY3" fmla="*/ 0 h 2637155"/>
            </a:gdLst>
            <a:ahLst/>
            <a:cxnLst>
              <a:cxn ang="0">
                <a:pos x="connsiteX0" y="connsiteY0"/>
              </a:cxn>
              <a:cxn ang="0">
                <a:pos x="connsiteX1" y="connsiteY1"/>
              </a:cxn>
              <a:cxn ang="0">
                <a:pos x="connsiteX2" y="connsiteY2"/>
              </a:cxn>
              <a:cxn ang="0">
                <a:pos x="connsiteX3" y="connsiteY3"/>
              </a:cxn>
            </a:cxnLst>
            <a:rect l="l" t="t" r="r" b="b"/>
            <a:pathLst>
              <a:path w="1379220" h="2637155">
                <a:moveTo>
                  <a:pt x="0" y="0"/>
                </a:moveTo>
                <a:lnTo>
                  <a:pt x="655320" y="2637155"/>
                </a:lnTo>
                <a:lnTo>
                  <a:pt x="1379220" y="1897380"/>
                </a:lnTo>
                <a:lnTo>
                  <a:pt x="0" y="0"/>
                </a:lnTo>
                <a:close/>
              </a:path>
            </a:pathLst>
          </a:custGeom>
          <a:solidFill>
            <a:srgbClr val="F7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latin typeface="#9Slide03 Comfortaa" panose="00000500000000000000" pitchFamily="2" charset="0"/>
            </a:endParaRPr>
          </a:p>
        </p:txBody>
      </p:sp>
      <p:cxnSp>
        <p:nvCxnSpPr>
          <p:cNvPr id="11" name="Đường nối Thẳng 7">
            <a:extLst>
              <a:ext uri="{FF2B5EF4-FFF2-40B4-BE49-F238E27FC236}">
                <a16:creationId xmlns:a16="http://schemas.microsoft.com/office/drawing/2014/main" id="{4C5357E9-D802-9802-2A46-38767B3B4BE2}"/>
              </a:ext>
            </a:extLst>
          </p:cNvPr>
          <p:cNvCxnSpPr>
            <a:cxnSpLocks/>
          </p:cNvCxnSpPr>
          <p:nvPr/>
        </p:nvCxnSpPr>
        <p:spPr>
          <a:xfrm>
            <a:off x="8630770" y="5013387"/>
            <a:ext cx="20528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Đường nối Thẳng 8">
            <a:extLst>
              <a:ext uri="{FF2B5EF4-FFF2-40B4-BE49-F238E27FC236}">
                <a16:creationId xmlns:a16="http://schemas.microsoft.com/office/drawing/2014/main" id="{2957FF1F-E014-2007-A666-3A8716DAA91B}"/>
              </a:ext>
            </a:extLst>
          </p:cNvPr>
          <p:cNvCxnSpPr>
            <a:cxnSpLocks/>
          </p:cNvCxnSpPr>
          <p:nvPr/>
        </p:nvCxnSpPr>
        <p:spPr>
          <a:xfrm>
            <a:off x="7898298" y="5759732"/>
            <a:ext cx="205478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Đường nối Thẳng 9">
            <a:extLst>
              <a:ext uri="{FF2B5EF4-FFF2-40B4-BE49-F238E27FC236}">
                <a16:creationId xmlns:a16="http://schemas.microsoft.com/office/drawing/2014/main" id="{684F6BC6-5B7B-8AE4-96BB-7D60EE74DB40}"/>
              </a:ext>
            </a:extLst>
          </p:cNvPr>
          <p:cNvCxnSpPr>
            <a:cxnSpLocks/>
          </p:cNvCxnSpPr>
          <p:nvPr/>
        </p:nvCxnSpPr>
        <p:spPr>
          <a:xfrm flipV="1">
            <a:off x="7898615" y="5013387"/>
            <a:ext cx="735330"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Đường nối Thẳng 12">
            <a:extLst>
              <a:ext uri="{FF2B5EF4-FFF2-40B4-BE49-F238E27FC236}">
                <a16:creationId xmlns:a16="http://schemas.microsoft.com/office/drawing/2014/main" id="{F166E027-367C-987C-6F9E-3D36E31AF5E7}"/>
              </a:ext>
            </a:extLst>
          </p:cNvPr>
          <p:cNvCxnSpPr>
            <a:cxnSpLocks/>
          </p:cNvCxnSpPr>
          <p:nvPr/>
        </p:nvCxnSpPr>
        <p:spPr>
          <a:xfrm flipV="1">
            <a:off x="9948317" y="5012466"/>
            <a:ext cx="735330" cy="74872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Đường nối Thẳng 13">
            <a:extLst>
              <a:ext uri="{FF2B5EF4-FFF2-40B4-BE49-F238E27FC236}">
                <a16:creationId xmlns:a16="http://schemas.microsoft.com/office/drawing/2014/main" id="{94A5EA93-4CFF-E803-ADF9-8C48A3162366}"/>
              </a:ext>
            </a:extLst>
          </p:cNvPr>
          <p:cNvCxnSpPr>
            <a:cxnSpLocks/>
          </p:cNvCxnSpPr>
          <p:nvPr/>
        </p:nvCxnSpPr>
        <p:spPr>
          <a:xfrm flipV="1">
            <a:off x="7893853" y="5014039"/>
            <a:ext cx="2789794" cy="7462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Đường nối Thẳng 20">
            <a:extLst>
              <a:ext uri="{FF2B5EF4-FFF2-40B4-BE49-F238E27FC236}">
                <a16:creationId xmlns:a16="http://schemas.microsoft.com/office/drawing/2014/main" id="{0AB11991-FD4A-8A91-3DE3-A02EF1EA18DC}"/>
              </a:ext>
            </a:extLst>
          </p:cNvPr>
          <p:cNvCxnSpPr>
            <a:cxnSpLocks/>
          </p:cNvCxnSpPr>
          <p:nvPr/>
        </p:nvCxnSpPr>
        <p:spPr>
          <a:xfrm>
            <a:off x="8629976" y="5011543"/>
            <a:ext cx="1324452" cy="7487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Đường nối Thẳng 23">
            <a:extLst>
              <a:ext uri="{FF2B5EF4-FFF2-40B4-BE49-F238E27FC236}">
                <a16:creationId xmlns:a16="http://schemas.microsoft.com/office/drawing/2014/main" id="{85049A45-DF13-7105-42EB-837A1300D41B}"/>
              </a:ext>
            </a:extLst>
          </p:cNvPr>
          <p:cNvCxnSpPr>
            <a:cxnSpLocks/>
          </p:cNvCxnSpPr>
          <p:nvPr/>
        </p:nvCxnSpPr>
        <p:spPr>
          <a:xfrm>
            <a:off x="9295376" y="3119243"/>
            <a:ext cx="0" cy="22645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Đường nối Thẳng 27">
            <a:extLst>
              <a:ext uri="{FF2B5EF4-FFF2-40B4-BE49-F238E27FC236}">
                <a16:creationId xmlns:a16="http://schemas.microsoft.com/office/drawing/2014/main" id="{71ED4562-1FDB-85CE-7BDD-54A007378528}"/>
              </a:ext>
            </a:extLst>
          </p:cNvPr>
          <p:cNvCxnSpPr>
            <a:cxnSpLocks/>
          </p:cNvCxnSpPr>
          <p:nvPr/>
        </p:nvCxnSpPr>
        <p:spPr>
          <a:xfrm flipH="1">
            <a:off x="7898615" y="3119243"/>
            <a:ext cx="1401524" cy="2640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028">
            <a:extLst>
              <a:ext uri="{FF2B5EF4-FFF2-40B4-BE49-F238E27FC236}">
                <a16:creationId xmlns:a16="http://schemas.microsoft.com/office/drawing/2014/main" id="{4EB835D2-F728-59D9-C8CC-5AB44A6AC3C0}"/>
              </a:ext>
            </a:extLst>
          </p:cNvPr>
          <p:cNvCxnSpPr>
            <a:cxnSpLocks/>
          </p:cNvCxnSpPr>
          <p:nvPr/>
        </p:nvCxnSpPr>
        <p:spPr>
          <a:xfrm flipH="1">
            <a:off x="8633945" y="3127815"/>
            <a:ext cx="667782" cy="18800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Đường nối Thẳng 1039">
            <a:extLst>
              <a:ext uri="{FF2B5EF4-FFF2-40B4-BE49-F238E27FC236}">
                <a16:creationId xmlns:a16="http://schemas.microsoft.com/office/drawing/2014/main" id="{4EBDA2CF-F6F5-9D4B-D5F6-A875DA4DF9B0}"/>
              </a:ext>
            </a:extLst>
          </p:cNvPr>
          <p:cNvCxnSpPr>
            <a:cxnSpLocks/>
          </p:cNvCxnSpPr>
          <p:nvPr/>
        </p:nvCxnSpPr>
        <p:spPr>
          <a:xfrm>
            <a:off x="9302401" y="3135118"/>
            <a:ext cx="645242" cy="26246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1041">
            <a:extLst>
              <a:ext uri="{FF2B5EF4-FFF2-40B4-BE49-F238E27FC236}">
                <a16:creationId xmlns:a16="http://schemas.microsoft.com/office/drawing/2014/main" id="{2AC08CEF-2234-AB85-D749-6B7CFEC6572D}"/>
              </a:ext>
            </a:extLst>
          </p:cNvPr>
          <p:cNvCxnSpPr>
            <a:cxnSpLocks/>
          </p:cNvCxnSpPr>
          <p:nvPr/>
        </p:nvCxnSpPr>
        <p:spPr>
          <a:xfrm>
            <a:off x="9295376" y="3123240"/>
            <a:ext cx="1389124" cy="18961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Đường nối Thẳng 1044">
            <a:extLst>
              <a:ext uri="{FF2B5EF4-FFF2-40B4-BE49-F238E27FC236}">
                <a16:creationId xmlns:a16="http://schemas.microsoft.com/office/drawing/2014/main" id="{98212C7A-BCB2-1B05-0F44-3341FE25E08C}"/>
              </a:ext>
            </a:extLst>
          </p:cNvPr>
          <p:cNvCxnSpPr>
            <a:cxnSpLocks/>
          </p:cNvCxnSpPr>
          <p:nvPr/>
        </p:nvCxnSpPr>
        <p:spPr>
          <a:xfrm>
            <a:off x="9295375" y="3133275"/>
            <a:ext cx="1045926" cy="22259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Đường nối Thẳng 1062">
            <a:extLst>
              <a:ext uri="{FF2B5EF4-FFF2-40B4-BE49-F238E27FC236}">
                <a16:creationId xmlns:a16="http://schemas.microsoft.com/office/drawing/2014/main" id="{FDB49D99-E747-A57D-8A2E-11D152AA0B6E}"/>
              </a:ext>
            </a:extLst>
          </p:cNvPr>
          <p:cNvCxnSpPr>
            <a:cxnSpLocks/>
          </p:cNvCxnSpPr>
          <p:nvPr/>
        </p:nvCxnSpPr>
        <p:spPr>
          <a:xfrm flipV="1">
            <a:off x="10191335" y="5237903"/>
            <a:ext cx="88609" cy="902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Đường nối Thẳng 1064">
            <a:extLst>
              <a:ext uri="{FF2B5EF4-FFF2-40B4-BE49-F238E27FC236}">
                <a16:creationId xmlns:a16="http://schemas.microsoft.com/office/drawing/2014/main" id="{E226BA65-8201-CEE4-DFAE-0494BBFAEA5E}"/>
              </a:ext>
            </a:extLst>
          </p:cNvPr>
          <p:cNvCxnSpPr>
            <a:cxnSpLocks/>
          </p:cNvCxnSpPr>
          <p:nvPr/>
        </p:nvCxnSpPr>
        <p:spPr>
          <a:xfrm>
            <a:off x="10191335" y="5326874"/>
            <a:ext cx="59177" cy="1259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Đường nối Thẳng 1067">
            <a:extLst>
              <a:ext uri="{FF2B5EF4-FFF2-40B4-BE49-F238E27FC236}">
                <a16:creationId xmlns:a16="http://schemas.microsoft.com/office/drawing/2014/main" id="{265CA048-DAD3-B148-1E06-17A36CDAC389}"/>
              </a:ext>
            </a:extLst>
          </p:cNvPr>
          <p:cNvCxnSpPr>
            <a:cxnSpLocks/>
          </p:cNvCxnSpPr>
          <p:nvPr/>
        </p:nvCxnSpPr>
        <p:spPr>
          <a:xfrm>
            <a:off x="9450135" y="5185525"/>
            <a:ext cx="0" cy="162716"/>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Đường nối Thẳng 1069">
            <a:extLst>
              <a:ext uri="{FF2B5EF4-FFF2-40B4-BE49-F238E27FC236}">
                <a16:creationId xmlns:a16="http://schemas.microsoft.com/office/drawing/2014/main" id="{2D71BDDD-CCFD-D58E-76AF-BEA44C9F687B}"/>
              </a:ext>
            </a:extLst>
          </p:cNvPr>
          <p:cNvCxnSpPr>
            <a:cxnSpLocks/>
          </p:cNvCxnSpPr>
          <p:nvPr/>
        </p:nvCxnSpPr>
        <p:spPr>
          <a:xfrm flipH="1">
            <a:off x="9286785" y="5175067"/>
            <a:ext cx="161231" cy="39524"/>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8" name="Hộp Văn bản 1073">
            <a:extLst>
              <a:ext uri="{FF2B5EF4-FFF2-40B4-BE49-F238E27FC236}">
                <a16:creationId xmlns:a16="http://schemas.microsoft.com/office/drawing/2014/main" id="{2FADFED9-14DD-7C25-ABA4-50715BA66A86}"/>
              </a:ext>
            </a:extLst>
          </p:cNvPr>
          <p:cNvSpPr txBox="1"/>
          <p:nvPr/>
        </p:nvSpPr>
        <p:spPr>
          <a:xfrm>
            <a:off x="9123621" y="2769420"/>
            <a:ext cx="354584" cy="400110"/>
          </a:xfrm>
          <a:prstGeom prst="rect">
            <a:avLst/>
          </a:prstGeom>
          <a:noFill/>
        </p:spPr>
        <p:txBody>
          <a:bodyPr wrap="none" rtlCol="0">
            <a:spAutoFit/>
          </a:bodyPr>
          <a:lstStyle/>
          <a:p>
            <a:r>
              <a:rPr lang="vi-VN" sz="2000" dirty="0">
                <a:latin typeface="#9Slide03 Comfortaa" panose="00000500000000000000" pitchFamily="2" charset="0"/>
              </a:rPr>
              <a:t>S</a:t>
            </a:r>
          </a:p>
        </p:txBody>
      </p:sp>
      <p:sp>
        <p:nvSpPr>
          <p:cNvPr id="29" name="Hộp Văn bản 1074">
            <a:extLst>
              <a:ext uri="{FF2B5EF4-FFF2-40B4-BE49-F238E27FC236}">
                <a16:creationId xmlns:a16="http://schemas.microsoft.com/office/drawing/2014/main" id="{BBBF2CB7-C60C-52C7-A323-23C4D3BB92D1}"/>
              </a:ext>
            </a:extLst>
          </p:cNvPr>
          <p:cNvSpPr txBox="1"/>
          <p:nvPr/>
        </p:nvSpPr>
        <p:spPr>
          <a:xfrm>
            <a:off x="8305206" y="4716993"/>
            <a:ext cx="364202" cy="400110"/>
          </a:xfrm>
          <a:prstGeom prst="rect">
            <a:avLst/>
          </a:prstGeom>
          <a:noFill/>
        </p:spPr>
        <p:txBody>
          <a:bodyPr wrap="none" rtlCol="0">
            <a:spAutoFit/>
          </a:bodyPr>
          <a:lstStyle/>
          <a:p>
            <a:r>
              <a:rPr lang="vi-VN" sz="2000" dirty="0">
                <a:latin typeface="#9Slide03 Comfortaa" panose="00000500000000000000" pitchFamily="2" charset="0"/>
              </a:rPr>
              <a:t>A</a:t>
            </a:r>
          </a:p>
        </p:txBody>
      </p:sp>
      <p:sp>
        <p:nvSpPr>
          <p:cNvPr id="30" name="Hộp Văn bản 1075">
            <a:extLst>
              <a:ext uri="{FF2B5EF4-FFF2-40B4-BE49-F238E27FC236}">
                <a16:creationId xmlns:a16="http://schemas.microsoft.com/office/drawing/2014/main" id="{EEA02137-6905-607B-A2E9-0188D6A89C70}"/>
              </a:ext>
            </a:extLst>
          </p:cNvPr>
          <p:cNvSpPr txBox="1"/>
          <p:nvPr/>
        </p:nvSpPr>
        <p:spPr>
          <a:xfrm>
            <a:off x="10660616" y="4720311"/>
            <a:ext cx="381836" cy="400110"/>
          </a:xfrm>
          <a:prstGeom prst="rect">
            <a:avLst/>
          </a:prstGeom>
          <a:noFill/>
        </p:spPr>
        <p:txBody>
          <a:bodyPr wrap="none" rtlCol="0">
            <a:spAutoFit/>
          </a:bodyPr>
          <a:lstStyle/>
          <a:p>
            <a:r>
              <a:rPr lang="vi-VN" sz="2000" dirty="0">
                <a:latin typeface="#9Slide03 Comfortaa" panose="00000500000000000000" pitchFamily="2" charset="0"/>
              </a:rPr>
              <a:t>D</a:t>
            </a:r>
          </a:p>
        </p:txBody>
      </p:sp>
      <p:sp>
        <p:nvSpPr>
          <p:cNvPr id="31" name="Hộp Văn bản 1076">
            <a:extLst>
              <a:ext uri="{FF2B5EF4-FFF2-40B4-BE49-F238E27FC236}">
                <a16:creationId xmlns:a16="http://schemas.microsoft.com/office/drawing/2014/main" id="{F56E2B7C-1E7D-2658-324B-25C038190A91}"/>
              </a:ext>
            </a:extLst>
          </p:cNvPr>
          <p:cNvSpPr txBox="1"/>
          <p:nvPr/>
        </p:nvSpPr>
        <p:spPr>
          <a:xfrm>
            <a:off x="9839087" y="5731364"/>
            <a:ext cx="381836" cy="400110"/>
          </a:xfrm>
          <a:prstGeom prst="rect">
            <a:avLst/>
          </a:prstGeom>
          <a:noFill/>
        </p:spPr>
        <p:txBody>
          <a:bodyPr wrap="none" rtlCol="0">
            <a:spAutoFit/>
          </a:bodyPr>
          <a:lstStyle/>
          <a:p>
            <a:r>
              <a:rPr lang="vi-VN" sz="2000" dirty="0">
                <a:latin typeface="#9Slide03 Comfortaa" panose="00000500000000000000" pitchFamily="2" charset="0"/>
              </a:rPr>
              <a:t>C</a:t>
            </a:r>
          </a:p>
        </p:txBody>
      </p:sp>
      <p:sp>
        <p:nvSpPr>
          <p:cNvPr id="32" name="Hộp Văn bản 1077">
            <a:extLst>
              <a:ext uri="{FF2B5EF4-FFF2-40B4-BE49-F238E27FC236}">
                <a16:creationId xmlns:a16="http://schemas.microsoft.com/office/drawing/2014/main" id="{0E4A15B8-B907-4FBB-CA17-8C8C68B29CBE}"/>
              </a:ext>
            </a:extLst>
          </p:cNvPr>
          <p:cNvSpPr txBox="1"/>
          <p:nvPr/>
        </p:nvSpPr>
        <p:spPr>
          <a:xfrm>
            <a:off x="7630683" y="5731364"/>
            <a:ext cx="362600" cy="400110"/>
          </a:xfrm>
          <a:prstGeom prst="rect">
            <a:avLst/>
          </a:prstGeom>
          <a:noFill/>
        </p:spPr>
        <p:txBody>
          <a:bodyPr wrap="none" rtlCol="0">
            <a:spAutoFit/>
          </a:bodyPr>
          <a:lstStyle/>
          <a:p>
            <a:r>
              <a:rPr lang="vi-VN" sz="2000" dirty="0">
                <a:latin typeface="#9Slide03 Comfortaa" panose="00000500000000000000" pitchFamily="2" charset="0"/>
              </a:rPr>
              <a:t>B</a:t>
            </a:r>
          </a:p>
        </p:txBody>
      </p:sp>
      <p:sp>
        <p:nvSpPr>
          <p:cNvPr id="33" name="Hộp Văn bản 1078">
            <a:extLst>
              <a:ext uri="{FF2B5EF4-FFF2-40B4-BE49-F238E27FC236}">
                <a16:creationId xmlns:a16="http://schemas.microsoft.com/office/drawing/2014/main" id="{746FC6B4-5739-1DFF-D9EC-FCCBDC73E6B6}"/>
              </a:ext>
            </a:extLst>
          </p:cNvPr>
          <p:cNvSpPr txBox="1"/>
          <p:nvPr/>
        </p:nvSpPr>
        <p:spPr>
          <a:xfrm>
            <a:off x="9054391" y="5370556"/>
            <a:ext cx="420308" cy="400110"/>
          </a:xfrm>
          <a:prstGeom prst="rect">
            <a:avLst/>
          </a:prstGeom>
          <a:noFill/>
        </p:spPr>
        <p:txBody>
          <a:bodyPr wrap="none" rtlCol="0">
            <a:spAutoFit/>
          </a:bodyPr>
          <a:lstStyle/>
          <a:p>
            <a:r>
              <a:rPr lang="vi-VN" sz="2000" dirty="0">
                <a:latin typeface="#9Slide03 Comfortaa" panose="00000500000000000000" pitchFamily="2" charset="0"/>
              </a:rPr>
              <a:t>O</a:t>
            </a:r>
          </a:p>
        </p:txBody>
      </p:sp>
      <p:sp>
        <p:nvSpPr>
          <p:cNvPr id="34" name="Hộp Văn bản 1079">
            <a:extLst>
              <a:ext uri="{FF2B5EF4-FFF2-40B4-BE49-F238E27FC236}">
                <a16:creationId xmlns:a16="http://schemas.microsoft.com/office/drawing/2014/main" id="{7268769A-9403-D08C-2FFA-BEFAB824FB6E}"/>
              </a:ext>
            </a:extLst>
          </p:cNvPr>
          <p:cNvSpPr txBox="1"/>
          <p:nvPr/>
        </p:nvSpPr>
        <p:spPr>
          <a:xfrm>
            <a:off x="9557575" y="1742934"/>
            <a:ext cx="865943"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Đỉnh</a:t>
            </a:r>
            <a:endParaRPr lang="vi-VN" sz="2200" dirty="0">
              <a:solidFill>
                <a:srgbClr val="002060"/>
              </a:solidFill>
              <a:latin typeface="#9Slide03 Comfortaa" panose="00000500000000000000" pitchFamily="2" charset="0"/>
            </a:endParaRPr>
          </a:p>
        </p:txBody>
      </p:sp>
      <p:sp>
        <p:nvSpPr>
          <p:cNvPr id="35" name="Hộp Văn bản 1080">
            <a:extLst>
              <a:ext uri="{FF2B5EF4-FFF2-40B4-BE49-F238E27FC236}">
                <a16:creationId xmlns:a16="http://schemas.microsoft.com/office/drawing/2014/main" id="{90666FF4-F555-37C5-D818-EF52B5588331}"/>
              </a:ext>
            </a:extLst>
          </p:cNvPr>
          <p:cNvSpPr txBox="1"/>
          <p:nvPr/>
        </p:nvSpPr>
        <p:spPr>
          <a:xfrm>
            <a:off x="10002750" y="2690919"/>
            <a:ext cx="1620957"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Cạnh</a:t>
            </a:r>
            <a:r>
              <a:rPr lang="vi-VN" sz="2200" dirty="0">
                <a:solidFill>
                  <a:srgbClr val="002060"/>
                </a:solidFill>
                <a:latin typeface="#9Slide03 Comfortaa" panose="00000500000000000000" pitchFamily="2" charset="0"/>
              </a:rPr>
              <a:t> bên</a:t>
            </a:r>
          </a:p>
        </p:txBody>
      </p:sp>
      <p:sp>
        <p:nvSpPr>
          <p:cNvPr id="36" name="Hộp Văn bản 1081">
            <a:extLst>
              <a:ext uri="{FF2B5EF4-FFF2-40B4-BE49-F238E27FC236}">
                <a16:creationId xmlns:a16="http://schemas.microsoft.com/office/drawing/2014/main" id="{6BD5D27E-643B-FB03-EF2B-66015F15B02E}"/>
              </a:ext>
            </a:extLst>
          </p:cNvPr>
          <p:cNvSpPr txBox="1"/>
          <p:nvPr/>
        </p:nvSpPr>
        <p:spPr>
          <a:xfrm>
            <a:off x="10503820" y="3786736"/>
            <a:ext cx="1412566"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bên</a:t>
            </a:r>
          </a:p>
        </p:txBody>
      </p:sp>
      <p:sp>
        <p:nvSpPr>
          <p:cNvPr id="37" name="Hộp Văn bản 1082">
            <a:extLst>
              <a:ext uri="{FF2B5EF4-FFF2-40B4-BE49-F238E27FC236}">
                <a16:creationId xmlns:a16="http://schemas.microsoft.com/office/drawing/2014/main" id="{15CE7604-F5AB-B963-6F8D-12F3033A47DC}"/>
              </a:ext>
            </a:extLst>
          </p:cNvPr>
          <p:cNvSpPr txBox="1"/>
          <p:nvPr/>
        </p:nvSpPr>
        <p:spPr>
          <a:xfrm>
            <a:off x="10003222" y="3251555"/>
            <a:ext cx="1925527" cy="430887"/>
          </a:xfrm>
          <a:prstGeom prst="rect">
            <a:avLst/>
          </a:prstGeom>
          <a:noFill/>
        </p:spPr>
        <p:txBody>
          <a:bodyPr wrap="none" rtlCol="0">
            <a:spAutoFit/>
          </a:bodyPr>
          <a:lstStyle/>
          <a:p>
            <a:r>
              <a:rPr lang="vi-VN" sz="2200" dirty="0">
                <a:solidFill>
                  <a:srgbClr val="002060"/>
                </a:solidFill>
                <a:latin typeface="#9Slide03 Comfortaa" panose="00000500000000000000" pitchFamily="2" charset="0"/>
              </a:rPr>
              <a:t>Trung </a:t>
            </a:r>
            <a:r>
              <a:rPr lang="vi-VN" sz="2200" dirty="0" err="1">
                <a:solidFill>
                  <a:srgbClr val="002060"/>
                </a:solidFill>
                <a:latin typeface="#9Slide03 Comfortaa" panose="00000500000000000000" pitchFamily="2" charset="0"/>
              </a:rPr>
              <a:t>đoạn</a:t>
            </a:r>
            <a:endParaRPr lang="vi-VN" sz="2200" dirty="0">
              <a:solidFill>
                <a:srgbClr val="002060"/>
              </a:solidFill>
              <a:latin typeface="#9Slide03 Comfortaa" panose="00000500000000000000" pitchFamily="2" charset="0"/>
            </a:endParaRPr>
          </a:p>
        </p:txBody>
      </p:sp>
      <p:sp>
        <p:nvSpPr>
          <p:cNvPr id="38" name="Hộp Văn bản 1083">
            <a:extLst>
              <a:ext uri="{FF2B5EF4-FFF2-40B4-BE49-F238E27FC236}">
                <a16:creationId xmlns:a16="http://schemas.microsoft.com/office/drawing/2014/main" id="{6453A038-66D7-6EA2-7EC1-540EB9F994C3}"/>
              </a:ext>
            </a:extLst>
          </p:cNvPr>
          <p:cNvSpPr txBox="1"/>
          <p:nvPr/>
        </p:nvSpPr>
        <p:spPr>
          <a:xfrm>
            <a:off x="6763050" y="3636966"/>
            <a:ext cx="179889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Đường</a:t>
            </a:r>
            <a:r>
              <a:rPr lang="vi-VN" sz="2200" dirty="0">
                <a:solidFill>
                  <a:srgbClr val="002060"/>
                </a:solidFill>
                <a:latin typeface="#9Slide03 Comfortaa" panose="00000500000000000000" pitchFamily="2" charset="0"/>
              </a:rPr>
              <a:t> cao</a:t>
            </a:r>
          </a:p>
        </p:txBody>
      </p:sp>
      <p:sp>
        <p:nvSpPr>
          <p:cNvPr id="39" name="Hộp Văn bản 1084">
            <a:extLst>
              <a:ext uri="{FF2B5EF4-FFF2-40B4-BE49-F238E27FC236}">
                <a16:creationId xmlns:a16="http://schemas.microsoft.com/office/drawing/2014/main" id="{7B320C96-6004-FD81-0F47-ABA69E8F9608}"/>
              </a:ext>
            </a:extLst>
          </p:cNvPr>
          <p:cNvSpPr txBox="1"/>
          <p:nvPr/>
        </p:nvSpPr>
        <p:spPr>
          <a:xfrm>
            <a:off x="6788269" y="4263615"/>
            <a:ext cx="1393330" cy="430887"/>
          </a:xfrm>
          <a:prstGeom prst="rect">
            <a:avLst/>
          </a:prstGeom>
          <a:noFill/>
        </p:spPr>
        <p:txBody>
          <a:bodyPr wrap="none" rtlCol="0">
            <a:spAutoFit/>
          </a:bodyPr>
          <a:lstStyle/>
          <a:p>
            <a:r>
              <a:rPr lang="vi-VN" sz="2200" dirty="0" err="1">
                <a:solidFill>
                  <a:srgbClr val="002060"/>
                </a:solidFill>
                <a:latin typeface="#9Slide03 Comfortaa" panose="00000500000000000000" pitchFamily="2" charset="0"/>
              </a:rPr>
              <a:t>Mặt</a:t>
            </a:r>
            <a:r>
              <a:rPr lang="vi-VN" sz="2200" dirty="0">
                <a:solidFill>
                  <a:srgbClr val="002060"/>
                </a:solidFill>
                <a:latin typeface="#9Slide03 Comfortaa" panose="00000500000000000000" pitchFamily="2" charset="0"/>
              </a:rPr>
              <a:t> </a:t>
            </a:r>
            <a:r>
              <a:rPr lang="vi-VN" sz="2200" dirty="0" err="1">
                <a:solidFill>
                  <a:srgbClr val="002060"/>
                </a:solidFill>
                <a:latin typeface="#9Slide03 Comfortaa" panose="00000500000000000000" pitchFamily="2" charset="0"/>
              </a:rPr>
              <a:t>đáy</a:t>
            </a:r>
            <a:endParaRPr lang="vi-VN" sz="2200" dirty="0">
              <a:solidFill>
                <a:srgbClr val="002060"/>
              </a:solidFill>
              <a:latin typeface="#9Slide03 Comfortaa" panose="00000500000000000000" pitchFamily="2" charset="0"/>
            </a:endParaRPr>
          </a:p>
        </p:txBody>
      </p:sp>
      <p:sp>
        <p:nvSpPr>
          <p:cNvPr id="40" name="Hộp Văn bản 1086">
            <a:extLst>
              <a:ext uri="{FF2B5EF4-FFF2-40B4-BE49-F238E27FC236}">
                <a16:creationId xmlns:a16="http://schemas.microsoft.com/office/drawing/2014/main" id="{249BF094-60DF-E6F7-BDA7-18E9E251EF1B}"/>
              </a:ext>
            </a:extLst>
          </p:cNvPr>
          <p:cNvSpPr txBox="1"/>
          <p:nvPr/>
        </p:nvSpPr>
        <p:spPr>
          <a:xfrm>
            <a:off x="10292262" y="5258199"/>
            <a:ext cx="401072" cy="400110"/>
          </a:xfrm>
          <a:prstGeom prst="rect">
            <a:avLst/>
          </a:prstGeom>
          <a:noFill/>
        </p:spPr>
        <p:txBody>
          <a:bodyPr wrap="none" rtlCol="0">
            <a:spAutoFit/>
          </a:bodyPr>
          <a:lstStyle/>
          <a:p>
            <a:r>
              <a:rPr lang="vi-VN" sz="2000" dirty="0">
                <a:latin typeface="#9Slide03 Comfortaa" panose="00000500000000000000" pitchFamily="2" charset="0"/>
              </a:rPr>
              <a:t>H</a:t>
            </a:r>
          </a:p>
        </p:txBody>
      </p:sp>
      <p:cxnSp>
        <p:nvCxnSpPr>
          <p:cNvPr id="51" name="Straight Arrow Connector 50">
            <a:extLst>
              <a:ext uri="{FF2B5EF4-FFF2-40B4-BE49-F238E27FC236}">
                <a16:creationId xmlns:a16="http://schemas.microsoft.com/office/drawing/2014/main" id="{1F9FE345-1597-2CFD-EFF7-4789DD0BBBAC}"/>
              </a:ext>
            </a:extLst>
          </p:cNvPr>
          <p:cNvCxnSpPr/>
          <p:nvPr/>
        </p:nvCxnSpPr>
        <p:spPr>
          <a:xfrm flipV="1">
            <a:off x="9375276" y="2178861"/>
            <a:ext cx="249746" cy="642424"/>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3000060-CB0B-C433-E541-1DF3138BBB9C}"/>
              </a:ext>
            </a:extLst>
          </p:cNvPr>
          <p:cNvCxnSpPr>
            <a:cxnSpLocks/>
          </p:cNvCxnSpPr>
          <p:nvPr/>
        </p:nvCxnSpPr>
        <p:spPr>
          <a:xfrm>
            <a:off x="8509547" y="3872051"/>
            <a:ext cx="777238" cy="0"/>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A723D4C-5ACD-50CC-586A-2229FA4CF098}"/>
              </a:ext>
            </a:extLst>
          </p:cNvPr>
          <p:cNvCxnSpPr>
            <a:cxnSpLocks/>
          </p:cNvCxnSpPr>
          <p:nvPr/>
        </p:nvCxnSpPr>
        <p:spPr>
          <a:xfrm>
            <a:off x="7531890" y="4682932"/>
            <a:ext cx="1030050" cy="728895"/>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92A5CAC-34A9-242B-7B43-E98FB5C005CD}"/>
              </a:ext>
            </a:extLst>
          </p:cNvPr>
          <p:cNvCxnSpPr>
            <a:cxnSpLocks/>
          </p:cNvCxnSpPr>
          <p:nvPr/>
        </p:nvCxnSpPr>
        <p:spPr>
          <a:xfrm flipH="1">
            <a:off x="9749399" y="2904573"/>
            <a:ext cx="299380" cy="830389"/>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2" name="Straight Arrow Connector 2051">
            <a:extLst>
              <a:ext uri="{FF2B5EF4-FFF2-40B4-BE49-F238E27FC236}">
                <a16:creationId xmlns:a16="http://schemas.microsoft.com/office/drawing/2014/main" id="{72410597-A0CD-69E1-2B79-3AA7B3C450E3}"/>
              </a:ext>
            </a:extLst>
          </p:cNvPr>
          <p:cNvCxnSpPr>
            <a:cxnSpLocks/>
          </p:cNvCxnSpPr>
          <p:nvPr/>
        </p:nvCxnSpPr>
        <p:spPr>
          <a:xfrm flipH="1">
            <a:off x="9825956" y="351994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54" name="Straight Arrow Connector 2053">
            <a:extLst>
              <a:ext uri="{FF2B5EF4-FFF2-40B4-BE49-F238E27FC236}">
                <a16:creationId xmlns:a16="http://schemas.microsoft.com/office/drawing/2014/main" id="{36D0E8B3-63A4-0418-17B0-B0D4BC2FC1DC}"/>
              </a:ext>
            </a:extLst>
          </p:cNvPr>
          <p:cNvCxnSpPr>
            <a:cxnSpLocks/>
          </p:cNvCxnSpPr>
          <p:nvPr/>
        </p:nvCxnSpPr>
        <p:spPr>
          <a:xfrm flipH="1">
            <a:off x="10279944" y="4079270"/>
            <a:ext cx="253893" cy="704222"/>
          </a:xfrm>
          <a:prstGeom prst="straightConnector1">
            <a:avLst/>
          </a:prstGeom>
          <a:ln w="15875">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041C3C2C-6FEF-ED15-EAF1-214616571794}"/>
              </a:ext>
            </a:extLst>
          </p:cNvPr>
          <p:cNvCxnSpPr/>
          <p:nvPr/>
        </p:nvCxnSpPr>
        <p:spPr>
          <a:xfrm>
            <a:off x="6692900" y="1638964"/>
            <a:ext cx="0" cy="475972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Hộp Văn bản 1087">
            <a:extLst>
              <a:ext uri="{FF2B5EF4-FFF2-40B4-BE49-F238E27FC236}">
                <a16:creationId xmlns:a16="http://schemas.microsoft.com/office/drawing/2014/main" id="{E2AD44A2-B5F5-7220-37C2-F01097666982}"/>
              </a:ext>
            </a:extLst>
          </p:cNvPr>
          <p:cNvSpPr txBox="1"/>
          <p:nvPr/>
        </p:nvSpPr>
        <p:spPr>
          <a:xfrm>
            <a:off x="850624" y="1731001"/>
            <a:ext cx="5123518" cy="461665"/>
          </a:xfrm>
          <a:prstGeom prst="rect">
            <a:avLst/>
          </a:prstGeom>
          <a:noFill/>
        </p:spPr>
        <p:txBody>
          <a:bodyPr wrap="none" rtlCol="0">
            <a:spAutoFit/>
          </a:bodyPr>
          <a:lstStyle/>
          <a:p>
            <a:r>
              <a:rPr lang="vi-VN" sz="2400" dirty="0">
                <a:latin typeface="#9Slide03 Comfortaa" panose="00000500000000000000" pitchFamily="2" charset="0"/>
              </a:rPr>
              <a:t>Quan sát hình chóp và gọi tên:</a:t>
            </a:r>
          </a:p>
        </p:txBody>
      </p:sp>
      <p:sp>
        <p:nvSpPr>
          <p:cNvPr id="5" name="Hộp Văn bản 1088">
            <a:extLst>
              <a:ext uri="{FF2B5EF4-FFF2-40B4-BE49-F238E27FC236}">
                <a16:creationId xmlns:a16="http://schemas.microsoft.com/office/drawing/2014/main" id="{708BA568-316D-BDEE-B0F8-B981EE54B170}"/>
              </a:ext>
            </a:extLst>
          </p:cNvPr>
          <p:cNvSpPr txBox="1"/>
          <p:nvPr/>
        </p:nvSpPr>
        <p:spPr>
          <a:xfrm>
            <a:off x="898271" y="2474154"/>
            <a:ext cx="926857" cy="461665"/>
          </a:xfrm>
          <a:prstGeom prst="rect">
            <a:avLst/>
          </a:prstGeom>
          <a:noFill/>
        </p:spPr>
        <p:txBody>
          <a:bodyPr wrap="none" rtlCol="0">
            <a:spAutoFit/>
          </a:bodyPr>
          <a:lstStyle/>
          <a:p>
            <a:r>
              <a:rPr lang="vi-VN" sz="2400" dirty="0" err="1">
                <a:latin typeface="#9Slide03 Comfortaa" panose="00000500000000000000" pitchFamily="2" charset="0"/>
              </a:rPr>
              <a:t>Đỉnh</a:t>
            </a:r>
            <a:endParaRPr lang="vi-VN" sz="2400" dirty="0">
              <a:latin typeface="#9Slide03 Comfortaa" panose="00000500000000000000" pitchFamily="2" charset="0"/>
            </a:endParaRPr>
          </a:p>
        </p:txBody>
      </p:sp>
      <p:sp>
        <p:nvSpPr>
          <p:cNvPr id="42" name="Hộp Văn bản 1090">
            <a:extLst>
              <a:ext uri="{FF2B5EF4-FFF2-40B4-BE49-F238E27FC236}">
                <a16:creationId xmlns:a16="http://schemas.microsoft.com/office/drawing/2014/main" id="{996DC1C9-5ED8-2318-B28A-D45C0FD23781}"/>
              </a:ext>
            </a:extLst>
          </p:cNvPr>
          <p:cNvSpPr txBox="1"/>
          <p:nvPr/>
        </p:nvSpPr>
        <p:spPr>
          <a:xfrm>
            <a:off x="869696" y="5946522"/>
            <a:ext cx="1944763" cy="461665"/>
          </a:xfrm>
          <a:prstGeom prst="rect">
            <a:avLst/>
          </a:prstGeom>
          <a:noFill/>
        </p:spPr>
        <p:txBody>
          <a:bodyPr wrap="none" rtlCol="0">
            <a:spAutoFit/>
          </a:bodyPr>
          <a:lstStyle/>
          <a:p>
            <a:r>
              <a:rPr lang="vi-VN" sz="2400" dirty="0" err="1">
                <a:latin typeface="#9Slide03 Comfortaa" panose="00000500000000000000" pitchFamily="2" charset="0"/>
              </a:rPr>
              <a:t>Đường</a:t>
            </a:r>
            <a:r>
              <a:rPr lang="vi-VN" sz="2400" dirty="0">
                <a:latin typeface="#9Slide03 Comfortaa" panose="00000500000000000000" pitchFamily="2" charset="0"/>
              </a:rPr>
              <a:t> cao</a:t>
            </a:r>
          </a:p>
        </p:txBody>
      </p:sp>
      <p:sp>
        <p:nvSpPr>
          <p:cNvPr id="43" name="Hộp Văn bản 1091">
            <a:extLst>
              <a:ext uri="{FF2B5EF4-FFF2-40B4-BE49-F238E27FC236}">
                <a16:creationId xmlns:a16="http://schemas.microsoft.com/office/drawing/2014/main" id="{54780FFA-5B9E-D77A-C5F5-55CFCFBAF037}"/>
              </a:ext>
            </a:extLst>
          </p:cNvPr>
          <p:cNvSpPr txBox="1"/>
          <p:nvPr/>
        </p:nvSpPr>
        <p:spPr>
          <a:xfrm>
            <a:off x="869696" y="5252050"/>
            <a:ext cx="2085827" cy="461665"/>
          </a:xfrm>
          <a:prstGeom prst="rect">
            <a:avLst/>
          </a:prstGeom>
          <a:noFill/>
        </p:spPr>
        <p:txBody>
          <a:bodyPr wrap="none" rtlCol="0">
            <a:spAutoFit/>
          </a:bodyPr>
          <a:lstStyle/>
          <a:p>
            <a:r>
              <a:rPr lang="vi-VN" sz="2400" dirty="0">
                <a:latin typeface="#9Slide03 Comfortaa" panose="00000500000000000000" pitchFamily="2" charset="0"/>
              </a:rPr>
              <a:t>Trung </a:t>
            </a:r>
            <a:r>
              <a:rPr lang="vi-VN" sz="2400" dirty="0" err="1">
                <a:latin typeface="#9Slide03 Comfortaa" panose="00000500000000000000" pitchFamily="2" charset="0"/>
              </a:rPr>
              <a:t>đoạn</a:t>
            </a:r>
            <a:endParaRPr lang="vi-VN" sz="2400" dirty="0">
              <a:latin typeface="#9Slide03 Comfortaa" panose="00000500000000000000" pitchFamily="2" charset="0"/>
            </a:endParaRPr>
          </a:p>
        </p:txBody>
      </p:sp>
      <p:sp>
        <p:nvSpPr>
          <p:cNvPr id="44" name="Hộp Văn bản 1092">
            <a:extLst>
              <a:ext uri="{FF2B5EF4-FFF2-40B4-BE49-F238E27FC236}">
                <a16:creationId xmlns:a16="http://schemas.microsoft.com/office/drawing/2014/main" id="{3D1123E0-F606-777F-B28A-FE66240D8137}"/>
              </a:ext>
            </a:extLst>
          </p:cNvPr>
          <p:cNvSpPr txBox="1"/>
          <p:nvPr/>
        </p:nvSpPr>
        <p:spPr>
          <a:xfrm>
            <a:off x="869696" y="3863102"/>
            <a:ext cx="152317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bên</a:t>
            </a:r>
          </a:p>
        </p:txBody>
      </p:sp>
      <p:sp>
        <p:nvSpPr>
          <p:cNvPr id="45" name="Hộp Văn bản 1093">
            <a:extLst>
              <a:ext uri="{FF2B5EF4-FFF2-40B4-BE49-F238E27FC236}">
                <a16:creationId xmlns:a16="http://schemas.microsoft.com/office/drawing/2014/main" id="{449C0F23-DCDB-12F2-0A6A-B2DA2E4E22CB}"/>
              </a:ext>
            </a:extLst>
          </p:cNvPr>
          <p:cNvSpPr txBox="1"/>
          <p:nvPr/>
        </p:nvSpPr>
        <p:spPr>
          <a:xfrm>
            <a:off x="869696" y="4557576"/>
            <a:ext cx="1502334" cy="461665"/>
          </a:xfrm>
          <a:prstGeom prst="rect">
            <a:avLst/>
          </a:prstGeom>
          <a:noFill/>
        </p:spPr>
        <p:txBody>
          <a:bodyPr wrap="none" rtlCol="0">
            <a:spAutoFit/>
          </a:bodyPr>
          <a:lstStyle/>
          <a:p>
            <a:r>
              <a:rPr lang="vi-VN" sz="2400" dirty="0" err="1">
                <a:latin typeface="#9Slide03 Comfortaa" panose="00000500000000000000" pitchFamily="2" charset="0"/>
              </a:rPr>
              <a:t>Mặt</a:t>
            </a:r>
            <a:r>
              <a:rPr lang="vi-VN" sz="2400" dirty="0">
                <a:latin typeface="#9Slide03 Comfortaa" panose="00000500000000000000" pitchFamily="2" charset="0"/>
              </a:rPr>
              <a:t> </a:t>
            </a:r>
            <a:r>
              <a:rPr lang="vi-VN" sz="2400" dirty="0" err="1">
                <a:latin typeface="#9Slide03 Comfortaa" panose="00000500000000000000" pitchFamily="2" charset="0"/>
              </a:rPr>
              <a:t>đáy</a:t>
            </a:r>
            <a:endParaRPr lang="vi-VN" sz="2400" dirty="0">
              <a:latin typeface="#9Slide03 Comfortaa" panose="00000500000000000000" pitchFamily="2" charset="0"/>
            </a:endParaRPr>
          </a:p>
        </p:txBody>
      </p:sp>
      <p:sp>
        <p:nvSpPr>
          <p:cNvPr id="47" name="Freeform 5">
            <a:extLst>
              <a:ext uri="{FF2B5EF4-FFF2-40B4-BE49-F238E27FC236}">
                <a16:creationId xmlns:a16="http://schemas.microsoft.com/office/drawing/2014/main" id="{7602C2E4-203A-47DF-D2AA-CB68FC855F06}"/>
              </a:ext>
            </a:extLst>
          </p:cNvPr>
          <p:cNvSpPr/>
          <p:nvPr/>
        </p:nvSpPr>
        <p:spPr>
          <a:xfrm>
            <a:off x="347022" y="1841546"/>
            <a:ext cx="376006" cy="258419"/>
          </a:xfrm>
          <a:custGeom>
            <a:avLst/>
            <a:gdLst/>
            <a:ahLst/>
            <a:cxnLst/>
            <a:rect l="l" t="t" r="r" b="b"/>
            <a:pathLst>
              <a:path w="2130348" h="1464130">
                <a:moveTo>
                  <a:pt x="0" y="0"/>
                </a:moveTo>
                <a:lnTo>
                  <a:pt x="2130348" y="0"/>
                </a:lnTo>
                <a:lnTo>
                  <a:pt x="2130348" y="1464130"/>
                </a:lnTo>
                <a:lnTo>
                  <a:pt x="0" y="14641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CA71A00A-BA9E-7A4D-BF68-A8CB446BD1E5}"/>
              </a:ext>
            </a:extLst>
          </p:cNvPr>
          <p:cNvSpPr txBox="1"/>
          <p:nvPr/>
        </p:nvSpPr>
        <p:spPr>
          <a:xfrm rot="827497">
            <a:off x="403310" y="1473991"/>
            <a:ext cx="387350" cy="523220"/>
          </a:xfrm>
          <a:prstGeom prst="rect">
            <a:avLst/>
          </a:prstGeom>
          <a:noFill/>
        </p:spPr>
        <p:txBody>
          <a:bodyPr wrap="square">
            <a:spAutoFit/>
          </a:bodyPr>
          <a:lstStyle/>
          <a:p>
            <a:r>
              <a:rPr lang="en-US" sz="2800" dirty="0">
                <a:solidFill>
                  <a:srgbClr val="C00000"/>
                </a:solidFill>
                <a:latin typeface="#9Slide03 Cabin" panose="00000500000000000000" pitchFamily="2" charset="0"/>
              </a:rPr>
              <a:t>?</a:t>
            </a:r>
            <a:endParaRPr lang="en-US" sz="2800" dirty="0">
              <a:solidFill>
                <a:srgbClr val="C00000"/>
              </a:solidFill>
            </a:endParaRPr>
          </a:p>
        </p:txBody>
      </p:sp>
      <p:sp>
        <p:nvSpPr>
          <p:cNvPr id="55" name="TextBox 54">
            <a:extLst>
              <a:ext uri="{FF2B5EF4-FFF2-40B4-BE49-F238E27FC236}">
                <a16:creationId xmlns:a16="http://schemas.microsoft.com/office/drawing/2014/main" id="{8F296515-473C-C2F3-9554-6544B1BB6421}"/>
              </a:ext>
            </a:extLst>
          </p:cNvPr>
          <p:cNvSpPr txBox="1"/>
          <p:nvPr/>
        </p:nvSpPr>
        <p:spPr>
          <a:xfrm>
            <a:off x="532613" y="1961895"/>
            <a:ext cx="323272" cy="338554"/>
          </a:xfrm>
          <a:prstGeom prst="rect">
            <a:avLst/>
          </a:prstGeom>
          <a:noFill/>
        </p:spPr>
        <p:txBody>
          <a:bodyPr wrap="square">
            <a:spAutoFit/>
          </a:bodyPr>
          <a:lstStyle/>
          <a:p>
            <a:r>
              <a:rPr lang="en-US" sz="1600" dirty="0">
                <a:solidFill>
                  <a:srgbClr val="C00000"/>
                </a:solidFill>
                <a:latin typeface="#9Slide03 Cabin" panose="00000500000000000000" pitchFamily="2" charset="0"/>
              </a:rPr>
              <a:t>1. </a:t>
            </a:r>
            <a:endParaRPr lang="en-US" sz="1600" dirty="0">
              <a:solidFill>
                <a:srgbClr val="C00000"/>
              </a:solidFill>
            </a:endParaRPr>
          </a:p>
        </p:txBody>
      </p:sp>
      <p:sp>
        <p:nvSpPr>
          <p:cNvPr id="41" name="Hộp Văn bản 1089">
            <a:extLst>
              <a:ext uri="{FF2B5EF4-FFF2-40B4-BE49-F238E27FC236}">
                <a16:creationId xmlns:a16="http://schemas.microsoft.com/office/drawing/2014/main" id="{7EE5927E-CFDB-B15D-D51F-A8C413BEEC9F}"/>
              </a:ext>
            </a:extLst>
          </p:cNvPr>
          <p:cNvSpPr txBox="1"/>
          <p:nvPr/>
        </p:nvSpPr>
        <p:spPr>
          <a:xfrm>
            <a:off x="869696" y="3187678"/>
            <a:ext cx="1752403" cy="461665"/>
          </a:xfrm>
          <a:prstGeom prst="rect">
            <a:avLst/>
          </a:prstGeom>
          <a:noFill/>
        </p:spPr>
        <p:txBody>
          <a:bodyPr wrap="none" rtlCol="0">
            <a:spAutoFit/>
          </a:bodyPr>
          <a:lstStyle/>
          <a:p>
            <a:r>
              <a:rPr lang="vi-VN" sz="2400" dirty="0" err="1">
                <a:latin typeface="#9Slide03 Comfortaa" panose="00000500000000000000" pitchFamily="2" charset="0"/>
              </a:rPr>
              <a:t>Cạnh</a:t>
            </a:r>
            <a:r>
              <a:rPr lang="vi-VN" sz="2400" dirty="0">
                <a:latin typeface="#9Slide03 Comfortaa" panose="00000500000000000000" pitchFamily="2" charset="0"/>
              </a:rPr>
              <a:t> bên</a:t>
            </a:r>
          </a:p>
        </p:txBody>
      </p:sp>
      <p:cxnSp>
        <p:nvCxnSpPr>
          <p:cNvPr id="2053" name="Straight Connector 2052">
            <a:extLst>
              <a:ext uri="{FF2B5EF4-FFF2-40B4-BE49-F238E27FC236}">
                <a16:creationId xmlns:a16="http://schemas.microsoft.com/office/drawing/2014/main" id="{517B4BEB-9597-D940-ED54-60615FA93A74}"/>
              </a:ext>
            </a:extLst>
          </p:cNvPr>
          <p:cNvCxnSpPr>
            <a:cxnSpLocks/>
          </p:cNvCxnSpPr>
          <p:nvPr/>
        </p:nvCxnSpPr>
        <p:spPr>
          <a:xfrm>
            <a:off x="3048424" y="2402049"/>
            <a:ext cx="0" cy="41077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57" name="Hộp Văn bản 1088">
            <a:extLst>
              <a:ext uri="{FF2B5EF4-FFF2-40B4-BE49-F238E27FC236}">
                <a16:creationId xmlns:a16="http://schemas.microsoft.com/office/drawing/2014/main" id="{486E15B1-3CD2-8197-2A79-25C593848DB4}"/>
              </a:ext>
            </a:extLst>
          </p:cNvPr>
          <p:cNvSpPr txBox="1"/>
          <p:nvPr/>
        </p:nvSpPr>
        <p:spPr>
          <a:xfrm>
            <a:off x="3154176" y="2474154"/>
            <a:ext cx="388248"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a:t>
            </a:r>
            <a:endParaRPr lang="vi-VN" sz="2400" dirty="0">
              <a:solidFill>
                <a:srgbClr val="0070C0"/>
              </a:solidFill>
              <a:latin typeface="#9Slide03 Comfortaa" panose="00000500000000000000" pitchFamily="2" charset="0"/>
            </a:endParaRPr>
          </a:p>
        </p:txBody>
      </p:sp>
      <p:sp>
        <p:nvSpPr>
          <p:cNvPr id="2059" name="Hộp Văn bản 1088">
            <a:extLst>
              <a:ext uri="{FF2B5EF4-FFF2-40B4-BE49-F238E27FC236}">
                <a16:creationId xmlns:a16="http://schemas.microsoft.com/office/drawing/2014/main" id="{D6D7B7F1-B2E7-4087-9E42-F3D27860224B}"/>
              </a:ext>
            </a:extLst>
          </p:cNvPr>
          <p:cNvSpPr txBox="1"/>
          <p:nvPr/>
        </p:nvSpPr>
        <p:spPr>
          <a:xfrm>
            <a:off x="3154176" y="3176678"/>
            <a:ext cx="2358338"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SD, SB, SC, SA</a:t>
            </a:r>
            <a:endParaRPr lang="vi-VN" sz="2400" dirty="0">
              <a:solidFill>
                <a:srgbClr val="0070C0"/>
              </a:solidFill>
              <a:latin typeface="#9Slide03 Comfortaa" panose="00000500000000000000" pitchFamily="2" charset="0"/>
            </a:endParaRPr>
          </a:p>
        </p:txBody>
      </p:sp>
      <p:sp>
        <p:nvSpPr>
          <p:cNvPr id="2060" name="Hộp Văn bản 1088">
            <a:extLst>
              <a:ext uri="{FF2B5EF4-FFF2-40B4-BE49-F238E27FC236}">
                <a16:creationId xmlns:a16="http://schemas.microsoft.com/office/drawing/2014/main" id="{BE55B51A-3B5E-51F1-BC92-E5F1F1FB2657}"/>
              </a:ext>
            </a:extLst>
          </p:cNvPr>
          <p:cNvSpPr txBox="1"/>
          <p:nvPr/>
        </p:nvSpPr>
        <p:spPr>
          <a:xfrm>
            <a:off x="3154176" y="3879202"/>
            <a:ext cx="3283271" cy="461665"/>
          </a:xfrm>
          <a:prstGeom prst="rect">
            <a:avLst/>
          </a:prstGeom>
          <a:noFill/>
        </p:spPr>
        <p:txBody>
          <a:bodyPr wrap="none" rtlCol="0">
            <a:spAutoFit/>
          </a:bodyPr>
          <a:lstStyle/>
          <a:p>
            <a:r>
              <a:rPr lang="en-US" sz="2400" dirty="0">
                <a:solidFill>
                  <a:srgbClr val="0070C0"/>
                </a:solidFill>
                <a:latin typeface="#9Slide03 Comfortaa" panose="00000500000000000000" pitchFamily="2" charset="0"/>
              </a:rPr>
              <a:t>SAB, SAD, SCD, SBC</a:t>
            </a:r>
            <a:endParaRPr lang="vi-VN" sz="2400" dirty="0">
              <a:solidFill>
                <a:srgbClr val="0070C0"/>
              </a:solidFill>
              <a:latin typeface="#9Slide03 Comfortaa" panose="00000500000000000000" pitchFamily="2" charset="0"/>
            </a:endParaRPr>
          </a:p>
        </p:txBody>
      </p:sp>
      <p:sp>
        <p:nvSpPr>
          <p:cNvPr id="2061" name="Hộp Văn bản 1088">
            <a:extLst>
              <a:ext uri="{FF2B5EF4-FFF2-40B4-BE49-F238E27FC236}">
                <a16:creationId xmlns:a16="http://schemas.microsoft.com/office/drawing/2014/main" id="{179D77A0-8BC3-9AF5-8D81-07E427742A56}"/>
              </a:ext>
            </a:extLst>
          </p:cNvPr>
          <p:cNvSpPr txBox="1"/>
          <p:nvPr/>
        </p:nvSpPr>
        <p:spPr>
          <a:xfrm>
            <a:off x="3154176" y="4581726"/>
            <a:ext cx="1088760" cy="461665"/>
          </a:xfrm>
          <a:prstGeom prst="rect">
            <a:avLst/>
          </a:prstGeom>
          <a:noFill/>
        </p:spPr>
        <p:txBody>
          <a:bodyPr wrap="none" rtlCol="0">
            <a:spAutoFit/>
          </a:bodyPr>
          <a:lstStyle/>
          <a:p>
            <a:r>
              <a:rPr lang="en-US" sz="2400" dirty="0" err="1">
                <a:latin typeface="#9Slide03 Comfortaa" panose="00000500000000000000" pitchFamily="2" charset="0"/>
              </a:rPr>
              <a:t>ABCD</a:t>
            </a:r>
            <a:endParaRPr lang="vi-VN" sz="2400" dirty="0">
              <a:latin typeface="#9Slide03 Comfortaa" panose="00000500000000000000" pitchFamily="2" charset="0"/>
            </a:endParaRPr>
          </a:p>
        </p:txBody>
      </p:sp>
      <p:sp>
        <p:nvSpPr>
          <p:cNvPr id="9" name="Rectangle: Rounded Corners 8">
            <a:extLst>
              <a:ext uri="{FF2B5EF4-FFF2-40B4-BE49-F238E27FC236}">
                <a16:creationId xmlns:a16="http://schemas.microsoft.com/office/drawing/2014/main" id="{FB54EDB7-F024-055C-1FC4-A07E265E7DD7}"/>
              </a:ext>
            </a:extLst>
          </p:cNvPr>
          <p:cNvSpPr/>
          <p:nvPr/>
        </p:nvSpPr>
        <p:spPr>
          <a:xfrm>
            <a:off x="-488568" y="168698"/>
            <a:ext cx="5555868" cy="769440"/>
          </a:xfrm>
          <a:prstGeom prst="roundRect">
            <a:avLst>
              <a:gd name="adj" fmla="val 50000"/>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10">
            <a:extLst>
              <a:ext uri="{FF2B5EF4-FFF2-40B4-BE49-F238E27FC236}">
                <a16:creationId xmlns:a16="http://schemas.microsoft.com/office/drawing/2014/main" id="{93E3BCF2-2457-D723-DFA7-B142C811098A}"/>
              </a:ext>
            </a:extLst>
          </p:cNvPr>
          <p:cNvSpPr txBox="1"/>
          <p:nvPr/>
        </p:nvSpPr>
        <p:spPr>
          <a:xfrm>
            <a:off x="182363" y="168698"/>
            <a:ext cx="551754" cy="769441"/>
          </a:xfrm>
          <a:prstGeom prst="rect">
            <a:avLst/>
          </a:prstGeom>
          <a:noFill/>
        </p:spPr>
        <p:txBody>
          <a:bodyPr wrap="none" rtlCol="0">
            <a:spAutoFit/>
          </a:bodyPr>
          <a:lstStyle/>
          <a:p>
            <a:r>
              <a:rPr lang="en-US" sz="4400" b="1" i="0" dirty="0">
                <a:solidFill>
                  <a:schemeClr val="bg1"/>
                </a:solidFill>
                <a:effectLst/>
                <a:latin typeface="#9Slide03 Bebas Neue Regular" panose="00000500000000000000" pitchFamily="2" charset="0"/>
              </a:rPr>
              <a:t>1. </a:t>
            </a:r>
            <a:endParaRPr lang="vi-VN" sz="4400" b="1" i="0" dirty="0">
              <a:solidFill>
                <a:schemeClr val="bg1"/>
              </a:solidFill>
              <a:effectLst/>
              <a:latin typeface="#9Slide03 Bebas Neue Regular" panose="00000500000000000000" pitchFamily="2" charset="0"/>
            </a:endParaRPr>
          </a:p>
        </p:txBody>
      </p:sp>
      <p:sp>
        <p:nvSpPr>
          <p:cNvPr id="46" name="Hộp Văn bản 2">
            <a:extLst>
              <a:ext uri="{FF2B5EF4-FFF2-40B4-BE49-F238E27FC236}">
                <a16:creationId xmlns:a16="http://schemas.microsoft.com/office/drawing/2014/main" id="{FDC0FF1C-55EE-0E66-FD92-BB72DA0CA997}"/>
              </a:ext>
            </a:extLst>
          </p:cNvPr>
          <p:cNvSpPr txBox="1"/>
          <p:nvPr/>
        </p:nvSpPr>
        <p:spPr>
          <a:xfrm>
            <a:off x="644525" y="168697"/>
            <a:ext cx="4028667" cy="769441"/>
          </a:xfrm>
          <a:prstGeom prst="rect">
            <a:avLst/>
          </a:prstGeom>
          <a:noFill/>
        </p:spPr>
        <p:txBody>
          <a:bodyPr wrap="none" rtlCol="0">
            <a:spAutoFit/>
          </a:bodyPr>
          <a:lstStyle>
            <a:defPPr>
              <a:defRPr lang="vi-VN"/>
            </a:defPPr>
            <a:lvl1pPr>
              <a:defRPr sz="4000" b="1" i="0">
                <a:solidFill>
                  <a:srgbClr val="002060"/>
                </a:solidFill>
                <a:effectLst/>
                <a:latin typeface="#9Slide03 Bebas Neue Regular" panose="00000500000000000000" pitchFamily="2" charset="0"/>
              </a:defRPr>
            </a:lvl1pPr>
          </a:lstStyle>
          <a:p>
            <a:r>
              <a:rPr lang="vi-VN" sz="4400" dirty="0">
                <a:solidFill>
                  <a:schemeClr val="bg1"/>
                </a:solidFill>
              </a:rPr>
              <a:t>HÌNH CHÓP TỨ GIÁC ĐỀU</a:t>
            </a:r>
          </a:p>
        </p:txBody>
      </p:sp>
    </p:spTree>
    <p:custDataLst>
      <p:tags r:id="rId1"/>
    </p:custDataLst>
    <p:extLst>
      <p:ext uri="{BB962C8B-B14F-4D97-AF65-F5344CB8AC3E}">
        <p14:creationId xmlns:p14="http://schemas.microsoft.com/office/powerpoint/2010/main" val="119828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animEffect transition="in" filter="wipe(left)">
                                      <p:cBhvr>
                                        <p:cTn id="7"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39. Hình chóp tứ giác đều (tiết 1)"/>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mcRdXpmRal5QGAACRFwAAHQAAAHVuaXZlcnNhbC9jb21tb25fbWVzc2FnZXMubG5nrVjPj9tEFL4j8T+MIq0EEhSKBKrQNtXEmd1Y69ipPel2QciatSeb0dqe4B/ZLiduHIErEhIVFFEEEgdOWQGHIP6P8JfwZuykSUtle7uHSptx3/fevPm+997M/r1HcYTmPM2ETO52bt96t4N4EshQJGd3O2N68PadDspyloQskgm/20lkB93rvv7afsSSs4Kdcfj79dcQ2o95lsHPrKt+PfuNRHi3M+r52DCI55k9i/h43Dcd38aui6np2L6Fe8TqdHERCokSlqYsh2D236kQ6gFHFj4hru8ZBEAVtEN9bzwaOS4l/U6XTjnKRFxEGheJDCUyR1kxm8k05yESCcrhv7AgAA/iVEQiv0SxDHmLELwj0/bBvd5ftWxaJj3xh06fQAxFmiBwfmNObMcdYmsHfTK5AfiRSzxiU0jnaOBQp9MdpTzjSc5TNJvKXLbBs8w+BOo7B77hjG3a6XqRCDnauz8mnj55ezzsEXcPQkd71KGwn/Unb6+Fowfg538I9QCcXY9QxxgSMMTuUZkTwyWw0PePTTrodI2UM0WbC5FPkfBmKUgF8TmLipJflZjq3PWwceRTx8ejkd8bU/os7h4LzuusDWc4wvaJbzmHjt8zDyEsGc9YcokseSbfeO+DO49uv//Bm61gPCCUtQuENNL77zYAsqnrWD6gEcu3yUM4bWquFn+OEF1d/WC0s3fG1DJtIPbfX/3z2+rqW0jwqVj+nLRDASo/6HTvj/EJslaL78xa67HrAvUr3pqeriMqQxbRdeREFmjK5hzlEs0Fv9BVA6QhUqgvmtnwIZCwkBS1uus7QwzUArVR1zQUbUEeMk0v3yqLUZFPZQruMhSKjJ1GQDjlU3FNfZ+VqiwZJ1UBg7IWypiJ5Fa962PbcnBfU28InMeHqoZsNgVIO/Ca6HMlprfAxUUSSRaiScoB0PEQm80iEVSltVLDKGKXtVG4+Ni0D0ECjuVBVeuvVzpdkoSonzK12ZYoLvaIC3tZLZ5eXsPU1wLQ1ihfLZ7kKFgtvm8HNDAPBxb8oyqQ3nKRo2T5NEf1lXMXZkTsbfNkurr6sg6hqtvY844dt6/yqMo2QzOWZRcyDXeIu33EdcCmbTigDYNugauuugEGygiYGtKUB3k9GESJNeUrqcG2gZM+1VVDqSwuMkg91KGI51xHK9RWWKBZdsonEiQXcTYv5QDetf5qmW/hsW0M/B7d1FqLFUkwbWgHev1fyWwLpMj4jgxqY6rQ/J7zEApOp2s7bSyco07XOWpjcUI8SDLx6mxs/MA8LPsplMJ1nVrXwYCpshNdVhOHYtNcyCKDFZUSqFb6RLJb7dx4BAYAm5rYekm5LVHXI9uZmHOIIw15WusIuoFB+kpg98fmR/4BNi3d0p+nHrvU4yEL5ywJOJAtYOpML+FbKEL9TdFe+/+0EJ8hllfVf69qHHafPNxrG89Or3mJIlie83iW17lWCavCv04USuIvDaHJ1q/nfzO938jJbM37r3w+O/eKNmdUG8QrZqr5ad10JNUVgcAMA0olMHZEza0Gym3PhFo3EPUXlGd2pn2wcx8xk4lsbm07FYAt0XUxvAHkWEfuwfQTQxdqbqsvKdvh6+tJc/tj0vNMCl3nmJ9mIq/1rPXcuL9qOV+/sW6NsTvNhprUgpBtADzb3L4jEUP8YQPM8ZCsM1C2iJ2dHMsiCrX8I3Gu2wTktoj5iwPyJJWxXo1YtqZ/2abuvUoU5ebc0umoxTy1UXDj89kS8PVPySPYhTHGwLahZh9DqT1qaATyUamwqLcenUBHMcuDKbTjiSySsCFQeTfrkwMMYNWe6fKXGJ2L1eKvuCHKc7GUq6ha/bAViBrroJKSDdjHtsx59klrELWXDUb51JHzR3k90LinqeT5zsEBjHOTSZ0Fxb3dkA8HJjIGy2+aGFaX67XpUF3P4YLc4JJOTVDCjdxYWdkgYxnD0q16v1S98mniYEqxMRiCFj11U7v6Yob+/nr5azJF58uf4jZIawoaztiFq1+lZkMWKQwVVOQRR+QRUxpsg6pejaBa60scoC1/h+0Hq6snaL5a/NEGSJ8vnOxUoGC6XLQx3Tyf9BnkJVs+DqZlhWgD8nzfpVO9lxxG7+RMv8oIlMnV4nFttVO5oObIx/2+fmiCtEQiOC9HjhDup0H14hTJM9kUzBhgG5rMc3g8FHlbQJeQzcORehbRTxCWZOoJ/N/Pf6yzLx8fqxIOVbL8/axGzl9s85tfmX48339n6y39P1BLAwQUAAIACAAmcRdX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CZxF1cNPB/kAgUAABcZAAAnAAAAdW5pdmVyc2FsL2ZsYXNoX3B1Ymxpc2hpbmdfc2V0dGluZ3MueG1s5VlPbxpHFL/zKUZb5RiwE7txLMByYKlRMDjsuo1VVdawO7BTZme2O7MQcuqtx6rfoFWbqpHaW09YbQ/0i9BP0rcMxmBje3DiyK0PGPbNe7/35v2bN+v8zquQoR6JJRW8YK1n1yxEuCd8yjsF69CtPNyykFSY+5gJTgoWFxbaKWbyUdJiVAYOUQpYJQIYLrcjVbACpaLtXK7f72epjOJ0VbBEAb7MeiLMRTGRhCsS5yKGB/ClBhGR1hTBAAA+oeBTsWImg1BeI+0LP2EEUR8s5zTdFGYVhmVg5TRbC3vdTiwS7pcEEzGKO62C9VHJLq+XH5/yaKgyDQlPfSKLQEzJahv7Pk2twMyhrwkKCO0EYO762oaF+tRXQcF6tJHCAHvuIswEXO8dpzAlAU7gaoofEoV9rLB+1Apj0iYxRIPIoooTAqALtDlORV6pGUGT/AHHIfVcWEGpqwpW2T1u2hW7addL9vFhs6ZNNZZwq27NNpJxatWyfVxvuLZzvOfu11YWcu2X7gpCq1pmDL93dGA3a9X682O30ai51YMzqUkw5tyezy1GMA+RFkk8HycVJGGLY8qgaM4FSxIFZcdw3CGuqFDIqjZmkljoy4h0XiSYUTVIMw2qs0tItCsj4qlmmkYFK00N6wxOA4JhkFuzHN18OkvRJ1sLW89p7WfbWmplHiuFvQCSWZ3m4jzllIumZY09RXtQKOTcHtsJY04SRSJWZ+k8T5yZcAlMvi34guPSZ9QSzJ+5i4Qt4tdxSOY6gNOlvAKc6xZqQ4gZOLIREY4czKHrUAXO9WYAMmlJRdWk21Sm3LsxxQwBHrRFgvadC872AhzLhZjO4pqWulf8vC4UkV9oZ2vSpawOo6AlzSwjfpv7qBzjPnRJE/Zno6FCfPQW/gTjk29XE1HChN8dD98OjBmRGg/fKOSNhz+ayHwmEuajgUgQo11wk0BQZ0kIvwKC5rsrascinFDhAFBITrzao6RP/B0TRUegIkxAEk6biBGlNXyV0NeoRdoiBlyCe+B1oFOp8bMrAUdYyjNQfGrjA92jqvWy/fJBukHs9zD0+9XAoTpJGKlbwccDxIU6lQN3eDiRZBIUn/qTNZO9ZW8ehlmDgDi/p2gs4EsaJgy/T/iZQ+agbzHkt6NllcBfa4Gx2gD3JoWeFu8EGkqcQkg0Jix40Nwpnx4oBoAe5khwNkDYg+NZpm2jR0UigaIbhIaWN7dQy0OaTp46cBCBxtgnsRHk2vqjxxubHz/Zerqdzf3z9c8PrxSaDi4HDKfq9ORSunJuM5Y8NyNeI3fJLGYmdW4iu0boirnsgmxFxGFaGv4FpctnTQPxat21m7slt/pp1T1aAjCJ18WhIJ9LB5bl88tkiLur44tj7zZLe6hpO4c119k2yeG6gHahvACqoJ3et0xkXhzuHqHaePh91Wh6qI6Hfx4gd3zyU8moUG3HyPCGCVfjuQlXU48mB3NjiZEJcNR0dOuEw4bRkEL6fbDG8S5lbFRRN+oA/40qfudbiG4Dt1PF7ujXEHXpePhXeGvJdD+a7W1G6X/s9rt9R79nF2k4N7+J0N/fjX7jAeqOfjHqCaXR73AH8sYnb1BvPPzDRKSMAV+OfvACPRWbyHwSUOQFo+EHbVOLCe/Y+9VnjVr5HpwLd9SD+mn2dnXhdWo+t/RFeroSUk5DcGuaa7O378XNjbV8bvlSJgNoi//MKGb+BVBLAwQUAAIACAAmcRdXtFD3CpMDAAC0DAAAIQAAAHVuaXZlcnNhbC9mbGFzaF9za2luX3NldHRpbmdzLnhtbJVXS27bMBDd9xSCuy3ixHWRFFAM+FegaNoGTeA9LY1tIhQpkJRTn6Bn6BG67q5d9iS5SYcfSZQtxU6EAOHMe+R8HodIrB4oj7YgFRX8ujfojV5FUZwUUgLX95DljGiIOMnguregT39/6Gjz7zd5Ez39+cWj5OnvTx2JglEOvb6jCibkHWhN+VoZS2mLaHrdWxZaC36WCK5x/zMuZEZYb/T6g/2J+xZ5jCUw3FM5K5JAfcy7wdVkdhLFnzGcXM6m77sIichywnc3Yi3OliR5WEtR8PRoaJtdDhJL9oDI8/eX0/llF5JRpT9qyBoxza/Mdxoll6AUuJCGk+HgKIuRJbDypHP7cyInPOq57PdoW6qotrTxhfm6aDlZQ7PI0/nsYva2G89x9wZhPJnPPlw8T9DwXZu+Xw6vhuNOKCM7kC9peS7yIt8jDMzXSZBibQr6okNKDhMkxeuHhNm5+Y4STELmoKNdUIym2AYhUyfFc/N1gX0tD1Tk/wyHRGzuthTs1jRhb3oYhSwZjLQsIO6XK+dTG/H4tdBm/oxWhCkEhKYadIsZ3pJClds0bTXuGzxSngYgb6gRC8GKDKYu3gDYtNf46XRi50oYX2ULApSw9cYgwtpYI79gWQ+QgbFG3plufeVsdwDf9zhOqYcJ8c18vvroBU5wWdarXJVec9KNueUqONobSkwmUhhZWd3TDEzX4r61uZD6BzHFnGzpmmh8rz4b3HJnk1Fxf8/hldauq1hTzaBNbokopMJg0L3w2frOtXgcxT0caqxvYKV9qk1b3RPzWIRSsOvjQvfbVWVz60jjU3LdI1qTZJPh26h6kefh9cNt3KN8yDDDGuEgP/KVCDg2sC5SRuQDyHsh2KnHcKHhVKxwd7YDXRXUtbW9e7Hfo62tvMiWIOeoBgqlHJs2h9vQ9Ybhr15QeIS0SehwOqbe4Hac0ErtgcH3H4hMNuVdcAvnyQqmKYMtsFIbgcVm3JVarFD8bQkbcXn1BXJ7iR79BKqF0pxMgb0Fv8CwGhvveZqS97im5jVZKptZY6AcG/fllDTSC0HO4MXU2Br9bTXEdjUKSgot7jSR5Q2v1z59soUxp5mdQOjQlWzaPI7DhMh9YayzDPjAXodgXq1qsyrDFk8XxczZ0aCNYj37Q/Yeb+doJQHCAWuNr4In4BPsloLI9EsFabwJLW7Hxhzx1bTzGid9luu4H5hcc6o24N/438roP1BLAwQUAAIACAAmcRdXkshP9f4EAAChGAAAJgAAAHVuaXZlcnNhbC9odG1sX3B1Ymxpc2hpbmdfc2V0dGluZ3MueG1s5VlPbxpHFL/7U4y2yjFgJ07jWIDlwFKjYCDsuo1VVdawO7BTz85sd2Yh5NRbj1W/Qas2VSO1t56w2h7oF6GfpG8ZjMHG9uAaR24OGPbt+/3mzfs3b9e5ndchQ10SSyp43trIrFuIcE/4lHfy1oFbfrhlIakw9zETnOQtLiy0U1jLRUmLURk4RClQlQhouNyOVN4KlIq2s9ler5ehMorTu4IlCvhlxhNhNoqJJFyROBsx3Icv1Y+ItCYMBgTwCQWfwAprawjlNNO+8BNGEPXBck7TTWG2p0JmZbVWC3vHnVgk3C8KJmIUd1p566OiXdooPT7V0UwlGhKeukQWQJiK1Tb2fZoagZlD3xAUENoJwNqN9U0L9aivgrz1aDOlAfXsRZoxud46TmmKAnzA1YQ/JAr7WGF9qReMSZvEEAwiCypOCJDOyWY0FXmtpgIt8vsch9Rz4Q5KPZW3Su5R0y7bTbtWtI8OmlVtqjHCrbhV2wjjVCsl+6hWd23naM/dry4Ncu1X7hKgZS0zpt87bNjNaqX24sit16tupXGGGgdjxu257HwEcxBpkcSzcVJBErY4pgxq5lywJFFQdQzHHeKKMoWsamMmiYW+jEjnZYIZVf0006A4jwmJdmVEPNVM0yhvpalhndFpQjAMcmuao0+eTVP06dbc1rN69bNtLbQyh5XCXgDJrE5zcVZyqkXTqsaeol0oFHJuj+2EMSeJIhGrs3SeFU5NuIQm1xZ8znHpNWoJ5k/dRcIW8Ws4hPA1ytxCbYgpA8/VI8KRgzl0GarAm94UIZOWVFSNu0t5or0bU8wQdBBogwTtOxe86wU4lnNBnAYyrW2v8HlNKCK/0N7VoktVHUZhlTSVjPRt7qNSjHvQFU3Unw8HCvHhO/gTjE6+XQ6ihIm+Oxq86xsrIjUavFXIGw1+NMF8JhLmo75IEKPH4CaBoLCSEH4FBM22U9SORTiWMiwVkmOvdinpEX/HZKFDWCJMAAmnS8SI0it8ldA3qEXaIgZegrvgdZBTqfkzSxFHWMozUnxq4wPdlCq1kv3qQbpB7HcxNPjlyKEcSRiplfDjPuJCneLAHR5OJBkHxaf++J7J3jI3D8O0I0Ccbykac/yShgnDt0k/dcgM9QpDvppVlgn8tRYYLxvg7rjQ0+IdU0OJUwiJ5oQbHvR9yicniAGhhzkSnPUR9uA8lmnb6FKRSJDoBqGp5c0t1HhI0/FVB0ZPWDH2SWxEub7x6PHmk4+fbj3bzmT/+frnh1eCJpNKg+F0OT2qFK8c1IyR54bCa3CXDF9mqHMj2DWgKwaxC9iyiMO0NPwLiy4eLg3glZprN3eLbuXTinu4gGAcr4tDQS6bTiiLB5bx1HZuXmm9v4HFsXebxT3UtJ2Dqutsm2RtTUCDUF4Aed9OH6lMMC8Pdg9RdTT4vmI0L1RGgz8byB2d/FQ0Kk3bMTK8bqJVf2Gi1dTDSGNmEDEyAQ6Xjm6WcLwwGlJIuDtrFf+lcI1q6EY1fz/qduGDBr2ycHWpr6Zu3eGvITqmo8Ff4crS5x431PcXmP+xpxeWgFx0eCGHhDQF3dEp9oE9G8PB+E2E/v5u+BsP0PHwF6MWUBz+Do813ujkLeqOBn+YQEoY+OXwBy/Qg64J5pOAIi8YDu60K80nu2PvV57Xq6WVZj01S/t70Wpu1336avp6dO59aC678E34Gsjn/61QWPsXUEsDBBQAAgAIACZxF1c3SezgvAEAAH8GAAAfAAAAdW5pdmVyc2FsL2h0bWxfc2tpbl9zZXR0aW5ncy5qc42UTW/CMAyG7/sVVXedELBOsN2AgjSJw6TtNu2QFlMq0rhK0m5s4r+vCV9JSLfGl+bl6evaIf65CZoVpmHwFPzoZ71/sfdaA6VJXsGdrdMWvVB6KGi+gre8AJozCB2kPr16lvcXwmccMm2a7F6VrTD8QlS/rAkVJl56LLhHEx6t9mifHu3Ll/jbquxY1aEio81JJSWyXopMApM9hrwgmglvF3qZBTow1sD/QdckBcv0YTiexq3kxTGajuLZo8mlWJSE7ZaYYS8h6TbjWLFVW/7NrgTeHPj2APQfR7P5yARoLuSzhMJNPB+raCdLDkLAOW80jYZemJIEqOHb1+sP1DF2C3LoOhe5PNGTgQqTLkkGV12azeNBfG9jrPFyucl0Hi8G15yEL3k8nVE0jiYWQckOeIeDKbGsymtuqMLiOGaqI10sTyhFsspZduDivgovpz5W2bZ1T0+MXoJ8df5X9FWYzKUZx5O1rhk612zjubWF79ayjqNBem+3cNIufSloa15X7DzQ6jNofY50h43avwchkZKkm6KZIc38bBpB+Bb4GyLVW4YS9ANWUo/s4MMcF76ZnHau0573+5v9L1BLAwQUAAIACAAmcRdXASLxaX0AAAB9AAAAHAAAAHVuaXZlcnNhbC9sb2NhbF9zZXR0aW5ncy54bWyzsa/IzVEoSy0qzszPs1Uy1DNQUkjNS85PycxLt1UKDXHTtVBSKC5JzEtJzMnPS7VVystXUrC347LJyU9OzAlOLSkBKixWKMhJrEwtCknNBTJKUv0Sc4EqwzIf7m4vUcg4vDlRR+HhrpV5CskPd88sUcgvzcnMS1XSt+MCAFBLAwQUAAIACAAncRdXwTFqPx4ZAAChLgAAFwAAAHVuaXZlcnNhbC91bml2ZXJzYWwucG5n7Xp7VFJp2zflZDNm0zQ6lWVaaamZmpp5QsiZGuuxUcvxlAdqxCwTTBlF5FQ5NWXmsUQ8gM805ZQHRk0MU8wxRQVhOijZVmg8QImASoKIwIc9z7zr+9613vW8/35ryVqw197cv/u+rmv/ruv63XvtGyFBAetNtpqAQKD1x44ePgkCfWIPAhklf2psuEI2Jn9qOKxCnQz4GlTPtXxvOPkk0f87fxCoIX/d0pk1hvPPLh6NQoFAn3ctf1exUn6Dg0DOB48d9v8+M046yruZ/P6M1dsl9MG4/kzSp/Ir0tiCmW9Xde/4NJJydbMNdqf5kbhzZuc3flp0pW3Lr6ePb9rU1Hjg2O3D/l+eObqrO/7r6z5taFG5ZuB5RPrDoAgVViIQXybV1yvuBlWiWluZLQ9r9J1GBisOka+sNhx+Cw0x/ILSTZb9qQryX2U4vHIwOAS61PrNmm4aYd7RISHBgxpDqRsEp5ykhyt6azaDQI/REV+Z19h1v7gxnqp5Xe0SDxtJAYHexjnYyw7ksaTxVGYuPrVjFegSNj3VvyFr175du2hxhgFWDvaHD8c1gUBP/ebsrNBbWePKhmBYD/Ox0HCp/WTIyHnLfIAFwVtoxggGK1X/8E+tvtGhBaydq/sa/ts6Z0AY4P+6NLguR47Xa1wayzJsiQpP6MIzlX7uAnF25iVV98GMjyh+j1XkJvOhdi3zd63bWyoyJM9C1+9AWSMxx2W7g5uDibM3YSPTbY/PxuqntgnBWCaFHSq9eZcxCeFkMbVS+b7qgT4cY3TwUWDa+/F+J3m0IXyqqWPrcng45QaSRXY22EEfQNWNbsZwzD6Yrnb7IpAw7kmUjPtHmWRDdWPUpTdLAJwJ90CU1xLT8UWaeTVP/zztTZ1ZwNoCB2s6Cz6tNy2Z08q1OuuRH//88KrPlYe5PV6pQb+frVCU4svioXJew3ZyCYKdDiR8y60MBabrLtiynFkz70Cad8yFFyTddLdyUnx6KWZ0DNz6gQArsiwPpDu0eFoF5sEJMWSXFBRbU7Ic56wSdEhF1mpKRGaoM/z3AjbwnrRHYm10yVTZc+jti3TKNnByk2cpp+qDt7EyFQ7yNrmenKgEMvZT5ajjbsL4vD5UoqltkxxFzDPl5Mte3jZzCOiBbLcQ+ztTt13KQ3TYYiVb++iWTnZFdzW7gBKE5b0zyu8IZ50xdp2MmKwOVVF82nudlSrBQ1rEyXdk6KuVnXUywJA4IzVJ/q7GrL7MiCNFEWcUHkYTx9n80Oy6fZ60eOcvRIAlrSwPI+5U4UYf4x7CS/lUYBtQxmHzjMqliESGVBUvCDQLMC7AJGhe4QNFWm+5al/xeYUre7IhRpZSz8YPEILDVRf2UdU9TDZO0caow3TkwQGxYocRczbvTgyU7ujttgPSGhw8yi9M1VHfoBUYHzvVmYpQBjWKJ2htFIrGn4y2kESumh8gqmJLSWpFUXKwiE0/qxFLmqanxBflBF4fgd3aAx6v6PNp3D5MOV7OK3Ql3s/XNre3T7waDxmqfD+sbBiIJ8dwfVhZxWrIHkadqxM7XyKmdgYuM/5heMjEsUzBFYqdlExhq8vOk9FWBZNplFoe2w4zpnsg1FVuzr7OIaVPalzxzmZp3pItEo6jIP5pgUShLT3ItGZzLSSWki3ZP5vaihDcjNzzUXteovB0D2FiwQEeVnrJJ890RxM1gm8XH91D52rwx7dpfGBiKZe5hZ1ADuss0Baqe3zCjRi2L+niwKJ00cEeFQOMtAPK2FEH+bQSITt0+qUt8CNSOCB+XzFdrAb36YDoCBm6nsp3lQOBqB9hySnQvgyeypVlB1TChbfiy6TgeVSpnDcqL6wIVeCiWAvenPTx2T3iQLchPytiEQbG1UBJxanRNlG8UhcJTzqxiBHySO5CHDYqo4I2PHR8G0A+H8/4Oz65dh/GNerPcKJK6u3EpwX+rAWCrYEBl85YfYpwyb/8DzdhHBO59lW18S0GJLvKtKIH5DuMFIJDAIFSqcEYKML/fEcE60yQ8am7j46JtJSEFqNZKd6Sn9hRi7RjXYDU2ygajgYhEod8U75xFrcmizN0oSx5DLI5WIF34z64oBytGPTuaKlXpzUuk6GXeZTeAk2bgnABEq2a8LlKpjrKvbrPXY+rK5psxDmL22AI1P38xp1kErmYVSXNsAM0B51TiFzRPJL4bdCoiLGckw+/MldDjPJw2y2C36Awvqcj118U2WltFLhqZztFI1YyHAelY7FaHKzoxOlkfrMWokDK5XFjQ2u6k3x76BSfa/G6GCva4tnf6aPUviQorR7aUjmssviJm3BExDsNYXOGnZ+Q7mp+9L3ITbc4l4eIHKXiqBIUBgvJra0XRvNx3t7NPFUaHGYLAMEnN+U27mY5GX3gkH59tw1oeTMUyOvwdvgqbRvqRilii/z7oyLqX6EGmzreXLOVcL2pQPnNHLWOQ+LVeSrgfmoCPIxQse7f+dzhw6g8CL1MXeuFmoMTNBN4q1eVrRUco2vqud6ki171PJC3UQWGHEOcCgOkrXRhily++4aNUe80K1mfdMr4osKVrNI8iPei+8JYEDJsO6X4fE3nUIaehrxgK7GiReYDFi3tlao34LPUvMszvTjrcFWiAC3mNku9m//rJr1jvhYQ3DpeOmiSIFCRNBohee2JVWHvzKLKgMAzrvSdZD6JVsP6RboYAfz+neyCybUYSLqQ3uJJ81TERB9N/pt6/l0LEKM21y3sNsUjzCV3O6MC1y1H03wVp+WvJidevT0D99UrF10zrY1Kk2F0FMezPpgueUOganx5xGNjvSC3bKrpG7rRFLxtDmySi+mg5f3VNkp2kXBV1TllqW30NceQiRCB9yYA2Gqh8SOn2EkqYU6w0Y52g3NnsUHrfVTK0QcoJ82P2DhZnaMmFbLBHfEkLzDtRxgHKJqgN6X0uPI+NOC9g7yR8Zq59Cd18cLpUbm3Qn1H6zrkS41ngIc8rW7SxZMZ2hrEUdFkmuAWgiLn4TCa1yQJK6upfro4FSnWSDOkBqUiG2wyN8e8YGaF7Te6A3a1tsjuj+G+TY6hshWnfwwyvhrPBD+nptjx65ztLGxtAbYNoI7g56/COydqRAiKGKi/oMHT1W9WpVtaHNrDoCkyuEAxwoI/oMGnm7IyEimuvVth7vaxo9XqzN0MZBykDwwAZcWYYnXryFCbnudE3Js/XA1oPFK6GHgSm4ymHGz0q04bUQ55yH+uKB+ulzLwx/JkN5PZrwW2QOP2pzzAUz89QApwE0bKRrQUdyEBaaNxJbc4JXS1MdVL2/gp/GW+AuCS7wwUYVZwgEY/YYv4RdvI7mWlMr9vTTcDPlPU2YWLpdymxVncId24m/0+OpFQ3X3UOAb48oxLQJwTMyHuHv5N3r/VTZiLPZ22b49JjvZZzfchE6W30nbCFIm2fKuuQcZMBeaO8ryvsltrUIaysPaqyATNUJJ6/lnNgUsVwkYKOnRkfBY7qDzv/u8hg45RIb2EP0Bz9P+oiVLBSGvNh4Tpm5r1hixzXNNd2TP7GD/9ktTgIvMEgS7SzM3/d+Lq/52opsYkJ9JvZ4l4INkjtp6X7KH9rn8oyQozv6x1ZFMfFePbIXPzZf1Y+T/rx9iwkKUFFnTTxn99hgea652XJSWIe+J/VJs+a5a1cUh11fKAqf+4xApoBbQCWgGtgFZAK6AV0ApoBbQCWgGtgFZAK6AV0ApoBbQC+v8QJIsyMfn3c8NCFEavVUGTvnRGh32casb8Pz96jA1ZknfoiRtgep0+c6Eapn/fBdUp9IszD6C6YBqusXJYkIymW4NA7xZqrHWjXVC9iCdPAu+sdu855X3fm55f2PCG1KHR3ZzfXQMUR7iPl04u+J3l4MP8ZxV6NdFa9xdVJ540Hg1s1DIMszxVLL4kKoQk3vPJ+WN5sxv1s2K9WMYqmzuTZokC5z9+WJUZaxWSp/vTYBwL/rQxC+lMg+WZBik+zx1snYAUj2Oeha3plrw4N0kwjODZEZHtH4ek1dKaT+WPoPMMM0SOvms3BoEyISY5nnYmJsfyQkJAPNmQNR37IfsiYi0ITF2KO6UVFPFdvIf4p+oCZL4B9vaXEudfWdPL02Fz/o/pRiAK6crYwI0rXxfZmJs/bcrK2wC0T/wL7LKmu9xszVVbAwb5LhGqGe4S64et/dpUAuLCuzI8bGmM2haJVGrl+iebJerpRP3MEebsrRTCgavRms4NhJlZJpevjsSJffXK8fiZe1CN4meYbo5k/Z36V5QitjWvbhBTmNChbO5YyMQrMIWYJk5piaa50ROGtAHIUsLeYDXycuFIjxWwCsQL9J8VTaQ72s/FTI3q51TcvxxRP10Z+9btT027UJ/9czBxER38+ectJ+Fwcp0pOPQk/PfSdG1Pim4o7N5aEnu2n8klcAm8t35uBdYst2OYhq2PqOXyF+nJlT4ujclDrkMkTNq2QmkQplCCIqY9cRSL2K2NulpPBfjOIG88FM5LIlf3UgbdgjeCzrk/xqLS5GuO6I6cNbkxQV26qVfO0PRafdYsLZQ6fvUe32E5YLbZ7V6qqfnwuAfMidGN/Npi9mRpwiGI5lWKnsuS7yrNH4jZCt8BNZ4Ri3w9pRWh4iMllTcfcooxTe3DsigZ38suNHliabjcBeYeLCu/MpYxjBpwy1ejvgCdCw1p82aIr+y6ehgCX6IRFtAu//is+9ms5T+rHjdc6P/JdYugOIIhvuzQ0rD1ev54i08exi5wIjL3h/ERnPh+JWqq7bWzb0oikyvSlHxpM9klwHVNtUaf0oKRxUM+HeYvTllvvy2PclKYD6Peu+Vra01A556k+xeKP/vGmSYqDJIxqnoVf7oQVdr8Dt5kjCdP4TPhTSDk/bbJPJoU9OQIpT8ppLUooplFNasojuhroc2httVcXgC/FVqxwhgXkcxAvqsvOs7Syf5aoDg6Fh1YQ2UVHhg6/yAxgMqZjnJqIoUCaUg81jlKtCn4HahKWrLmiPGtb+KkkLmU1iY/i9KBKES8QEA9D2xeN9eWsM8TRs3l7TuqmxuFEX44pftqoZSOT4CoHPk8ownveMaIMmmxlwEEcxEapyJtZt1gVt5Zy6ZQC1YaDqoUt8HoUXW+Lr9NMvdUcztHhtooiEYmBz0BDkx1Q0L7VCQmYAP46n0XQ8Uj8WkGxvWEZ7+4o66br564I5deKgKi1j8Tr9IrvSAB/qmytszRdTngUq7+c3dSxIYXmBnOoxiibFWmgT2hFh0TwU7oqUU4bzd7gsQSmBW2gw5FG4fUCE/w93SYJQbEjQqYO9zYjzCCWcvTT7QOW6+pF215oWeBTkkm1924+hglxbTa+Mk3SKwHHi5X8pb9waf/7U9Pg2WPrkLFHhK0KnCI+ZEfU2BwvCLLxY9HZ2VmTC0N74H6NrEgwhHRp2u6b9UZ34se7zLj9Tm+V3MuB+o++Sn+5CfJwsq0vsQQDncA/d7nWrti7F1iiCmJy99rL1qrkRopKg4MNrXt/T1r/2hTpf77ucAzSJL4/LhmNv2On7ikD78tSPviyQHQnxkylcaDzL4KdokcQDkrLrm64CbQ+CJ219LqvmYjFhwMs2AjYZWUtaRxFbY/J7J9/Ay8F0G7nz89qmMgOo6I8LgHBqf28NazUreLA5WSx0jTtz/HkOSK9C2KvNz0fHzZ/C30ftOaeBKwVbKFJ238brx1FqwsU+yTWLrpIyPyFBnqdg6vrmVyJH65SPQ4O9j3PJ27fSII7mejeHob6LuEnwZMX7F8TdNi+6+c+OKWnrDR4cu03LHl/KibrtxMhmzeO255IwbaX5AsXPLeNDwUs1ks2rZ1TfdS4OKIy+TEbWn2LAUjQHCHuZ7E2ATeg4Qes7sY4QSp53nRatCb+u1edUXppgFszewfXQ9Hthj1mm5ipfNNLYsxM14CaSH6OEdhq3hinwbdBWTIBuU7W9rLKDFpmmq6Npyc//JeuIRxJGh7B3yLRlGkbTwlnGqLSpgmDeL4FYnjSivN6vCiSRbvcK3y5fOPOW+6X9X/k+n3rEupu7MnENz1Md7OrJ3ZyulxXOVaicUSTUmspwpvXExienkiLsjbrt9eF4+/a3sjGT0EvT8gPs20vveMob5Wi45T1dURrAJQ5TCK2ArekvINO/u81eGIjl5VspiK4pYyF1v7DTVQUXPwGCVmgrnnbkLHQdCfyteXeeCQm66/te1R+IQTtzZuNY1zv3i8x9f121VucZ1C3edC5iEzrOacF1rowtCGAoSaCULMhWZK9MSr2cBrDVCxtkgdIBKfrZm/Nd6yt10EJ2cm+7uaXB2RgeXPOS0b44nggx/bVrpMnKrz5YT1ZOsvyhDnsOHs3Ar3+zRmfWNiM2cv5mTqo4qjoCqE70zrwfiq7VijzlDy2h9q/F8n7c9E+LvSUaZJLCqyliLORZ84bFyJpV3bIDYuII3oHiA6wnoOLZ2sQZeO7A1YlzMcY587n1COwuCsgc1kuoUmIU7YG8nbLR7+vTU4wD1ufy6K10Dr22hi8jaqUoMZwRYMfJAKF+tEgcraEgvvxOMwvIETSeRAlMypCgAdAuLXho5XrirsXPLoWBsg6hRsuU0pg9Q/OfvWS485YnJ5n3vc6aj1f4jRJ2IaidcG6XYkgS4JSCGPyDzCjZTRk/8VJraN4ubheHxTRX7N6qTyBli4SlWmSI4crbbpw7gL7mwEePu8yz62cR+VIrPPCFukvjb4Ybl5FaJ6Pgzywwz2MWwxjYUwWwAdVpFFWgN6NPrD/vnXERhWot+zJOy3n7ltENEsvLi7+/unVB8K5hHVCPeKMtULAGYoN8Ufyw2y8O6a7gxBYQMTvJm91HePauSqZMevy5l1Jt+V2745W+uCbOZOGKrMVcJcMRWM00pgxEyNtAVaGEM6/zQhHJo/vkr9okV1a+1zVPDxf0XMV7hkqCI1CUo3/S9lgTm4ARWgNgOdi17/BW3ACfJnym3LKN6Sc26tL+/IrmxeqjZz7R9KDCuzE07QuZXwUOXJQC/4t0p+oalay6ykD1xMEgSmED3etSeklRtkj3iThcoPeFR5MFeL6SN4tzDbc7VF6cnVsSjKLcz4q5uhpLOQcDX58aNkxrLWyfgVd3Tj7FB0it/SPEw/34WVt6tutCm4vhtgC39sjuPc/e0S3tCzLggEXsQQEaOFKjU0rf6lqu2KR7PahY8pQoILEtUJRXKWGX1wyVAS4Yda+pXfNNG2V936Gjrnkd0NN5W1ZD9SS+UW4Dz1z7MMoyj576P3XZ0kZFrwtQsmOXXJPI8WWtXC/q6HVa+3siuihXE9hD4f+ktnQ0FXiCSlaA6UpooRofaEW1tqSg1lwGs8ewMk8wTk15+87BS3ftlFuvzSEOq+zJNfVFvNKKq8oVuoFzJVtSXed5Yat7Y8KSMstyIDR91J5k2DbR9tRO9VOPZacGI1D1OMM6OQjnzEWtWx+ugBqB4zlXnPl2chSgjoQd2Q7rhoSNDUAamjPYQzs9fcvM+QGb0PUJmE6m7GROLZOMK8jMJa7jMWMHV/RNzSZ6x7biklq4KiteA9mENWHV42G0oxX1iT9aIDyq0Cw23n7t4wVk0gG7w0xI4PX/qlvE5kdIm+xD2lzfMpWoqjwEYi1791Pmb8a589eC4GHhZiyxhwJRatGkuCYJpNcrDsZvGwh4JrcTV8ItHB4Jzc1fuXUyEHmuyIzEL04RhHNjzqNGJe4ZX28DPK5I1vrC5FsHnDTadEDsuV495wiU9XUpxB5ST4p0rgFw9SssGDp6WM4he7XerB3Y7j2BMhYGe1u8jyyQSF123IL7uJ0S/UnBt1Maq6FLzkSNB3HaLYzTP3o7Rgbl/2Ravb4ogju4TV79sfWQj+XmS3d1jQsyQC6Bz2zroc247oplt9dfpNHYWzspd35c6Y4+bm+eyFlH0OA+Ev5bsNJAxaGBFDVDM6DXXJ0w+6+Dzfirk4SCPsYiBLEhr3/U5fxOBypj+KtOUVVoMQtCz/2dbdLlMxc/Uvq69fGUvtW5fB1/X11JQuG4wTuVPV714EAmk/wC8075v5pziz/BQyPl8KuiS+V5WJ+qWqYDllPzMxydyq6Dia9bBiUb7J/W/hfdh/p6Ha5ZiFE8cKeaTXJWYA758zdlYXBaHEme+H2rVLOV/996Fz8q8jrK+o2+V4+XjaLlJLYy7Rw0Q8aUSkjKXsauK261e7NW0HzeDMzVOCzM2Llgn81yhaiM+U1LVAFmVpUXvYhp2ci4O9oMLe3tZ77OGVMQfhtaWKPu3jw/3X0AKM+K5cmSCwuWfY/rTJlsWfM7WcLSFZSi6Maoi1BcF7WIrrNSY54oX9LeLee9ZbPCHBY4BQpwzg1+JnOte6iKLwSMO+c+YvsXMdZRlpQyXOt+Z6THZZaguUBmS1bhnZbL2F9MdOqkOhYdeDtY7VvFgILTgeEWTY3p2H6WQatvjd3KIta+E6/0ytg7Xojatq+uGVXZSprhGKTb766WPcwiSQ0qEdg13n9qXXbHj5CQhEiIVQnx76MB+Y976QRykdVUSGQjjx0F+1/+uXaP7Tttkem7mg/+t5evlQU63z8r/HjgQdrv/69JX/A1BLAwQUAAIACAAncRdXkXUJiEwAAABrAAAAGwAAAHVuaXZlcnNhbC91bml2ZXJzYWwucG5nLnhtbLOxr8jNUShLLSrOzM+zVTLUM1Cyt+PlsikoSi3LTC1XqACKAQUhQEmh0lbJxAjBLc9MKckAqjAwMUAIZqRmpmeU2CqZWyAE9YFmAgBQSwECAAAUAAIACADlCyFRNmFYAkcDAADhCQAAFAAAAAAAAAABAAAAAAAAAAAAdW5pdmVyc2FsL3BsYXllci54bWxQSwECAAAUAAIACAAmcRdXpmRal5QGAACRFwAAHQAAAAAAAAABAAAAAAB5AwAAdW5pdmVyc2FsL2NvbW1vbl9tZXNzYWdlcy5sbmdQSwECAAAUAAIACAAmcRdXFR5gG6MAAAB/AQAALgAAAAAAAAABAAAAAABICgAAdW5pdmVyc2FsL3BsYXliYWNrX2FuZF9uYXZpZ2F0aW9uX3NldHRpbmdzLnhtbFBLAQIAABQAAgAIACZxF1cNPB/kAgUAABcZAAAnAAAAAAAAAAEAAAAAADcLAAB1bml2ZXJzYWwvZmxhc2hfcHVibGlzaGluZ19zZXR0aW5ncy54bWxQSwECAAAUAAIACAAmcRdXtFD3CpMDAAC0DAAAIQAAAAAAAAABAAAAAAB+EAAAdW5pdmVyc2FsL2ZsYXNoX3NraW5fc2V0dGluZ3MueG1sUEsBAgAAFAACAAgAJnEXV5LIT/X+BAAAoRgAACYAAAAAAAAAAQAAAAAAUBQAAHVuaXZlcnNhbC9odG1sX3B1Ymxpc2hpbmdfc2V0dGluZ3MueG1sUEsBAgAAFAACAAgAJnEXVzdJ7OC8AQAAfwYAAB8AAAAAAAAAAQAAAAAAkhkAAHVuaXZlcnNhbC9odG1sX3NraW5fc2V0dGluZ3MuanNQSwECAAAUAAIACAAmcRdXASLxaX0AAAB9AAAAHAAAAAAAAAABAAAAAACLGwAAdW5pdmVyc2FsL2xvY2FsX3NldHRpbmdzLnhtbFBLAQIAABQAAgAIACdxF1fBMWo/HhkAAKEuAAAXAAAAAAAAAAAAAAAAAEIcAAB1bml2ZXJzYWwvdW5pdmVyc2FsLnBuZ1BLAQIAABQAAgAIACdxF1eRdQmITAAAAGsAAAAbAAAAAAAAAAEAAAAAAJU1AAB1bml2ZXJzYWwvdW5pdmVyc2FsLnBuZy54bWxQSwUGAAAAAAoACgAGAwAAGjYAAAAA"/>
  <p:tag name="ISPRING_LMS_API_VERSION" val="SCORM 2004 (4th edition)"/>
  <p:tag name="ISPRING_ULTRA_SCORM_COURSE_ID" val="A44F0669-5572-47DA-8906-B03237835112"/>
  <p:tag name="ISPRING_CMI5_LAUNCH_METHOD" val="any window"/>
  <p:tag name="ISPRINGCLOUDFOLDERID" val="1"/>
  <p:tag name="ISPRINGONLINEFOLDERID" val="1"/>
  <p:tag name="ISPRING_SCORM_RATE_SLIDES" val="0"/>
  <p:tag name="ISPRING_SCORM_PASSING_SCORE" val="0.000000"/>
  <p:tag name="ISPRING_CURRENT_PLAYER_ID" val="universal"/>
  <p:tag name="ISPRING_PRESENTATION_TITLE" val="Bài 39. Hình chóp tứ giác đều (tiết 1)"/>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n\uFFFD\uFFFDF{532D8254-983C-4E3B-B0A4-AAF7FD1CF8B9}&quot;,&quot;D:\\\u273F\u273F PPT cho giáo viên OLM\u273F\u273F\\Bài 39. Hình chóp tứ giác đều (HOÀN THÀNH)&quot;],[&quot;`\u0018\uFFFD{F3558BC5-3075-45E6-A7D9-7BB9C018EF27}&quot;,&quot;E:\\\u273F\u273F PPT cho giáo viên OLM\u273F\u273F\\Bài 39. Hình chóp tứ giác đều (HOÀN THÀ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3DA5B1B7-9D4A-421A-96F5-8FB8839FE19D}:277"/>
</p:tagLst>
</file>

<file path=ppt/tags/tag11.xml><?xml version="1.0" encoding="utf-8"?>
<p:tagLst xmlns:a="http://schemas.openxmlformats.org/drawingml/2006/main" xmlns:r="http://schemas.openxmlformats.org/officeDocument/2006/relationships" xmlns:p="http://schemas.openxmlformats.org/presentationml/2006/main">
  <p:tag name="GENSWF_SLIDE_UID" val="{450250A6-84DC-4DC9-B80F-F7DA7F620779}:278"/>
</p:tagLst>
</file>

<file path=ppt/tags/tag12.xml><?xml version="1.0" encoding="utf-8"?>
<p:tagLst xmlns:a="http://schemas.openxmlformats.org/drawingml/2006/main" xmlns:r="http://schemas.openxmlformats.org/officeDocument/2006/relationships" xmlns:p="http://schemas.openxmlformats.org/presentationml/2006/main">
  <p:tag name="GENSWF_SLIDE_UID" val="{F1AE96A0-F759-4381-806B-2377F8D5CC7C}:279"/>
</p:tagLst>
</file>

<file path=ppt/tags/tag13.xml><?xml version="1.0" encoding="utf-8"?>
<p:tagLst xmlns:a="http://schemas.openxmlformats.org/drawingml/2006/main" xmlns:r="http://schemas.openxmlformats.org/officeDocument/2006/relationships" xmlns:p="http://schemas.openxmlformats.org/presentationml/2006/main">
  <p:tag name="GENSWF_SLIDE_UID" val="{CBF150FA-3A7D-4B0C-A2C7-8A4AF374BD69}:280"/>
</p:tagLst>
</file>

<file path=ppt/tags/tag14.xml><?xml version="1.0" encoding="utf-8"?>
<p:tagLst xmlns:a="http://schemas.openxmlformats.org/drawingml/2006/main" xmlns:r="http://schemas.openxmlformats.org/officeDocument/2006/relationships" xmlns:p="http://schemas.openxmlformats.org/presentationml/2006/main">
  <p:tag name="GENSWF_SLIDE_UID" val="{5CE87B7F-532C-436F-BE8A-BA4D91AC3FFB}:281"/>
</p:tagLst>
</file>

<file path=ppt/tags/tag15.xml><?xml version="1.0" encoding="utf-8"?>
<p:tagLst xmlns:a="http://schemas.openxmlformats.org/drawingml/2006/main" xmlns:r="http://schemas.openxmlformats.org/officeDocument/2006/relationships" xmlns:p="http://schemas.openxmlformats.org/presentationml/2006/main">
  <p:tag name="GENSWF_SLIDE_UID" val="{080D04D0-A190-448A-89F1-22D1F45875D5}:282"/>
</p:tagLst>
</file>

<file path=ppt/tags/tag16.xml><?xml version="1.0" encoding="utf-8"?>
<p:tagLst xmlns:a="http://schemas.openxmlformats.org/drawingml/2006/main" xmlns:r="http://schemas.openxmlformats.org/officeDocument/2006/relationships" xmlns:p="http://schemas.openxmlformats.org/presentationml/2006/main">
  <p:tag name="GENSWF_SLIDE_UID" val="{6BD4B19C-B7EE-40D9-A3E4-11DB208EF483}:263"/>
</p:tagLst>
</file>

<file path=ppt/tags/tag17.xml><?xml version="1.0" encoding="utf-8"?>
<p:tagLst xmlns:a="http://schemas.openxmlformats.org/drawingml/2006/main" xmlns:r="http://schemas.openxmlformats.org/officeDocument/2006/relationships" xmlns:p="http://schemas.openxmlformats.org/presentationml/2006/main">
  <p:tag name="GENSWF_SLIDE_UID" val="{C816B380-C297-41A6-93D3-D171E7F568BC}:262"/>
</p:tagLst>
</file>

<file path=ppt/tags/tag2.xml><?xml version="1.0" encoding="utf-8"?>
<p:tagLst xmlns:a="http://schemas.openxmlformats.org/drawingml/2006/main" xmlns:r="http://schemas.openxmlformats.org/officeDocument/2006/relationships" xmlns:p="http://schemas.openxmlformats.org/presentationml/2006/main">
  <p:tag name="GENSWF_SLIDE_UID" val="{2F06506A-E96D-452A-9AFE-CD88BAC3CBE9}:260"/>
</p:tagLst>
</file>

<file path=ppt/tags/tag3.xml><?xml version="1.0" encoding="utf-8"?>
<p:tagLst xmlns:a="http://schemas.openxmlformats.org/drawingml/2006/main" xmlns:r="http://schemas.openxmlformats.org/officeDocument/2006/relationships" xmlns:p="http://schemas.openxmlformats.org/presentationml/2006/main">
  <p:tag name="GENSWF_SLIDE_UID" val="{8B8E71BF-B4BE-4109-B199-B2A286AA11C1}:270"/>
</p:tagLst>
</file>

<file path=ppt/tags/tag4.xml><?xml version="1.0" encoding="utf-8"?>
<p:tagLst xmlns:a="http://schemas.openxmlformats.org/drawingml/2006/main" xmlns:r="http://schemas.openxmlformats.org/officeDocument/2006/relationships" xmlns:p="http://schemas.openxmlformats.org/presentationml/2006/main">
  <p:tag name="GENSWF_SLIDE_UID" val="{8896AF76-DB3E-4BA3-A484-B0022C5AF2FC}:271"/>
</p:tagLst>
</file>

<file path=ppt/tags/tag5.xml><?xml version="1.0" encoding="utf-8"?>
<p:tagLst xmlns:a="http://schemas.openxmlformats.org/drawingml/2006/main" xmlns:r="http://schemas.openxmlformats.org/officeDocument/2006/relationships" xmlns:p="http://schemas.openxmlformats.org/presentationml/2006/main">
  <p:tag name="GENSWF_SLIDE_UID" val="{E0063C04-D921-4C05-8B64-8790C9DC704C}:269"/>
</p:tagLst>
</file>

<file path=ppt/tags/tag6.xml><?xml version="1.0" encoding="utf-8"?>
<p:tagLst xmlns:a="http://schemas.openxmlformats.org/drawingml/2006/main" xmlns:r="http://schemas.openxmlformats.org/officeDocument/2006/relationships" xmlns:p="http://schemas.openxmlformats.org/presentationml/2006/main">
  <p:tag name="GENSWF_SLIDE_UID" val="{E0C7D80D-878C-4943-BA8F-A506BF16A581}:272"/>
</p:tagLst>
</file>

<file path=ppt/tags/tag7.xml><?xml version="1.0" encoding="utf-8"?>
<p:tagLst xmlns:a="http://schemas.openxmlformats.org/drawingml/2006/main" xmlns:r="http://schemas.openxmlformats.org/officeDocument/2006/relationships" xmlns:p="http://schemas.openxmlformats.org/presentationml/2006/main">
  <p:tag name="GENSWF_SLIDE_UID" val="{57B7EFA1-DF1B-4521-9B2C-26FD5838AF75}:274"/>
</p:tagLst>
</file>

<file path=ppt/tags/tag8.xml><?xml version="1.0" encoding="utf-8"?>
<p:tagLst xmlns:a="http://schemas.openxmlformats.org/drawingml/2006/main" xmlns:r="http://schemas.openxmlformats.org/officeDocument/2006/relationships" xmlns:p="http://schemas.openxmlformats.org/presentationml/2006/main">
  <p:tag name="GENSWF_SLIDE_UID" val="{45113C37-6CF6-40D7-80A7-AF160D5137C1}:275"/>
</p:tagLst>
</file>

<file path=ppt/tags/tag9.xml><?xml version="1.0" encoding="utf-8"?>
<p:tagLst xmlns:a="http://schemas.openxmlformats.org/drawingml/2006/main" xmlns:r="http://schemas.openxmlformats.org/officeDocument/2006/relationships" xmlns:p="http://schemas.openxmlformats.org/presentationml/2006/main">
  <p:tag name="GENSWF_SLIDE_UID" val="{0D517854-1F89-47AE-988D-6AB17D025DF9}:276"/>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899</Words>
  <Application>Microsoft Office PowerPoint</Application>
  <PresentationFormat>Màn hình rộng</PresentationFormat>
  <Paragraphs>276</Paragraphs>
  <Slides>16</Slides>
  <Notes>16</Notes>
  <HiddenSlides>0</HiddenSlides>
  <MMClips>1</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16</vt:i4>
      </vt:variant>
    </vt:vector>
  </HeadingPairs>
  <TitlesOfParts>
    <vt:vector size="26" baseType="lpstr">
      <vt:lpstr>#9Slide03 Bebas Neue Regular</vt:lpstr>
      <vt:lpstr>#9Slide03 Comfortaa</vt:lpstr>
      <vt:lpstr>#9Slide03 Cabin</vt:lpstr>
      <vt:lpstr>Arial</vt:lpstr>
      <vt:lpstr>#9Slide03 Reso</vt:lpstr>
      <vt:lpstr>#9Slide03 SVNStoryteller Sans</vt:lpstr>
      <vt:lpstr>Calibri</vt:lpstr>
      <vt:lpstr>Times New Roman</vt:lpstr>
      <vt:lpstr>Chủ đề Office</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39. Hình chóp tứ giác đều (tiết 1)</dc:title>
  <dc:creator>Admin</dc:creator>
  <cp:lastModifiedBy>Cẩm Vân</cp:lastModifiedBy>
  <cp:revision>51</cp:revision>
  <dcterms:created xsi:type="dcterms:W3CDTF">2023-08-18T16:52:17Z</dcterms:created>
  <dcterms:modified xsi:type="dcterms:W3CDTF">2025-05-09T03:22:03Z</dcterms:modified>
</cp:coreProperties>
</file>