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heme/theme5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tags/tag12.xml" ContentType="application/vnd.openxmlformats-officedocument.presentationml.tags+xml"/>
  <Override PartName="/ppt/notesSlides/notesSlide4.xml" ContentType="application/vnd.openxmlformats-officedocument.presentationml.notesSlide+xml"/>
  <Override PartName="/ppt/tags/tag13.xml" ContentType="application/vnd.openxmlformats-officedocument.presentationml.tags+xml"/>
  <Override PartName="/ppt/notesSlides/notesSlide5.xml" ContentType="application/vnd.openxmlformats-officedocument.presentationml.notesSlide+xml"/>
  <Override PartName="/ppt/theme/themeOverride2.xml" ContentType="application/vnd.openxmlformats-officedocument.themeOverride+xml"/>
  <Override PartName="/ppt/tags/tag14.xml" ContentType="application/vnd.openxmlformats-officedocument.presentationml.tags+xml"/>
  <Override PartName="/ppt/notesSlides/notesSlide6.xml" ContentType="application/vnd.openxmlformats-officedocument.presentationml.notesSlide+xml"/>
  <Override PartName="/ppt/tags/tag15.xml" ContentType="application/vnd.openxmlformats-officedocument.presentationml.tags+xml"/>
  <Override PartName="/ppt/notesSlides/notesSlide7.xml" ContentType="application/vnd.openxmlformats-officedocument.presentationml.notesSlide+xml"/>
  <Override PartName="/ppt/theme/themeOverride3.xml" ContentType="application/vnd.openxmlformats-officedocument.themeOverride+xml"/>
  <Override PartName="/ppt/tags/tag16.xml" ContentType="application/vnd.openxmlformats-officedocument.presentationml.tags+xml"/>
  <Override PartName="/ppt/notesSlides/notesSlide8.xml" ContentType="application/vnd.openxmlformats-officedocument.presentationml.notesSlide+xml"/>
  <Override PartName="/ppt/tags/tag17.xml" ContentType="application/vnd.openxmlformats-officedocument.presentationml.tags+xml"/>
  <Override PartName="/ppt/notesSlides/notesSlide9.xml" ContentType="application/vnd.openxmlformats-officedocument.presentationml.notesSlide+xml"/>
  <Override PartName="/ppt/theme/themeOverride4.xml" ContentType="application/vnd.openxmlformats-officedocument.themeOverr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0.xml" ContentType="application/vnd.openxmlformats-officedocument.presentationml.notesSlide+xml"/>
  <Override PartName="/ppt/tags/tag26.xml" ContentType="application/vnd.openxmlformats-officedocument.presentationml.tags+xml"/>
  <Override PartName="/ppt/notesSlides/notesSlide11.xml" ContentType="application/vnd.openxmlformats-officedocument.presentationml.notesSlide+xml"/>
  <Override PartName="/ppt/tags/tag27.xml" ContentType="application/vnd.openxmlformats-officedocument.presentationml.tags+xml"/>
  <Override PartName="/ppt/notesSlides/notesSlide12.xml" ContentType="application/vnd.openxmlformats-officedocument.presentationml.notesSlide+xml"/>
  <Override PartName="/ppt/tags/tag28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5" r:id="rId2"/>
    <p:sldMasterId id="2147483689" r:id="rId3"/>
    <p:sldMasterId id="2147483695" r:id="rId4"/>
  </p:sldMasterIdLst>
  <p:notesMasterIdLst>
    <p:notesMasterId r:id="rId24"/>
  </p:notesMasterIdLst>
  <p:sldIdLst>
    <p:sldId id="516" r:id="rId5"/>
    <p:sldId id="256" r:id="rId6"/>
    <p:sldId id="322" r:id="rId7"/>
    <p:sldId id="323" r:id="rId8"/>
    <p:sldId id="518" r:id="rId9"/>
    <p:sldId id="520" r:id="rId10"/>
    <p:sldId id="521" r:id="rId11"/>
    <p:sldId id="519" r:id="rId12"/>
    <p:sldId id="342" r:id="rId13"/>
    <p:sldId id="308" r:id="rId14"/>
    <p:sldId id="517" r:id="rId15"/>
    <p:sldId id="259" r:id="rId16"/>
    <p:sldId id="284" r:id="rId17"/>
    <p:sldId id="261" r:id="rId18"/>
    <p:sldId id="279" r:id="rId19"/>
    <p:sldId id="283" r:id="rId20"/>
    <p:sldId id="282" r:id="rId21"/>
    <p:sldId id="280" r:id="rId22"/>
    <p:sldId id="270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48" d="100"/>
          <a:sy n="48" d="100"/>
        </p:scale>
        <p:origin x="98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CCFFE-BF2F-49CB-831A-FAA1314118A0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27CFA5-4796-412D-9E69-F437B7402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028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61704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38568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AE39EF-C0E5-4896-B9D3-7E7938E461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1698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AE39EF-C0E5-4896-B9D3-7E7938E461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89160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AE39EF-C0E5-4896-B9D3-7E7938E461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1682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AE39EF-C0E5-4896-B9D3-7E7938E461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35610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46758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89918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AE39EF-C0E5-4896-B9D3-7E7938E461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15037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73674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74040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5078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AE39EF-C0E5-4896-B9D3-7E7938E461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0012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1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3.png"/><Relationship Id="rId10" Type="http://schemas.openxmlformats.org/officeDocument/2006/relationships/image" Target="../media/image29.png"/><Relationship Id="rId4" Type="http://schemas.openxmlformats.org/officeDocument/2006/relationships/image" Target="../media/image22.png"/><Relationship Id="rId9" Type="http://schemas.openxmlformats.org/officeDocument/2006/relationships/image" Target="../media/image28.png"/><Relationship Id="rId14" Type="http://schemas.openxmlformats.org/officeDocument/2006/relationships/image" Target="../media/image2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3.png"/><Relationship Id="rId18" Type="http://schemas.openxmlformats.org/officeDocument/2006/relationships/image" Target="../media/image37.png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17" Type="http://schemas.microsoft.com/office/2007/relationships/hdphoto" Target="../media/hdphoto1.wdp"/><Relationship Id="rId2" Type="http://schemas.openxmlformats.org/officeDocument/2006/relationships/image" Target="../media/image5.png"/><Relationship Id="rId16" Type="http://schemas.openxmlformats.org/officeDocument/2006/relationships/image" Target="../media/image36.png"/><Relationship Id="rId20" Type="http://schemas.openxmlformats.org/officeDocument/2006/relationships/image" Target="../media/image3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5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microsoft.com/office/2007/relationships/hdphoto" Target="../media/hdphoto2.wdp"/><Relationship Id="rId4" Type="http://schemas.openxmlformats.org/officeDocument/2006/relationships/image" Target="../media/image14.png"/><Relationship Id="rId9" Type="http://schemas.openxmlformats.org/officeDocument/2006/relationships/image" Target="../media/image8.png"/><Relationship Id="rId14" Type="http://schemas.openxmlformats.org/officeDocument/2006/relationships/image" Target="../media/image34.png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.xml"/><Relationship Id="rId6" Type="http://schemas.openxmlformats.org/officeDocument/2006/relationships/image" Target="../media/image41.png"/><Relationship Id="rId5" Type="http://schemas.microsoft.com/office/2007/relationships/hdphoto" Target="../media/hdphoto3.wdp"/><Relationship Id="rId4" Type="http://schemas.openxmlformats.org/officeDocument/2006/relationships/image" Target="../media/image40.png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1466D-2637-0073-2858-876C08BBEC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6A6AA3-0060-06E8-C421-8AA8688923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38F418-260C-3E7E-4FB8-6CEA91544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D69BF-74C8-4C4E-9976-6118EEEF75EB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099795-4764-D451-82AA-FE9CCFA10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F4E3C9-E485-CD87-0E19-A062E8EB6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264C5-3472-4D31-AE94-DDCB0CCA5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45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53CBD-0346-838A-EDBC-E8D601B19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B9A031-52C0-3533-6EE9-B36A38DD80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58D4D6-4900-3A1E-C65B-EACF410DF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D69BF-74C8-4C4E-9976-6118EEEF75EB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DDEB29-5C0F-EAC2-8611-5AD941B99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8FCE82-5D6D-8B0E-AA45-0DE6ED08C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264C5-3472-4D31-AE94-DDCB0CCA5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82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5A5060-4852-0E17-B007-B7850BD84C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F427BD-B5E9-F948-72E7-252BD8ABBB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C3CF16-D4F4-1371-8D01-097BFE105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D69BF-74C8-4C4E-9976-6118EEEF75EB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191C9E-5263-39DF-C70F-C99A033F6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C55CAE-4756-01C6-102C-C96BC5334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264C5-3472-4D31-AE94-DDCB0CCA5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10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05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291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42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69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12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2025/5/11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139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2025/5/11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314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2025/5/11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862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04154-633F-83F0-B071-F3F0B4E06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A652C-4150-2386-CC86-A692BC7308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063840-4449-490B-24F6-7ABD19450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D69BF-74C8-4C4E-9976-6118EEEF75EB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E55B3-4F41-1074-CBFF-B20558A63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698276-964A-6DFC-8066-CCE1C0165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264C5-3472-4D31-AE94-DDCB0CCA5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66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2025/5/11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56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2025/5/11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959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2025/5/11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903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2025/5/11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659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2025/5/11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142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6BC15-B161-4C75-9B3A-128C91250747}" type="datetimeFigureOut">
              <a:rPr lang="zh-CN" altLang="en-US" smtClean="0"/>
              <a:t>2025/5/11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4E113-1DE2-475C-BE03-FB3C594330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635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4087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g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7" name="glow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" t="1289" r="699" b="153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un cloud" descr="F:\1-原创素材\1_mm1102\PPT\PPT_014\materaials\home_bg_sc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00000">
            <a:off x="-3747974" y="-1014748"/>
            <a:ext cx="19687956" cy="1894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earth" descr="F:\1-原创素材\1_mm1102\PPT\PPT_014\materaials\home_bg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43086" y="-1004239"/>
            <a:ext cx="19678180" cy="1892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rain" descr="F:\1-原创素材\1_mm1102\PPT\PPT_014\materaials\home_bg_train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00000">
            <a:off x="114202" y="2477745"/>
            <a:ext cx="11963604" cy="1196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520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5600000">
                                      <p:cBhvr>
                                        <p:cTn id="11" dur="1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6" dur="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026" y="3034493"/>
            <a:ext cx="900740" cy="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 userDrawn="1"/>
        </p:nvSpPr>
        <p:spPr>
          <a:xfrm>
            <a:off x="-3889109" y="7845491"/>
            <a:ext cx="1304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</a:rPr>
              <a:t>Contents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64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3889109" y="7845491"/>
            <a:ext cx="1656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err="1">
                <a:solidFill>
                  <a:schemeClr val="bg1"/>
                </a:solidFill>
              </a:rPr>
              <a:t>Contents_N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240704" y="-158010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93902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90882-F2FA-BBB3-C335-4FFCA27E9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BEED63-8DD8-4360-5B69-93E734981E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1B6B1C-10A8-A9A3-1367-F557DA46E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D69BF-74C8-4C4E-9976-6118EEEF75EB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D0F6-909D-BA71-58D7-BEB694A38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82518E-36A7-C5A9-D970-B1BC4810E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264C5-3472-4D31-AE94-DDCB0CCA5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59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34210"/>
            <a:ext cx="647589" cy="6748492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49677" y="6008211"/>
            <a:ext cx="5524828" cy="8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88" y="39553"/>
            <a:ext cx="4469637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09" y="125607"/>
            <a:ext cx="5538796" cy="67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077" y="1"/>
            <a:ext cx="2478617" cy="89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11591762" y="423056"/>
            <a:ext cx="556165" cy="6405653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96" y="263973"/>
            <a:ext cx="2986531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0398" y="6083510"/>
            <a:ext cx="7200943" cy="7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6141239" y="6048030"/>
            <a:ext cx="857919" cy="146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108742" y="5389649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10257143" y="-841371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10416623" y="5885135"/>
            <a:ext cx="851004" cy="179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4328623" y="-637015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647804" y="-60616"/>
            <a:ext cx="889971" cy="169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11319559" y="476841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6467289" y="-84369"/>
            <a:ext cx="811676" cy="171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670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8499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6D045BB-3887-4E3F-A272-E5247811F8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  <a:cs typeface="Arial"/>
                <a:sym typeface="Arial"/>
              </a:rPr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2025/5/11</a:t>
            </a:fld>
            <a:endParaRPr lang="zh-CN" altLang="en-US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fld id="{4769E6EE-4033-4F3F-A866-667792DA360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  <a:cs typeface="Arial"/>
                <a:sym typeface="Arial"/>
              </a:rPr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965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6D045BB-3887-4E3F-A272-E5247811F8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  <a:cs typeface="Arial"/>
                <a:sym typeface="Arial"/>
              </a:rPr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2025/5/11</a:t>
            </a:fld>
            <a:endParaRPr lang="zh-CN" altLang="en-US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fld id="{4769E6EE-4033-4F3F-A866-667792DA360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  <a:cs typeface="Arial"/>
                <a:sym typeface="Arial"/>
              </a:rPr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545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F9B9AB7-2EB6-4185-9DCB-4AF6356386B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  <a:cs typeface="Arial"/>
                <a:sym typeface="Arial"/>
              </a:rPr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2025/5/11</a:t>
            </a:fld>
            <a:endParaRPr lang="zh-CN" altLang="en-US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fld id="{90222633-1CFC-4744-B27B-E89ADF5F76A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  <a:cs typeface="Arial"/>
                <a:sym typeface="Arial"/>
              </a:rPr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674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2FD1BE6-F418-4461-8AC3-D256C0A710B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  <a:cs typeface="Arial"/>
                <a:sym typeface="Arial"/>
              </a:rPr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2025/5/11</a:t>
            </a:fld>
            <a:endParaRPr lang="zh-CN" altLang="en-US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fld id="{CFB63FA0-0751-4FD1-AA0A-BCFF0CDB5DE5}" type="slidenum">
              <a:rPr lang="zh-CN" altLang="en-US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  <a:cs typeface="Arial"/>
                <a:sym typeface="Arial"/>
              </a:rPr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463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20E11D0-1426-4C51-B810-275B779BA93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  <a:cs typeface="Arial"/>
                <a:sym typeface="Arial"/>
              </a:rPr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2025/5/11</a:t>
            </a:fld>
            <a:endParaRPr lang="zh-CN" altLang="en-US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fld id="{F838110D-3347-4AFC-839B-CCA40FE78440}" type="slidenum">
              <a:rPr lang="zh-CN" altLang="en-US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  <a:cs typeface="Arial"/>
                <a:sym typeface="Arial"/>
              </a:rPr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361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1A050A5-43DA-4A5C-A304-60D2304D70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  <a:cs typeface="Arial"/>
                <a:sym typeface="Arial"/>
              </a:rPr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2025/5/11</a:t>
            </a:fld>
            <a:endParaRPr lang="zh-CN" altLang="en-US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fld id="{B59F8795-4A45-4CF6-A2F1-3F6184487FB8}" type="slidenum">
              <a:rPr lang="zh-CN" altLang="en-US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  <a:cs typeface="Arial"/>
                <a:sym typeface="Arial"/>
              </a:rPr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948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3A4A16-ECCF-495A-B14A-C7BCDDEF123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  <a:cs typeface="Arial"/>
                <a:sym typeface="Arial"/>
              </a:rPr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2025/5/11</a:t>
            </a:fld>
            <a:endParaRPr lang="zh-CN" altLang="en-US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fld id="{DDDE7253-5D03-4501-ADC9-33795310BD21}" type="slidenum">
              <a:rPr lang="zh-CN" altLang="en-US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  <a:cs typeface="Arial"/>
                <a:sym typeface="Arial"/>
              </a:rPr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879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E3A6A11-58F9-4723-A92D-E929B83CFDD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  <a:cs typeface="Arial"/>
                <a:sym typeface="Arial"/>
              </a:rPr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2025/5/11</a:t>
            </a:fld>
            <a:endParaRPr lang="zh-CN" altLang="en-US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fld id="{9BA8B21C-8687-4765-8BDB-C52167D1EB6E}" type="slidenum">
              <a:rPr lang="zh-CN" altLang="en-US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  <a:cs typeface="Arial"/>
                <a:sym typeface="Arial"/>
              </a:rPr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021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5D9A0-46C6-07F4-F508-8B4DB4E11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CF8B1B-DA63-4244-AF95-B90CCAF2C7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12A3F6-C571-D3F1-89AA-9B158D8EB9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31E752-09B0-9DC7-C58C-9982F2190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D69BF-74C8-4C4E-9976-6118EEEF75EB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166856-6A47-1F0E-826B-8DC7A9D82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2484E2-8755-2415-81B3-56A7008DB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264C5-3472-4D31-AE94-DDCB0CCA5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61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58C3543-12E8-41E8-B792-3FC4AAAD13C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  <a:cs typeface="Arial"/>
                <a:sym typeface="Arial"/>
              </a:rPr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2025/5/11</a:t>
            </a:fld>
            <a:endParaRPr lang="zh-CN" altLang="en-US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fld id="{84FEE633-5D98-42A7-B8B5-38C075D1D5E5}" type="slidenum">
              <a:rPr lang="zh-CN" altLang="en-US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  <a:cs typeface="Arial"/>
                <a:sym typeface="Arial"/>
              </a:rPr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951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D7D2D28-E8A0-40C3-9E07-86C241896AF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  <a:cs typeface="Arial"/>
                <a:sym typeface="Arial"/>
              </a:rPr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2025/5/11</a:t>
            </a:fld>
            <a:endParaRPr lang="zh-CN" altLang="en-US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fld id="{9DC3F693-9EE4-4A67-A7FA-E73A2989A70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  <a:cs typeface="Arial"/>
                <a:sym typeface="Arial"/>
              </a:rPr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968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E4C08EF-9433-4D3E-B912-B49B7CC531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  <a:cs typeface="Arial"/>
                <a:sym typeface="Arial"/>
              </a:rPr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2025/5/11</a:t>
            </a:fld>
            <a:endParaRPr lang="zh-CN" altLang="en-US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fld id="{83EDF288-10FE-4776-8760-57E7F945E01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  <a:cs typeface="Arial"/>
                <a:sym typeface="Arial"/>
              </a:rPr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143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5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278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262"/>
            <a:ext cx="12192000" cy="6881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437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5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组合 5"/>
          <p:cNvGrpSpPr/>
          <p:nvPr/>
        </p:nvGrpSpPr>
        <p:grpSpPr>
          <a:xfrm>
            <a:off x="199934" y="0"/>
            <a:ext cx="1475493" cy="1475493"/>
            <a:chOff x="1823782" y="-662155"/>
            <a:chExt cx="8504024" cy="8504024"/>
          </a:xfrm>
        </p:grpSpPr>
        <p:sp>
          <p:nvSpPr>
            <p:cNvPr id="8" name="椭圆 7"/>
            <p:cNvSpPr/>
            <p:nvPr/>
          </p:nvSpPr>
          <p:spPr>
            <a:xfrm>
              <a:off x="1823782" y="-662155"/>
              <a:ext cx="8504024" cy="8504024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1200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162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+mn-lt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2642085" y="156148"/>
              <a:ext cx="6867418" cy="6867418"/>
            </a:xfrm>
            <a:prstGeom prst="ellipse">
              <a:avLst/>
            </a:prstGeom>
            <a:noFill/>
            <a:ln w="25400">
              <a:gradFill flip="none" rotWithShape="1">
                <a:gsLst>
                  <a:gs pos="800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162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+mn-lt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04779">
            <a:off x="1230728" y="249339"/>
            <a:ext cx="774977" cy="598720"/>
          </a:xfrm>
          <a:prstGeom prst="rect">
            <a:avLst/>
          </a:prstGeom>
        </p:spPr>
      </p:pic>
      <p:pic>
        <p:nvPicPr>
          <p:cNvPr id="18" name="PA_图片 45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49" b="43631"/>
          <a:stretch/>
        </p:blipFill>
        <p:spPr>
          <a:xfrm>
            <a:off x="4641928" y="6066757"/>
            <a:ext cx="7550072" cy="798287"/>
          </a:xfrm>
          <a:prstGeom prst="rect">
            <a:avLst/>
          </a:prstGeom>
        </p:spPr>
      </p:pic>
      <p:sp>
        <p:nvSpPr>
          <p:cNvPr id="7" name="椭圆 6"/>
          <p:cNvSpPr/>
          <p:nvPr/>
        </p:nvSpPr>
        <p:spPr>
          <a:xfrm>
            <a:off x="426683" y="223444"/>
            <a:ext cx="1028605" cy="1028605"/>
          </a:xfrm>
          <a:prstGeom prst="ellipse">
            <a:avLst/>
          </a:prstGeom>
          <a:solidFill>
            <a:srgbClr val="5AA909"/>
          </a:solidFill>
          <a:ln w="12700">
            <a:noFill/>
          </a:ln>
          <a:effectLst>
            <a:innerShdw dist="215900" dir="13500000">
              <a:srgbClr val="008000">
                <a:alpha val="5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7320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2 -0.21921 C 0.01953 -0.15602 0.01836 -0.12824 0.01862 -0.0919 C 0.02044 -0.05139 4.16667E-6 -0.02454 4.16667E-6 -1.11111E-6 " pathEditMode="relative" rAng="0" ptsTypes="AAA">
                                      <p:cBhvr>
                                        <p:cTn id="9" dur="4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1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262"/>
            <a:ext cx="12192000" cy="6881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729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763FC-44F2-FA83-98E6-B3EC47CB1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91717B-47E7-D8BA-42B5-C1B3AE7A75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142BC5-22A4-D249-DCA8-01F84D69FA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53B1B3-C0A5-F5AE-9D91-2E7DF693FD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E62CB8-EE95-3F81-8D8D-6B248C44DE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057D9F-06E5-AAF3-8E5D-FF4BBB63F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D69BF-74C8-4C4E-9976-6118EEEF75EB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846F0F-AC15-225D-2108-CF9639FD0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9E62A6-7909-1DAF-A852-8CCADE5B6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264C5-3472-4D31-AE94-DDCB0CCA5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09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73579-BFB1-5447-28E5-AB98380E0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679769-404B-F22F-EB01-E228D8F42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D69BF-74C8-4C4E-9976-6118EEEF75EB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C098E5-388D-E3BA-4C6E-3E05DEEAA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2539B5-AF79-56AE-9345-516EDE1C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264C5-3472-4D31-AE94-DDCB0CCA5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97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99BA2E-DDF8-902F-8DFE-404987C6F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D69BF-74C8-4C4E-9976-6118EEEF75EB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C65DBC-4FFD-BE9A-9CFE-0A3402F1A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6FA6B5-B62B-AAA9-0E04-DAA08E964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264C5-3472-4D31-AE94-DDCB0CCA5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50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BDE75-E819-F1E8-D7DC-E217E6C5C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88BC56-9E4A-D126-3574-0E7BD1ADC2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9207B4-BF3C-E87C-09D3-17CF0C56DA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D80CAD-6715-B02B-DB75-AAD5AA389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D69BF-74C8-4C4E-9976-6118EEEF75EB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CF2A08-7E31-BC43-5076-935D42BA8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04196F-C7DB-FCAD-79B5-5C05E7B18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264C5-3472-4D31-AE94-DDCB0CCA5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93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E2A90-0EC2-E931-243C-3393C66D4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F5589E-B615-B11C-BA3B-C7060D6BD3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1663F6-A323-36D0-28E1-32A59B6E2B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AE260B-C960-26A1-3412-450F01246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D69BF-74C8-4C4E-9976-6118EEEF75EB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9B36EA-B0BD-0CBE-3DA1-DCC34413D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9E329D-6181-9CE0-392D-FA1BA0348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264C5-3472-4D31-AE94-DDCB0CCA5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26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7FC5F6-6869-5C2F-913B-EB6C191D2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913D98-92D2-2569-1243-1394CB8141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C87B30-567D-7BE5-D307-37A389F66D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11D69BF-74C8-4C4E-9976-6118EEEF75EB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E846E3-E47C-8CBE-0B5E-32A71327E4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4FD919-6CB3-4B64-68B5-ED535DF132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3264C5-3472-4D31-AE94-DDCB0CCA5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557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88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988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711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5159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6D045BB-3887-4E3F-A272-E5247811F8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  <a:cs typeface="Arial"/>
                <a:sym typeface="Arial"/>
              </a:rPr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2025/5/11</a:t>
            </a:fld>
            <a:endParaRPr lang="zh-CN" altLang="en-US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fld id="{4769E6EE-4033-4F3F-A866-667792DA360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  <a:cs typeface="Arial"/>
                <a:sym typeface="Arial"/>
              </a:rPr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6544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media1.wav"/><Relationship Id="rId7" Type="http://schemas.openxmlformats.org/officeDocument/2006/relationships/image" Target="../media/image43.png"/><Relationship Id="rId2" Type="http://schemas.microsoft.com/office/2007/relationships/media" Target="../media/media1.wav"/><Relationship Id="rId1" Type="http://schemas.openxmlformats.org/officeDocument/2006/relationships/tags" Target="../tags/tag3.xml"/><Relationship Id="rId6" Type="http://schemas.openxmlformats.org/officeDocument/2006/relationships/image" Target="../media/image42.jpg"/><Relationship Id="rId11" Type="http://schemas.openxmlformats.org/officeDocument/2006/relationships/image" Target="../media/image47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46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4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15.xml"/><Relationship Id="rId7" Type="http://schemas.microsoft.com/office/2007/relationships/hdphoto" Target="../media/hdphoto4.wdp"/><Relationship Id="rId2" Type="http://schemas.openxmlformats.org/officeDocument/2006/relationships/tags" Target="../tags/tag1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13.xml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8.png"/><Relationship Id="rId2" Type="http://schemas.openxmlformats.org/officeDocument/2006/relationships/tags" Target="../tags/tag14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0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5.xml"/><Relationship Id="rId6" Type="http://schemas.microsoft.com/office/2007/relationships/hdphoto" Target="../media/hdphoto6.wdp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slideLayout" Target="../slideLayouts/slideLayout14.xml"/><Relationship Id="rId7" Type="http://schemas.microsoft.com/office/2007/relationships/hdphoto" Target="../media/hdphoto5.wdp"/><Relationship Id="rId2" Type="http://schemas.openxmlformats.org/officeDocument/2006/relationships/tags" Target="../tags/tag16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58.png"/><Relationship Id="rId5" Type="http://schemas.openxmlformats.org/officeDocument/2006/relationships/image" Target="../media/image63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17.xml"/><Relationship Id="rId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24.xml"/><Relationship Id="rId13" Type="http://schemas.microsoft.com/office/2007/relationships/hdphoto" Target="../media/hdphoto5.wdp"/><Relationship Id="rId3" Type="http://schemas.openxmlformats.org/officeDocument/2006/relationships/tags" Target="../tags/tag19.xml"/><Relationship Id="rId7" Type="http://schemas.openxmlformats.org/officeDocument/2006/relationships/tags" Target="../tags/tag23.xml"/><Relationship Id="rId12" Type="http://schemas.openxmlformats.org/officeDocument/2006/relationships/image" Target="../media/image58.png"/><Relationship Id="rId2" Type="http://schemas.openxmlformats.org/officeDocument/2006/relationships/tags" Target="../tags/tag18.xml"/><Relationship Id="rId1" Type="http://schemas.openxmlformats.org/officeDocument/2006/relationships/themeOverride" Target="../theme/themeOverride4.xml"/><Relationship Id="rId6" Type="http://schemas.openxmlformats.org/officeDocument/2006/relationships/tags" Target="../tags/tag22.xml"/><Relationship Id="rId11" Type="http://schemas.openxmlformats.org/officeDocument/2006/relationships/notesSlide" Target="../notesSlides/notesSlide10.xml"/><Relationship Id="rId5" Type="http://schemas.openxmlformats.org/officeDocument/2006/relationships/tags" Target="../tags/tag21.xml"/><Relationship Id="rId10" Type="http://schemas.openxmlformats.org/officeDocument/2006/relationships/slideLayout" Target="../slideLayouts/slideLayout14.xml"/><Relationship Id="rId4" Type="http://schemas.openxmlformats.org/officeDocument/2006/relationships/tags" Target="../tags/tag20.xml"/><Relationship Id="rId9" Type="http://schemas.openxmlformats.org/officeDocument/2006/relationships/tags" Target="../tags/tag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26.xml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27.xml"/><Relationship Id="rId5" Type="http://schemas.openxmlformats.org/officeDocument/2006/relationships/image" Target="../media/image69.jpg"/><Relationship Id="rId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28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6.xml"/><Relationship Id="rId4" Type="http://schemas.openxmlformats.org/officeDocument/2006/relationships/image" Target="../media/image4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7.xml"/><Relationship Id="rId4" Type="http://schemas.openxmlformats.org/officeDocument/2006/relationships/image" Target="../media/image4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8.xml"/><Relationship Id="rId4" Type="http://schemas.openxmlformats.org/officeDocument/2006/relationships/image" Target="../media/image4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9.xml"/><Relationship Id="rId4" Type="http://schemas.openxmlformats.org/officeDocument/2006/relationships/image" Target="../media/image4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10.xml"/><Relationship Id="rId4" Type="http://schemas.openxmlformats.org/officeDocument/2006/relationships/image" Target="../media/image4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46" y="0"/>
            <a:ext cx="12236649" cy="68794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554">
            <a:off x="2961149" y="297347"/>
            <a:ext cx="8980699" cy="3357400"/>
          </a:xfrm>
          <a:prstGeom prst="rect">
            <a:avLst/>
          </a:prstGeom>
        </p:spPr>
      </p:pic>
      <p:sp>
        <p:nvSpPr>
          <p:cNvPr id="6" name="矩形 7"/>
          <p:cNvSpPr/>
          <p:nvPr/>
        </p:nvSpPr>
        <p:spPr bwMode="auto">
          <a:xfrm>
            <a:off x="174274" y="1790649"/>
            <a:ext cx="11843455" cy="5090088"/>
          </a:xfrm>
          <a:custGeom>
            <a:avLst/>
            <a:gdLst>
              <a:gd name="connsiteX0" fmla="*/ 0 w 5791048"/>
              <a:gd name="connsiteY0" fmla="*/ 0 h 2296826"/>
              <a:gd name="connsiteX1" fmla="*/ 5791048 w 5791048"/>
              <a:gd name="connsiteY1" fmla="*/ 0 h 2296826"/>
              <a:gd name="connsiteX2" fmla="*/ 5791048 w 5791048"/>
              <a:gd name="connsiteY2" fmla="*/ 2296826 h 2296826"/>
              <a:gd name="connsiteX3" fmla="*/ 0 w 5791048"/>
              <a:gd name="connsiteY3" fmla="*/ 2296826 h 2296826"/>
              <a:gd name="connsiteX4" fmla="*/ 0 w 5791048"/>
              <a:gd name="connsiteY4" fmla="*/ 0 h 2296826"/>
              <a:gd name="connsiteX0" fmla="*/ 72572 w 5791048"/>
              <a:gd name="connsiteY0" fmla="*/ 0 h 3008026"/>
              <a:gd name="connsiteX1" fmla="*/ 5791048 w 5791048"/>
              <a:gd name="connsiteY1" fmla="*/ 711200 h 3008026"/>
              <a:gd name="connsiteX2" fmla="*/ 5791048 w 5791048"/>
              <a:gd name="connsiteY2" fmla="*/ 3008026 h 3008026"/>
              <a:gd name="connsiteX3" fmla="*/ 0 w 5791048"/>
              <a:gd name="connsiteY3" fmla="*/ 3008026 h 3008026"/>
              <a:gd name="connsiteX4" fmla="*/ 72572 w 5791048"/>
              <a:gd name="connsiteY4" fmla="*/ 0 h 3008026"/>
              <a:gd name="connsiteX0" fmla="*/ 696686 w 6415162"/>
              <a:gd name="connsiteY0" fmla="*/ 0 h 4241740"/>
              <a:gd name="connsiteX1" fmla="*/ 6415162 w 6415162"/>
              <a:gd name="connsiteY1" fmla="*/ 711200 h 4241740"/>
              <a:gd name="connsiteX2" fmla="*/ 6415162 w 6415162"/>
              <a:gd name="connsiteY2" fmla="*/ 3008026 h 4241740"/>
              <a:gd name="connsiteX3" fmla="*/ 0 w 6415162"/>
              <a:gd name="connsiteY3" fmla="*/ 4241740 h 4241740"/>
              <a:gd name="connsiteX4" fmla="*/ 696686 w 6415162"/>
              <a:gd name="connsiteY4" fmla="*/ 0 h 4241740"/>
              <a:gd name="connsiteX0" fmla="*/ 696686 w 8360076"/>
              <a:gd name="connsiteY0" fmla="*/ 0 h 4241740"/>
              <a:gd name="connsiteX1" fmla="*/ 6415162 w 8360076"/>
              <a:gd name="connsiteY1" fmla="*/ 711200 h 4241740"/>
              <a:gd name="connsiteX2" fmla="*/ 8360076 w 8360076"/>
              <a:gd name="connsiteY2" fmla="*/ 4241740 h 4241740"/>
              <a:gd name="connsiteX3" fmla="*/ 0 w 8360076"/>
              <a:gd name="connsiteY3" fmla="*/ 4241740 h 4241740"/>
              <a:gd name="connsiteX4" fmla="*/ 696686 w 8360076"/>
              <a:gd name="connsiteY4" fmla="*/ 0 h 4241740"/>
              <a:gd name="connsiteX0" fmla="*/ 696686 w 8882591"/>
              <a:gd name="connsiteY0" fmla="*/ 0 h 4241740"/>
              <a:gd name="connsiteX1" fmla="*/ 8882591 w 8882591"/>
              <a:gd name="connsiteY1" fmla="*/ 1451428 h 4241740"/>
              <a:gd name="connsiteX2" fmla="*/ 8360076 w 8882591"/>
              <a:gd name="connsiteY2" fmla="*/ 4241740 h 4241740"/>
              <a:gd name="connsiteX3" fmla="*/ 0 w 8882591"/>
              <a:gd name="connsiteY3" fmla="*/ 4241740 h 4241740"/>
              <a:gd name="connsiteX4" fmla="*/ 696686 w 8882591"/>
              <a:gd name="connsiteY4" fmla="*/ 0 h 4241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82591" h="4241740">
                <a:moveTo>
                  <a:pt x="696686" y="0"/>
                </a:moveTo>
                <a:lnTo>
                  <a:pt x="8882591" y="1451428"/>
                </a:lnTo>
                <a:lnTo>
                  <a:pt x="8360076" y="4241740"/>
                </a:lnTo>
                <a:lnTo>
                  <a:pt x="0" y="4241740"/>
                </a:lnTo>
                <a:lnTo>
                  <a:pt x="696686" y="0"/>
                </a:ln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400">
              <a:solidFill>
                <a:srgbClr val="FFFFFF"/>
              </a:solidFill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46" y="3913733"/>
            <a:ext cx="3015239" cy="298435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04" y="1077524"/>
            <a:ext cx="2640161" cy="1689533"/>
          </a:xfrm>
          <a:prstGeom prst="rect">
            <a:avLst/>
          </a:prstGeom>
        </p:spPr>
      </p:pic>
      <p:pic>
        <p:nvPicPr>
          <p:cNvPr id="10" name="轻快儿童音乐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42725" y="-960005"/>
            <a:ext cx="812800" cy="731520"/>
          </a:xfrm>
          <a:prstGeom prst="rect">
            <a:avLst/>
          </a:prstGeom>
        </p:spPr>
      </p:pic>
      <p:sp>
        <p:nvSpPr>
          <p:cNvPr id="2" name="Flowchart: Punched Tape 1">
            <a:extLst>
              <a:ext uri="{FF2B5EF4-FFF2-40B4-BE49-F238E27FC236}">
                <a16:creationId xmlns:a16="http://schemas.microsoft.com/office/drawing/2014/main" id="{73AA5B73-03B6-BAC7-CA43-E7B169B17F8D}"/>
              </a:ext>
            </a:extLst>
          </p:cNvPr>
          <p:cNvSpPr/>
          <p:nvPr/>
        </p:nvSpPr>
        <p:spPr>
          <a:xfrm rot="20957598">
            <a:off x="54207" y="169955"/>
            <a:ext cx="2359825" cy="804672"/>
          </a:xfrm>
          <a:prstGeom prst="flowChartPunchedTap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 ĐỀ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87C6CBA-4E15-E5C4-0DC4-D6ED1ECA668E}"/>
              </a:ext>
            </a:extLst>
          </p:cNvPr>
          <p:cNvCxnSpPr/>
          <p:nvPr/>
        </p:nvCxnSpPr>
        <p:spPr>
          <a:xfrm flipH="1">
            <a:off x="1636776" y="643973"/>
            <a:ext cx="831462" cy="83762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A15EF6F-9AFA-F2CD-7A62-AE283B1308C5}"/>
              </a:ext>
            </a:extLst>
          </p:cNvPr>
          <p:cNvCxnSpPr>
            <a:cxnSpLocks/>
          </p:cNvCxnSpPr>
          <p:nvPr/>
        </p:nvCxnSpPr>
        <p:spPr>
          <a:xfrm>
            <a:off x="146731" y="1107608"/>
            <a:ext cx="502493" cy="45455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32" name="Picture 8" descr="Khái niệm một số yếu tố ảnh hưởng đến trao đổi nước và chất dinh dưỡng ở  thực vật">
            <a:extLst>
              <a:ext uri="{FF2B5EF4-FFF2-40B4-BE49-F238E27FC236}">
                <a16:creationId xmlns:a16="http://schemas.microsoft.com/office/drawing/2014/main" id="{33A8A37F-3DDA-2242-3D1F-C190A29F9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097" y="3538729"/>
            <a:ext cx="3844903" cy="3319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47D0723-979C-4168-B00B-4598B867BFF1}"/>
              </a:ext>
            </a:extLst>
          </p:cNvPr>
          <p:cNvSpPr txBox="1">
            <a:spLocks noChangeArrowheads="1"/>
          </p:cNvSpPr>
          <p:nvPr/>
        </p:nvSpPr>
        <p:spPr bwMode="auto">
          <a:xfrm rot="540381">
            <a:off x="1048937" y="3177544"/>
            <a:ext cx="8073077" cy="218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121917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400" b="1" dirty="0" err="1">
                <a:solidFill>
                  <a:schemeClr val="accent3"/>
                </a:solidFill>
                <a:latin typeface="Times New Roman" panose="02020603050405020304" pitchFamily="18" charset="0"/>
                <a:ea typeface="方正大黑简体" pitchFamily="65" charset="-122"/>
                <a:cs typeface="Times New Roman" panose="02020603050405020304" pitchFamily="18" charset="0"/>
              </a:rPr>
              <a:t>Tổ</a:t>
            </a:r>
            <a:r>
              <a:rPr lang="en-US" altLang="zh-CN" sz="3400" b="1" dirty="0">
                <a:solidFill>
                  <a:schemeClr val="accent3"/>
                </a:solidFill>
                <a:latin typeface="Times New Roman" panose="02020603050405020304" pitchFamily="18" charset="0"/>
                <a:ea typeface="方正大黑简体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solidFill>
                  <a:schemeClr val="accent3"/>
                </a:solidFill>
                <a:latin typeface="Times New Roman" panose="02020603050405020304" pitchFamily="18" charset="0"/>
                <a:ea typeface="方正大黑简体" pitchFamily="65" charset="-122"/>
                <a:cs typeface="Times New Roman" panose="02020603050405020304" pitchFamily="18" charset="0"/>
              </a:rPr>
              <a:t>chức</a:t>
            </a:r>
            <a:r>
              <a:rPr lang="en-US" altLang="zh-CN" sz="3400" b="1" dirty="0">
                <a:solidFill>
                  <a:schemeClr val="accent3"/>
                </a:solidFill>
                <a:latin typeface="Times New Roman" panose="02020603050405020304" pitchFamily="18" charset="0"/>
                <a:ea typeface="方正大黑简体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solidFill>
                  <a:schemeClr val="accent3"/>
                </a:solidFill>
                <a:latin typeface="Times New Roman" panose="02020603050405020304" pitchFamily="18" charset="0"/>
                <a:ea typeface="方正大黑简体" pitchFamily="65" charset="-122"/>
                <a:cs typeface="Times New Roman" panose="02020603050405020304" pitchFamily="18" charset="0"/>
              </a:rPr>
              <a:t>dạy</a:t>
            </a:r>
            <a:r>
              <a:rPr lang="en-US" altLang="zh-CN" sz="3400" b="1" dirty="0">
                <a:solidFill>
                  <a:schemeClr val="accent3"/>
                </a:solidFill>
                <a:latin typeface="Times New Roman" panose="02020603050405020304" pitchFamily="18" charset="0"/>
                <a:ea typeface="方正大黑简体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solidFill>
                  <a:schemeClr val="accent3"/>
                </a:solidFill>
                <a:latin typeface="Times New Roman" panose="02020603050405020304" pitchFamily="18" charset="0"/>
                <a:ea typeface="方正大黑简体" pitchFamily="65" charset="-122"/>
                <a:cs typeface="Times New Roman" panose="02020603050405020304" pitchFamily="18" charset="0"/>
              </a:rPr>
              <a:t>học</a:t>
            </a:r>
            <a:r>
              <a:rPr lang="en-US" altLang="zh-CN" sz="3400" b="1" dirty="0">
                <a:solidFill>
                  <a:schemeClr val="accent3"/>
                </a:solidFill>
                <a:latin typeface="Times New Roman" panose="02020603050405020304" pitchFamily="18" charset="0"/>
                <a:ea typeface="方正大黑简体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solidFill>
                  <a:schemeClr val="accent3"/>
                </a:solidFill>
                <a:latin typeface="Times New Roman" panose="02020603050405020304" pitchFamily="18" charset="0"/>
                <a:ea typeface="方正大黑简体" pitchFamily="65" charset="-122"/>
                <a:cs typeface="Times New Roman" panose="02020603050405020304" pitchFamily="18" charset="0"/>
              </a:rPr>
              <a:t>chủ</a:t>
            </a:r>
            <a:r>
              <a:rPr lang="en-US" altLang="zh-CN" sz="3400" b="1" dirty="0">
                <a:solidFill>
                  <a:schemeClr val="accent3"/>
                </a:solidFill>
                <a:latin typeface="Times New Roman" panose="02020603050405020304" pitchFamily="18" charset="0"/>
                <a:ea typeface="方正大黑简体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solidFill>
                  <a:schemeClr val="accent3"/>
                </a:solidFill>
                <a:latin typeface="Times New Roman" panose="02020603050405020304" pitchFamily="18" charset="0"/>
                <a:ea typeface="方正大黑简体" pitchFamily="65" charset="-122"/>
                <a:cs typeface="Times New Roman" panose="02020603050405020304" pitchFamily="18" charset="0"/>
              </a:rPr>
              <a:t>đề</a:t>
            </a:r>
            <a:r>
              <a:rPr lang="en-US" altLang="zh-CN" sz="3400" b="1" dirty="0">
                <a:solidFill>
                  <a:schemeClr val="accent3"/>
                </a:solidFill>
                <a:latin typeface="Times New Roman" panose="02020603050405020304" pitchFamily="18" charset="0"/>
                <a:ea typeface="方正大黑简体" pitchFamily="65" charset="-122"/>
                <a:cs typeface="Times New Roman" panose="02020603050405020304" pitchFamily="18" charset="0"/>
              </a:rPr>
              <a:t> “Trao </a:t>
            </a:r>
            <a:r>
              <a:rPr lang="en-US" altLang="zh-CN" sz="3400" b="1" dirty="0" err="1">
                <a:solidFill>
                  <a:schemeClr val="accent3"/>
                </a:solidFill>
                <a:latin typeface="Times New Roman" panose="02020603050405020304" pitchFamily="18" charset="0"/>
                <a:ea typeface="方正大黑简体" pitchFamily="65" charset="-122"/>
                <a:cs typeface="Times New Roman" panose="02020603050405020304" pitchFamily="18" charset="0"/>
              </a:rPr>
              <a:t>đổi</a:t>
            </a:r>
            <a:r>
              <a:rPr lang="en-US" altLang="zh-CN" sz="3400" b="1" dirty="0">
                <a:solidFill>
                  <a:schemeClr val="accent3"/>
                </a:solidFill>
                <a:latin typeface="Times New Roman" panose="02020603050405020304" pitchFamily="18" charset="0"/>
                <a:ea typeface="方正大黑简体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solidFill>
                  <a:schemeClr val="accent3"/>
                </a:solidFill>
                <a:latin typeface="Times New Roman" panose="02020603050405020304" pitchFamily="18" charset="0"/>
                <a:ea typeface="方正大黑简体" pitchFamily="65" charset="-122"/>
                <a:cs typeface="Times New Roman" panose="02020603050405020304" pitchFamily="18" charset="0"/>
              </a:rPr>
              <a:t>chất</a:t>
            </a:r>
            <a:r>
              <a:rPr lang="en-US" altLang="zh-CN" sz="3400" b="1" dirty="0">
                <a:solidFill>
                  <a:schemeClr val="accent3"/>
                </a:solidFill>
                <a:latin typeface="Times New Roman" panose="02020603050405020304" pitchFamily="18" charset="0"/>
                <a:ea typeface="方正大黑简体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solidFill>
                  <a:schemeClr val="accent3"/>
                </a:solidFill>
                <a:latin typeface="Times New Roman" panose="02020603050405020304" pitchFamily="18" charset="0"/>
                <a:ea typeface="方正大黑简体" pitchFamily="65" charset="-122"/>
                <a:cs typeface="Times New Roman" panose="02020603050405020304" pitchFamily="18" charset="0"/>
              </a:rPr>
              <a:t>và</a:t>
            </a:r>
            <a:r>
              <a:rPr lang="en-US" altLang="zh-CN" sz="3400" b="1" dirty="0">
                <a:solidFill>
                  <a:schemeClr val="accent3"/>
                </a:solidFill>
                <a:latin typeface="Times New Roman" panose="02020603050405020304" pitchFamily="18" charset="0"/>
                <a:ea typeface="方正大黑简体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solidFill>
                  <a:schemeClr val="accent3"/>
                </a:solidFill>
                <a:latin typeface="Times New Roman" panose="02020603050405020304" pitchFamily="18" charset="0"/>
                <a:ea typeface="方正大黑简体" pitchFamily="65" charset="-122"/>
                <a:cs typeface="Times New Roman" panose="02020603050405020304" pitchFamily="18" charset="0"/>
              </a:rPr>
              <a:t>chuyển</a:t>
            </a:r>
            <a:r>
              <a:rPr lang="en-US" altLang="zh-CN" sz="3400" b="1" dirty="0">
                <a:solidFill>
                  <a:schemeClr val="accent3"/>
                </a:solidFill>
                <a:latin typeface="Times New Roman" panose="02020603050405020304" pitchFamily="18" charset="0"/>
                <a:ea typeface="方正大黑简体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solidFill>
                  <a:schemeClr val="accent3"/>
                </a:solidFill>
                <a:latin typeface="Times New Roman" panose="02020603050405020304" pitchFamily="18" charset="0"/>
                <a:ea typeface="方正大黑简体" pitchFamily="65" charset="-122"/>
                <a:cs typeface="Times New Roman" panose="02020603050405020304" pitchFamily="18" charset="0"/>
              </a:rPr>
              <a:t>hóa</a:t>
            </a:r>
            <a:r>
              <a:rPr lang="en-US" altLang="zh-CN" sz="3400" b="1" dirty="0">
                <a:solidFill>
                  <a:schemeClr val="accent3"/>
                </a:solidFill>
                <a:latin typeface="Times New Roman" panose="02020603050405020304" pitchFamily="18" charset="0"/>
                <a:ea typeface="方正大黑简体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solidFill>
                  <a:schemeClr val="accent3"/>
                </a:solidFill>
                <a:latin typeface="Times New Roman" panose="02020603050405020304" pitchFamily="18" charset="0"/>
                <a:ea typeface="方正大黑简体" pitchFamily="65" charset="-122"/>
                <a:cs typeface="Times New Roman" panose="02020603050405020304" pitchFamily="18" charset="0"/>
              </a:rPr>
              <a:t>năng</a:t>
            </a:r>
            <a:r>
              <a:rPr lang="en-US" altLang="zh-CN" sz="3400" b="1" dirty="0">
                <a:solidFill>
                  <a:schemeClr val="accent3"/>
                </a:solidFill>
                <a:latin typeface="Times New Roman" panose="02020603050405020304" pitchFamily="18" charset="0"/>
                <a:ea typeface="方正大黑简体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solidFill>
                  <a:schemeClr val="accent3"/>
                </a:solidFill>
                <a:latin typeface="Times New Roman" panose="02020603050405020304" pitchFamily="18" charset="0"/>
                <a:ea typeface="方正大黑简体" pitchFamily="65" charset="-122"/>
                <a:cs typeface="Times New Roman" panose="02020603050405020304" pitchFamily="18" charset="0"/>
              </a:rPr>
              <a:t>lượng</a:t>
            </a:r>
            <a:r>
              <a:rPr lang="en-US" altLang="zh-CN" sz="3400" b="1" dirty="0">
                <a:solidFill>
                  <a:schemeClr val="accent3"/>
                </a:solidFill>
                <a:latin typeface="Times New Roman" panose="02020603050405020304" pitchFamily="18" charset="0"/>
                <a:ea typeface="方正大黑简体" pitchFamily="65" charset="-122"/>
                <a:cs typeface="Times New Roman" panose="02020603050405020304" pitchFamily="18" charset="0"/>
              </a:rPr>
              <a:t>” </a:t>
            </a:r>
            <a:r>
              <a:rPr lang="en-US" altLang="zh-CN" sz="3400" b="1" dirty="0" err="1">
                <a:solidFill>
                  <a:schemeClr val="accent3"/>
                </a:solidFill>
                <a:latin typeface="Times New Roman" panose="02020603050405020304" pitchFamily="18" charset="0"/>
                <a:ea typeface="方正大黑简体" pitchFamily="65" charset="-122"/>
                <a:cs typeface="Times New Roman" panose="02020603050405020304" pitchFamily="18" charset="0"/>
              </a:rPr>
              <a:t>theo</a:t>
            </a:r>
            <a:r>
              <a:rPr lang="en-US" altLang="zh-CN" sz="3400" b="1" dirty="0">
                <a:solidFill>
                  <a:schemeClr val="accent3"/>
                </a:solidFill>
                <a:latin typeface="Times New Roman" panose="02020603050405020304" pitchFamily="18" charset="0"/>
                <a:ea typeface="方正大黑简体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solidFill>
                  <a:schemeClr val="accent3"/>
                </a:solidFill>
                <a:latin typeface="Times New Roman" panose="02020603050405020304" pitchFamily="18" charset="0"/>
                <a:ea typeface="方正大黑简体" pitchFamily="65" charset="-122"/>
                <a:cs typeface="Times New Roman" panose="02020603050405020304" pitchFamily="18" charset="0"/>
              </a:rPr>
              <a:t>định</a:t>
            </a:r>
            <a:r>
              <a:rPr lang="en-US" altLang="zh-CN" sz="3400" b="1" dirty="0">
                <a:solidFill>
                  <a:schemeClr val="accent3"/>
                </a:solidFill>
                <a:latin typeface="Times New Roman" panose="02020603050405020304" pitchFamily="18" charset="0"/>
                <a:ea typeface="方正大黑简体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solidFill>
                  <a:schemeClr val="accent3"/>
                </a:solidFill>
                <a:latin typeface="Times New Roman" panose="02020603050405020304" pitchFamily="18" charset="0"/>
                <a:ea typeface="方正大黑简体" pitchFamily="65" charset="-122"/>
                <a:cs typeface="Times New Roman" panose="02020603050405020304" pitchFamily="18" charset="0"/>
              </a:rPr>
              <a:t>hướng</a:t>
            </a:r>
            <a:r>
              <a:rPr lang="en-US" altLang="zh-CN" sz="3400" b="1" dirty="0">
                <a:solidFill>
                  <a:schemeClr val="accent3"/>
                </a:solidFill>
                <a:latin typeface="Times New Roman" panose="02020603050405020304" pitchFamily="18" charset="0"/>
                <a:ea typeface="方正大黑简体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solidFill>
                  <a:schemeClr val="accent3"/>
                </a:solidFill>
                <a:latin typeface="Times New Roman" panose="02020603050405020304" pitchFamily="18" charset="0"/>
                <a:ea typeface="方正大黑简体" pitchFamily="65" charset="-122"/>
                <a:cs typeface="Times New Roman" panose="02020603050405020304" pitchFamily="18" charset="0"/>
              </a:rPr>
              <a:t>giáo</a:t>
            </a:r>
            <a:r>
              <a:rPr lang="en-US" altLang="zh-CN" sz="3400" b="1" dirty="0">
                <a:solidFill>
                  <a:schemeClr val="accent3"/>
                </a:solidFill>
                <a:latin typeface="Times New Roman" panose="02020603050405020304" pitchFamily="18" charset="0"/>
                <a:ea typeface="方正大黑简体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solidFill>
                  <a:schemeClr val="accent3"/>
                </a:solidFill>
                <a:latin typeface="Times New Roman" panose="02020603050405020304" pitchFamily="18" charset="0"/>
                <a:ea typeface="方正大黑简体" pitchFamily="65" charset="-122"/>
                <a:cs typeface="Times New Roman" panose="02020603050405020304" pitchFamily="18" charset="0"/>
              </a:rPr>
              <a:t>dục</a:t>
            </a:r>
            <a:r>
              <a:rPr lang="en-US" altLang="zh-CN" sz="3400" b="1" dirty="0">
                <a:solidFill>
                  <a:schemeClr val="accent3"/>
                </a:solidFill>
                <a:latin typeface="Times New Roman" panose="02020603050405020304" pitchFamily="18" charset="0"/>
                <a:ea typeface="方正大黑简体" pitchFamily="65" charset="-122"/>
                <a:cs typeface="Times New Roman" panose="02020603050405020304" pitchFamily="18" charset="0"/>
              </a:rPr>
              <a:t> STEM </a:t>
            </a:r>
            <a:r>
              <a:rPr lang="en-US" altLang="zh-CN" sz="3400" b="1" dirty="0" err="1">
                <a:solidFill>
                  <a:schemeClr val="accent3"/>
                </a:solidFill>
                <a:latin typeface="Times New Roman" panose="02020603050405020304" pitchFamily="18" charset="0"/>
                <a:ea typeface="方正大黑简体" pitchFamily="65" charset="-122"/>
                <a:cs typeface="Times New Roman" panose="02020603050405020304" pitchFamily="18" charset="0"/>
              </a:rPr>
              <a:t>nhằm</a:t>
            </a:r>
            <a:r>
              <a:rPr lang="en-US" altLang="zh-CN" sz="3400" b="1" dirty="0">
                <a:solidFill>
                  <a:schemeClr val="accent3"/>
                </a:solidFill>
                <a:latin typeface="Times New Roman" panose="02020603050405020304" pitchFamily="18" charset="0"/>
                <a:ea typeface="方正大黑简体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solidFill>
                  <a:schemeClr val="accent3"/>
                </a:solidFill>
                <a:latin typeface="Times New Roman" panose="02020603050405020304" pitchFamily="18" charset="0"/>
                <a:ea typeface="方正大黑简体" pitchFamily="65" charset="-122"/>
                <a:cs typeface="Times New Roman" panose="02020603050405020304" pitchFamily="18" charset="0"/>
              </a:rPr>
              <a:t>phát</a:t>
            </a:r>
            <a:r>
              <a:rPr lang="en-US" altLang="zh-CN" sz="3400" b="1" dirty="0">
                <a:solidFill>
                  <a:schemeClr val="accent3"/>
                </a:solidFill>
                <a:latin typeface="Times New Roman" panose="02020603050405020304" pitchFamily="18" charset="0"/>
                <a:ea typeface="方正大黑简体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solidFill>
                  <a:schemeClr val="accent3"/>
                </a:solidFill>
                <a:latin typeface="Times New Roman" panose="02020603050405020304" pitchFamily="18" charset="0"/>
                <a:ea typeface="方正大黑简体" pitchFamily="65" charset="-122"/>
                <a:cs typeface="Times New Roman" panose="02020603050405020304" pitchFamily="18" charset="0"/>
              </a:rPr>
              <a:t>triển</a:t>
            </a:r>
            <a:r>
              <a:rPr lang="en-US" altLang="zh-CN" sz="3400" b="1" dirty="0">
                <a:solidFill>
                  <a:schemeClr val="accent3"/>
                </a:solidFill>
                <a:latin typeface="Times New Roman" panose="02020603050405020304" pitchFamily="18" charset="0"/>
                <a:ea typeface="方正大黑简体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solidFill>
                  <a:schemeClr val="accent3"/>
                </a:solidFill>
                <a:latin typeface="Times New Roman" panose="02020603050405020304" pitchFamily="18" charset="0"/>
                <a:ea typeface="方正大黑简体" pitchFamily="65" charset="-122"/>
                <a:cs typeface="Times New Roman" panose="02020603050405020304" pitchFamily="18" charset="0"/>
              </a:rPr>
              <a:t>năng</a:t>
            </a:r>
            <a:r>
              <a:rPr lang="en-US" altLang="zh-CN" sz="3400" b="1" dirty="0">
                <a:solidFill>
                  <a:schemeClr val="accent3"/>
                </a:solidFill>
                <a:latin typeface="Times New Roman" panose="02020603050405020304" pitchFamily="18" charset="0"/>
                <a:ea typeface="方正大黑简体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solidFill>
                  <a:schemeClr val="accent3"/>
                </a:solidFill>
                <a:latin typeface="Times New Roman" panose="02020603050405020304" pitchFamily="18" charset="0"/>
                <a:ea typeface="方正大黑简体" pitchFamily="65" charset="-122"/>
                <a:cs typeface="Times New Roman" panose="02020603050405020304" pitchFamily="18" charset="0"/>
              </a:rPr>
              <a:t>lực</a:t>
            </a:r>
            <a:r>
              <a:rPr lang="en-US" altLang="zh-CN" sz="3400" b="1" dirty="0">
                <a:solidFill>
                  <a:schemeClr val="accent3"/>
                </a:solidFill>
                <a:latin typeface="Times New Roman" panose="02020603050405020304" pitchFamily="18" charset="0"/>
                <a:ea typeface="方正大黑简体" pitchFamily="65" charset="-122"/>
                <a:cs typeface="Times New Roman" panose="02020603050405020304" pitchFamily="18" charset="0"/>
              </a:rPr>
              <a:t> khoa </a:t>
            </a:r>
            <a:r>
              <a:rPr lang="en-US" altLang="zh-CN" sz="3400" b="1" dirty="0" err="1">
                <a:solidFill>
                  <a:schemeClr val="accent3"/>
                </a:solidFill>
                <a:latin typeface="Times New Roman" panose="02020603050405020304" pitchFamily="18" charset="0"/>
                <a:ea typeface="方正大黑简体" pitchFamily="65" charset="-122"/>
                <a:cs typeface="Times New Roman" panose="02020603050405020304" pitchFamily="18" charset="0"/>
              </a:rPr>
              <a:t>học</a:t>
            </a:r>
            <a:r>
              <a:rPr lang="en-US" altLang="zh-CN" sz="3400" b="1" dirty="0">
                <a:solidFill>
                  <a:schemeClr val="accent3"/>
                </a:solidFill>
                <a:latin typeface="Times New Roman" panose="02020603050405020304" pitchFamily="18" charset="0"/>
                <a:ea typeface="方正大黑简体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solidFill>
                  <a:schemeClr val="accent3"/>
                </a:solidFill>
                <a:latin typeface="Times New Roman" panose="02020603050405020304" pitchFamily="18" charset="0"/>
                <a:ea typeface="方正大黑简体" pitchFamily="65" charset="-122"/>
                <a:cs typeface="Times New Roman" panose="02020603050405020304" pitchFamily="18" charset="0"/>
              </a:rPr>
              <a:t>tự</a:t>
            </a:r>
            <a:r>
              <a:rPr lang="en-US" altLang="zh-CN" sz="3400" b="1" dirty="0">
                <a:solidFill>
                  <a:schemeClr val="accent3"/>
                </a:solidFill>
                <a:latin typeface="Times New Roman" panose="02020603050405020304" pitchFamily="18" charset="0"/>
                <a:ea typeface="方正大黑简体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solidFill>
                  <a:schemeClr val="accent3"/>
                </a:solidFill>
                <a:latin typeface="Times New Roman" panose="02020603050405020304" pitchFamily="18" charset="0"/>
                <a:ea typeface="方正大黑简体" pitchFamily="65" charset="-122"/>
                <a:cs typeface="Times New Roman" panose="02020603050405020304" pitchFamily="18" charset="0"/>
              </a:rPr>
              <a:t>nhiên</a:t>
            </a:r>
            <a:r>
              <a:rPr lang="en-US" altLang="zh-CN" sz="3400" b="1" dirty="0">
                <a:solidFill>
                  <a:schemeClr val="accent3"/>
                </a:solidFill>
                <a:latin typeface="Times New Roman" panose="02020603050405020304" pitchFamily="18" charset="0"/>
                <a:ea typeface="方正大黑简体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solidFill>
                  <a:schemeClr val="accent3"/>
                </a:solidFill>
                <a:latin typeface="Times New Roman" panose="02020603050405020304" pitchFamily="18" charset="0"/>
                <a:ea typeface="方正大黑简体" pitchFamily="65" charset="-122"/>
                <a:cs typeface="Times New Roman" panose="02020603050405020304" pitchFamily="18" charset="0"/>
              </a:rPr>
              <a:t>cho</a:t>
            </a:r>
            <a:r>
              <a:rPr lang="en-US" altLang="zh-CN" sz="3400" b="1" dirty="0">
                <a:solidFill>
                  <a:schemeClr val="accent3"/>
                </a:solidFill>
                <a:latin typeface="Times New Roman" panose="02020603050405020304" pitchFamily="18" charset="0"/>
                <a:ea typeface="方正大黑简体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solidFill>
                  <a:schemeClr val="accent3"/>
                </a:solidFill>
                <a:latin typeface="Times New Roman" panose="02020603050405020304" pitchFamily="18" charset="0"/>
                <a:ea typeface="方正大黑简体" pitchFamily="65" charset="-122"/>
                <a:cs typeface="Times New Roman" panose="02020603050405020304" pitchFamily="18" charset="0"/>
              </a:rPr>
              <a:t>học</a:t>
            </a:r>
            <a:r>
              <a:rPr lang="en-US" altLang="zh-CN" sz="3400" b="1" dirty="0">
                <a:solidFill>
                  <a:schemeClr val="accent3"/>
                </a:solidFill>
                <a:latin typeface="Times New Roman" panose="02020603050405020304" pitchFamily="18" charset="0"/>
                <a:ea typeface="方正大黑简体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solidFill>
                  <a:schemeClr val="accent3"/>
                </a:solidFill>
                <a:latin typeface="Times New Roman" panose="02020603050405020304" pitchFamily="18" charset="0"/>
                <a:ea typeface="方正大黑简体" pitchFamily="65" charset="-122"/>
                <a:cs typeface="Times New Roman" panose="02020603050405020304" pitchFamily="18" charset="0"/>
              </a:rPr>
              <a:t>sinh</a:t>
            </a:r>
            <a:r>
              <a:rPr lang="en-US" altLang="zh-CN" sz="3400" b="1" dirty="0">
                <a:solidFill>
                  <a:schemeClr val="accent3"/>
                </a:solidFill>
                <a:latin typeface="Times New Roman" panose="02020603050405020304" pitchFamily="18" charset="0"/>
                <a:ea typeface="方正大黑简体" pitchFamily="65" charset="-122"/>
                <a:cs typeface="Times New Roman" panose="02020603050405020304" pitchFamily="18" charset="0"/>
              </a:rPr>
              <a:t>.</a:t>
            </a:r>
            <a:endParaRPr lang="zh-CN" altLang="en-US" sz="3400" b="1" dirty="0">
              <a:solidFill>
                <a:schemeClr val="accent3"/>
              </a:solidFill>
              <a:latin typeface="Times New Roman" panose="02020603050405020304" pitchFamily="18" charset="0"/>
              <a:ea typeface="方正大黑简体" pitchFamily="65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668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2945331" y="-487254"/>
            <a:ext cx="6161858" cy="6214286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13D66B9-4A09-462C-AA26-03692FE6AEA6}"/>
              </a:ext>
            </a:extLst>
          </p:cNvPr>
          <p:cNvSpPr txBox="1"/>
          <p:nvPr/>
        </p:nvSpPr>
        <p:spPr>
          <a:xfrm>
            <a:off x="3505616" y="2761398"/>
            <a:ext cx="51302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7200" b="1" dirty="0">
                <a:solidFill>
                  <a:srgbClr val="865B3E"/>
                </a:solidFill>
                <a:latin typeface="+mj-lt"/>
                <a:ea typeface="黑体"/>
              </a:rPr>
              <a:t>KHÁM PHÁ BÍ ẨN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865B3E"/>
              </a:solidFill>
              <a:effectLst/>
              <a:uLnTx/>
              <a:uFillTx/>
              <a:latin typeface="+mj-lt"/>
              <a:ea typeface="黑体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60442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7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8" grpId="0"/>
      <p:bldP spid="22" grpId="0" animBg="1"/>
      <p:bldP spid="22" grpId="1" animBg="1"/>
      <p:bldP spid="23" grpId="0" animBg="1"/>
      <p:bldP spid="2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154770" y="644691"/>
            <a:ext cx="7230278" cy="2970649"/>
            <a:chOff x="866077" y="483518"/>
            <a:chExt cx="5422709" cy="2227987"/>
          </a:xfrm>
        </p:grpSpPr>
        <p:pic>
          <p:nvPicPr>
            <p:cNvPr id="11" name="Picture 2" descr="F:\1-原创素材\1_mm1102\PPT\PPT_014\materaials\pageimg_g20h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077" y="483518"/>
              <a:ext cx="2274769" cy="2227987"/>
            </a:xfrm>
            <a:prstGeom prst="rect">
              <a:avLst/>
            </a:prstGeom>
            <a:noFill/>
            <a:effectLst>
              <a:glow rad="101600">
                <a:schemeClr val="bg1">
                  <a:lumMod val="85000"/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1430244" y="907543"/>
              <a:ext cx="1298833" cy="1087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50000"/>
                </a:lnSpc>
              </a:pPr>
              <a:r>
                <a:rPr lang="en-US" altLang="zh-CN" sz="6667" dirty="0">
                  <a:solidFill>
                    <a:prstClr val="white"/>
                  </a:solidFill>
                  <a:latin typeface="华康海报体W12(P)" pitchFamily="82" charset="-122"/>
                  <a:ea typeface="华康海报体W12(P)" pitchFamily="82" charset="-122"/>
                </a:rPr>
                <a:t>01</a:t>
              </a:r>
            </a:p>
          </p:txBody>
        </p:sp>
        <p:sp>
          <p:nvSpPr>
            <p:cNvPr id="6" name="矩形 5"/>
            <p:cNvSpPr/>
            <p:nvPr/>
          </p:nvSpPr>
          <p:spPr>
            <a:xfrm>
              <a:off x="3236671" y="941451"/>
              <a:ext cx="3052115" cy="692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9170"/>
              <a:r>
                <a:rPr lang="en-US" altLang="zh-CN" sz="5400" b="1" dirty="0">
                  <a:solidFill>
                    <a:srgbClr val="F5750B"/>
                  </a:solidFill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QUAN SÁT</a:t>
              </a:r>
              <a:endParaRPr lang="zh-CN" altLang="en-US" sz="5400" b="1" dirty="0">
                <a:solidFill>
                  <a:srgbClr val="F5750B"/>
                </a:solidFill>
                <a:latin typeface="Times New Roman" panose="02020603050405020304" pitchFamily="18" charset="0"/>
                <a:ea typeface="方正卡通简体" pitchFamily="65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436753" y="3352230"/>
            <a:ext cx="7016990" cy="2970650"/>
            <a:chOff x="327564" y="2514172"/>
            <a:chExt cx="5262743" cy="2227987"/>
          </a:xfrm>
        </p:grpSpPr>
        <p:pic>
          <p:nvPicPr>
            <p:cNvPr id="12" name="Picture 2" descr="F:\1-原创素材\1_mm1102\PPT\PPT_014\materaials\pageimg_g20h.png"/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5538" y="2514172"/>
              <a:ext cx="2274769" cy="2227987"/>
            </a:xfrm>
            <a:prstGeom prst="rect">
              <a:avLst/>
            </a:prstGeom>
            <a:noFill/>
            <a:effectLst>
              <a:glow rad="101600">
                <a:schemeClr val="bg1">
                  <a:lumMod val="85000"/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矩形 6"/>
            <p:cNvSpPr/>
            <p:nvPr/>
          </p:nvSpPr>
          <p:spPr>
            <a:xfrm>
              <a:off x="327564" y="2783769"/>
              <a:ext cx="3219164" cy="6232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9170"/>
              <a:r>
                <a:rPr lang="en-US" altLang="zh-CN" sz="48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ĐẶT CÂU HỎI</a:t>
              </a:r>
              <a:endParaRPr lang="zh-CN" altLang="en-US" sz="4800" b="1" dirty="0">
                <a:solidFill>
                  <a:srgbClr val="00B050"/>
                </a:solidFill>
                <a:latin typeface="Times New Roman" panose="02020603050405020304" pitchFamily="18" charset="0"/>
                <a:ea typeface="方正卡通简体" pitchFamily="65" charset="-122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780104" y="2951584"/>
              <a:ext cx="1298833" cy="1087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50000"/>
                </a:lnSpc>
              </a:pPr>
              <a:r>
                <a:rPr lang="en-US" altLang="zh-CN" sz="6667" dirty="0">
                  <a:solidFill>
                    <a:prstClr val="white"/>
                  </a:solidFill>
                  <a:latin typeface="华康海报体W12(P)" pitchFamily="82" charset="-122"/>
                  <a:ea typeface="华康海报体W12(P)" pitchFamily="82" charset="-122"/>
                </a:rPr>
                <a:t>02</a:t>
              </a: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7863510" y="1130426"/>
            <a:ext cx="3437290" cy="3827763"/>
            <a:chOff x="5897631" y="847819"/>
            <a:chExt cx="2577967" cy="2870821"/>
          </a:xfrm>
        </p:grpSpPr>
        <p:pic>
          <p:nvPicPr>
            <p:cNvPr id="13" name="Picture 2" descr="F:\1-原创素材\1_mm1102\PPT\PPT_014\materaials\pageimg_g20h.png"/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7631" y="847819"/>
              <a:ext cx="2274769" cy="2227987"/>
            </a:xfrm>
            <a:prstGeom prst="rect">
              <a:avLst/>
            </a:prstGeom>
            <a:noFill/>
            <a:effectLst>
              <a:glow rad="101600">
                <a:schemeClr val="bg1">
                  <a:lumMod val="85000"/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矩形 7"/>
            <p:cNvSpPr/>
            <p:nvPr/>
          </p:nvSpPr>
          <p:spPr>
            <a:xfrm>
              <a:off x="6054872" y="3095393"/>
              <a:ext cx="2420726" cy="6232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9170"/>
              <a:r>
                <a:rPr lang="en-US" altLang="zh-CN" sz="4800" b="1" dirty="0">
                  <a:solidFill>
                    <a:srgbClr val="0099FF"/>
                  </a:solidFill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DỰ ĐOÁN</a:t>
              </a:r>
              <a:endParaRPr lang="zh-CN" altLang="en-US" sz="4800" b="1" dirty="0">
                <a:solidFill>
                  <a:srgbClr val="0099FF"/>
                </a:solidFill>
                <a:latin typeface="Times New Roman" panose="02020603050405020304" pitchFamily="18" charset="0"/>
                <a:ea typeface="方正卡通简体" pitchFamily="65" charset="-122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385598" y="1339849"/>
              <a:ext cx="1298833" cy="1087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50000"/>
                </a:lnSpc>
              </a:pPr>
              <a:r>
                <a:rPr lang="en-US" altLang="zh-CN" sz="6667" dirty="0">
                  <a:solidFill>
                    <a:prstClr val="white"/>
                  </a:solidFill>
                  <a:latin typeface="华康海报体W12(P)" pitchFamily="82" charset="-122"/>
                  <a:ea typeface="华康海报体W12(P)" pitchFamily="82" charset="-122"/>
                </a:rPr>
                <a:t>03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8847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组合 42"/>
          <p:cNvGrpSpPr/>
          <p:nvPr/>
        </p:nvGrpSpPr>
        <p:grpSpPr>
          <a:xfrm>
            <a:off x="3861198" y="349282"/>
            <a:ext cx="4371569" cy="2336853"/>
            <a:chOff x="3452623" y="2276871"/>
            <a:chExt cx="4371569" cy="23368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1" name="Freeform 7"/>
            <p:cNvSpPr>
              <a:spLocks/>
            </p:cNvSpPr>
            <p:nvPr/>
          </p:nvSpPr>
          <p:spPr bwMode="auto">
            <a:xfrm>
              <a:off x="3452623" y="2276871"/>
              <a:ext cx="2343921" cy="1168427"/>
            </a:xfrm>
            <a:custGeom>
              <a:avLst/>
              <a:gdLst>
                <a:gd name="T0" fmla="*/ 210 w 421"/>
                <a:gd name="T1" fmla="*/ 57 h 210"/>
                <a:gd name="T2" fmla="*/ 364 w 421"/>
                <a:gd name="T3" fmla="*/ 210 h 210"/>
                <a:gd name="T4" fmla="*/ 421 w 421"/>
                <a:gd name="T5" fmla="*/ 210 h 210"/>
                <a:gd name="T6" fmla="*/ 210 w 421"/>
                <a:gd name="T7" fmla="*/ 0 h 210"/>
                <a:gd name="T8" fmla="*/ 0 w 421"/>
                <a:gd name="T9" fmla="*/ 210 h 210"/>
                <a:gd name="T10" fmla="*/ 57 w 421"/>
                <a:gd name="T11" fmla="*/ 210 h 210"/>
                <a:gd name="T12" fmla="*/ 210 w 421"/>
                <a:gd name="T13" fmla="*/ 57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1" h="210">
                  <a:moveTo>
                    <a:pt x="210" y="57"/>
                  </a:moveTo>
                  <a:cubicBezTo>
                    <a:pt x="295" y="57"/>
                    <a:pt x="364" y="126"/>
                    <a:pt x="364" y="210"/>
                  </a:cubicBezTo>
                  <a:cubicBezTo>
                    <a:pt x="421" y="210"/>
                    <a:pt x="421" y="210"/>
                    <a:pt x="421" y="210"/>
                  </a:cubicBezTo>
                  <a:cubicBezTo>
                    <a:pt x="421" y="93"/>
                    <a:pt x="327" y="0"/>
                    <a:pt x="210" y="0"/>
                  </a:cubicBezTo>
                  <a:cubicBezTo>
                    <a:pt x="93" y="0"/>
                    <a:pt x="0" y="93"/>
                    <a:pt x="0" y="210"/>
                  </a:cubicBezTo>
                  <a:cubicBezTo>
                    <a:pt x="57" y="210"/>
                    <a:pt x="57" y="210"/>
                    <a:pt x="57" y="210"/>
                  </a:cubicBezTo>
                  <a:cubicBezTo>
                    <a:pt x="57" y="126"/>
                    <a:pt x="126" y="57"/>
                    <a:pt x="210" y="57"/>
                  </a:cubicBezTo>
                  <a:close/>
                </a:path>
              </a:pathLst>
            </a:custGeom>
            <a:solidFill>
              <a:srgbClr val="F7E3A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52" name="Freeform 7"/>
            <p:cNvSpPr>
              <a:spLocks/>
            </p:cNvSpPr>
            <p:nvPr/>
          </p:nvSpPr>
          <p:spPr bwMode="auto">
            <a:xfrm flipV="1">
              <a:off x="5480271" y="3445297"/>
              <a:ext cx="2343921" cy="1168427"/>
            </a:xfrm>
            <a:custGeom>
              <a:avLst/>
              <a:gdLst>
                <a:gd name="T0" fmla="*/ 210 w 421"/>
                <a:gd name="T1" fmla="*/ 57 h 210"/>
                <a:gd name="T2" fmla="*/ 364 w 421"/>
                <a:gd name="T3" fmla="*/ 210 h 210"/>
                <a:gd name="T4" fmla="*/ 421 w 421"/>
                <a:gd name="T5" fmla="*/ 210 h 210"/>
                <a:gd name="T6" fmla="*/ 210 w 421"/>
                <a:gd name="T7" fmla="*/ 0 h 210"/>
                <a:gd name="T8" fmla="*/ 0 w 421"/>
                <a:gd name="T9" fmla="*/ 210 h 210"/>
                <a:gd name="T10" fmla="*/ 57 w 421"/>
                <a:gd name="T11" fmla="*/ 210 h 210"/>
                <a:gd name="T12" fmla="*/ 210 w 421"/>
                <a:gd name="T13" fmla="*/ 57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1" h="210">
                  <a:moveTo>
                    <a:pt x="210" y="57"/>
                  </a:moveTo>
                  <a:cubicBezTo>
                    <a:pt x="295" y="57"/>
                    <a:pt x="364" y="126"/>
                    <a:pt x="364" y="210"/>
                  </a:cubicBezTo>
                  <a:cubicBezTo>
                    <a:pt x="421" y="210"/>
                    <a:pt x="421" y="210"/>
                    <a:pt x="421" y="210"/>
                  </a:cubicBezTo>
                  <a:cubicBezTo>
                    <a:pt x="421" y="93"/>
                    <a:pt x="327" y="0"/>
                    <a:pt x="210" y="0"/>
                  </a:cubicBezTo>
                  <a:cubicBezTo>
                    <a:pt x="93" y="0"/>
                    <a:pt x="0" y="93"/>
                    <a:pt x="0" y="210"/>
                  </a:cubicBezTo>
                  <a:cubicBezTo>
                    <a:pt x="57" y="210"/>
                    <a:pt x="57" y="210"/>
                    <a:pt x="57" y="210"/>
                  </a:cubicBezTo>
                  <a:cubicBezTo>
                    <a:pt x="57" y="126"/>
                    <a:pt x="126" y="57"/>
                    <a:pt x="210" y="57"/>
                  </a:cubicBezTo>
                  <a:close/>
                </a:path>
              </a:pathLst>
            </a:custGeom>
            <a:solidFill>
              <a:srgbClr val="F7E3A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3861198" y="349282"/>
            <a:ext cx="4371569" cy="2336853"/>
            <a:chOff x="3452623" y="2276871"/>
            <a:chExt cx="4371569" cy="23368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9" name="Freeform 7"/>
            <p:cNvSpPr>
              <a:spLocks/>
            </p:cNvSpPr>
            <p:nvPr/>
          </p:nvSpPr>
          <p:spPr bwMode="auto">
            <a:xfrm flipV="1">
              <a:off x="3452623" y="3445297"/>
              <a:ext cx="2343921" cy="1168427"/>
            </a:xfrm>
            <a:custGeom>
              <a:avLst/>
              <a:gdLst>
                <a:gd name="T0" fmla="*/ 210 w 421"/>
                <a:gd name="T1" fmla="*/ 57 h 210"/>
                <a:gd name="T2" fmla="*/ 364 w 421"/>
                <a:gd name="T3" fmla="*/ 210 h 210"/>
                <a:gd name="T4" fmla="*/ 421 w 421"/>
                <a:gd name="T5" fmla="*/ 210 h 210"/>
                <a:gd name="T6" fmla="*/ 210 w 421"/>
                <a:gd name="T7" fmla="*/ 0 h 210"/>
                <a:gd name="T8" fmla="*/ 0 w 421"/>
                <a:gd name="T9" fmla="*/ 210 h 210"/>
                <a:gd name="T10" fmla="*/ 57 w 421"/>
                <a:gd name="T11" fmla="*/ 210 h 210"/>
                <a:gd name="T12" fmla="*/ 210 w 421"/>
                <a:gd name="T13" fmla="*/ 57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1" h="210">
                  <a:moveTo>
                    <a:pt x="210" y="57"/>
                  </a:moveTo>
                  <a:cubicBezTo>
                    <a:pt x="295" y="57"/>
                    <a:pt x="364" y="126"/>
                    <a:pt x="364" y="210"/>
                  </a:cubicBezTo>
                  <a:cubicBezTo>
                    <a:pt x="421" y="210"/>
                    <a:pt x="421" y="210"/>
                    <a:pt x="421" y="210"/>
                  </a:cubicBezTo>
                  <a:cubicBezTo>
                    <a:pt x="421" y="93"/>
                    <a:pt x="327" y="0"/>
                    <a:pt x="210" y="0"/>
                  </a:cubicBezTo>
                  <a:cubicBezTo>
                    <a:pt x="93" y="0"/>
                    <a:pt x="0" y="93"/>
                    <a:pt x="0" y="210"/>
                  </a:cubicBezTo>
                  <a:cubicBezTo>
                    <a:pt x="57" y="210"/>
                    <a:pt x="57" y="210"/>
                    <a:pt x="57" y="210"/>
                  </a:cubicBezTo>
                  <a:cubicBezTo>
                    <a:pt x="57" y="126"/>
                    <a:pt x="126" y="57"/>
                    <a:pt x="210" y="57"/>
                  </a:cubicBezTo>
                  <a:close/>
                </a:path>
              </a:pathLst>
            </a:custGeom>
            <a:solidFill>
              <a:srgbClr val="A5C0A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50" name="Freeform 7"/>
            <p:cNvSpPr>
              <a:spLocks/>
            </p:cNvSpPr>
            <p:nvPr/>
          </p:nvSpPr>
          <p:spPr bwMode="auto">
            <a:xfrm>
              <a:off x="5480271" y="2276871"/>
              <a:ext cx="2343921" cy="1168427"/>
            </a:xfrm>
            <a:custGeom>
              <a:avLst/>
              <a:gdLst>
                <a:gd name="T0" fmla="*/ 210 w 421"/>
                <a:gd name="T1" fmla="*/ 57 h 210"/>
                <a:gd name="T2" fmla="*/ 364 w 421"/>
                <a:gd name="T3" fmla="*/ 210 h 210"/>
                <a:gd name="T4" fmla="*/ 421 w 421"/>
                <a:gd name="T5" fmla="*/ 210 h 210"/>
                <a:gd name="T6" fmla="*/ 210 w 421"/>
                <a:gd name="T7" fmla="*/ 0 h 210"/>
                <a:gd name="T8" fmla="*/ 0 w 421"/>
                <a:gd name="T9" fmla="*/ 210 h 210"/>
                <a:gd name="T10" fmla="*/ 57 w 421"/>
                <a:gd name="T11" fmla="*/ 210 h 210"/>
                <a:gd name="T12" fmla="*/ 210 w 421"/>
                <a:gd name="T13" fmla="*/ 57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1" h="210">
                  <a:moveTo>
                    <a:pt x="210" y="57"/>
                  </a:moveTo>
                  <a:cubicBezTo>
                    <a:pt x="295" y="57"/>
                    <a:pt x="364" y="126"/>
                    <a:pt x="364" y="210"/>
                  </a:cubicBezTo>
                  <a:cubicBezTo>
                    <a:pt x="421" y="210"/>
                    <a:pt x="421" y="210"/>
                    <a:pt x="421" y="210"/>
                  </a:cubicBezTo>
                  <a:cubicBezTo>
                    <a:pt x="421" y="93"/>
                    <a:pt x="327" y="0"/>
                    <a:pt x="210" y="0"/>
                  </a:cubicBezTo>
                  <a:cubicBezTo>
                    <a:pt x="93" y="0"/>
                    <a:pt x="0" y="93"/>
                    <a:pt x="0" y="210"/>
                  </a:cubicBezTo>
                  <a:cubicBezTo>
                    <a:pt x="57" y="210"/>
                    <a:pt x="57" y="210"/>
                    <a:pt x="57" y="210"/>
                  </a:cubicBezTo>
                  <a:cubicBezTo>
                    <a:pt x="57" y="126"/>
                    <a:pt x="126" y="57"/>
                    <a:pt x="210" y="57"/>
                  </a:cubicBezTo>
                  <a:close/>
                </a:path>
              </a:pathLst>
            </a:custGeom>
            <a:solidFill>
              <a:srgbClr val="A5C0A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sp>
        <p:nvSpPr>
          <p:cNvPr id="45" name="椭圆 44"/>
          <p:cNvSpPr/>
          <p:nvPr/>
        </p:nvSpPr>
        <p:spPr>
          <a:xfrm>
            <a:off x="4276602" y="763760"/>
            <a:ext cx="1507893" cy="1507893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 w="25400">
            <a:solidFill>
              <a:srgbClr val="F29A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46" name="椭圆 45"/>
          <p:cNvSpPr/>
          <p:nvPr/>
        </p:nvSpPr>
        <p:spPr>
          <a:xfrm>
            <a:off x="6309470" y="763759"/>
            <a:ext cx="1507893" cy="1507893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 w="25400">
            <a:solidFill>
              <a:srgbClr val="F29A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AF674152-68D1-4548-86D0-862241F6E99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80528" cy="597134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DC793661-EACC-43A5-95A5-05CC44D61DEC}"/>
              </a:ext>
            </a:extLst>
          </p:cNvPr>
          <p:cNvGrpSpPr/>
          <p:nvPr/>
        </p:nvGrpSpPr>
        <p:grpSpPr>
          <a:xfrm>
            <a:off x="1850008" y="349282"/>
            <a:ext cx="2062279" cy="2327283"/>
            <a:chOff x="1773008" y="1581313"/>
            <a:chExt cx="2062279" cy="2327283"/>
          </a:xfrm>
        </p:grpSpPr>
        <p:sp>
          <p:nvSpPr>
            <p:cNvPr id="54" name="椭圆 53"/>
            <p:cNvSpPr/>
            <p:nvPr/>
          </p:nvSpPr>
          <p:spPr>
            <a:xfrm>
              <a:off x="1773008" y="1846318"/>
              <a:ext cx="2062279" cy="2062278"/>
            </a:xfrm>
            <a:prstGeom prst="ellipse">
              <a:avLst/>
            </a:prstGeom>
            <a:noFill/>
            <a:ln w="165100">
              <a:solidFill>
                <a:srgbClr val="A5C0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A62E583B-2245-4916-9BC9-8F0FC2944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9907" y="1581313"/>
              <a:ext cx="1588479" cy="2203595"/>
            </a:xfrm>
            <a:custGeom>
              <a:avLst/>
              <a:gdLst>
                <a:gd name="connsiteX0" fmla="*/ 753947 w 1507894"/>
                <a:gd name="connsiteY0" fmla="*/ 0 h 1507894"/>
                <a:gd name="connsiteX1" fmla="*/ 1507894 w 1507894"/>
                <a:gd name="connsiteY1" fmla="*/ 753947 h 1507894"/>
                <a:gd name="connsiteX2" fmla="*/ 753947 w 1507894"/>
                <a:gd name="connsiteY2" fmla="*/ 1507894 h 1507894"/>
                <a:gd name="connsiteX3" fmla="*/ 0 w 1507894"/>
                <a:gd name="connsiteY3" fmla="*/ 753947 h 1507894"/>
                <a:gd name="connsiteX4" fmla="*/ 753947 w 1507894"/>
                <a:gd name="connsiteY4" fmla="*/ 0 h 150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7894" h="1507894">
                  <a:moveTo>
                    <a:pt x="753947" y="0"/>
                  </a:moveTo>
                  <a:cubicBezTo>
                    <a:pt x="1170340" y="0"/>
                    <a:pt x="1507894" y="337554"/>
                    <a:pt x="1507894" y="753947"/>
                  </a:cubicBezTo>
                  <a:cubicBezTo>
                    <a:pt x="1507894" y="1170340"/>
                    <a:pt x="1170340" y="1507894"/>
                    <a:pt x="753947" y="1507894"/>
                  </a:cubicBezTo>
                  <a:cubicBezTo>
                    <a:pt x="337554" y="1507894"/>
                    <a:pt x="0" y="1170340"/>
                    <a:pt x="0" y="753947"/>
                  </a:cubicBezTo>
                  <a:cubicBezTo>
                    <a:pt x="0" y="337554"/>
                    <a:pt x="337554" y="0"/>
                    <a:pt x="753947" y="0"/>
                  </a:cubicBezTo>
                  <a:close/>
                </a:path>
              </a:pathLst>
            </a:custGeom>
          </p:spPr>
        </p:pic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5C6075B7-A586-4CB0-99F0-2B9BA6714A63}"/>
              </a:ext>
            </a:extLst>
          </p:cNvPr>
          <p:cNvGrpSpPr/>
          <p:nvPr/>
        </p:nvGrpSpPr>
        <p:grpSpPr>
          <a:xfrm>
            <a:off x="8186712" y="482542"/>
            <a:ext cx="2062279" cy="2070335"/>
            <a:chOff x="8109712" y="1714573"/>
            <a:chExt cx="2062279" cy="2070335"/>
          </a:xfrm>
        </p:grpSpPr>
        <p:sp>
          <p:nvSpPr>
            <p:cNvPr id="57" name="椭圆 56"/>
            <p:cNvSpPr/>
            <p:nvPr/>
          </p:nvSpPr>
          <p:spPr>
            <a:xfrm>
              <a:off x="8109712" y="1714573"/>
              <a:ext cx="2062279" cy="2070335"/>
            </a:xfrm>
            <a:prstGeom prst="ellipse">
              <a:avLst/>
            </a:prstGeom>
            <a:noFill/>
            <a:ln w="165100">
              <a:solidFill>
                <a:srgbClr val="A5C0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12501CA-A472-456A-A332-DDA081C03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5116" y="1846318"/>
              <a:ext cx="1493656" cy="1802074"/>
            </a:xfrm>
            <a:custGeom>
              <a:avLst/>
              <a:gdLst>
                <a:gd name="connsiteX0" fmla="*/ 753947 w 1507894"/>
                <a:gd name="connsiteY0" fmla="*/ 0 h 1507894"/>
                <a:gd name="connsiteX1" fmla="*/ 1507894 w 1507894"/>
                <a:gd name="connsiteY1" fmla="*/ 753947 h 1507894"/>
                <a:gd name="connsiteX2" fmla="*/ 753947 w 1507894"/>
                <a:gd name="connsiteY2" fmla="*/ 1507894 h 1507894"/>
                <a:gd name="connsiteX3" fmla="*/ 0 w 1507894"/>
                <a:gd name="connsiteY3" fmla="*/ 753947 h 1507894"/>
                <a:gd name="connsiteX4" fmla="*/ 753947 w 1507894"/>
                <a:gd name="connsiteY4" fmla="*/ 0 h 150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7894" h="1507894">
                  <a:moveTo>
                    <a:pt x="753947" y="0"/>
                  </a:moveTo>
                  <a:cubicBezTo>
                    <a:pt x="1170340" y="0"/>
                    <a:pt x="1507894" y="337554"/>
                    <a:pt x="1507894" y="753947"/>
                  </a:cubicBezTo>
                  <a:cubicBezTo>
                    <a:pt x="1507894" y="1170340"/>
                    <a:pt x="1170340" y="1507894"/>
                    <a:pt x="753947" y="1507894"/>
                  </a:cubicBezTo>
                  <a:cubicBezTo>
                    <a:pt x="337554" y="1507894"/>
                    <a:pt x="0" y="1170340"/>
                    <a:pt x="0" y="753947"/>
                  </a:cubicBezTo>
                  <a:cubicBezTo>
                    <a:pt x="0" y="337554"/>
                    <a:pt x="337554" y="0"/>
                    <a:pt x="753947" y="0"/>
                  </a:cubicBezTo>
                  <a:close/>
                </a:path>
              </a:pathLst>
            </a:custGeom>
          </p:spPr>
        </p:pic>
      </p:grpSp>
      <p:sp>
        <p:nvSpPr>
          <p:cNvPr id="2" name="文本框 17">
            <a:extLst>
              <a:ext uri="{FF2B5EF4-FFF2-40B4-BE49-F238E27FC236}">
                <a16:creationId xmlns:a16="http://schemas.microsoft.com/office/drawing/2014/main" id="{174517E5-AC22-C6E0-C1B9-84174308434C}"/>
              </a:ext>
            </a:extLst>
          </p:cNvPr>
          <p:cNvSpPr txBox="1"/>
          <p:nvPr/>
        </p:nvSpPr>
        <p:spPr>
          <a:xfrm>
            <a:off x="1674171" y="2994571"/>
            <a:ext cx="88436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b="1" dirty="0">
                <a:solidFill>
                  <a:srgbClr val="865B3E"/>
                </a:solidFill>
                <a:latin typeface="+mj-lt"/>
                <a:ea typeface="黑体"/>
              </a:rPr>
              <a:t>LÊN KẾ HOẠCH “TÁC CHIẾN”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865B3E"/>
              </a:solidFill>
              <a:effectLst/>
              <a:uLnTx/>
              <a:uFillTx/>
              <a:latin typeface="+mj-lt"/>
              <a:ea typeface="黑体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09088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847862" y="828137"/>
            <a:ext cx="3056261" cy="2724058"/>
            <a:chOff x="3635896" y="621103"/>
            <a:chExt cx="2292196" cy="2043044"/>
          </a:xfrm>
        </p:grpSpPr>
        <p:pic>
          <p:nvPicPr>
            <p:cNvPr id="26627" name="Picture 3" descr="F:\1-原创素材\1_mm1102\PPT\PPT_014\materaials\pageimg_g20e.png"/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621103"/>
              <a:ext cx="2292196" cy="2043044"/>
            </a:xfrm>
            <a:prstGeom prst="rect">
              <a:avLst/>
            </a:prstGeom>
            <a:noFill/>
            <a:effectLst>
              <a:glow rad="101600">
                <a:schemeClr val="bg1">
                  <a:lumMod val="85000"/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4238000" y="897303"/>
              <a:ext cx="1298833" cy="1087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6667" dirty="0">
                  <a:solidFill>
                    <a:schemeClr val="bg1"/>
                  </a:solidFill>
                  <a:latin typeface="华康海报体W12(P)" pitchFamily="82" charset="-122"/>
                  <a:ea typeface="华康海报体W12(P)" pitchFamily="82" charset="-122"/>
                </a:rPr>
                <a:t>02</a:t>
              </a: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295467" y="2226274"/>
            <a:ext cx="3056261" cy="2724058"/>
            <a:chOff x="971600" y="1669705"/>
            <a:chExt cx="2292196" cy="2043044"/>
          </a:xfrm>
        </p:grpSpPr>
        <p:pic>
          <p:nvPicPr>
            <p:cNvPr id="14" name="Picture 3" descr="F:\1-原创素材\1_mm1102\PPT\PPT_014\materaials\pageimg_g20e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600" y="1669705"/>
              <a:ext cx="2292196" cy="2043044"/>
            </a:xfrm>
            <a:prstGeom prst="rect">
              <a:avLst/>
            </a:prstGeom>
            <a:noFill/>
            <a:effectLst>
              <a:glow rad="101600">
                <a:schemeClr val="bg1">
                  <a:lumMod val="85000"/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1573704" y="1945905"/>
              <a:ext cx="1298833" cy="1087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6667" dirty="0">
                  <a:solidFill>
                    <a:schemeClr val="bg1"/>
                  </a:solidFill>
                  <a:latin typeface="华康海报体W12(P)" pitchFamily="82" charset="-122"/>
                  <a:ea typeface="华康海报体W12(P)" pitchFamily="82" charset="-122"/>
                </a:rPr>
                <a:t>01</a:t>
              </a: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8320326" y="2276872"/>
            <a:ext cx="3056261" cy="2724058"/>
            <a:chOff x="6240244" y="1707654"/>
            <a:chExt cx="2292196" cy="2043044"/>
          </a:xfrm>
        </p:grpSpPr>
        <p:pic>
          <p:nvPicPr>
            <p:cNvPr id="17" name="Picture 3" descr="F:\1-原创素材\1_mm1102\PPT\PPT_014\materaials\pageimg_g20e.png"/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0244" y="1707654"/>
              <a:ext cx="2292196" cy="2043044"/>
            </a:xfrm>
            <a:prstGeom prst="rect">
              <a:avLst/>
            </a:prstGeom>
            <a:noFill/>
            <a:effectLst>
              <a:glow rad="101600">
                <a:schemeClr val="bg1">
                  <a:lumMod val="85000"/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6842348" y="1983854"/>
              <a:ext cx="1298833" cy="1087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6667" dirty="0">
                  <a:solidFill>
                    <a:schemeClr val="bg1"/>
                  </a:solidFill>
                  <a:latin typeface="华康海报体W12(P)" pitchFamily="82" charset="-122"/>
                  <a:ea typeface="华康海报体W12(P)" pitchFamily="82" charset="-122"/>
                </a:rPr>
                <a:t>03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5A7553C-E18D-B465-6184-930877F92F94}"/>
              </a:ext>
            </a:extLst>
          </p:cNvPr>
          <p:cNvSpPr txBox="1"/>
          <p:nvPr/>
        </p:nvSpPr>
        <p:spPr>
          <a:xfrm>
            <a:off x="1295467" y="5242358"/>
            <a:ext cx="28370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altLang="zh-CN" sz="4400" b="1" spc="-200" dirty="0">
                <a:solidFill>
                  <a:srgbClr val="0099FF"/>
                </a:solidFill>
                <a:latin typeface="Times New Roman" panose="02020603050405020304" pitchFamily="18" charset="0"/>
                <a:ea typeface="方正卡通简体" pitchFamily="65" charset="-122"/>
                <a:cs typeface="Times New Roman" panose="02020603050405020304" pitchFamily="18" charset="0"/>
              </a:rPr>
              <a:t>MỤC TIÊU</a:t>
            </a:r>
            <a:endParaRPr lang="zh-CN" altLang="en-US" sz="2400" b="1" spc="-200" dirty="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ea typeface="方正卡通简体" pitchFamily="65" charset="-122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8D287F-970F-4FBF-86CC-E429F1EB40C8}"/>
              </a:ext>
            </a:extLst>
          </p:cNvPr>
          <p:cNvSpPr txBox="1"/>
          <p:nvPr/>
        </p:nvSpPr>
        <p:spPr>
          <a:xfrm>
            <a:off x="8405446" y="5369197"/>
            <a:ext cx="31671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altLang="zh-CN" sz="4400" b="1" spc="-200" dirty="0">
                <a:solidFill>
                  <a:srgbClr val="00B050"/>
                </a:solidFill>
                <a:latin typeface="Times New Roman" panose="02020603050405020304" pitchFamily="18" charset="0"/>
                <a:ea typeface="方正卡通简体" pitchFamily="65" charset="-122"/>
                <a:cs typeface="Times New Roman" panose="02020603050405020304" pitchFamily="18" charset="0"/>
              </a:rPr>
              <a:t>QUY TRÌNH</a:t>
            </a:r>
            <a:endParaRPr lang="zh-CN" altLang="en-US" sz="2400" b="1" spc="-200" dirty="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ea typeface="方正卡通简体" pitchFamily="65" charset="-122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F148DA-D707-D9EF-E62D-E3A4C938AF6C}"/>
              </a:ext>
            </a:extLst>
          </p:cNvPr>
          <p:cNvSpPr txBox="1"/>
          <p:nvPr/>
        </p:nvSpPr>
        <p:spPr>
          <a:xfrm>
            <a:off x="5025412" y="3710495"/>
            <a:ext cx="26212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altLang="zh-CN" sz="4400" b="1" spc="-200" dirty="0">
                <a:solidFill>
                  <a:srgbClr val="FF5050"/>
                </a:solidFill>
                <a:latin typeface="Times New Roman" panose="02020603050405020304" pitchFamily="18" charset="0"/>
                <a:ea typeface="方正卡通简体" pitchFamily="65" charset="-122"/>
                <a:cs typeface="Times New Roman" panose="02020603050405020304" pitchFamily="18" charset="0"/>
              </a:rPr>
              <a:t>DỤNG CỤ</a:t>
            </a:r>
            <a:endParaRPr lang="zh-CN" altLang="en-US" sz="2400" b="1" spc="-200" dirty="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ea typeface="方正卡通简体" pitchFamily="65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514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17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grpId="0" nodeType="withEffect">
                                  <p:stCondLst>
                                    <p:cond delay="18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grpId="0" nodeType="withEffect">
                                  <p:stCondLst>
                                    <p:cond delay="19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AE8C5F3-B529-407B-839A-6530414F70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792" y="2194736"/>
            <a:ext cx="1782506" cy="29101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5056337D-1806-492B-8010-E68953B467D6}"/>
              </a:ext>
            </a:extLst>
          </p:cNvPr>
          <p:cNvGrpSpPr/>
          <p:nvPr/>
        </p:nvGrpSpPr>
        <p:grpSpPr>
          <a:xfrm>
            <a:off x="949081" y="3414574"/>
            <a:ext cx="765082" cy="1029766"/>
            <a:chOff x="949081" y="3414574"/>
            <a:chExt cx="765082" cy="1029766"/>
          </a:xfrm>
        </p:grpSpPr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D7B5C9D3-94E7-4B01-902B-2F5B5440DC04}"/>
                </a:ext>
              </a:extLst>
            </p:cNvPr>
            <p:cNvSpPr/>
            <p:nvPr/>
          </p:nvSpPr>
          <p:spPr>
            <a:xfrm>
              <a:off x="949081" y="3414574"/>
              <a:ext cx="765082" cy="1029766"/>
            </a:xfrm>
            <a:prstGeom prst="rect">
              <a:avLst/>
            </a:prstGeom>
            <a:solidFill>
              <a:srgbClr val="F7E3AD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黑体"/>
                <a:cs typeface="+mn-cs"/>
              </a:endParaRPr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D0BD7803-AC4D-49ED-AE83-55795FF37DE8}"/>
                </a:ext>
              </a:extLst>
            </p:cNvPr>
            <p:cNvSpPr/>
            <p:nvPr/>
          </p:nvSpPr>
          <p:spPr>
            <a:xfrm>
              <a:off x="1035537" y="3682379"/>
              <a:ext cx="591189" cy="619322"/>
            </a:xfrm>
            <a:prstGeom prst="ellipse">
              <a:avLst/>
            </a:prstGeom>
            <a:solidFill>
              <a:srgbClr val="F29A5B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黑体"/>
                <a:cs typeface="+mn-cs"/>
              </a:endParaRPr>
            </a:p>
          </p:txBody>
        </p:sp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7878776F-A8A7-4DCB-9DB8-B0583079B54A}"/>
                </a:ext>
              </a:extLst>
            </p:cNvPr>
            <p:cNvSpPr/>
            <p:nvPr/>
          </p:nvSpPr>
          <p:spPr>
            <a:xfrm>
              <a:off x="1181353" y="3838269"/>
              <a:ext cx="300536" cy="3075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1" h="20433" extrusionOk="0">
                  <a:moveTo>
                    <a:pt x="14102" y="6331"/>
                  </a:moveTo>
                  <a:cubicBezTo>
                    <a:pt x="13391" y="5619"/>
                    <a:pt x="13391" y="4469"/>
                    <a:pt x="14102" y="3759"/>
                  </a:cubicBezTo>
                  <a:cubicBezTo>
                    <a:pt x="14812" y="3049"/>
                    <a:pt x="15965" y="3049"/>
                    <a:pt x="16674" y="3759"/>
                  </a:cubicBezTo>
                  <a:cubicBezTo>
                    <a:pt x="17385" y="4469"/>
                    <a:pt x="17385" y="5619"/>
                    <a:pt x="16674" y="6331"/>
                  </a:cubicBezTo>
                  <a:cubicBezTo>
                    <a:pt x="15965" y="7041"/>
                    <a:pt x="14812" y="7041"/>
                    <a:pt x="14102" y="6331"/>
                  </a:cubicBezTo>
                  <a:close/>
                  <a:moveTo>
                    <a:pt x="12904" y="13199"/>
                  </a:moveTo>
                  <a:cubicBezTo>
                    <a:pt x="12904" y="13199"/>
                    <a:pt x="21289" y="7286"/>
                    <a:pt x="20359" y="518"/>
                  </a:cubicBezTo>
                  <a:cubicBezTo>
                    <a:pt x="20339" y="369"/>
                    <a:pt x="20289" y="271"/>
                    <a:pt x="20226" y="206"/>
                  </a:cubicBezTo>
                  <a:cubicBezTo>
                    <a:pt x="20162" y="145"/>
                    <a:pt x="20065" y="93"/>
                    <a:pt x="19914" y="72"/>
                  </a:cubicBezTo>
                  <a:cubicBezTo>
                    <a:pt x="13147" y="-856"/>
                    <a:pt x="7233" y="7529"/>
                    <a:pt x="7233" y="7529"/>
                  </a:cubicBezTo>
                  <a:cubicBezTo>
                    <a:pt x="2104" y="6928"/>
                    <a:pt x="2478" y="7929"/>
                    <a:pt x="137" y="13421"/>
                  </a:cubicBezTo>
                  <a:cubicBezTo>
                    <a:pt x="-311" y="14470"/>
                    <a:pt x="416" y="14829"/>
                    <a:pt x="1211" y="14536"/>
                  </a:cubicBezTo>
                  <a:cubicBezTo>
                    <a:pt x="2006" y="14242"/>
                    <a:pt x="3764" y="13593"/>
                    <a:pt x="3764" y="13593"/>
                  </a:cubicBezTo>
                  <a:lnTo>
                    <a:pt x="6840" y="16669"/>
                  </a:lnTo>
                  <a:cubicBezTo>
                    <a:pt x="6840" y="16669"/>
                    <a:pt x="6192" y="18426"/>
                    <a:pt x="5897" y="19222"/>
                  </a:cubicBezTo>
                  <a:cubicBezTo>
                    <a:pt x="5604" y="20018"/>
                    <a:pt x="5963" y="20744"/>
                    <a:pt x="7012" y="20297"/>
                  </a:cubicBezTo>
                  <a:cubicBezTo>
                    <a:pt x="12505" y="17955"/>
                    <a:pt x="13504" y="18328"/>
                    <a:pt x="12904" y="13199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黑体"/>
                <a:cs typeface="+mn-cs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D3C8C84A-7810-4B9F-B747-455C1FCFA16E}"/>
              </a:ext>
            </a:extLst>
          </p:cNvPr>
          <p:cNvGrpSpPr/>
          <p:nvPr/>
        </p:nvGrpSpPr>
        <p:grpSpPr>
          <a:xfrm>
            <a:off x="3401937" y="3002695"/>
            <a:ext cx="765082" cy="1441645"/>
            <a:chOff x="3401937" y="3002695"/>
            <a:chExt cx="765082" cy="1441645"/>
          </a:xfrm>
        </p:grpSpPr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13F0DFAE-F023-40CE-85BB-D116DBD0E75E}"/>
                </a:ext>
              </a:extLst>
            </p:cNvPr>
            <p:cNvSpPr/>
            <p:nvPr/>
          </p:nvSpPr>
          <p:spPr>
            <a:xfrm>
              <a:off x="3401937" y="3002695"/>
              <a:ext cx="765082" cy="1441645"/>
            </a:xfrm>
            <a:prstGeom prst="rect">
              <a:avLst/>
            </a:prstGeom>
            <a:solidFill>
              <a:srgbClr val="A5C0A4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黑体"/>
                <a:cs typeface="+mn-cs"/>
              </a:endParaRPr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8A1BEB77-45F5-431B-AC27-0E633EC82B22}"/>
                </a:ext>
              </a:extLst>
            </p:cNvPr>
            <p:cNvSpPr/>
            <p:nvPr/>
          </p:nvSpPr>
          <p:spPr>
            <a:xfrm>
              <a:off x="3460727" y="3649191"/>
              <a:ext cx="641313" cy="641312"/>
            </a:xfrm>
            <a:prstGeom prst="ellipse">
              <a:avLst/>
            </a:prstGeom>
            <a:solidFill>
              <a:srgbClr val="85AA84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黑体"/>
                <a:cs typeface="+mn-cs"/>
              </a:endParaRPr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01A677CA-B158-400A-A0D8-0E286327A2F3}"/>
                </a:ext>
              </a:extLst>
            </p:cNvPr>
            <p:cNvSpPr/>
            <p:nvPr/>
          </p:nvSpPr>
          <p:spPr>
            <a:xfrm>
              <a:off x="3579384" y="3827971"/>
              <a:ext cx="410190" cy="328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43" y="10800"/>
                  </a:moveTo>
                  <a:cubicBezTo>
                    <a:pt x="17065" y="10800"/>
                    <a:pt x="16800" y="11898"/>
                    <a:pt x="16709" y="12419"/>
                  </a:cubicBezTo>
                  <a:cubicBezTo>
                    <a:pt x="16115" y="15817"/>
                    <a:pt x="13696" y="18359"/>
                    <a:pt x="10800" y="18359"/>
                  </a:cubicBezTo>
                  <a:cubicBezTo>
                    <a:pt x="9130" y="18359"/>
                    <a:pt x="7618" y="17514"/>
                    <a:pt x="6524" y="16146"/>
                  </a:cubicBezTo>
                  <a:cubicBezTo>
                    <a:pt x="6018" y="15513"/>
                    <a:pt x="5198" y="15513"/>
                    <a:pt x="4691" y="16146"/>
                  </a:cubicBezTo>
                  <a:cubicBezTo>
                    <a:pt x="4185" y="16779"/>
                    <a:pt x="4185" y="17804"/>
                    <a:pt x="4691" y="18437"/>
                  </a:cubicBezTo>
                  <a:cubicBezTo>
                    <a:pt x="6255" y="20391"/>
                    <a:pt x="8415" y="21600"/>
                    <a:pt x="10800" y="21600"/>
                  </a:cubicBezTo>
                  <a:cubicBezTo>
                    <a:pt x="14669" y="21600"/>
                    <a:pt x="17943" y="18421"/>
                    <a:pt x="19043" y="14039"/>
                  </a:cubicBezTo>
                  <a:lnTo>
                    <a:pt x="21600" y="14039"/>
                  </a:lnTo>
                  <a:lnTo>
                    <a:pt x="21600" y="10800"/>
                  </a:lnTo>
                  <a:cubicBezTo>
                    <a:pt x="21600" y="10800"/>
                    <a:pt x="18143" y="10800"/>
                    <a:pt x="18143" y="10800"/>
                  </a:cubicBezTo>
                  <a:close/>
                  <a:moveTo>
                    <a:pt x="4891" y="9180"/>
                  </a:moveTo>
                  <a:cubicBezTo>
                    <a:pt x="5484" y="5783"/>
                    <a:pt x="7904" y="3240"/>
                    <a:pt x="10800" y="3240"/>
                  </a:cubicBezTo>
                  <a:cubicBezTo>
                    <a:pt x="12470" y="3240"/>
                    <a:pt x="13982" y="4086"/>
                    <a:pt x="15076" y="5454"/>
                  </a:cubicBezTo>
                  <a:cubicBezTo>
                    <a:pt x="15582" y="6086"/>
                    <a:pt x="16404" y="6086"/>
                    <a:pt x="16909" y="5454"/>
                  </a:cubicBezTo>
                  <a:cubicBezTo>
                    <a:pt x="17415" y="4821"/>
                    <a:pt x="17415" y="3796"/>
                    <a:pt x="16909" y="3163"/>
                  </a:cubicBezTo>
                  <a:cubicBezTo>
                    <a:pt x="15346" y="1209"/>
                    <a:pt x="13186" y="0"/>
                    <a:pt x="10800" y="0"/>
                  </a:cubicBezTo>
                  <a:cubicBezTo>
                    <a:pt x="6931" y="0"/>
                    <a:pt x="3658" y="3178"/>
                    <a:pt x="2557" y="7560"/>
                  </a:cubicBezTo>
                  <a:lnTo>
                    <a:pt x="0" y="7560"/>
                  </a:lnTo>
                  <a:lnTo>
                    <a:pt x="0" y="10800"/>
                  </a:lnTo>
                  <a:lnTo>
                    <a:pt x="3457" y="10800"/>
                  </a:lnTo>
                  <a:cubicBezTo>
                    <a:pt x="4535" y="10800"/>
                    <a:pt x="4800" y="9702"/>
                    <a:pt x="4891" y="9180"/>
                  </a:cubicBezTo>
                  <a:close/>
                  <a:moveTo>
                    <a:pt x="7343" y="10800"/>
                  </a:moveTo>
                  <a:cubicBezTo>
                    <a:pt x="7343" y="13185"/>
                    <a:pt x="8891" y="15120"/>
                    <a:pt x="10800" y="15120"/>
                  </a:cubicBezTo>
                  <a:cubicBezTo>
                    <a:pt x="12709" y="15120"/>
                    <a:pt x="14255" y="13185"/>
                    <a:pt x="14255" y="10800"/>
                  </a:cubicBezTo>
                  <a:cubicBezTo>
                    <a:pt x="14255" y="8415"/>
                    <a:pt x="12709" y="6480"/>
                    <a:pt x="10800" y="6480"/>
                  </a:cubicBezTo>
                  <a:cubicBezTo>
                    <a:pt x="8891" y="6480"/>
                    <a:pt x="7343" y="8415"/>
                    <a:pt x="7343" y="108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黑体"/>
                <a:cs typeface="+mn-cs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10CC66B7-CEEC-402E-B5BE-D8515CFA7CC9}"/>
              </a:ext>
            </a:extLst>
          </p:cNvPr>
          <p:cNvGrpSpPr/>
          <p:nvPr/>
        </p:nvGrpSpPr>
        <p:grpSpPr>
          <a:xfrm>
            <a:off x="5877956" y="2599485"/>
            <a:ext cx="765082" cy="1844854"/>
            <a:chOff x="5877956" y="2599485"/>
            <a:chExt cx="765082" cy="1844854"/>
          </a:xfrm>
        </p:grpSpPr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F77AE07D-DFB2-4DE2-9F23-535057B9DFF7}"/>
                </a:ext>
              </a:extLst>
            </p:cNvPr>
            <p:cNvSpPr/>
            <p:nvPr/>
          </p:nvSpPr>
          <p:spPr>
            <a:xfrm>
              <a:off x="5877956" y="2599485"/>
              <a:ext cx="765082" cy="1844854"/>
            </a:xfrm>
            <a:prstGeom prst="rect">
              <a:avLst/>
            </a:prstGeom>
            <a:solidFill>
              <a:srgbClr val="B09278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黑体"/>
                <a:cs typeface="+mn-cs"/>
              </a:endParaRPr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F1FBEA02-6C8B-4F96-97B1-8CA7CF34C514}"/>
                </a:ext>
              </a:extLst>
            </p:cNvPr>
            <p:cNvSpPr/>
            <p:nvPr/>
          </p:nvSpPr>
          <p:spPr>
            <a:xfrm>
              <a:off x="5949053" y="3668094"/>
              <a:ext cx="597965" cy="597964"/>
            </a:xfrm>
            <a:prstGeom prst="ellipse">
              <a:avLst/>
            </a:prstGeom>
            <a:solidFill>
              <a:srgbClr val="B09278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黑体"/>
                <a:cs typeface="+mn-cs"/>
              </a:endParaRPr>
            </a:p>
          </p:txBody>
        </p:sp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A1FCF744-40A1-4C44-959C-4B1AE192D1E5}"/>
                </a:ext>
              </a:extLst>
            </p:cNvPr>
            <p:cNvSpPr/>
            <p:nvPr/>
          </p:nvSpPr>
          <p:spPr>
            <a:xfrm>
              <a:off x="6103454" y="3852599"/>
              <a:ext cx="314087" cy="3075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6" h="20334" extrusionOk="0">
                  <a:moveTo>
                    <a:pt x="19964" y="64"/>
                  </a:moveTo>
                  <a:cubicBezTo>
                    <a:pt x="19154" y="-762"/>
                    <a:pt x="10181" y="6693"/>
                    <a:pt x="7510" y="9416"/>
                  </a:cubicBezTo>
                  <a:cubicBezTo>
                    <a:pt x="6185" y="10767"/>
                    <a:pt x="5743" y="11492"/>
                    <a:pt x="5336" y="12034"/>
                  </a:cubicBezTo>
                  <a:cubicBezTo>
                    <a:pt x="5160" y="12268"/>
                    <a:pt x="5392" y="12341"/>
                    <a:pt x="5498" y="12397"/>
                  </a:cubicBezTo>
                  <a:cubicBezTo>
                    <a:pt x="6023" y="12675"/>
                    <a:pt x="6391" y="12933"/>
                    <a:pt x="6864" y="13417"/>
                  </a:cubicBezTo>
                  <a:cubicBezTo>
                    <a:pt x="7340" y="13900"/>
                    <a:pt x="7594" y="14275"/>
                    <a:pt x="7865" y="14809"/>
                  </a:cubicBezTo>
                  <a:cubicBezTo>
                    <a:pt x="7919" y="14917"/>
                    <a:pt x="7991" y="15156"/>
                    <a:pt x="8222" y="14975"/>
                  </a:cubicBezTo>
                  <a:cubicBezTo>
                    <a:pt x="8753" y="14561"/>
                    <a:pt x="9464" y="14110"/>
                    <a:pt x="10789" y="12758"/>
                  </a:cubicBezTo>
                  <a:cubicBezTo>
                    <a:pt x="13461" y="10036"/>
                    <a:pt x="20774" y="889"/>
                    <a:pt x="19964" y="64"/>
                  </a:cubicBezTo>
                  <a:close/>
                  <a:moveTo>
                    <a:pt x="2465" y="14020"/>
                  </a:moveTo>
                  <a:cubicBezTo>
                    <a:pt x="886" y="15630"/>
                    <a:pt x="2220" y="17281"/>
                    <a:pt x="121" y="19731"/>
                  </a:cubicBezTo>
                  <a:cubicBezTo>
                    <a:pt x="-826" y="20838"/>
                    <a:pt x="4021" y="20501"/>
                    <a:pt x="6421" y="18052"/>
                  </a:cubicBezTo>
                  <a:cubicBezTo>
                    <a:pt x="7439" y="17016"/>
                    <a:pt x="7152" y="15502"/>
                    <a:pt x="6060" y="14389"/>
                  </a:cubicBezTo>
                  <a:cubicBezTo>
                    <a:pt x="4968" y="13275"/>
                    <a:pt x="3483" y="12982"/>
                    <a:pt x="2465" y="1402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黑体"/>
                <a:cs typeface="+mn-cs"/>
              </a:endParaRP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B7D7F955-3E6B-4837-9587-FF84B3C093B8}"/>
              </a:ext>
            </a:extLst>
          </p:cNvPr>
          <p:cNvGrpSpPr/>
          <p:nvPr/>
        </p:nvGrpSpPr>
        <p:grpSpPr>
          <a:xfrm>
            <a:off x="8318770" y="2194736"/>
            <a:ext cx="765082" cy="2249604"/>
            <a:chOff x="8318770" y="2194736"/>
            <a:chExt cx="765082" cy="2249604"/>
          </a:xfrm>
        </p:grpSpPr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E778DA74-B065-4B3D-A2BF-0F71B47A973B}"/>
                </a:ext>
              </a:extLst>
            </p:cNvPr>
            <p:cNvSpPr/>
            <p:nvPr/>
          </p:nvSpPr>
          <p:spPr>
            <a:xfrm>
              <a:off x="8318770" y="2194736"/>
              <a:ext cx="765082" cy="2249604"/>
            </a:xfrm>
            <a:prstGeom prst="rect">
              <a:avLst/>
            </a:prstGeom>
            <a:solidFill>
              <a:srgbClr val="C8D85B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黑体"/>
                <a:cs typeface="+mn-cs"/>
              </a:endParaRPr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7FB2CDCA-7137-4DE9-9BA6-97E8FF1AAA87}"/>
                </a:ext>
              </a:extLst>
            </p:cNvPr>
            <p:cNvSpPr/>
            <p:nvPr/>
          </p:nvSpPr>
          <p:spPr>
            <a:xfrm>
              <a:off x="8386514" y="3682379"/>
              <a:ext cx="628613" cy="628612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黑体"/>
                <a:cs typeface="+mn-cs"/>
              </a:endParaRPr>
            </a:p>
          </p:txBody>
        </p:sp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F63F1634-A165-4917-9CF9-AE2239F791E3}"/>
                </a:ext>
              </a:extLst>
            </p:cNvPr>
            <p:cNvSpPr/>
            <p:nvPr/>
          </p:nvSpPr>
          <p:spPr>
            <a:xfrm>
              <a:off x="8513619" y="3800167"/>
              <a:ext cx="375384" cy="383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35" y="3821"/>
                  </a:moveTo>
                  <a:lnTo>
                    <a:pt x="4745" y="3821"/>
                  </a:lnTo>
                  <a:cubicBezTo>
                    <a:pt x="4832" y="6659"/>
                    <a:pt x="5371" y="8569"/>
                    <a:pt x="6052" y="9978"/>
                  </a:cubicBezTo>
                  <a:cubicBezTo>
                    <a:pt x="3968" y="8590"/>
                    <a:pt x="2022" y="6988"/>
                    <a:pt x="1735" y="3821"/>
                  </a:cubicBezTo>
                  <a:close/>
                  <a:moveTo>
                    <a:pt x="10800" y="1439"/>
                  </a:moveTo>
                  <a:cubicBezTo>
                    <a:pt x="14079" y="1438"/>
                    <a:pt x="15359" y="2749"/>
                    <a:pt x="15358" y="3236"/>
                  </a:cubicBezTo>
                  <a:cubicBezTo>
                    <a:pt x="15358" y="3725"/>
                    <a:pt x="14080" y="5035"/>
                    <a:pt x="10800" y="5038"/>
                  </a:cubicBezTo>
                  <a:cubicBezTo>
                    <a:pt x="7521" y="5035"/>
                    <a:pt x="6242" y="3725"/>
                    <a:pt x="6242" y="3236"/>
                  </a:cubicBezTo>
                  <a:cubicBezTo>
                    <a:pt x="6241" y="2749"/>
                    <a:pt x="7521" y="1438"/>
                    <a:pt x="10800" y="1439"/>
                  </a:cubicBezTo>
                  <a:close/>
                  <a:moveTo>
                    <a:pt x="15548" y="9978"/>
                  </a:moveTo>
                  <a:cubicBezTo>
                    <a:pt x="16230" y="8569"/>
                    <a:pt x="16768" y="6659"/>
                    <a:pt x="16855" y="3821"/>
                  </a:cubicBezTo>
                  <a:lnTo>
                    <a:pt x="19866" y="3821"/>
                  </a:lnTo>
                  <a:cubicBezTo>
                    <a:pt x="19580" y="6988"/>
                    <a:pt x="17632" y="8590"/>
                    <a:pt x="15548" y="9978"/>
                  </a:cubicBezTo>
                  <a:close/>
                  <a:moveTo>
                    <a:pt x="12216" y="15911"/>
                  </a:moveTo>
                  <a:cubicBezTo>
                    <a:pt x="12216" y="14207"/>
                    <a:pt x="13537" y="13266"/>
                    <a:pt x="15690" y="11871"/>
                  </a:cubicBezTo>
                  <a:cubicBezTo>
                    <a:pt x="18323" y="10163"/>
                    <a:pt x="21600" y="8040"/>
                    <a:pt x="21600" y="2998"/>
                  </a:cubicBezTo>
                  <a:cubicBezTo>
                    <a:pt x="21600" y="2544"/>
                    <a:pt x="21220" y="2177"/>
                    <a:pt x="20750" y="2177"/>
                  </a:cubicBezTo>
                  <a:lnTo>
                    <a:pt x="16635" y="2177"/>
                  </a:lnTo>
                  <a:cubicBezTo>
                    <a:pt x="16053" y="1125"/>
                    <a:pt x="14320" y="0"/>
                    <a:pt x="10800" y="0"/>
                  </a:cubicBezTo>
                  <a:cubicBezTo>
                    <a:pt x="7281" y="0"/>
                    <a:pt x="5547" y="1125"/>
                    <a:pt x="4966" y="2177"/>
                  </a:cubicBezTo>
                  <a:lnTo>
                    <a:pt x="850" y="2177"/>
                  </a:lnTo>
                  <a:cubicBezTo>
                    <a:pt x="380" y="2177"/>
                    <a:pt x="0" y="2544"/>
                    <a:pt x="0" y="2998"/>
                  </a:cubicBezTo>
                  <a:cubicBezTo>
                    <a:pt x="0" y="8040"/>
                    <a:pt x="3277" y="10163"/>
                    <a:pt x="5912" y="11871"/>
                  </a:cubicBezTo>
                  <a:cubicBezTo>
                    <a:pt x="8065" y="13266"/>
                    <a:pt x="9384" y="14207"/>
                    <a:pt x="9384" y="15911"/>
                  </a:cubicBezTo>
                  <a:lnTo>
                    <a:pt x="9384" y="17450"/>
                  </a:lnTo>
                  <a:cubicBezTo>
                    <a:pt x="7122" y="17696"/>
                    <a:pt x="5461" y="18514"/>
                    <a:pt x="5461" y="19487"/>
                  </a:cubicBezTo>
                  <a:cubicBezTo>
                    <a:pt x="5461" y="20654"/>
                    <a:pt x="7851" y="21600"/>
                    <a:pt x="10800" y="21600"/>
                  </a:cubicBezTo>
                  <a:cubicBezTo>
                    <a:pt x="13749" y="21600"/>
                    <a:pt x="16139" y="20654"/>
                    <a:pt x="16139" y="19487"/>
                  </a:cubicBezTo>
                  <a:cubicBezTo>
                    <a:pt x="16139" y="18514"/>
                    <a:pt x="14478" y="17696"/>
                    <a:pt x="12216" y="17450"/>
                  </a:cubicBezTo>
                  <a:cubicBezTo>
                    <a:pt x="12216" y="17450"/>
                    <a:pt x="12216" y="15911"/>
                    <a:pt x="12216" y="15911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黑体"/>
                <a:cs typeface="+mn-cs"/>
              </a:endParaRPr>
            </a:p>
          </p:txBody>
        </p:sp>
      </p:grpSp>
      <p:sp>
        <p:nvSpPr>
          <p:cNvPr id="42" name="任意多边形: 形状 41">
            <a:extLst>
              <a:ext uri="{FF2B5EF4-FFF2-40B4-BE49-F238E27FC236}">
                <a16:creationId xmlns:a16="http://schemas.microsoft.com/office/drawing/2014/main" id="{91D891BB-AFC9-40B7-A5F8-44FBBF71DCFB}"/>
              </a:ext>
            </a:extLst>
          </p:cNvPr>
          <p:cNvSpPr/>
          <p:nvPr/>
        </p:nvSpPr>
        <p:spPr>
          <a:xfrm>
            <a:off x="2360399" y="3332201"/>
            <a:ext cx="390952" cy="4084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96" h="21203" extrusionOk="0">
                <a:moveTo>
                  <a:pt x="14324" y="3544"/>
                </a:moveTo>
                <a:cubicBezTo>
                  <a:pt x="15314" y="3202"/>
                  <a:pt x="15854" y="2173"/>
                  <a:pt x="15494" y="1230"/>
                </a:cubicBezTo>
                <a:cubicBezTo>
                  <a:pt x="15134" y="202"/>
                  <a:pt x="13964" y="-227"/>
                  <a:pt x="12974" y="116"/>
                </a:cubicBezTo>
                <a:cubicBezTo>
                  <a:pt x="11984" y="459"/>
                  <a:pt x="11534" y="1487"/>
                  <a:pt x="11894" y="2430"/>
                </a:cubicBezTo>
                <a:cubicBezTo>
                  <a:pt x="12254" y="3373"/>
                  <a:pt x="13334" y="3887"/>
                  <a:pt x="14324" y="3544"/>
                </a:cubicBezTo>
                <a:close/>
                <a:moveTo>
                  <a:pt x="21074" y="4659"/>
                </a:moveTo>
                <a:cubicBezTo>
                  <a:pt x="20624" y="4230"/>
                  <a:pt x="19994" y="4144"/>
                  <a:pt x="19544" y="4487"/>
                </a:cubicBezTo>
                <a:cubicBezTo>
                  <a:pt x="16934" y="6544"/>
                  <a:pt x="16934" y="6544"/>
                  <a:pt x="16934" y="6544"/>
                </a:cubicBezTo>
                <a:cubicBezTo>
                  <a:pt x="13244" y="4402"/>
                  <a:pt x="13244" y="4402"/>
                  <a:pt x="13244" y="4402"/>
                </a:cubicBezTo>
                <a:cubicBezTo>
                  <a:pt x="13064" y="4230"/>
                  <a:pt x="12884" y="4144"/>
                  <a:pt x="12704" y="4059"/>
                </a:cubicBezTo>
                <a:cubicBezTo>
                  <a:pt x="12524" y="3973"/>
                  <a:pt x="12524" y="3973"/>
                  <a:pt x="12524" y="3973"/>
                </a:cubicBezTo>
                <a:cubicBezTo>
                  <a:pt x="12524" y="3973"/>
                  <a:pt x="12524" y="3973"/>
                  <a:pt x="12524" y="3973"/>
                </a:cubicBezTo>
                <a:cubicBezTo>
                  <a:pt x="12254" y="3887"/>
                  <a:pt x="11984" y="3887"/>
                  <a:pt x="11624" y="3973"/>
                </a:cubicBezTo>
                <a:cubicBezTo>
                  <a:pt x="11624" y="3887"/>
                  <a:pt x="11624" y="3887"/>
                  <a:pt x="11624" y="3887"/>
                </a:cubicBezTo>
                <a:cubicBezTo>
                  <a:pt x="6044" y="5687"/>
                  <a:pt x="6044" y="5687"/>
                  <a:pt x="6044" y="5687"/>
                </a:cubicBezTo>
                <a:cubicBezTo>
                  <a:pt x="5594" y="5773"/>
                  <a:pt x="5234" y="6202"/>
                  <a:pt x="5234" y="6716"/>
                </a:cubicBezTo>
                <a:cubicBezTo>
                  <a:pt x="5234" y="10659"/>
                  <a:pt x="5234" y="10659"/>
                  <a:pt x="5234" y="10659"/>
                </a:cubicBezTo>
                <a:cubicBezTo>
                  <a:pt x="5234" y="11173"/>
                  <a:pt x="5684" y="11687"/>
                  <a:pt x="6314" y="11687"/>
                </a:cubicBezTo>
                <a:cubicBezTo>
                  <a:pt x="6944" y="11687"/>
                  <a:pt x="7394" y="11173"/>
                  <a:pt x="7394" y="10659"/>
                </a:cubicBezTo>
                <a:cubicBezTo>
                  <a:pt x="7394" y="7487"/>
                  <a:pt x="7394" y="7487"/>
                  <a:pt x="7394" y="7487"/>
                </a:cubicBezTo>
                <a:cubicBezTo>
                  <a:pt x="9464" y="6802"/>
                  <a:pt x="9464" y="6802"/>
                  <a:pt x="9464" y="6802"/>
                </a:cubicBezTo>
                <a:cubicBezTo>
                  <a:pt x="7934" y="10573"/>
                  <a:pt x="7934" y="10573"/>
                  <a:pt x="7934" y="10573"/>
                </a:cubicBezTo>
                <a:cubicBezTo>
                  <a:pt x="7664" y="11087"/>
                  <a:pt x="7754" y="11602"/>
                  <a:pt x="8024" y="12116"/>
                </a:cubicBezTo>
                <a:cubicBezTo>
                  <a:pt x="7304" y="13659"/>
                  <a:pt x="7304" y="13659"/>
                  <a:pt x="7304" y="13659"/>
                </a:cubicBezTo>
                <a:cubicBezTo>
                  <a:pt x="1904" y="13573"/>
                  <a:pt x="1904" y="13573"/>
                  <a:pt x="1904" y="13573"/>
                </a:cubicBezTo>
                <a:cubicBezTo>
                  <a:pt x="1904" y="13573"/>
                  <a:pt x="1904" y="13573"/>
                  <a:pt x="1904" y="13573"/>
                </a:cubicBezTo>
                <a:cubicBezTo>
                  <a:pt x="1454" y="13573"/>
                  <a:pt x="1094" y="13830"/>
                  <a:pt x="914" y="14259"/>
                </a:cubicBezTo>
                <a:cubicBezTo>
                  <a:pt x="104" y="15887"/>
                  <a:pt x="104" y="15887"/>
                  <a:pt x="104" y="15887"/>
                </a:cubicBezTo>
                <a:cubicBezTo>
                  <a:pt x="-166" y="16487"/>
                  <a:pt x="104" y="17173"/>
                  <a:pt x="734" y="17430"/>
                </a:cubicBezTo>
                <a:cubicBezTo>
                  <a:pt x="1364" y="17687"/>
                  <a:pt x="2084" y="17430"/>
                  <a:pt x="2354" y="16830"/>
                </a:cubicBezTo>
                <a:cubicBezTo>
                  <a:pt x="2804" y="15887"/>
                  <a:pt x="2804" y="15887"/>
                  <a:pt x="2804" y="15887"/>
                </a:cubicBezTo>
                <a:cubicBezTo>
                  <a:pt x="7934" y="15973"/>
                  <a:pt x="7934" y="15973"/>
                  <a:pt x="7934" y="15973"/>
                </a:cubicBezTo>
                <a:cubicBezTo>
                  <a:pt x="8474" y="16059"/>
                  <a:pt x="8924" y="15802"/>
                  <a:pt x="9194" y="15287"/>
                </a:cubicBezTo>
                <a:cubicBezTo>
                  <a:pt x="10094" y="13402"/>
                  <a:pt x="10094" y="13402"/>
                  <a:pt x="10094" y="13402"/>
                </a:cubicBezTo>
                <a:cubicBezTo>
                  <a:pt x="12434" y="14344"/>
                  <a:pt x="12434" y="14344"/>
                  <a:pt x="12434" y="14344"/>
                </a:cubicBezTo>
                <a:cubicBezTo>
                  <a:pt x="12614" y="19573"/>
                  <a:pt x="12614" y="19573"/>
                  <a:pt x="12614" y="19573"/>
                </a:cubicBezTo>
                <a:cubicBezTo>
                  <a:pt x="12614" y="19573"/>
                  <a:pt x="12614" y="19573"/>
                  <a:pt x="12614" y="19573"/>
                </a:cubicBezTo>
                <a:cubicBezTo>
                  <a:pt x="12704" y="20002"/>
                  <a:pt x="12974" y="20344"/>
                  <a:pt x="13424" y="20516"/>
                </a:cubicBezTo>
                <a:cubicBezTo>
                  <a:pt x="15044" y="21116"/>
                  <a:pt x="15044" y="21116"/>
                  <a:pt x="15044" y="21116"/>
                </a:cubicBezTo>
                <a:cubicBezTo>
                  <a:pt x="15674" y="21373"/>
                  <a:pt x="16394" y="21030"/>
                  <a:pt x="16664" y="20430"/>
                </a:cubicBezTo>
                <a:cubicBezTo>
                  <a:pt x="16934" y="19830"/>
                  <a:pt x="16574" y="19144"/>
                  <a:pt x="15944" y="18887"/>
                </a:cubicBezTo>
                <a:cubicBezTo>
                  <a:pt x="15134" y="18544"/>
                  <a:pt x="15134" y="18544"/>
                  <a:pt x="15134" y="18544"/>
                </a:cubicBezTo>
                <a:cubicBezTo>
                  <a:pt x="14954" y="13487"/>
                  <a:pt x="14954" y="13487"/>
                  <a:pt x="14954" y="13487"/>
                </a:cubicBezTo>
                <a:cubicBezTo>
                  <a:pt x="14954" y="13487"/>
                  <a:pt x="14954" y="13402"/>
                  <a:pt x="14954" y="13402"/>
                </a:cubicBezTo>
                <a:cubicBezTo>
                  <a:pt x="14954" y="13402"/>
                  <a:pt x="14954" y="13402"/>
                  <a:pt x="14954" y="13402"/>
                </a:cubicBezTo>
                <a:cubicBezTo>
                  <a:pt x="14954" y="12973"/>
                  <a:pt x="14594" y="12544"/>
                  <a:pt x="14144" y="12373"/>
                </a:cubicBezTo>
                <a:cubicBezTo>
                  <a:pt x="11894" y="11002"/>
                  <a:pt x="11894" y="11002"/>
                  <a:pt x="11894" y="11002"/>
                </a:cubicBezTo>
                <a:cubicBezTo>
                  <a:pt x="13514" y="6973"/>
                  <a:pt x="13514" y="6973"/>
                  <a:pt x="13514" y="6973"/>
                </a:cubicBezTo>
                <a:cubicBezTo>
                  <a:pt x="16394" y="8687"/>
                  <a:pt x="16394" y="8687"/>
                  <a:pt x="16394" y="8687"/>
                </a:cubicBezTo>
                <a:cubicBezTo>
                  <a:pt x="16844" y="8944"/>
                  <a:pt x="17384" y="8944"/>
                  <a:pt x="17744" y="8602"/>
                </a:cubicBezTo>
                <a:cubicBezTo>
                  <a:pt x="20894" y="6116"/>
                  <a:pt x="20894" y="6116"/>
                  <a:pt x="20894" y="6116"/>
                </a:cubicBezTo>
                <a:cubicBezTo>
                  <a:pt x="21344" y="5687"/>
                  <a:pt x="21434" y="5087"/>
                  <a:pt x="21074" y="4659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黑体"/>
              <a:cs typeface="+mn-cs"/>
            </a:endParaRPr>
          </a:p>
        </p:txBody>
      </p:sp>
      <p:sp>
        <p:nvSpPr>
          <p:cNvPr id="43" name="任意多边形: 形状 42">
            <a:extLst>
              <a:ext uri="{FF2B5EF4-FFF2-40B4-BE49-F238E27FC236}">
                <a16:creationId xmlns:a16="http://schemas.microsoft.com/office/drawing/2014/main" id="{9B563B37-F8D3-43A4-9C0E-28F9B24F1941}"/>
              </a:ext>
            </a:extLst>
          </p:cNvPr>
          <p:cNvSpPr/>
          <p:nvPr/>
        </p:nvSpPr>
        <p:spPr>
          <a:xfrm rot="10800000" flipH="1">
            <a:off x="1703495" y="3009152"/>
            <a:ext cx="1711219" cy="4246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0" y="0"/>
                </a:moveTo>
                <a:lnTo>
                  <a:pt x="0" y="21595"/>
                </a:lnTo>
                <a:lnTo>
                  <a:pt x="21600" y="21600"/>
                </a:lnTo>
              </a:path>
            </a:pathLst>
          </a:custGeom>
          <a:noFill/>
          <a:ln w="12700" cap="flat">
            <a:solidFill>
              <a:schemeClr val="bg2">
                <a:lumMod val="50000"/>
              </a:schemeClr>
            </a:solidFill>
            <a:prstDash val="solid"/>
            <a:round/>
            <a:headEnd type="oval" w="med" len="med"/>
            <a:tailEnd type="triangle" w="med" len="me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黑体"/>
              <a:cs typeface="+mn-cs"/>
            </a:endParaRPr>
          </a:p>
        </p:txBody>
      </p:sp>
      <p:sp>
        <p:nvSpPr>
          <p:cNvPr id="44" name="任意多边形: 形状 43">
            <a:extLst>
              <a:ext uri="{FF2B5EF4-FFF2-40B4-BE49-F238E27FC236}">
                <a16:creationId xmlns:a16="http://schemas.microsoft.com/office/drawing/2014/main" id="{E6A65979-79B7-4D9F-BF68-759EF91A7422}"/>
              </a:ext>
            </a:extLst>
          </p:cNvPr>
          <p:cNvSpPr/>
          <p:nvPr/>
        </p:nvSpPr>
        <p:spPr>
          <a:xfrm rot="10800000" flipH="1">
            <a:off x="4162153" y="2607976"/>
            <a:ext cx="1712119" cy="4020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</a:path>
            </a:pathLst>
          </a:custGeom>
          <a:noFill/>
          <a:ln w="12700" cap="flat">
            <a:solidFill>
              <a:schemeClr val="bg2">
                <a:lumMod val="50000"/>
              </a:schemeClr>
            </a:solidFill>
            <a:prstDash val="solid"/>
            <a:round/>
            <a:headEnd type="oval" w="med" len="med"/>
            <a:tailEnd type="triangle" w="med" len="me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黑体"/>
              <a:cs typeface="+mn-cs"/>
            </a:endParaRPr>
          </a:p>
        </p:txBody>
      </p:sp>
      <p:sp>
        <p:nvSpPr>
          <p:cNvPr id="46" name="任意多边形: 形状 45">
            <a:extLst>
              <a:ext uri="{FF2B5EF4-FFF2-40B4-BE49-F238E27FC236}">
                <a16:creationId xmlns:a16="http://schemas.microsoft.com/office/drawing/2014/main" id="{7D8E639C-8B36-4910-BE95-A7B54F512B61}"/>
              </a:ext>
            </a:extLst>
          </p:cNvPr>
          <p:cNvSpPr/>
          <p:nvPr/>
        </p:nvSpPr>
        <p:spPr>
          <a:xfrm rot="10800000" flipH="1">
            <a:off x="6637702" y="2199686"/>
            <a:ext cx="1712119" cy="4020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</a:path>
            </a:pathLst>
          </a:custGeom>
          <a:noFill/>
          <a:ln w="12700" cap="flat">
            <a:solidFill>
              <a:schemeClr val="bg2">
                <a:lumMod val="50000"/>
              </a:schemeClr>
            </a:solidFill>
            <a:prstDash val="solid"/>
            <a:round/>
            <a:headEnd type="oval" w="med" len="med"/>
            <a:tailEnd type="triangle" w="med" len="me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黑体"/>
              <a:cs typeface="+mn-cs"/>
            </a:endParaRPr>
          </a:p>
        </p:txBody>
      </p:sp>
      <p:sp>
        <p:nvSpPr>
          <p:cNvPr id="47" name="任意多边形: 形状 46">
            <a:extLst>
              <a:ext uri="{FF2B5EF4-FFF2-40B4-BE49-F238E27FC236}">
                <a16:creationId xmlns:a16="http://schemas.microsoft.com/office/drawing/2014/main" id="{D2C24E4A-E304-4804-A60B-847366B5B33B}"/>
              </a:ext>
            </a:extLst>
          </p:cNvPr>
          <p:cNvSpPr/>
          <p:nvPr/>
        </p:nvSpPr>
        <p:spPr>
          <a:xfrm>
            <a:off x="7293623" y="2537027"/>
            <a:ext cx="390952" cy="4084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96" h="21203" extrusionOk="0">
                <a:moveTo>
                  <a:pt x="14324" y="3544"/>
                </a:moveTo>
                <a:cubicBezTo>
                  <a:pt x="15314" y="3202"/>
                  <a:pt x="15854" y="2173"/>
                  <a:pt x="15494" y="1230"/>
                </a:cubicBezTo>
                <a:cubicBezTo>
                  <a:pt x="15134" y="202"/>
                  <a:pt x="13964" y="-227"/>
                  <a:pt x="12974" y="116"/>
                </a:cubicBezTo>
                <a:cubicBezTo>
                  <a:pt x="11984" y="459"/>
                  <a:pt x="11534" y="1487"/>
                  <a:pt x="11894" y="2430"/>
                </a:cubicBezTo>
                <a:cubicBezTo>
                  <a:pt x="12254" y="3373"/>
                  <a:pt x="13334" y="3887"/>
                  <a:pt x="14324" y="3544"/>
                </a:cubicBezTo>
                <a:close/>
                <a:moveTo>
                  <a:pt x="21074" y="4659"/>
                </a:moveTo>
                <a:cubicBezTo>
                  <a:pt x="20624" y="4230"/>
                  <a:pt x="19994" y="4144"/>
                  <a:pt x="19544" y="4487"/>
                </a:cubicBezTo>
                <a:cubicBezTo>
                  <a:pt x="16934" y="6544"/>
                  <a:pt x="16934" y="6544"/>
                  <a:pt x="16934" y="6544"/>
                </a:cubicBezTo>
                <a:cubicBezTo>
                  <a:pt x="13244" y="4402"/>
                  <a:pt x="13244" y="4402"/>
                  <a:pt x="13244" y="4402"/>
                </a:cubicBezTo>
                <a:cubicBezTo>
                  <a:pt x="13064" y="4230"/>
                  <a:pt x="12884" y="4144"/>
                  <a:pt x="12704" y="4059"/>
                </a:cubicBezTo>
                <a:cubicBezTo>
                  <a:pt x="12524" y="3973"/>
                  <a:pt x="12524" y="3973"/>
                  <a:pt x="12524" y="3973"/>
                </a:cubicBezTo>
                <a:cubicBezTo>
                  <a:pt x="12524" y="3973"/>
                  <a:pt x="12524" y="3973"/>
                  <a:pt x="12524" y="3973"/>
                </a:cubicBezTo>
                <a:cubicBezTo>
                  <a:pt x="12254" y="3887"/>
                  <a:pt x="11984" y="3887"/>
                  <a:pt x="11624" y="3973"/>
                </a:cubicBezTo>
                <a:cubicBezTo>
                  <a:pt x="11624" y="3887"/>
                  <a:pt x="11624" y="3887"/>
                  <a:pt x="11624" y="3887"/>
                </a:cubicBezTo>
                <a:cubicBezTo>
                  <a:pt x="6044" y="5687"/>
                  <a:pt x="6044" y="5687"/>
                  <a:pt x="6044" y="5687"/>
                </a:cubicBezTo>
                <a:cubicBezTo>
                  <a:pt x="5594" y="5773"/>
                  <a:pt x="5234" y="6202"/>
                  <a:pt x="5234" y="6716"/>
                </a:cubicBezTo>
                <a:cubicBezTo>
                  <a:pt x="5234" y="10659"/>
                  <a:pt x="5234" y="10659"/>
                  <a:pt x="5234" y="10659"/>
                </a:cubicBezTo>
                <a:cubicBezTo>
                  <a:pt x="5234" y="11173"/>
                  <a:pt x="5684" y="11687"/>
                  <a:pt x="6314" y="11687"/>
                </a:cubicBezTo>
                <a:cubicBezTo>
                  <a:pt x="6944" y="11687"/>
                  <a:pt x="7394" y="11173"/>
                  <a:pt x="7394" y="10659"/>
                </a:cubicBezTo>
                <a:cubicBezTo>
                  <a:pt x="7394" y="7487"/>
                  <a:pt x="7394" y="7487"/>
                  <a:pt x="7394" y="7487"/>
                </a:cubicBezTo>
                <a:cubicBezTo>
                  <a:pt x="9464" y="6802"/>
                  <a:pt x="9464" y="6802"/>
                  <a:pt x="9464" y="6802"/>
                </a:cubicBezTo>
                <a:cubicBezTo>
                  <a:pt x="7934" y="10573"/>
                  <a:pt x="7934" y="10573"/>
                  <a:pt x="7934" y="10573"/>
                </a:cubicBezTo>
                <a:cubicBezTo>
                  <a:pt x="7664" y="11087"/>
                  <a:pt x="7754" y="11602"/>
                  <a:pt x="8024" y="12116"/>
                </a:cubicBezTo>
                <a:cubicBezTo>
                  <a:pt x="7304" y="13659"/>
                  <a:pt x="7304" y="13659"/>
                  <a:pt x="7304" y="13659"/>
                </a:cubicBezTo>
                <a:cubicBezTo>
                  <a:pt x="1904" y="13573"/>
                  <a:pt x="1904" y="13573"/>
                  <a:pt x="1904" y="13573"/>
                </a:cubicBezTo>
                <a:cubicBezTo>
                  <a:pt x="1904" y="13573"/>
                  <a:pt x="1904" y="13573"/>
                  <a:pt x="1904" y="13573"/>
                </a:cubicBezTo>
                <a:cubicBezTo>
                  <a:pt x="1454" y="13573"/>
                  <a:pt x="1094" y="13830"/>
                  <a:pt x="914" y="14259"/>
                </a:cubicBezTo>
                <a:cubicBezTo>
                  <a:pt x="104" y="15887"/>
                  <a:pt x="104" y="15887"/>
                  <a:pt x="104" y="15887"/>
                </a:cubicBezTo>
                <a:cubicBezTo>
                  <a:pt x="-166" y="16487"/>
                  <a:pt x="104" y="17173"/>
                  <a:pt x="734" y="17430"/>
                </a:cubicBezTo>
                <a:cubicBezTo>
                  <a:pt x="1364" y="17687"/>
                  <a:pt x="2084" y="17430"/>
                  <a:pt x="2354" y="16830"/>
                </a:cubicBezTo>
                <a:cubicBezTo>
                  <a:pt x="2804" y="15887"/>
                  <a:pt x="2804" y="15887"/>
                  <a:pt x="2804" y="15887"/>
                </a:cubicBezTo>
                <a:cubicBezTo>
                  <a:pt x="7934" y="15973"/>
                  <a:pt x="7934" y="15973"/>
                  <a:pt x="7934" y="15973"/>
                </a:cubicBezTo>
                <a:cubicBezTo>
                  <a:pt x="8474" y="16059"/>
                  <a:pt x="8924" y="15802"/>
                  <a:pt x="9194" y="15287"/>
                </a:cubicBezTo>
                <a:cubicBezTo>
                  <a:pt x="10094" y="13402"/>
                  <a:pt x="10094" y="13402"/>
                  <a:pt x="10094" y="13402"/>
                </a:cubicBezTo>
                <a:cubicBezTo>
                  <a:pt x="12434" y="14344"/>
                  <a:pt x="12434" y="14344"/>
                  <a:pt x="12434" y="14344"/>
                </a:cubicBezTo>
                <a:cubicBezTo>
                  <a:pt x="12614" y="19573"/>
                  <a:pt x="12614" y="19573"/>
                  <a:pt x="12614" y="19573"/>
                </a:cubicBezTo>
                <a:cubicBezTo>
                  <a:pt x="12614" y="19573"/>
                  <a:pt x="12614" y="19573"/>
                  <a:pt x="12614" y="19573"/>
                </a:cubicBezTo>
                <a:cubicBezTo>
                  <a:pt x="12704" y="20002"/>
                  <a:pt x="12974" y="20344"/>
                  <a:pt x="13424" y="20516"/>
                </a:cubicBezTo>
                <a:cubicBezTo>
                  <a:pt x="15044" y="21116"/>
                  <a:pt x="15044" y="21116"/>
                  <a:pt x="15044" y="21116"/>
                </a:cubicBezTo>
                <a:cubicBezTo>
                  <a:pt x="15674" y="21373"/>
                  <a:pt x="16394" y="21030"/>
                  <a:pt x="16664" y="20430"/>
                </a:cubicBezTo>
                <a:cubicBezTo>
                  <a:pt x="16934" y="19830"/>
                  <a:pt x="16574" y="19144"/>
                  <a:pt x="15944" y="18887"/>
                </a:cubicBezTo>
                <a:cubicBezTo>
                  <a:pt x="15134" y="18544"/>
                  <a:pt x="15134" y="18544"/>
                  <a:pt x="15134" y="18544"/>
                </a:cubicBezTo>
                <a:cubicBezTo>
                  <a:pt x="14954" y="13487"/>
                  <a:pt x="14954" y="13487"/>
                  <a:pt x="14954" y="13487"/>
                </a:cubicBezTo>
                <a:cubicBezTo>
                  <a:pt x="14954" y="13487"/>
                  <a:pt x="14954" y="13402"/>
                  <a:pt x="14954" y="13402"/>
                </a:cubicBezTo>
                <a:cubicBezTo>
                  <a:pt x="14954" y="13402"/>
                  <a:pt x="14954" y="13402"/>
                  <a:pt x="14954" y="13402"/>
                </a:cubicBezTo>
                <a:cubicBezTo>
                  <a:pt x="14954" y="12973"/>
                  <a:pt x="14594" y="12544"/>
                  <a:pt x="14144" y="12373"/>
                </a:cubicBezTo>
                <a:cubicBezTo>
                  <a:pt x="11894" y="11002"/>
                  <a:pt x="11894" y="11002"/>
                  <a:pt x="11894" y="11002"/>
                </a:cubicBezTo>
                <a:cubicBezTo>
                  <a:pt x="13514" y="6973"/>
                  <a:pt x="13514" y="6973"/>
                  <a:pt x="13514" y="6973"/>
                </a:cubicBezTo>
                <a:cubicBezTo>
                  <a:pt x="16394" y="8687"/>
                  <a:pt x="16394" y="8687"/>
                  <a:pt x="16394" y="8687"/>
                </a:cubicBezTo>
                <a:cubicBezTo>
                  <a:pt x="16844" y="8944"/>
                  <a:pt x="17384" y="8944"/>
                  <a:pt x="17744" y="8602"/>
                </a:cubicBezTo>
                <a:cubicBezTo>
                  <a:pt x="20894" y="6116"/>
                  <a:pt x="20894" y="6116"/>
                  <a:pt x="20894" y="6116"/>
                </a:cubicBezTo>
                <a:cubicBezTo>
                  <a:pt x="21344" y="5687"/>
                  <a:pt x="21434" y="5087"/>
                  <a:pt x="21074" y="4659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黑体"/>
              <a:cs typeface="+mn-cs"/>
            </a:endParaRPr>
          </a:p>
        </p:txBody>
      </p:sp>
      <p:pic>
        <p:nvPicPr>
          <p:cNvPr id="57" name="图片 56">
            <a:extLst>
              <a:ext uri="{FF2B5EF4-FFF2-40B4-BE49-F238E27FC236}">
                <a16:creationId xmlns:a16="http://schemas.microsoft.com/office/drawing/2014/main" id="{0B271009-4397-4B7B-A7DA-FFC317DA1A4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80528" cy="597134"/>
          </a:xfrm>
          <a:prstGeom prst="rect">
            <a:avLst/>
          </a:prstGeom>
        </p:spPr>
      </p:pic>
      <p:sp>
        <p:nvSpPr>
          <p:cNvPr id="2" name="文本框 17">
            <a:extLst>
              <a:ext uri="{FF2B5EF4-FFF2-40B4-BE49-F238E27FC236}">
                <a16:creationId xmlns:a16="http://schemas.microsoft.com/office/drawing/2014/main" id="{389FCF66-AD86-6A30-1834-AC00B3D73E2D}"/>
              </a:ext>
            </a:extLst>
          </p:cNvPr>
          <p:cNvSpPr txBox="1"/>
          <p:nvPr/>
        </p:nvSpPr>
        <p:spPr>
          <a:xfrm>
            <a:off x="7454" y="680155"/>
            <a:ext cx="12191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600" b="1" noProof="0" dirty="0">
                <a:solidFill>
                  <a:srgbClr val="865B3E"/>
                </a:solidFill>
                <a:latin typeface="+mj-lt"/>
                <a:ea typeface="黑体"/>
              </a:rPr>
              <a:t>HÀNH ĐỘNG THÔI NÀO !!!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865B3E"/>
              </a:solidFill>
              <a:effectLst/>
              <a:uLnTx/>
              <a:uFillTx/>
              <a:latin typeface="+mj-lt"/>
              <a:ea typeface="黑体"/>
            </a:endParaRPr>
          </a:p>
        </p:txBody>
      </p:sp>
      <p:pic>
        <p:nvPicPr>
          <p:cNvPr id="10" name="Picture 3" descr="F:\1-原创素材\1_mm1102\PPT\PPT_014\materaials\kid_1.png">
            <a:extLst>
              <a:ext uri="{FF2B5EF4-FFF2-40B4-BE49-F238E27FC236}">
                <a16:creationId xmlns:a16="http://schemas.microsoft.com/office/drawing/2014/main" id="{6D5069E2-088C-7BCF-F27A-4E77EA5BB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28652" y="2537027"/>
            <a:ext cx="1947263" cy="3172871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F:\1-原创素材\1_mm1102\PPT\PPT_014\materaials\kid_2.png">
            <a:extLst>
              <a:ext uri="{FF2B5EF4-FFF2-40B4-BE49-F238E27FC236}">
                <a16:creationId xmlns:a16="http://schemas.microsoft.com/office/drawing/2014/main" id="{764052A4-C997-46BA-7097-403810EC4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182" y="3201806"/>
            <a:ext cx="1957369" cy="2806140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782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20250"/>
                                  </p:stCondLst>
                                  <p:childTnLst>
                                    <p:animRot by="120000">
                                      <p:cBhvr>
                                        <p:cTn id="62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2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2" presetClass="emph" presetSubtype="0" fill="hold" nodeType="withEffect">
                                  <p:stCondLst>
                                    <p:cond delay="20250"/>
                                  </p:stCondLst>
                                  <p:childTnLst>
                                    <p:animRot by="120000">
                                      <p:cBhvr>
                                        <p:cTn id="7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2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6" grpId="0" animBg="1"/>
      <p:bldP spid="47" grpId="0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928" y="594681"/>
            <a:ext cx="9979700" cy="3936437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A0A490-892B-0242-CBDB-FFF639279A24}"/>
              </a:ext>
            </a:extLst>
          </p:cNvPr>
          <p:cNvSpPr txBox="1"/>
          <p:nvPr/>
        </p:nvSpPr>
        <p:spPr>
          <a:xfrm>
            <a:off x="1950071" y="2017554"/>
            <a:ext cx="9013585" cy="1311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</a:pPr>
            <a:r>
              <a:rPr lang="en-US" altLang="zh-CN" sz="6000" b="1" dirty="0">
                <a:solidFill>
                  <a:srgbClr val="0099FF"/>
                </a:solidFill>
                <a:latin typeface="Times New Roman" panose="02020603050405020304" pitchFamily="18" charset="0"/>
                <a:ea typeface="华康海报体W12(P)" pitchFamily="82" charset="-122"/>
                <a:cs typeface="Times New Roman" panose="02020603050405020304" pitchFamily="18" charset="0"/>
              </a:rPr>
              <a:t>THỰC HIỆN KẾ HOẠCH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40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任意多边形 35"/>
          <p:cNvSpPr/>
          <p:nvPr/>
        </p:nvSpPr>
        <p:spPr>
          <a:xfrm>
            <a:off x="899113" y="3567753"/>
            <a:ext cx="7809957" cy="926123"/>
          </a:xfrm>
          <a:custGeom>
            <a:avLst/>
            <a:gdLst>
              <a:gd name="connsiteX0" fmla="*/ 11723 w 8241323"/>
              <a:gd name="connsiteY0" fmla="*/ 0 h 926123"/>
              <a:gd name="connsiteX1" fmla="*/ 7772400 w 8241323"/>
              <a:gd name="connsiteY1" fmla="*/ 0 h 926123"/>
              <a:gd name="connsiteX2" fmla="*/ 8241323 w 8241323"/>
              <a:gd name="connsiteY2" fmla="*/ 468923 h 926123"/>
              <a:gd name="connsiteX3" fmla="*/ 7784123 w 8241323"/>
              <a:gd name="connsiteY3" fmla="*/ 926123 h 926123"/>
              <a:gd name="connsiteX4" fmla="*/ 0 w 8241323"/>
              <a:gd name="connsiteY4" fmla="*/ 926123 h 926123"/>
              <a:gd name="connsiteX5" fmla="*/ 11723 w 8241323"/>
              <a:gd name="connsiteY5" fmla="*/ 0 h 926123"/>
              <a:gd name="connsiteX0" fmla="*/ 0 w 8229600"/>
              <a:gd name="connsiteY0" fmla="*/ 0 h 926123"/>
              <a:gd name="connsiteX1" fmla="*/ 7760677 w 8229600"/>
              <a:gd name="connsiteY1" fmla="*/ 0 h 926123"/>
              <a:gd name="connsiteX2" fmla="*/ 8229600 w 8229600"/>
              <a:gd name="connsiteY2" fmla="*/ 468923 h 926123"/>
              <a:gd name="connsiteX3" fmla="*/ 7772400 w 8229600"/>
              <a:gd name="connsiteY3" fmla="*/ 926123 h 926123"/>
              <a:gd name="connsiteX4" fmla="*/ 11426 w 8229600"/>
              <a:gd name="connsiteY4" fmla="*/ 926123 h 926123"/>
              <a:gd name="connsiteX5" fmla="*/ 0 w 8229600"/>
              <a:gd name="connsiteY5" fmla="*/ 0 h 926123"/>
              <a:gd name="connsiteX0" fmla="*/ 149 w 8229749"/>
              <a:gd name="connsiteY0" fmla="*/ 0 h 926123"/>
              <a:gd name="connsiteX1" fmla="*/ 7760826 w 8229749"/>
              <a:gd name="connsiteY1" fmla="*/ 0 h 926123"/>
              <a:gd name="connsiteX2" fmla="*/ 8229749 w 8229749"/>
              <a:gd name="connsiteY2" fmla="*/ 468923 h 926123"/>
              <a:gd name="connsiteX3" fmla="*/ 7772549 w 8229749"/>
              <a:gd name="connsiteY3" fmla="*/ 926123 h 926123"/>
              <a:gd name="connsiteX4" fmla="*/ 0 w 8229749"/>
              <a:gd name="connsiteY4" fmla="*/ 926123 h 926123"/>
              <a:gd name="connsiteX5" fmla="*/ 149 w 8229749"/>
              <a:gd name="connsiteY5" fmla="*/ 0 h 926123"/>
              <a:gd name="connsiteX0" fmla="*/ 149 w 8102428"/>
              <a:gd name="connsiteY0" fmla="*/ 0 h 926123"/>
              <a:gd name="connsiteX1" fmla="*/ 7760826 w 8102428"/>
              <a:gd name="connsiteY1" fmla="*/ 0 h 926123"/>
              <a:gd name="connsiteX2" fmla="*/ 8102428 w 8102428"/>
              <a:gd name="connsiteY2" fmla="*/ 468923 h 926123"/>
              <a:gd name="connsiteX3" fmla="*/ 7772549 w 8102428"/>
              <a:gd name="connsiteY3" fmla="*/ 926123 h 926123"/>
              <a:gd name="connsiteX4" fmla="*/ 0 w 8102428"/>
              <a:gd name="connsiteY4" fmla="*/ 926123 h 926123"/>
              <a:gd name="connsiteX5" fmla="*/ 149 w 8102428"/>
              <a:gd name="connsiteY5" fmla="*/ 0 h 926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02428" h="926123">
                <a:moveTo>
                  <a:pt x="149" y="0"/>
                </a:moveTo>
                <a:lnTo>
                  <a:pt x="7760826" y="0"/>
                </a:lnTo>
                <a:lnTo>
                  <a:pt x="8102428" y="468923"/>
                </a:lnTo>
                <a:lnTo>
                  <a:pt x="7772549" y="926123"/>
                </a:lnTo>
                <a:lnTo>
                  <a:pt x="0" y="926123"/>
                </a:lnTo>
                <a:cubicBezTo>
                  <a:pt x="50" y="617415"/>
                  <a:pt x="99" y="308708"/>
                  <a:pt x="14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>
              <a:ln>
                <a:noFill/>
              </a:ln>
              <a:solidFill>
                <a:srgbClr val="175593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7" name="任意多边形 36"/>
          <p:cNvSpPr/>
          <p:nvPr/>
        </p:nvSpPr>
        <p:spPr>
          <a:xfrm>
            <a:off x="8333919" y="3567753"/>
            <a:ext cx="552202" cy="926123"/>
          </a:xfrm>
          <a:custGeom>
            <a:avLst/>
            <a:gdLst>
              <a:gd name="connsiteX0" fmla="*/ 0 w 667623"/>
              <a:gd name="connsiteY0" fmla="*/ 0 h 926123"/>
              <a:gd name="connsiteX1" fmla="*/ 326021 w 667623"/>
              <a:gd name="connsiteY1" fmla="*/ 0 h 926123"/>
              <a:gd name="connsiteX2" fmla="*/ 667623 w 667623"/>
              <a:gd name="connsiteY2" fmla="*/ 468923 h 926123"/>
              <a:gd name="connsiteX3" fmla="*/ 337744 w 667623"/>
              <a:gd name="connsiteY3" fmla="*/ 926123 h 926123"/>
              <a:gd name="connsiteX4" fmla="*/ 11723 w 667623"/>
              <a:gd name="connsiteY4" fmla="*/ 926123 h 926123"/>
              <a:gd name="connsiteX5" fmla="*/ 341602 w 667623"/>
              <a:gd name="connsiteY5" fmla="*/ 468923 h 926123"/>
              <a:gd name="connsiteX6" fmla="*/ 0 w 667623"/>
              <a:gd name="connsiteY6" fmla="*/ 0 h 926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7623" h="926123">
                <a:moveTo>
                  <a:pt x="0" y="0"/>
                </a:moveTo>
                <a:lnTo>
                  <a:pt x="326021" y="0"/>
                </a:lnTo>
                <a:lnTo>
                  <a:pt x="667623" y="468923"/>
                </a:lnTo>
                <a:lnTo>
                  <a:pt x="337744" y="926123"/>
                </a:lnTo>
                <a:lnTo>
                  <a:pt x="11723" y="926123"/>
                </a:lnTo>
                <a:lnTo>
                  <a:pt x="341602" y="468923"/>
                </a:lnTo>
                <a:lnTo>
                  <a:pt x="0" y="0"/>
                </a:lnTo>
                <a:close/>
              </a:path>
            </a:pathLst>
          </a:custGeom>
          <a:solidFill>
            <a:srgbClr val="9AA4C1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>
              <a:ln>
                <a:noFill/>
              </a:ln>
              <a:solidFill>
                <a:srgbClr val="175593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8" name="任意多边形 37"/>
          <p:cNvSpPr/>
          <p:nvPr/>
        </p:nvSpPr>
        <p:spPr>
          <a:xfrm>
            <a:off x="1851976" y="3567753"/>
            <a:ext cx="667623" cy="926123"/>
          </a:xfrm>
          <a:custGeom>
            <a:avLst/>
            <a:gdLst>
              <a:gd name="connsiteX0" fmla="*/ 0 w 667623"/>
              <a:gd name="connsiteY0" fmla="*/ 0 h 926123"/>
              <a:gd name="connsiteX1" fmla="*/ 326021 w 667623"/>
              <a:gd name="connsiteY1" fmla="*/ 0 h 926123"/>
              <a:gd name="connsiteX2" fmla="*/ 667623 w 667623"/>
              <a:gd name="connsiteY2" fmla="*/ 468923 h 926123"/>
              <a:gd name="connsiteX3" fmla="*/ 337744 w 667623"/>
              <a:gd name="connsiteY3" fmla="*/ 926123 h 926123"/>
              <a:gd name="connsiteX4" fmla="*/ 11723 w 667623"/>
              <a:gd name="connsiteY4" fmla="*/ 926123 h 926123"/>
              <a:gd name="connsiteX5" fmla="*/ 341602 w 667623"/>
              <a:gd name="connsiteY5" fmla="*/ 468923 h 926123"/>
              <a:gd name="connsiteX6" fmla="*/ 0 w 667623"/>
              <a:gd name="connsiteY6" fmla="*/ 0 h 926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7623" h="926123">
                <a:moveTo>
                  <a:pt x="0" y="0"/>
                </a:moveTo>
                <a:lnTo>
                  <a:pt x="326021" y="0"/>
                </a:lnTo>
                <a:lnTo>
                  <a:pt x="667623" y="468923"/>
                </a:lnTo>
                <a:lnTo>
                  <a:pt x="337744" y="926123"/>
                </a:lnTo>
                <a:lnTo>
                  <a:pt x="11723" y="926123"/>
                </a:lnTo>
                <a:lnTo>
                  <a:pt x="341602" y="468923"/>
                </a:lnTo>
                <a:lnTo>
                  <a:pt x="0" y="0"/>
                </a:lnTo>
                <a:close/>
              </a:path>
            </a:pathLst>
          </a:custGeom>
          <a:solidFill>
            <a:srgbClr val="F29A5B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>
              <a:ln>
                <a:noFill/>
              </a:ln>
              <a:solidFill>
                <a:srgbClr val="175593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9" name="任意多边形 38"/>
          <p:cNvSpPr/>
          <p:nvPr/>
        </p:nvSpPr>
        <p:spPr>
          <a:xfrm>
            <a:off x="3472462" y="3567753"/>
            <a:ext cx="667623" cy="926123"/>
          </a:xfrm>
          <a:custGeom>
            <a:avLst/>
            <a:gdLst>
              <a:gd name="connsiteX0" fmla="*/ 0 w 667623"/>
              <a:gd name="connsiteY0" fmla="*/ 0 h 926123"/>
              <a:gd name="connsiteX1" fmla="*/ 326021 w 667623"/>
              <a:gd name="connsiteY1" fmla="*/ 0 h 926123"/>
              <a:gd name="connsiteX2" fmla="*/ 667623 w 667623"/>
              <a:gd name="connsiteY2" fmla="*/ 468923 h 926123"/>
              <a:gd name="connsiteX3" fmla="*/ 337744 w 667623"/>
              <a:gd name="connsiteY3" fmla="*/ 926123 h 926123"/>
              <a:gd name="connsiteX4" fmla="*/ 11723 w 667623"/>
              <a:gd name="connsiteY4" fmla="*/ 926123 h 926123"/>
              <a:gd name="connsiteX5" fmla="*/ 341602 w 667623"/>
              <a:gd name="connsiteY5" fmla="*/ 468923 h 926123"/>
              <a:gd name="connsiteX6" fmla="*/ 0 w 667623"/>
              <a:gd name="connsiteY6" fmla="*/ 0 h 926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7623" h="926123">
                <a:moveTo>
                  <a:pt x="0" y="0"/>
                </a:moveTo>
                <a:lnTo>
                  <a:pt x="326021" y="0"/>
                </a:lnTo>
                <a:lnTo>
                  <a:pt x="667623" y="468923"/>
                </a:lnTo>
                <a:lnTo>
                  <a:pt x="337744" y="926123"/>
                </a:lnTo>
                <a:lnTo>
                  <a:pt x="11723" y="926123"/>
                </a:lnTo>
                <a:lnTo>
                  <a:pt x="341602" y="468923"/>
                </a:lnTo>
                <a:lnTo>
                  <a:pt x="0" y="0"/>
                </a:lnTo>
                <a:close/>
              </a:path>
            </a:pathLst>
          </a:custGeom>
          <a:solidFill>
            <a:srgbClr val="A5C0A4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>
              <a:ln>
                <a:noFill/>
              </a:ln>
              <a:solidFill>
                <a:srgbClr val="175593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0" name="任意多边形 39"/>
          <p:cNvSpPr/>
          <p:nvPr/>
        </p:nvSpPr>
        <p:spPr>
          <a:xfrm>
            <a:off x="6713434" y="3567753"/>
            <a:ext cx="667623" cy="926123"/>
          </a:xfrm>
          <a:custGeom>
            <a:avLst/>
            <a:gdLst>
              <a:gd name="connsiteX0" fmla="*/ 0 w 667623"/>
              <a:gd name="connsiteY0" fmla="*/ 0 h 926123"/>
              <a:gd name="connsiteX1" fmla="*/ 326021 w 667623"/>
              <a:gd name="connsiteY1" fmla="*/ 0 h 926123"/>
              <a:gd name="connsiteX2" fmla="*/ 667623 w 667623"/>
              <a:gd name="connsiteY2" fmla="*/ 468923 h 926123"/>
              <a:gd name="connsiteX3" fmla="*/ 337744 w 667623"/>
              <a:gd name="connsiteY3" fmla="*/ 926123 h 926123"/>
              <a:gd name="connsiteX4" fmla="*/ 11723 w 667623"/>
              <a:gd name="connsiteY4" fmla="*/ 926123 h 926123"/>
              <a:gd name="connsiteX5" fmla="*/ 341602 w 667623"/>
              <a:gd name="connsiteY5" fmla="*/ 468923 h 926123"/>
              <a:gd name="connsiteX6" fmla="*/ 0 w 667623"/>
              <a:gd name="connsiteY6" fmla="*/ 0 h 926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7623" h="926123">
                <a:moveTo>
                  <a:pt x="0" y="0"/>
                </a:moveTo>
                <a:lnTo>
                  <a:pt x="326021" y="0"/>
                </a:lnTo>
                <a:lnTo>
                  <a:pt x="667623" y="468923"/>
                </a:lnTo>
                <a:lnTo>
                  <a:pt x="337744" y="926123"/>
                </a:lnTo>
                <a:lnTo>
                  <a:pt x="11723" y="926123"/>
                </a:lnTo>
                <a:lnTo>
                  <a:pt x="341602" y="468923"/>
                </a:lnTo>
                <a:lnTo>
                  <a:pt x="0" y="0"/>
                </a:lnTo>
                <a:close/>
              </a:path>
            </a:pathLst>
          </a:custGeom>
          <a:solidFill>
            <a:srgbClr val="C8D85B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>
              <a:ln>
                <a:noFill/>
              </a:ln>
              <a:solidFill>
                <a:srgbClr val="175593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1" name="任意多边形 40"/>
          <p:cNvSpPr/>
          <p:nvPr/>
        </p:nvSpPr>
        <p:spPr>
          <a:xfrm>
            <a:off x="5092948" y="3567753"/>
            <a:ext cx="667623" cy="926123"/>
          </a:xfrm>
          <a:custGeom>
            <a:avLst/>
            <a:gdLst>
              <a:gd name="connsiteX0" fmla="*/ 0 w 667623"/>
              <a:gd name="connsiteY0" fmla="*/ 0 h 926123"/>
              <a:gd name="connsiteX1" fmla="*/ 326021 w 667623"/>
              <a:gd name="connsiteY1" fmla="*/ 0 h 926123"/>
              <a:gd name="connsiteX2" fmla="*/ 667623 w 667623"/>
              <a:gd name="connsiteY2" fmla="*/ 468923 h 926123"/>
              <a:gd name="connsiteX3" fmla="*/ 337744 w 667623"/>
              <a:gd name="connsiteY3" fmla="*/ 926123 h 926123"/>
              <a:gd name="connsiteX4" fmla="*/ 11723 w 667623"/>
              <a:gd name="connsiteY4" fmla="*/ 926123 h 926123"/>
              <a:gd name="connsiteX5" fmla="*/ 341602 w 667623"/>
              <a:gd name="connsiteY5" fmla="*/ 468923 h 926123"/>
              <a:gd name="connsiteX6" fmla="*/ 0 w 667623"/>
              <a:gd name="connsiteY6" fmla="*/ 0 h 926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7623" h="926123">
                <a:moveTo>
                  <a:pt x="0" y="0"/>
                </a:moveTo>
                <a:lnTo>
                  <a:pt x="326021" y="0"/>
                </a:lnTo>
                <a:lnTo>
                  <a:pt x="667623" y="468923"/>
                </a:lnTo>
                <a:lnTo>
                  <a:pt x="337744" y="926123"/>
                </a:lnTo>
                <a:lnTo>
                  <a:pt x="11723" y="926123"/>
                </a:lnTo>
                <a:lnTo>
                  <a:pt x="341602" y="468923"/>
                </a:lnTo>
                <a:lnTo>
                  <a:pt x="0" y="0"/>
                </a:lnTo>
                <a:close/>
              </a:path>
            </a:pathLst>
          </a:custGeom>
          <a:solidFill>
            <a:srgbClr val="B09277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>
              <a:ln>
                <a:noFill/>
              </a:ln>
              <a:solidFill>
                <a:srgbClr val="175593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9001541" y="3020315"/>
            <a:ext cx="2539441" cy="1904792"/>
            <a:chOff x="9001541" y="2599398"/>
            <a:chExt cx="2539441" cy="1904792"/>
          </a:xfrm>
        </p:grpSpPr>
        <p:sp>
          <p:nvSpPr>
            <p:cNvPr id="43" name="MH_Other_7"/>
            <p:cNvSpPr/>
            <p:nvPr>
              <p:custDataLst>
                <p:tags r:id="rId8"/>
              </p:custDataLst>
            </p:nvPr>
          </p:nvSpPr>
          <p:spPr bwMode="auto">
            <a:xfrm>
              <a:off x="9001541" y="4059720"/>
              <a:ext cx="2539441" cy="444470"/>
            </a:xfrm>
            <a:prstGeom prst="ellipse">
              <a:avLst/>
            </a:prstGeom>
            <a:gradFill flip="none" rotWithShape="1">
              <a:gsLst>
                <a:gs pos="100000">
                  <a:srgbClr val="FFFFFF">
                    <a:alpha val="0"/>
                  </a:srgbClr>
                </a:gs>
                <a:gs pos="0">
                  <a:srgbClr val="E6E6E6">
                    <a:lumMod val="10000"/>
                    <a:alpha val="76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5" name="MH_SubTitle_1"/>
            <p:cNvSpPr/>
            <p:nvPr>
              <p:custDataLst>
                <p:tags r:id="rId9"/>
              </p:custDataLst>
            </p:nvPr>
          </p:nvSpPr>
          <p:spPr bwMode="auto">
            <a:xfrm>
              <a:off x="9418028" y="2599398"/>
              <a:ext cx="1685227" cy="1682952"/>
            </a:xfrm>
            <a:prstGeom prst="ellipse">
              <a:avLst/>
            </a:prstGeom>
            <a:solidFill>
              <a:srgbClr val="F29A5B"/>
            </a:solidFill>
            <a:ln w="9525" cap="flat" cmpd="sng" algn="ctr">
              <a:noFill/>
              <a:prstDash val="solid"/>
            </a:ln>
            <a:effectLst/>
          </p:spPr>
          <p:txBody>
            <a:bodyPr lIns="0" tIns="0" rIns="0" bIns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1126222" y="4273811"/>
            <a:ext cx="96982" cy="1807791"/>
            <a:chOff x="11073245" y="1246909"/>
            <a:chExt cx="96982" cy="1807791"/>
          </a:xfrm>
        </p:grpSpPr>
        <p:sp>
          <p:nvSpPr>
            <p:cNvPr id="63" name="椭圆 62"/>
            <p:cNvSpPr/>
            <p:nvPr/>
          </p:nvSpPr>
          <p:spPr>
            <a:xfrm>
              <a:off x="11073245" y="1246909"/>
              <a:ext cx="96982" cy="96982"/>
            </a:xfrm>
            <a:prstGeom prst="ellipse">
              <a:avLst/>
            </a:prstGeom>
            <a:solidFill>
              <a:srgbClr val="F29A5B"/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17559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cxnSp>
          <p:nvCxnSpPr>
            <p:cNvPr id="64" name="直接连接符 63"/>
            <p:cNvCxnSpPr/>
            <p:nvPr/>
          </p:nvCxnSpPr>
          <p:spPr>
            <a:xfrm>
              <a:off x="11107881" y="1343891"/>
              <a:ext cx="0" cy="1622055"/>
            </a:xfrm>
            <a:prstGeom prst="line">
              <a:avLst/>
            </a:prstGeom>
            <a:ln>
              <a:solidFill>
                <a:srgbClr val="F29A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椭圆 64"/>
            <p:cNvSpPr/>
            <p:nvPr/>
          </p:nvSpPr>
          <p:spPr>
            <a:xfrm>
              <a:off x="11073245" y="2957718"/>
              <a:ext cx="96982" cy="96982"/>
            </a:xfrm>
            <a:prstGeom prst="ellipse">
              <a:avLst/>
            </a:prstGeom>
            <a:solidFill>
              <a:srgbClr val="F29A5B"/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17559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2520900" y="1937632"/>
            <a:ext cx="96982" cy="1807791"/>
            <a:chOff x="11073245" y="1246909"/>
            <a:chExt cx="96982" cy="1807791"/>
          </a:xfrm>
        </p:grpSpPr>
        <p:sp>
          <p:nvSpPr>
            <p:cNvPr id="67" name="椭圆 66"/>
            <p:cNvSpPr/>
            <p:nvPr/>
          </p:nvSpPr>
          <p:spPr>
            <a:xfrm>
              <a:off x="11073245" y="1246909"/>
              <a:ext cx="96982" cy="96982"/>
            </a:xfrm>
            <a:prstGeom prst="ellipse">
              <a:avLst/>
            </a:prstGeom>
            <a:solidFill>
              <a:srgbClr val="A5C0A4"/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17559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cxnSp>
          <p:nvCxnSpPr>
            <p:cNvPr id="68" name="直接连接符 67"/>
            <p:cNvCxnSpPr/>
            <p:nvPr/>
          </p:nvCxnSpPr>
          <p:spPr>
            <a:xfrm>
              <a:off x="11107881" y="1343891"/>
              <a:ext cx="0" cy="1622055"/>
            </a:xfrm>
            <a:prstGeom prst="line">
              <a:avLst/>
            </a:prstGeom>
            <a:ln>
              <a:solidFill>
                <a:srgbClr val="A5C0A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椭圆 68"/>
            <p:cNvSpPr/>
            <p:nvPr/>
          </p:nvSpPr>
          <p:spPr>
            <a:xfrm>
              <a:off x="11073245" y="2957718"/>
              <a:ext cx="96982" cy="96982"/>
            </a:xfrm>
            <a:prstGeom prst="ellipse">
              <a:avLst/>
            </a:prstGeom>
            <a:solidFill>
              <a:srgbClr val="A5C0A4"/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17559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5788964" y="1937632"/>
            <a:ext cx="96982" cy="1807791"/>
            <a:chOff x="11073245" y="1246909"/>
            <a:chExt cx="96982" cy="1807791"/>
          </a:xfrm>
        </p:grpSpPr>
        <p:sp>
          <p:nvSpPr>
            <p:cNvPr id="71" name="椭圆 70"/>
            <p:cNvSpPr/>
            <p:nvPr/>
          </p:nvSpPr>
          <p:spPr>
            <a:xfrm>
              <a:off x="11073245" y="1246909"/>
              <a:ext cx="96982" cy="96982"/>
            </a:xfrm>
            <a:prstGeom prst="ellipse">
              <a:avLst/>
            </a:prstGeom>
            <a:solidFill>
              <a:srgbClr val="C8D85B"/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17559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cxnSp>
          <p:nvCxnSpPr>
            <p:cNvPr id="72" name="直接连接符 71"/>
            <p:cNvCxnSpPr/>
            <p:nvPr/>
          </p:nvCxnSpPr>
          <p:spPr>
            <a:xfrm>
              <a:off x="11107881" y="1343891"/>
              <a:ext cx="0" cy="1622055"/>
            </a:xfrm>
            <a:prstGeom prst="line">
              <a:avLst/>
            </a:prstGeom>
            <a:ln>
              <a:solidFill>
                <a:srgbClr val="C8D8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椭圆 72"/>
            <p:cNvSpPr/>
            <p:nvPr/>
          </p:nvSpPr>
          <p:spPr>
            <a:xfrm>
              <a:off x="11073245" y="2957718"/>
              <a:ext cx="96982" cy="96982"/>
            </a:xfrm>
            <a:prstGeom prst="ellipse">
              <a:avLst/>
            </a:prstGeom>
            <a:solidFill>
              <a:srgbClr val="C8D85B"/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17559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74" name="组合 73"/>
          <p:cNvGrpSpPr/>
          <p:nvPr/>
        </p:nvGrpSpPr>
        <p:grpSpPr>
          <a:xfrm>
            <a:off x="4173253" y="4273811"/>
            <a:ext cx="96982" cy="1807791"/>
            <a:chOff x="11073245" y="1246909"/>
            <a:chExt cx="96982" cy="1807791"/>
          </a:xfrm>
        </p:grpSpPr>
        <p:sp>
          <p:nvSpPr>
            <p:cNvPr id="75" name="椭圆 74"/>
            <p:cNvSpPr/>
            <p:nvPr/>
          </p:nvSpPr>
          <p:spPr>
            <a:xfrm>
              <a:off x="11073245" y="1246909"/>
              <a:ext cx="96982" cy="96982"/>
            </a:xfrm>
            <a:prstGeom prst="ellipse">
              <a:avLst/>
            </a:prstGeom>
            <a:solidFill>
              <a:srgbClr val="B09277"/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17559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cxnSp>
          <p:nvCxnSpPr>
            <p:cNvPr id="76" name="直接连接符 75"/>
            <p:cNvCxnSpPr/>
            <p:nvPr/>
          </p:nvCxnSpPr>
          <p:spPr>
            <a:xfrm>
              <a:off x="11107881" y="1343891"/>
              <a:ext cx="0" cy="1622055"/>
            </a:xfrm>
            <a:prstGeom prst="line">
              <a:avLst/>
            </a:prstGeom>
            <a:ln>
              <a:solidFill>
                <a:srgbClr val="B092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椭圆 76"/>
            <p:cNvSpPr/>
            <p:nvPr/>
          </p:nvSpPr>
          <p:spPr>
            <a:xfrm>
              <a:off x="11073245" y="2957718"/>
              <a:ext cx="96982" cy="96982"/>
            </a:xfrm>
            <a:prstGeom prst="ellipse">
              <a:avLst/>
            </a:prstGeom>
            <a:solidFill>
              <a:srgbClr val="B09277"/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17559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78" name="组合 77"/>
          <p:cNvGrpSpPr/>
          <p:nvPr/>
        </p:nvGrpSpPr>
        <p:grpSpPr>
          <a:xfrm>
            <a:off x="7354840" y="4273811"/>
            <a:ext cx="103290" cy="1807791"/>
            <a:chOff x="11066937" y="1246909"/>
            <a:chExt cx="103290" cy="1807791"/>
          </a:xfrm>
        </p:grpSpPr>
        <p:sp>
          <p:nvSpPr>
            <p:cNvPr id="79" name="椭圆 78"/>
            <p:cNvSpPr/>
            <p:nvPr/>
          </p:nvSpPr>
          <p:spPr>
            <a:xfrm>
              <a:off x="11073245" y="1246909"/>
              <a:ext cx="96982" cy="96982"/>
            </a:xfrm>
            <a:prstGeom prst="ellipse">
              <a:avLst/>
            </a:prstGeom>
            <a:solidFill>
              <a:srgbClr val="9AA4C1"/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17559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cxnSp>
          <p:nvCxnSpPr>
            <p:cNvPr id="80" name="直接连接符 79"/>
            <p:cNvCxnSpPr/>
            <p:nvPr/>
          </p:nvCxnSpPr>
          <p:spPr>
            <a:xfrm>
              <a:off x="11107881" y="1343891"/>
              <a:ext cx="0" cy="1622055"/>
            </a:xfrm>
            <a:prstGeom prst="line">
              <a:avLst/>
            </a:prstGeom>
            <a:ln>
              <a:solidFill>
                <a:srgbClr val="9AA4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椭圆 80"/>
            <p:cNvSpPr/>
            <p:nvPr/>
          </p:nvSpPr>
          <p:spPr>
            <a:xfrm>
              <a:off x="11066937" y="2957718"/>
              <a:ext cx="96982" cy="96982"/>
            </a:xfrm>
            <a:prstGeom prst="ellipse">
              <a:avLst/>
            </a:prstGeom>
            <a:solidFill>
              <a:srgbClr val="9AA4C1"/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17559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83" name="图片 82">
            <a:extLst>
              <a:ext uri="{FF2B5EF4-FFF2-40B4-BE49-F238E27FC236}">
                <a16:creationId xmlns:a16="http://schemas.microsoft.com/office/drawing/2014/main" id="{FFD1259D-B614-46C2-90DE-A994028D466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80528" cy="597134"/>
          </a:xfrm>
          <a:prstGeom prst="rect">
            <a:avLst/>
          </a:prstGeom>
        </p:spPr>
      </p:pic>
      <p:grpSp>
        <p:nvGrpSpPr>
          <p:cNvPr id="2" name="组合 2">
            <a:extLst>
              <a:ext uri="{FF2B5EF4-FFF2-40B4-BE49-F238E27FC236}">
                <a16:creationId xmlns:a16="http://schemas.microsoft.com/office/drawing/2014/main" id="{CDC734AB-9B76-2829-4037-807D8B518D99}"/>
              </a:ext>
            </a:extLst>
          </p:cNvPr>
          <p:cNvGrpSpPr/>
          <p:nvPr/>
        </p:nvGrpSpPr>
        <p:grpSpPr>
          <a:xfrm>
            <a:off x="8658750" y="1421510"/>
            <a:ext cx="3362547" cy="3281362"/>
            <a:chOff x="4320605" y="2060848"/>
            <a:chExt cx="3362547" cy="3281362"/>
          </a:xfrm>
        </p:grpSpPr>
        <p:sp>
          <p:nvSpPr>
            <p:cNvPr id="3" name="MH_Other_1">
              <a:extLst>
                <a:ext uri="{FF2B5EF4-FFF2-40B4-BE49-F238E27FC236}">
                  <a16:creationId xmlns:a16="http://schemas.microsoft.com/office/drawing/2014/main" id="{0F952386-7617-9691-2AE8-4109CFE2478B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4320605" y="2060848"/>
              <a:ext cx="1582737" cy="1582737"/>
            </a:xfrm>
            <a:custGeom>
              <a:avLst/>
              <a:gdLst>
                <a:gd name="connsiteX0" fmla="*/ 1583559 w 1583559"/>
                <a:gd name="connsiteY0" fmla="*/ 0 h 1583558"/>
                <a:gd name="connsiteX1" fmla="*/ 1583559 w 1583559"/>
                <a:gd name="connsiteY1" fmla="*/ 1583558 h 1583558"/>
                <a:gd name="connsiteX2" fmla="*/ 0 w 1583559"/>
                <a:gd name="connsiteY2" fmla="*/ 1583558 h 1583558"/>
                <a:gd name="connsiteX3" fmla="*/ 1583559 w 1583559"/>
                <a:gd name="connsiteY3" fmla="*/ 0 h 1583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3559" h="1583558">
                  <a:moveTo>
                    <a:pt x="1583559" y="0"/>
                  </a:moveTo>
                  <a:lnTo>
                    <a:pt x="1583559" y="1583558"/>
                  </a:lnTo>
                  <a:lnTo>
                    <a:pt x="0" y="1583558"/>
                  </a:lnTo>
                  <a:cubicBezTo>
                    <a:pt x="0" y="708983"/>
                    <a:pt x="708984" y="0"/>
                    <a:pt x="1583559" y="0"/>
                  </a:cubicBezTo>
                  <a:close/>
                </a:path>
              </a:pathLst>
            </a:custGeom>
            <a:solidFill>
              <a:srgbClr val="F29A5B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dobe Gothic Std B" panose="020B0800000000000000" pitchFamily="34" charset="-128"/>
                <a:ea typeface="黑体"/>
                <a:cs typeface="+mn-cs"/>
              </a:endParaRPr>
            </a:p>
          </p:txBody>
        </p:sp>
        <p:sp>
          <p:nvSpPr>
            <p:cNvPr id="4" name="MH_Other_2">
              <a:extLst>
                <a:ext uri="{FF2B5EF4-FFF2-40B4-BE49-F238E27FC236}">
                  <a16:creationId xmlns:a16="http://schemas.microsoft.com/office/drawing/2014/main" id="{C0FF843E-2358-C9B5-FBA2-321F3A041991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6023992" y="2060848"/>
              <a:ext cx="1584325" cy="1582737"/>
            </a:xfrm>
            <a:custGeom>
              <a:avLst/>
              <a:gdLst>
                <a:gd name="connsiteX0" fmla="*/ 0 w 1583559"/>
                <a:gd name="connsiteY0" fmla="*/ 0 h 1583558"/>
                <a:gd name="connsiteX1" fmla="*/ 1583559 w 1583559"/>
                <a:gd name="connsiteY1" fmla="*/ 1583558 h 1583558"/>
                <a:gd name="connsiteX2" fmla="*/ 0 w 1583559"/>
                <a:gd name="connsiteY2" fmla="*/ 1583558 h 1583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83559" h="1583558">
                  <a:moveTo>
                    <a:pt x="0" y="0"/>
                  </a:moveTo>
                  <a:cubicBezTo>
                    <a:pt x="874575" y="0"/>
                    <a:pt x="1583559" y="708983"/>
                    <a:pt x="1583559" y="1583558"/>
                  </a:cubicBezTo>
                  <a:lnTo>
                    <a:pt x="0" y="1583558"/>
                  </a:lnTo>
                  <a:close/>
                </a:path>
              </a:pathLst>
            </a:custGeom>
            <a:solidFill>
              <a:srgbClr val="A5C0A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dobe Gothic Std B" panose="020B0800000000000000" pitchFamily="34" charset="-128"/>
                <a:ea typeface="黑体"/>
                <a:cs typeface="+mn-cs"/>
              </a:endParaRPr>
            </a:p>
          </p:txBody>
        </p:sp>
        <p:sp>
          <p:nvSpPr>
            <p:cNvPr id="5" name="MH_Other_3">
              <a:extLst>
                <a:ext uri="{FF2B5EF4-FFF2-40B4-BE49-F238E27FC236}">
                  <a16:creationId xmlns:a16="http://schemas.microsoft.com/office/drawing/2014/main" id="{585BB6EA-B454-3EFC-E5CF-0AB241857E4B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6098827" y="3734865"/>
              <a:ext cx="1584325" cy="1582737"/>
            </a:xfrm>
            <a:custGeom>
              <a:avLst/>
              <a:gdLst>
                <a:gd name="connsiteX0" fmla="*/ 0 w 1583559"/>
                <a:gd name="connsiteY0" fmla="*/ 0 h 1583558"/>
                <a:gd name="connsiteX1" fmla="*/ 1583559 w 1583559"/>
                <a:gd name="connsiteY1" fmla="*/ 0 h 1583558"/>
                <a:gd name="connsiteX2" fmla="*/ 0 w 1583559"/>
                <a:gd name="connsiteY2" fmla="*/ 1583558 h 1583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83559" h="1583558">
                  <a:moveTo>
                    <a:pt x="0" y="0"/>
                  </a:moveTo>
                  <a:lnTo>
                    <a:pt x="1583559" y="0"/>
                  </a:lnTo>
                  <a:cubicBezTo>
                    <a:pt x="1583559" y="874575"/>
                    <a:pt x="874575" y="1583558"/>
                    <a:pt x="0" y="1583558"/>
                  </a:cubicBezTo>
                  <a:close/>
                </a:path>
              </a:pathLst>
            </a:custGeom>
            <a:solidFill>
              <a:srgbClr val="B0927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HK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dobe Gothic Std B" panose="020B0800000000000000" pitchFamily="34" charset="-128"/>
                <a:ea typeface="PMingLiU" panose="02020500000000000000" pitchFamily="18" charset="-120"/>
                <a:cs typeface="+mn-cs"/>
              </a:endParaRPr>
            </a:p>
          </p:txBody>
        </p:sp>
        <p:sp>
          <p:nvSpPr>
            <p:cNvPr id="6" name="MH_Other_4">
              <a:extLst>
                <a:ext uri="{FF2B5EF4-FFF2-40B4-BE49-F238E27FC236}">
                  <a16:creationId xmlns:a16="http://schemas.microsoft.com/office/drawing/2014/main" id="{C6A7DB17-4BFA-33C6-06BA-8FB50FFA4FEE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 flipH="1">
              <a:off x="4320605" y="3759473"/>
              <a:ext cx="1582737" cy="1582737"/>
            </a:xfrm>
            <a:custGeom>
              <a:avLst/>
              <a:gdLst>
                <a:gd name="connsiteX0" fmla="*/ 1583553 w 1583553"/>
                <a:gd name="connsiteY0" fmla="*/ 0 h 1583440"/>
                <a:gd name="connsiteX1" fmla="*/ 0 w 1583553"/>
                <a:gd name="connsiteY1" fmla="*/ 0 h 1583440"/>
                <a:gd name="connsiteX2" fmla="*/ 0 w 1583553"/>
                <a:gd name="connsiteY2" fmla="*/ 1583440 h 1583440"/>
                <a:gd name="connsiteX3" fmla="*/ 1575383 w 1583553"/>
                <a:gd name="connsiteY3" fmla="*/ 161792 h 1583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3553" h="1583440">
                  <a:moveTo>
                    <a:pt x="1583553" y="0"/>
                  </a:moveTo>
                  <a:lnTo>
                    <a:pt x="0" y="0"/>
                  </a:lnTo>
                  <a:lnTo>
                    <a:pt x="0" y="1583440"/>
                  </a:lnTo>
                  <a:cubicBezTo>
                    <a:pt x="819914" y="1583440"/>
                    <a:pt x="1494289" y="960311"/>
                    <a:pt x="1575383" y="161792"/>
                  </a:cubicBezTo>
                  <a:close/>
                </a:path>
              </a:pathLst>
            </a:custGeom>
            <a:solidFill>
              <a:srgbClr val="C8D85B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HK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dobe Gothic Std B" panose="020B0800000000000000" pitchFamily="34" charset="-128"/>
                <a:ea typeface="PMingLiU" panose="02020500000000000000" pitchFamily="18" charset="-120"/>
                <a:cs typeface="+mn-cs"/>
              </a:endParaRPr>
            </a:p>
          </p:txBody>
        </p:sp>
        <p:sp>
          <p:nvSpPr>
            <p:cNvPr id="7" name="MH_Title_1">
              <a:extLst>
                <a:ext uri="{FF2B5EF4-FFF2-40B4-BE49-F238E27FC236}">
                  <a16:creationId xmlns:a16="http://schemas.microsoft.com/office/drawing/2014/main" id="{91252797-D4AA-A92F-D349-0A28AAD1D817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5131816" y="2876822"/>
              <a:ext cx="1651000" cy="1649412"/>
            </a:xfrm>
            <a:prstGeom prst="ellipse">
              <a:avLst/>
            </a:prstGeom>
            <a:solidFill>
              <a:srgbClr val="FFFFFF"/>
            </a:solidFill>
            <a:ln w="38100">
              <a:noFill/>
            </a:ln>
            <a:effectLst>
              <a:outerShdw blurRad="63500" sx="102000" sy="102000" algn="ctr" rotWithShape="0">
                <a:srgbClr val="7E8286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HK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2689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" name="KSO_Shape">
              <a:extLst>
                <a:ext uri="{FF2B5EF4-FFF2-40B4-BE49-F238E27FC236}">
                  <a16:creationId xmlns:a16="http://schemas.microsoft.com/office/drawing/2014/main" id="{1AB87994-57E8-9010-DECD-119883B637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7422" y="3084787"/>
              <a:ext cx="1381390" cy="941648"/>
            </a:xfrm>
            <a:custGeom>
              <a:avLst/>
              <a:gdLst/>
              <a:ahLst/>
              <a:cxnLst/>
              <a:rect l="0" t="0" r="r" b="b"/>
              <a:pathLst>
                <a:path w="2608263" h="1778000">
                  <a:moveTo>
                    <a:pt x="1956693" y="381000"/>
                  </a:moveTo>
                  <a:lnTo>
                    <a:pt x="1966217" y="381397"/>
                  </a:lnTo>
                  <a:lnTo>
                    <a:pt x="1975740" y="382192"/>
                  </a:lnTo>
                  <a:lnTo>
                    <a:pt x="1986057" y="382986"/>
                  </a:lnTo>
                  <a:lnTo>
                    <a:pt x="1995581" y="384575"/>
                  </a:lnTo>
                  <a:lnTo>
                    <a:pt x="2005501" y="386562"/>
                  </a:lnTo>
                  <a:lnTo>
                    <a:pt x="2015819" y="388548"/>
                  </a:lnTo>
                  <a:lnTo>
                    <a:pt x="2025739" y="391726"/>
                  </a:lnTo>
                  <a:lnTo>
                    <a:pt x="2035263" y="394904"/>
                  </a:lnTo>
                  <a:lnTo>
                    <a:pt x="2045580" y="398876"/>
                  </a:lnTo>
                  <a:lnTo>
                    <a:pt x="2055500" y="403246"/>
                  </a:lnTo>
                  <a:lnTo>
                    <a:pt x="2065421" y="408807"/>
                  </a:lnTo>
                  <a:lnTo>
                    <a:pt x="2075738" y="414766"/>
                  </a:lnTo>
                  <a:lnTo>
                    <a:pt x="2101927" y="438998"/>
                  </a:lnTo>
                  <a:lnTo>
                    <a:pt x="2143990" y="446149"/>
                  </a:lnTo>
                  <a:lnTo>
                    <a:pt x="2147958" y="448929"/>
                  </a:lnTo>
                  <a:lnTo>
                    <a:pt x="2151926" y="452107"/>
                  </a:lnTo>
                  <a:lnTo>
                    <a:pt x="2155497" y="455683"/>
                  </a:lnTo>
                  <a:lnTo>
                    <a:pt x="2158672" y="459655"/>
                  </a:lnTo>
                  <a:lnTo>
                    <a:pt x="2161847" y="464025"/>
                  </a:lnTo>
                  <a:lnTo>
                    <a:pt x="2164624" y="468395"/>
                  </a:lnTo>
                  <a:lnTo>
                    <a:pt x="2169783" y="477531"/>
                  </a:lnTo>
                  <a:lnTo>
                    <a:pt x="2173751" y="485874"/>
                  </a:lnTo>
                  <a:lnTo>
                    <a:pt x="2176529" y="493024"/>
                  </a:lnTo>
                  <a:lnTo>
                    <a:pt x="2179306" y="499380"/>
                  </a:lnTo>
                  <a:lnTo>
                    <a:pt x="2182878" y="516064"/>
                  </a:lnTo>
                  <a:lnTo>
                    <a:pt x="2186052" y="532749"/>
                  </a:lnTo>
                  <a:lnTo>
                    <a:pt x="2188036" y="549433"/>
                  </a:lnTo>
                  <a:lnTo>
                    <a:pt x="2189623" y="565720"/>
                  </a:lnTo>
                  <a:lnTo>
                    <a:pt x="2190417" y="582008"/>
                  </a:lnTo>
                  <a:lnTo>
                    <a:pt x="2190814" y="598692"/>
                  </a:lnTo>
                  <a:lnTo>
                    <a:pt x="2190814" y="615376"/>
                  </a:lnTo>
                  <a:lnTo>
                    <a:pt x="2190417" y="632855"/>
                  </a:lnTo>
                  <a:lnTo>
                    <a:pt x="2190020" y="642389"/>
                  </a:lnTo>
                  <a:lnTo>
                    <a:pt x="2188830" y="656293"/>
                  </a:lnTo>
                  <a:lnTo>
                    <a:pt x="2185259" y="692840"/>
                  </a:lnTo>
                  <a:lnTo>
                    <a:pt x="2183671" y="711908"/>
                  </a:lnTo>
                  <a:lnTo>
                    <a:pt x="2182878" y="730578"/>
                  </a:lnTo>
                  <a:lnTo>
                    <a:pt x="2182084" y="746468"/>
                  </a:lnTo>
                  <a:lnTo>
                    <a:pt x="2182481" y="753221"/>
                  </a:lnTo>
                  <a:lnTo>
                    <a:pt x="2182878" y="758386"/>
                  </a:lnTo>
                  <a:lnTo>
                    <a:pt x="2183671" y="765139"/>
                  </a:lnTo>
                  <a:lnTo>
                    <a:pt x="2184862" y="771098"/>
                  </a:lnTo>
                  <a:lnTo>
                    <a:pt x="2186449" y="775865"/>
                  </a:lnTo>
                  <a:lnTo>
                    <a:pt x="2188433" y="779837"/>
                  </a:lnTo>
                  <a:lnTo>
                    <a:pt x="2192798" y="787782"/>
                  </a:lnTo>
                  <a:lnTo>
                    <a:pt x="2195179" y="792152"/>
                  </a:lnTo>
                  <a:lnTo>
                    <a:pt x="2198353" y="798508"/>
                  </a:lnTo>
                  <a:lnTo>
                    <a:pt x="2200734" y="804069"/>
                  </a:lnTo>
                  <a:lnTo>
                    <a:pt x="2202719" y="810028"/>
                  </a:lnTo>
                  <a:lnTo>
                    <a:pt x="2204306" y="815987"/>
                  </a:lnTo>
                  <a:lnTo>
                    <a:pt x="2205496" y="822343"/>
                  </a:lnTo>
                  <a:lnTo>
                    <a:pt x="2206687" y="829096"/>
                  </a:lnTo>
                  <a:lnTo>
                    <a:pt x="2207480" y="835452"/>
                  </a:lnTo>
                  <a:lnTo>
                    <a:pt x="2207877" y="842205"/>
                  </a:lnTo>
                  <a:lnTo>
                    <a:pt x="2207877" y="848561"/>
                  </a:lnTo>
                  <a:lnTo>
                    <a:pt x="2207480" y="862465"/>
                  </a:lnTo>
                  <a:lnTo>
                    <a:pt x="2206290" y="875177"/>
                  </a:lnTo>
                  <a:lnTo>
                    <a:pt x="2204306" y="887889"/>
                  </a:lnTo>
                  <a:lnTo>
                    <a:pt x="2202321" y="899806"/>
                  </a:lnTo>
                  <a:lnTo>
                    <a:pt x="2199544" y="913312"/>
                  </a:lnTo>
                  <a:lnTo>
                    <a:pt x="2197560" y="920463"/>
                  </a:lnTo>
                  <a:lnTo>
                    <a:pt x="2195179" y="927613"/>
                  </a:lnTo>
                  <a:lnTo>
                    <a:pt x="2192798" y="934367"/>
                  </a:lnTo>
                  <a:lnTo>
                    <a:pt x="2190020" y="941517"/>
                  </a:lnTo>
                  <a:lnTo>
                    <a:pt x="2186846" y="947873"/>
                  </a:lnTo>
                  <a:lnTo>
                    <a:pt x="2183275" y="953037"/>
                  </a:lnTo>
                  <a:lnTo>
                    <a:pt x="2181291" y="955818"/>
                  </a:lnTo>
                  <a:lnTo>
                    <a:pt x="2178909" y="958201"/>
                  </a:lnTo>
                  <a:lnTo>
                    <a:pt x="2176132" y="960188"/>
                  </a:lnTo>
                  <a:lnTo>
                    <a:pt x="2173354" y="961777"/>
                  </a:lnTo>
                  <a:lnTo>
                    <a:pt x="2167799" y="965749"/>
                  </a:lnTo>
                  <a:lnTo>
                    <a:pt x="2162243" y="968530"/>
                  </a:lnTo>
                  <a:lnTo>
                    <a:pt x="2156291" y="971708"/>
                  </a:lnTo>
                  <a:lnTo>
                    <a:pt x="2151133" y="975283"/>
                  </a:lnTo>
                  <a:lnTo>
                    <a:pt x="2147958" y="977269"/>
                  </a:lnTo>
                  <a:lnTo>
                    <a:pt x="2145974" y="979653"/>
                  </a:lnTo>
                  <a:lnTo>
                    <a:pt x="2143593" y="982434"/>
                  </a:lnTo>
                  <a:lnTo>
                    <a:pt x="2142006" y="985612"/>
                  </a:lnTo>
                  <a:lnTo>
                    <a:pt x="2139625" y="990379"/>
                  </a:lnTo>
                  <a:lnTo>
                    <a:pt x="2137641" y="995543"/>
                  </a:lnTo>
                  <a:lnTo>
                    <a:pt x="2136450" y="1000707"/>
                  </a:lnTo>
                  <a:lnTo>
                    <a:pt x="2135260" y="1005871"/>
                  </a:lnTo>
                  <a:lnTo>
                    <a:pt x="2134466" y="1011433"/>
                  </a:lnTo>
                  <a:lnTo>
                    <a:pt x="2133673" y="1016597"/>
                  </a:lnTo>
                  <a:lnTo>
                    <a:pt x="2132879" y="1028514"/>
                  </a:lnTo>
                  <a:lnTo>
                    <a:pt x="2132085" y="1039637"/>
                  </a:lnTo>
                  <a:lnTo>
                    <a:pt x="2131292" y="1051158"/>
                  </a:lnTo>
                  <a:lnTo>
                    <a:pt x="2130895" y="1056719"/>
                  </a:lnTo>
                  <a:lnTo>
                    <a:pt x="2130101" y="1061883"/>
                  </a:lnTo>
                  <a:lnTo>
                    <a:pt x="2128911" y="1067445"/>
                  </a:lnTo>
                  <a:lnTo>
                    <a:pt x="2127721" y="1072212"/>
                  </a:lnTo>
                  <a:lnTo>
                    <a:pt x="2125736" y="1078170"/>
                  </a:lnTo>
                  <a:lnTo>
                    <a:pt x="2123355" y="1082937"/>
                  </a:lnTo>
                  <a:lnTo>
                    <a:pt x="2120578" y="1087307"/>
                  </a:lnTo>
                  <a:lnTo>
                    <a:pt x="2117800" y="1091280"/>
                  </a:lnTo>
                  <a:lnTo>
                    <a:pt x="2112245" y="1098430"/>
                  </a:lnTo>
                  <a:lnTo>
                    <a:pt x="2106293" y="1105183"/>
                  </a:lnTo>
                  <a:lnTo>
                    <a:pt x="2103515" y="1109156"/>
                  </a:lnTo>
                  <a:lnTo>
                    <a:pt x="2101134" y="1112731"/>
                  </a:lnTo>
                  <a:lnTo>
                    <a:pt x="2098356" y="1116703"/>
                  </a:lnTo>
                  <a:lnTo>
                    <a:pt x="2096372" y="1121470"/>
                  </a:lnTo>
                  <a:lnTo>
                    <a:pt x="2093991" y="1126237"/>
                  </a:lnTo>
                  <a:lnTo>
                    <a:pt x="2092801" y="1131799"/>
                  </a:lnTo>
                  <a:lnTo>
                    <a:pt x="2091610" y="1138155"/>
                  </a:lnTo>
                  <a:lnTo>
                    <a:pt x="2090817" y="1145305"/>
                  </a:lnTo>
                  <a:lnTo>
                    <a:pt x="2127721" y="1150470"/>
                  </a:lnTo>
                  <a:lnTo>
                    <a:pt x="2138435" y="1173907"/>
                  </a:lnTo>
                  <a:lnTo>
                    <a:pt x="2144783" y="1187016"/>
                  </a:lnTo>
                  <a:lnTo>
                    <a:pt x="2152323" y="1201317"/>
                  </a:lnTo>
                  <a:lnTo>
                    <a:pt x="2159863" y="1214426"/>
                  </a:lnTo>
                  <a:lnTo>
                    <a:pt x="2163831" y="1220782"/>
                  </a:lnTo>
                  <a:lnTo>
                    <a:pt x="2167799" y="1226741"/>
                  </a:lnTo>
                  <a:lnTo>
                    <a:pt x="2171767" y="1231905"/>
                  </a:lnTo>
                  <a:lnTo>
                    <a:pt x="2175735" y="1236672"/>
                  </a:lnTo>
                  <a:lnTo>
                    <a:pt x="2180497" y="1240645"/>
                  </a:lnTo>
                  <a:lnTo>
                    <a:pt x="2184862" y="1243823"/>
                  </a:lnTo>
                  <a:lnTo>
                    <a:pt x="2241606" y="1259713"/>
                  </a:lnTo>
                  <a:lnTo>
                    <a:pt x="2293192" y="1281164"/>
                  </a:lnTo>
                  <a:lnTo>
                    <a:pt x="2345572" y="1303807"/>
                  </a:lnTo>
                  <a:lnTo>
                    <a:pt x="2397951" y="1326053"/>
                  </a:lnTo>
                  <a:lnTo>
                    <a:pt x="2449140" y="1347902"/>
                  </a:lnTo>
                  <a:lnTo>
                    <a:pt x="2461045" y="1352669"/>
                  </a:lnTo>
                  <a:lnTo>
                    <a:pt x="2472552" y="1356641"/>
                  </a:lnTo>
                  <a:lnTo>
                    <a:pt x="2496361" y="1365381"/>
                  </a:lnTo>
                  <a:lnTo>
                    <a:pt x="2519773" y="1373723"/>
                  </a:lnTo>
                  <a:lnTo>
                    <a:pt x="2530884" y="1378093"/>
                  </a:lnTo>
                  <a:lnTo>
                    <a:pt x="2541995" y="1382860"/>
                  </a:lnTo>
                  <a:lnTo>
                    <a:pt x="2552312" y="1388421"/>
                  </a:lnTo>
                  <a:lnTo>
                    <a:pt x="2562233" y="1394380"/>
                  </a:lnTo>
                  <a:lnTo>
                    <a:pt x="2566597" y="1397558"/>
                  </a:lnTo>
                  <a:lnTo>
                    <a:pt x="2571756" y="1400736"/>
                  </a:lnTo>
                  <a:lnTo>
                    <a:pt x="2576121" y="1404311"/>
                  </a:lnTo>
                  <a:lnTo>
                    <a:pt x="2580089" y="1407886"/>
                  </a:lnTo>
                  <a:lnTo>
                    <a:pt x="2584057" y="1411859"/>
                  </a:lnTo>
                  <a:lnTo>
                    <a:pt x="2587629" y="1416228"/>
                  </a:lnTo>
                  <a:lnTo>
                    <a:pt x="2591200" y="1420598"/>
                  </a:lnTo>
                  <a:lnTo>
                    <a:pt x="2594375" y="1425365"/>
                  </a:lnTo>
                  <a:lnTo>
                    <a:pt x="2597946" y="1430132"/>
                  </a:lnTo>
                  <a:lnTo>
                    <a:pt x="2600723" y="1435296"/>
                  </a:lnTo>
                  <a:lnTo>
                    <a:pt x="2603105" y="1440858"/>
                  </a:lnTo>
                  <a:lnTo>
                    <a:pt x="2605089" y="1446817"/>
                  </a:lnTo>
                  <a:lnTo>
                    <a:pt x="2605485" y="1465487"/>
                  </a:lnTo>
                  <a:lnTo>
                    <a:pt x="2605882" y="1488528"/>
                  </a:lnTo>
                  <a:lnTo>
                    <a:pt x="2607073" y="1542951"/>
                  </a:lnTo>
                  <a:lnTo>
                    <a:pt x="2608263" y="1599757"/>
                  </a:lnTo>
                  <a:lnTo>
                    <a:pt x="2608263" y="1625975"/>
                  </a:lnTo>
                  <a:lnTo>
                    <a:pt x="2608263" y="1649413"/>
                  </a:lnTo>
                  <a:lnTo>
                    <a:pt x="2308271" y="1649413"/>
                  </a:lnTo>
                  <a:lnTo>
                    <a:pt x="2307081" y="1594196"/>
                  </a:lnTo>
                  <a:lnTo>
                    <a:pt x="2305493" y="1538581"/>
                  </a:lnTo>
                  <a:lnTo>
                    <a:pt x="2305097" y="1494486"/>
                  </a:lnTo>
                  <a:lnTo>
                    <a:pt x="2305097" y="1482172"/>
                  </a:lnTo>
                  <a:lnTo>
                    <a:pt x="2301129" y="1470651"/>
                  </a:lnTo>
                  <a:lnTo>
                    <a:pt x="2297557" y="1461117"/>
                  </a:lnTo>
                  <a:lnTo>
                    <a:pt x="2293986" y="1451981"/>
                  </a:lnTo>
                  <a:lnTo>
                    <a:pt x="2289224" y="1443241"/>
                  </a:lnTo>
                  <a:lnTo>
                    <a:pt x="2284859" y="1434899"/>
                  </a:lnTo>
                  <a:lnTo>
                    <a:pt x="2280097" y="1426954"/>
                  </a:lnTo>
                  <a:lnTo>
                    <a:pt x="2275335" y="1419406"/>
                  </a:lnTo>
                  <a:lnTo>
                    <a:pt x="2270177" y="1411859"/>
                  </a:lnTo>
                  <a:lnTo>
                    <a:pt x="2264621" y="1405106"/>
                  </a:lnTo>
                  <a:lnTo>
                    <a:pt x="2258669" y="1398352"/>
                  </a:lnTo>
                  <a:lnTo>
                    <a:pt x="2252717" y="1391996"/>
                  </a:lnTo>
                  <a:lnTo>
                    <a:pt x="2246765" y="1386435"/>
                  </a:lnTo>
                  <a:lnTo>
                    <a:pt x="2240416" y="1380079"/>
                  </a:lnTo>
                  <a:lnTo>
                    <a:pt x="2234067" y="1374915"/>
                  </a:lnTo>
                  <a:lnTo>
                    <a:pt x="2226924" y="1369750"/>
                  </a:lnTo>
                  <a:lnTo>
                    <a:pt x="2220178" y="1364983"/>
                  </a:lnTo>
                  <a:lnTo>
                    <a:pt x="2213433" y="1360217"/>
                  </a:lnTo>
                  <a:lnTo>
                    <a:pt x="2206290" y="1355450"/>
                  </a:lnTo>
                  <a:lnTo>
                    <a:pt x="2198750" y="1351080"/>
                  </a:lnTo>
                  <a:lnTo>
                    <a:pt x="2184465" y="1343532"/>
                  </a:lnTo>
                  <a:lnTo>
                    <a:pt x="2169386" y="1336382"/>
                  </a:lnTo>
                  <a:lnTo>
                    <a:pt x="2154307" y="1330026"/>
                  </a:lnTo>
                  <a:lnTo>
                    <a:pt x="2139228" y="1323670"/>
                  </a:lnTo>
                  <a:lnTo>
                    <a:pt x="2124546" y="1318108"/>
                  </a:lnTo>
                  <a:lnTo>
                    <a:pt x="2095578" y="1307780"/>
                  </a:lnTo>
                  <a:lnTo>
                    <a:pt x="2067405" y="1297849"/>
                  </a:lnTo>
                  <a:lnTo>
                    <a:pt x="2053913" y="1293082"/>
                  </a:lnTo>
                  <a:lnTo>
                    <a:pt x="2041215" y="1287917"/>
                  </a:lnTo>
                  <a:lnTo>
                    <a:pt x="1985264" y="1263685"/>
                  </a:lnTo>
                  <a:lnTo>
                    <a:pt x="1926932" y="1239056"/>
                  </a:lnTo>
                  <a:lnTo>
                    <a:pt x="1840427" y="1202112"/>
                  </a:lnTo>
                  <a:lnTo>
                    <a:pt x="1797571" y="1183441"/>
                  </a:lnTo>
                  <a:lnTo>
                    <a:pt x="1755111" y="1166359"/>
                  </a:lnTo>
                  <a:lnTo>
                    <a:pt x="1762651" y="1150470"/>
                  </a:lnTo>
                  <a:lnTo>
                    <a:pt x="1790031" y="1143716"/>
                  </a:lnTo>
                  <a:lnTo>
                    <a:pt x="1788047" y="1138155"/>
                  </a:lnTo>
                  <a:lnTo>
                    <a:pt x="1786460" y="1132196"/>
                  </a:lnTo>
                  <a:lnTo>
                    <a:pt x="1784873" y="1127429"/>
                  </a:lnTo>
                  <a:lnTo>
                    <a:pt x="1782492" y="1123457"/>
                  </a:lnTo>
                  <a:lnTo>
                    <a:pt x="1780111" y="1119484"/>
                  </a:lnTo>
                  <a:lnTo>
                    <a:pt x="1777730" y="1115909"/>
                  </a:lnTo>
                  <a:lnTo>
                    <a:pt x="1772571" y="1109950"/>
                  </a:lnTo>
                  <a:lnTo>
                    <a:pt x="1767413" y="1103594"/>
                  </a:lnTo>
                  <a:lnTo>
                    <a:pt x="1762254" y="1097636"/>
                  </a:lnTo>
                  <a:lnTo>
                    <a:pt x="1759476" y="1094458"/>
                  </a:lnTo>
                  <a:lnTo>
                    <a:pt x="1757095" y="1091280"/>
                  </a:lnTo>
                  <a:lnTo>
                    <a:pt x="1755111" y="1087307"/>
                  </a:lnTo>
                  <a:lnTo>
                    <a:pt x="1753524" y="1082937"/>
                  </a:lnTo>
                  <a:lnTo>
                    <a:pt x="1743207" y="973694"/>
                  </a:lnTo>
                  <a:lnTo>
                    <a:pt x="1743207" y="974091"/>
                  </a:lnTo>
                  <a:lnTo>
                    <a:pt x="1742413" y="974091"/>
                  </a:lnTo>
                  <a:lnTo>
                    <a:pt x="1739636" y="973694"/>
                  </a:lnTo>
                  <a:lnTo>
                    <a:pt x="1730112" y="972105"/>
                  </a:lnTo>
                  <a:lnTo>
                    <a:pt x="1720985" y="969324"/>
                  </a:lnTo>
                  <a:lnTo>
                    <a:pt x="1717414" y="968133"/>
                  </a:lnTo>
                  <a:lnTo>
                    <a:pt x="1715033" y="967338"/>
                  </a:lnTo>
                  <a:lnTo>
                    <a:pt x="1711065" y="963763"/>
                  </a:lnTo>
                  <a:lnTo>
                    <a:pt x="1707097" y="960188"/>
                  </a:lnTo>
                  <a:lnTo>
                    <a:pt x="1703129" y="955818"/>
                  </a:lnTo>
                  <a:lnTo>
                    <a:pt x="1699954" y="950654"/>
                  </a:lnTo>
                  <a:lnTo>
                    <a:pt x="1697177" y="945490"/>
                  </a:lnTo>
                  <a:lnTo>
                    <a:pt x="1694399" y="939531"/>
                  </a:lnTo>
                  <a:lnTo>
                    <a:pt x="1692018" y="932778"/>
                  </a:lnTo>
                  <a:lnTo>
                    <a:pt x="1689637" y="926422"/>
                  </a:lnTo>
                  <a:lnTo>
                    <a:pt x="1688050" y="919668"/>
                  </a:lnTo>
                  <a:lnTo>
                    <a:pt x="1686066" y="912518"/>
                  </a:lnTo>
                  <a:lnTo>
                    <a:pt x="1683288" y="897423"/>
                  </a:lnTo>
                  <a:lnTo>
                    <a:pt x="1681304" y="882327"/>
                  </a:lnTo>
                  <a:lnTo>
                    <a:pt x="1679717" y="867232"/>
                  </a:lnTo>
                  <a:lnTo>
                    <a:pt x="1684875" y="862465"/>
                  </a:lnTo>
                  <a:lnTo>
                    <a:pt x="1689637" y="857698"/>
                  </a:lnTo>
                  <a:lnTo>
                    <a:pt x="1694796" y="851739"/>
                  </a:lnTo>
                  <a:lnTo>
                    <a:pt x="1699161" y="845780"/>
                  </a:lnTo>
                  <a:lnTo>
                    <a:pt x="1703525" y="839424"/>
                  </a:lnTo>
                  <a:lnTo>
                    <a:pt x="1707891" y="832671"/>
                  </a:lnTo>
                  <a:lnTo>
                    <a:pt x="1711462" y="825918"/>
                  </a:lnTo>
                  <a:lnTo>
                    <a:pt x="1715033" y="818767"/>
                  </a:lnTo>
                  <a:lnTo>
                    <a:pt x="1718208" y="811617"/>
                  </a:lnTo>
                  <a:lnTo>
                    <a:pt x="1720985" y="804466"/>
                  </a:lnTo>
                  <a:lnTo>
                    <a:pt x="1726144" y="790166"/>
                  </a:lnTo>
                  <a:lnTo>
                    <a:pt x="1730509" y="776262"/>
                  </a:lnTo>
                  <a:lnTo>
                    <a:pt x="1734080" y="762755"/>
                  </a:lnTo>
                  <a:lnTo>
                    <a:pt x="1736858" y="750838"/>
                  </a:lnTo>
                  <a:lnTo>
                    <a:pt x="1738842" y="740510"/>
                  </a:lnTo>
                  <a:lnTo>
                    <a:pt x="1742413" y="720647"/>
                  </a:lnTo>
                  <a:lnTo>
                    <a:pt x="1743604" y="709524"/>
                  </a:lnTo>
                  <a:lnTo>
                    <a:pt x="1745191" y="698798"/>
                  </a:lnTo>
                  <a:lnTo>
                    <a:pt x="1746381" y="687278"/>
                  </a:lnTo>
                  <a:lnTo>
                    <a:pt x="1747175" y="675361"/>
                  </a:lnTo>
                  <a:lnTo>
                    <a:pt x="1747572" y="663443"/>
                  </a:lnTo>
                  <a:lnTo>
                    <a:pt x="1747572" y="651129"/>
                  </a:lnTo>
                  <a:lnTo>
                    <a:pt x="1747175" y="638814"/>
                  </a:lnTo>
                  <a:lnTo>
                    <a:pt x="1746381" y="626102"/>
                  </a:lnTo>
                  <a:lnTo>
                    <a:pt x="1744794" y="613787"/>
                  </a:lnTo>
                  <a:lnTo>
                    <a:pt x="1742810" y="601473"/>
                  </a:lnTo>
                  <a:lnTo>
                    <a:pt x="1740033" y="589158"/>
                  </a:lnTo>
                  <a:lnTo>
                    <a:pt x="1736461" y="576843"/>
                  </a:lnTo>
                  <a:lnTo>
                    <a:pt x="1732096" y="564529"/>
                  </a:lnTo>
                  <a:lnTo>
                    <a:pt x="1726937" y="553008"/>
                  </a:lnTo>
                  <a:lnTo>
                    <a:pt x="1723366" y="546255"/>
                  </a:lnTo>
                  <a:lnTo>
                    <a:pt x="1720192" y="539899"/>
                  </a:lnTo>
                  <a:lnTo>
                    <a:pt x="1715033" y="530365"/>
                  </a:lnTo>
                  <a:lnTo>
                    <a:pt x="1712652" y="526393"/>
                  </a:lnTo>
                  <a:lnTo>
                    <a:pt x="1711859" y="521229"/>
                  </a:lnTo>
                  <a:lnTo>
                    <a:pt x="1711859" y="516064"/>
                  </a:lnTo>
                  <a:lnTo>
                    <a:pt x="1711462" y="509708"/>
                  </a:lnTo>
                  <a:lnTo>
                    <a:pt x="1712255" y="493421"/>
                  </a:lnTo>
                  <a:lnTo>
                    <a:pt x="1716223" y="486271"/>
                  </a:lnTo>
                  <a:lnTo>
                    <a:pt x="1720192" y="479915"/>
                  </a:lnTo>
                  <a:lnTo>
                    <a:pt x="1724557" y="473559"/>
                  </a:lnTo>
                  <a:lnTo>
                    <a:pt x="1728922" y="467600"/>
                  </a:lnTo>
                  <a:lnTo>
                    <a:pt x="1734080" y="462039"/>
                  </a:lnTo>
                  <a:lnTo>
                    <a:pt x="1738842" y="456477"/>
                  </a:lnTo>
                  <a:lnTo>
                    <a:pt x="1743604" y="451313"/>
                  </a:lnTo>
                  <a:lnTo>
                    <a:pt x="1748762" y="446546"/>
                  </a:lnTo>
                  <a:lnTo>
                    <a:pt x="1754318" y="442176"/>
                  </a:lnTo>
                  <a:lnTo>
                    <a:pt x="1759476" y="438204"/>
                  </a:lnTo>
                  <a:lnTo>
                    <a:pt x="1765429" y="434231"/>
                  </a:lnTo>
                  <a:lnTo>
                    <a:pt x="1771381" y="430259"/>
                  </a:lnTo>
                  <a:lnTo>
                    <a:pt x="1776936" y="427081"/>
                  </a:lnTo>
                  <a:lnTo>
                    <a:pt x="1782888" y="424300"/>
                  </a:lnTo>
                  <a:lnTo>
                    <a:pt x="1789634" y="421917"/>
                  </a:lnTo>
                  <a:lnTo>
                    <a:pt x="1795587" y="419533"/>
                  </a:lnTo>
                  <a:lnTo>
                    <a:pt x="1820983" y="409999"/>
                  </a:lnTo>
                  <a:lnTo>
                    <a:pt x="1834871" y="404438"/>
                  </a:lnTo>
                  <a:lnTo>
                    <a:pt x="1849950" y="399273"/>
                  </a:lnTo>
                  <a:lnTo>
                    <a:pt x="1865823" y="394506"/>
                  </a:lnTo>
                  <a:lnTo>
                    <a:pt x="1882886" y="390137"/>
                  </a:lnTo>
                  <a:lnTo>
                    <a:pt x="1900742" y="386562"/>
                  </a:lnTo>
                  <a:lnTo>
                    <a:pt x="1909472" y="384973"/>
                  </a:lnTo>
                  <a:lnTo>
                    <a:pt x="1918599" y="383384"/>
                  </a:lnTo>
                  <a:lnTo>
                    <a:pt x="1927726" y="382589"/>
                  </a:lnTo>
                  <a:lnTo>
                    <a:pt x="1937249" y="381795"/>
                  </a:lnTo>
                  <a:lnTo>
                    <a:pt x="1946773" y="381397"/>
                  </a:lnTo>
                  <a:lnTo>
                    <a:pt x="1956693" y="381000"/>
                  </a:lnTo>
                  <a:close/>
                  <a:moveTo>
                    <a:pt x="674585" y="381000"/>
                  </a:moveTo>
                  <a:lnTo>
                    <a:pt x="684505" y="381397"/>
                  </a:lnTo>
                  <a:lnTo>
                    <a:pt x="694029" y="382192"/>
                  </a:lnTo>
                  <a:lnTo>
                    <a:pt x="703552" y="382986"/>
                  </a:lnTo>
                  <a:lnTo>
                    <a:pt x="713870" y="384575"/>
                  </a:lnTo>
                  <a:lnTo>
                    <a:pt x="723790" y="386562"/>
                  </a:lnTo>
                  <a:lnTo>
                    <a:pt x="733710" y="388548"/>
                  </a:lnTo>
                  <a:lnTo>
                    <a:pt x="743631" y="391726"/>
                  </a:lnTo>
                  <a:lnTo>
                    <a:pt x="753551" y="394904"/>
                  </a:lnTo>
                  <a:lnTo>
                    <a:pt x="763868" y="398876"/>
                  </a:lnTo>
                  <a:lnTo>
                    <a:pt x="773789" y="403246"/>
                  </a:lnTo>
                  <a:lnTo>
                    <a:pt x="783709" y="408807"/>
                  </a:lnTo>
                  <a:lnTo>
                    <a:pt x="793629" y="414766"/>
                  </a:lnTo>
                  <a:lnTo>
                    <a:pt x="820216" y="438998"/>
                  </a:lnTo>
                  <a:lnTo>
                    <a:pt x="861088" y="446149"/>
                  </a:lnTo>
                  <a:lnTo>
                    <a:pt x="863866" y="468792"/>
                  </a:lnTo>
                  <a:lnTo>
                    <a:pt x="867040" y="491832"/>
                  </a:lnTo>
                  <a:lnTo>
                    <a:pt x="871008" y="514873"/>
                  </a:lnTo>
                  <a:lnTo>
                    <a:pt x="876167" y="539105"/>
                  </a:lnTo>
                  <a:lnTo>
                    <a:pt x="871405" y="548241"/>
                  </a:lnTo>
                  <a:lnTo>
                    <a:pt x="868231" y="554200"/>
                  </a:lnTo>
                  <a:lnTo>
                    <a:pt x="864659" y="560556"/>
                  </a:lnTo>
                  <a:lnTo>
                    <a:pt x="861088" y="568501"/>
                  </a:lnTo>
                  <a:lnTo>
                    <a:pt x="858310" y="577241"/>
                  </a:lnTo>
                  <a:lnTo>
                    <a:pt x="855533" y="586377"/>
                  </a:lnTo>
                  <a:lnTo>
                    <a:pt x="854342" y="591144"/>
                  </a:lnTo>
                  <a:lnTo>
                    <a:pt x="853548" y="596309"/>
                  </a:lnTo>
                  <a:lnTo>
                    <a:pt x="853152" y="602267"/>
                  </a:lnTo>
                  <a:lnTo>
                    <a:pt x="852755" y="607431"/>
                  </a:lnTo>
                  <a:lnTo>
                    <a:pt x="852755" y="613390"/>
                  </a:lnTo>
                  <a:lnTo>
                    <a:pt x="853152" y="619349"/>
                  </a:lnTo>
                  <a:lnTo>
                    <a:pt x="854739" y="642786"/>
                  </a:lnTo>
                  <a:lnTo>
                    <a:pt x="856723" y="670991"/>
                  </a:lnTo>
                  <a:lnTo>
                    <a:pt x="857913" y="686087"/>
                  </a:lnTo>
                  <a:lnTo>
                    <a:pt x="859501" y="700785"/>
                  </a:lnTo>
                  <a:lnTo>
                    <a:pt x="861485" y="716675"/>
                  </a:lnTo>
                  <a:lnTo>
                    <a:pt x="863469" y="732167"/>
                  </a:lnTo>
                  <a:lnTo>
                    <a:pt x="866247" y="748057"/>
                  </a:lnTo>
                  <a:lnTo>
                    <a:pt x="869818" y="763153"/>
                  </a:lnTo>
                  <a:lnTo>
                    <a:pt x="873786" y="779043"/>
                  </a:lnTo>
                  <a:lnTo>
                    <a:pt x="878548" y="793741"/>
                  </a:lnTo>
                  <a:lnTo>
                    <a:pt x="883706" y="808439"/>
                  </a:lnTo>
                  <a:lnTo>
                    <a:pt x="886881" y="815589"/>
                  </a:lnTo>
                  <a:lnTo>
                    <a:pt x="890055" y="822343"/>
                  </a:lnTo>
                  <a:lnTo>
                    <a:pt x="893230" y="829493"/>
                  </a:lnTo>
                  <a:lnTo>
                    <a:pt x="896801" y="835849"/>
                  </a:lnTo>
                  <a:lnTo>
                    <a:pt x="901166" y="842205"/>
                  </a:lnTo>
                  <a:lnTo>
                    <a:pt x="905134" y="848561"/>
                  </a:lnTo>
                  <a:lnTo>
                    <a:pt x="909896" y="854520"/>
                  </a:lnTo>
                  <a:lnTo>
                    <a:pt x="914261" y="860081"/>
                  </a:lnTo>
                  <a:lnTo>
                    <a:pt x="919420" y="865643"/>
                  </a:lnTo>
                  <a:lnTo>
                    <a:pt x="924578" y="870807"/>
                  </a:lnTo>
                  <a:lnTo>
                    <a:pt x="922594" y="885902"/>
                  </a:lnTo>
                  <a:lnTo>
                    <a:pt x="920213" y="899806"/>
                  </a:lnTo>
                  <a:lnTo>
                    <a:pt x="917436" y="913312"/>
                  </a:lnTo>
                  <a:lnTo>
                    <a:pt x="915451" y="920463"/>
                  </a:lnTo>
                  <a:lnTo>
                    <a:pt x="913467" y="927613"/>
                  </a:lnTo>
                  <a:lnTo>
                    <a:pt x="911087" y="934367"/>
                  </a:lnTo>
                  <a:lnTo>
                    <a:pt x="908309" y="941517"/>
                  </a:lnTo>
                  <a:lnTo>
                    <a:pt x="905134" y="947873"/>
                  </a:lnTo>
                  <a:lnTo>
                    <a:pt x="901563" y="953037"/>
                  </a:lnTo>
                  <a:lnTo>
                    <a:pt x="899182" y="955818"/>
                  </a:lnTo>
                  <a:lnTo>
                    <a:pt x="896801" y="958201"/>
                  </a:lnTo>
                  <a:lnTo>
                    <a:pt x="894420" y="960188"/>
                  </a:lnTo>
                  <a:lnTo>
                    <a:pt x="891643" y="961777"/>
                  </a:lnTo>
                  <a:lnTo>
                    <a:pt x="886087" y="965749"/>
                  </a:lnTo>
                  <a:lnTo>
                    <a:pt x="880532" y="968530"/>
                  </a:lnTo>
                  <a:lnTo>
                    <a:pt x="874580" y="971708"/>
                  </a:lnTo>
                  <a:lnTo>
                    <a:pt x="869024" y="975283"/>
                  </a:lnTo>
                  <a:lnTo>
                    <a:pt x="866247" y="977269"/>
                  </a:lnTo>
                  <a:lnTo>
                    <a:pt x="863866" y="979653"/>
                  </a:lnTo>
                  <a:lnTo>
                    <a:pt x="861881" y="982434"/>
                  </a:lnTo>
                  <a:lnTo>
                    <a:pt x="859897" y="985612"/>
                  </a:lnTo>
                  <a:lnTo>
                    <a:pt x="857913" y="990379"/>
                  </a:lnTo>
                  <a:lnTo>
                    <a:pt x="855929" y="995543"/>
                  </a:lnTo>
                  <a:lnTo>
                    <a:pt x="854342" y="1000707"/>
                  </a:lnTo>
                  <a:lnTo>
                    <a:pt x="853152" y="1005871"/>
                  </a:lnTo>
                  <a:lnTo>
                    <a:pt x="852358" y="1011433"/>
                  </a:lnTo>
                  <a:lnTo>
                    <a:pt x="851961" y="1016597"/>
                  </a:lnTo>
                  <a:lnTo>
                    <a:pt x="851167" y="1028514"/>
                  </a:lnTo>
                  <a:lnTo>
                    <a:pt x="850374" y="1039637"/>
                  </a:lnTo>
                  <a:lnTo>
                    <a:pt x="849580" y="1051158"/>
                  </a:lnTo>
                  <a:lnTo>
                    <a:pt x="849183" y="1056719"/>
                  </a:lnTo>
                  <a:lnTo>
                    <a:pt x="848390" y="1061883"/>
                  </a:lnTo>
                  <a:lnTo>
                    <a:pt x="847199" y="1067445"/>
                  </a:lnTo>
                  <a:lnTo>
                    <a:pt x="845612" y="1072212"/>
                  </a:lnTo>
                  <a:lnTo>
                    <a:pt x="843231" y="1078170"/>
                  </a:lnTo>
                  <a:lnTo>
                    <a:pt x="841247" y="1082937"/>
                  </a:lnTo>
                  <a:lnTo>
                    <a:pt x="838469" y="1087307"/>
                  </a:lnTo>
                  <a:lnTo>
                    <a:pt x="836089" y="1091280"/>
                  </a:lnTo>
                  <a:lnTo>
                    <a:pt x="830136" y="1098430"/>
                  </a:lnTo>
                  <a:lnTo>
                    <a:pt x="824581" y="1105183"/>
                  </a:lnTo>
                  <a:lnTo>
                    <a:pt x="821803" y="1109156"/>
                  </a:lnTo>
                  <a:lnTo>
                    <a:pt x="819026" y="1112731"/>
                  </a:lnTo>
                  <a:lnTo>
                    <a:pt x="816248" y="1116703"/>
                  </a:lnTo>
                  <a:lnTo>
                    <a:pt x="814264" y="1121470"/>
                  </a:lnTo>
                  <a:lnTo>
                    <a:pt x="812280" y="1126237"/>
                  </a:lnTo>
                  <a:lnTo>
                    <a:pt x="810692" y="1131799"/>
                  </a:lnTo>
                  <a:lnTo>
                    <a:pt x="809899" y="1138155"/>
                  </a:lnTo>
                  <a:lnTo>
                    <a:pt x="809105" y="1145305"/>
                  </a:lnTo>
                  <a:lnTo>
                    <a:pt x="845612" y="1150470"/>
                  </a:lnTo>
                  <a:lnTo>
                    <a:pt x="853152" y="1166757"/>
                  </a:lnTo>
                  <a:lnTo>
                    <a:pt x="811089" y="1183838"/>
                  </a:lnTo>
                  <a:lnTo>
                    <a:pt x="768233" y="1202112"/>
                  </a:lnTo>
                  <a:lnTo>
                    <a:pt x="682521" y="1239056"/>
                  </a:lnTo>
                  <a:lnTo>
                    <a:pt x="624586" y="1263685"/>
                  </a:lnTo>
                  <a:lnTo>
                    <a:pt x="568635" y="1287917"/>
                  </a:lnTo>
                  <a:lnTo>
                    <a:pt x="555541" y="1293082"/>
                  </a:lnTo>
                  <a:lnTo>
                    <a:pt x="542446" y="1297849"/>
                  </a:lnTo>
                  <a:lnTo>
                    <a:pt x="514669" y="1307780"/>
                  </a:lnTo>
                  <a:lnTo>
                    <a:pt x="485304" y="1318108"/>
                  </a:lnTo>
                  <a:lnTo>
                    <a:pt x="470225" y="1323670"/>
                  </a:lnTo>
                  <a:lnTo>
                    <a:pt x="455146" y="1330026"/>
                  </a:lnTo>
                  <a:lnTo>
                    <a:pt x="440464" y="1336382"/>
                  </a:lnTo>
                  <a:lnTo>
                    <a:pt x="425385" y="1343532"/>
                  </a:lnTo>
                  <a:lnTo>
                    <a:pt x="410703" y="1351080"/>
                  </a:lnTo>
                  <a:lnTo>
                    <a:pt x="403561" y="1355450"/>
                  </a:lnTo>
                  <a:lnTo>
                    <a:pt x="396418" y="1360217"/>
                  </a:lnTo>
                  <a:lnTo>
                    <a:pt x="389275" y="1364983"/>
                  </a:lnTo>
                  <a:lnTo>
                    <a:pt x="382529" y="1369750"/>
                  </a:lnTo>
                  <a:lnTo>
                    <a:pt x="376180" y="1374915"/>
                  </a:lnTo>
                  <a:lnTo>
                    <a:pt x="369038" y="1380079"/>
                  </a:lnTo>
                  <a:lnTo>
                    <a:pt x="363085" y="1386435"/>
                  </a:lnTo>
                  <a:lnTo>
                    <a:pt x="356736" y="1391996"/>
                  </a:lnTo>
                  <a:lnTo>
                    <a:pt x="350784" y="1398352"/>
                  </a:lnTo>
                  <a:lnTo>
                    <a:pt x="345229" y="1405106"/>
                  </a:lnTo>
                  <a:lnTo>
                    <a:pt x="339277" y="1411859"/>
                  </a:lnTo>
                  <a:lnTo>
                    <a:pt x="334118" y="1419406"/>
                  </a:lnTo>
                  <a:lnTo>
                    <a:pt x="329356" y="1426954"/>
                  </a:lnTo>
                  <a:lnTo>
                    <a:pt x="324594" y="1434899"/>
                  </a:lnTo>
                  <a:lnTo>
                    <a:pt x="320229" y="1443241"/>
                  </a:lnTo>
                  <a:lnTo>
                    <a:pt x="315865" y="1451981"/>
                  </a:lnTo>
                  <a:lnTo>
                    <a:pt x="311896" y="1461117"/>
                  </a:lnTo>
                  <a:lnTo>
                    <a:pt x="308325" y="1470651"/>
                  </a:lnTo>
                  <a:lnTo>
                    <a:pt x="304357" y="1482172"/>
                  </a:lnTo>
                  <a:lnTo>
                    <a:pt x="304357" y="1494486"/>
                  </a:lnTo>
                  <a:lnTo>
                    <a:pt x="303960" y="1538581"/>
                  </a:lnTo>
                  <a:lnTo>
                    <a:pt x="302770" y="1594196"/>
                  </a:lnTo>
                  <a:lnTo>
                    <a:pt x="301182" y="1649413"/>
                  </a:lnTo>
                  <a:lnTo>
                    <a:pt x="0" y="1649413"/>
                  </a:lnTo>
                  <a:lnTo>
                    <a:pt x="0" y="1625975"/>
                  </a:lnTo>
                  <a:lnTo>
                    <a:pt x="0" y="1599757"/>
                  </a:lnTo>
                  <a:lnTo>
                    <a:pt x="1190" y="1542951"/>
                  </a:lnTo>
                  <a:lnTo>
                    <a:pt x="2381" y="1488528"/>
                  </a:lnTo>
                  <a:lnTo>
                    <a:pt x="2778" y="1465487"/>
                  </a:lnTo>
                  <a:lnTo>
                    <a:pt x="2778" y="1446817"/>
                  </a:lnTo>
                  <a:lnTo>
                    <a:pt x="5159" y="1440858"/>
                  </a:lnTo>
                  <a:lnTo>
                    <a:pt x="7539" y="1435296"/>
                  </a:lnTo>
                  <a:lnTo>
                    <a:pt x="10317" y="1430132"/>
                  </a:lnTo>
                  <a:lnTo>
                    <a:pt x="13889" y="1425365"/>
                  </a:lnTo>
                  <a:lnTo>
                    <a:pt x="17063" y="1420598"/>
                  </a:lnTo>
                  <a:lnTo>
                    <a:pt x="20634" y="1416228"/>
                  </a:lnTo>
                  <a:lnTo>
                    <a:pt x="24206" y="1411859"/>
                  </a:lnTo>
                  <a:lnTo>
                    <a:pt x="28174" y="1407886"/>
                  </a:lnTo>
                  <a:lnTo>
                    <a:pt x="32142" y="1404311"/>
                  </a:lnTo>
                  <a:lnTo>
                    <a:pt x="36507" y="1400736"/>
                  </a:lnTo>
                  <a:lnTo>
                    <a:pt x="41269" y="1397558"/>
                  </a:lnTo>
                  <a:lnTo>
                    <a:pt x="46031" y="1394380"/>
                  </a:lnTo>
                  <a:lnTo>
                    <a:pt x="55951" y="1388421"/>
                  </a:lnTo>
                  <a:lnTo>
                    <a:pt x="66665" y="1382860"/>
                  </a:lnTo>
                  <a:lnTo>
                    <a:pt x="77379" y="1378093"/>
                  </a:lnTo>
                  <a:lnTo>
                    <a:pt x="88490" y="1373723"/>
                  </a:lnTo>
                  <a:lnTo>
                    <a:pt x="111902" y="1365381"/>
                  </a:lnTo>
                  <a:lnTo>
                    <a:pt x="135711" y="1356641"/>
                  </a:lnTo>
                  <a:lnTo>
                    <a:pt x="147218" y="1352669"/>
                  </a:lnTo>
                  <a:lnTo>
                    <a:pt x="158726" y="1347902"/>
                  </a:lnTo>
                  <a:lnTo>
                    <a:pt x="210312" y="1326053"/>
                  </a:lnTo>
                  <a:lnTo>
                    <a:pt x="263088" y="1303807"/>
                  </a:lnTo>
                  <a:lnTo>
                    <a:pt x="315071" y="1281164"/>
                  </a:lnTo>
                  <a:lnTo>
                    <a:pt x="366260" y="1259713"/>
                  </a:lnTo>
                  <a:lnTo>
                    <a:pt x="423401" y="1243823"/>
                  </a:lnTo>
                  <a:lnTo>
                    <a:pt x="428163" y="1240645"/>
                  </a:lnTo>
                  <a:lnTo>
                    <a:pt x="432131" y="1236672"/>
                  </a:lnTo>
                  <a:lnTo>
                    <a:pt x="436496" y="1231905"/>
                  </a:lnTo>
                  <a:lnTo>
                    <a:pt x="440464" y="1226741"/>
                  </a:lnTo>
                  <a:lnTo>
                    <a:pt x="444432" y="1220782"/>
                  </a:lnTo>
                  <a:lnTo>
                    <a:pt x="448401" y="1214426"/>
                  </a:lnTo>
                  <a:lnTo>
                    <a:pt x="456337" y="1201317"/>
                  </a:lnTo>
                  <a:lnTo>
                    <a:pt x="463480" y="1187016"/>
                  </a:lnTo>
                  <a:lnTo>
                    <a:pt x="469829" y="1173907"/>
                  </a:lnTo>
                  <a:lnTo>
                    <a:pt x="480543" y="1150470"/>
                  </a:lnTo>
                  <a:lnTo>
                    <a:pt x="507526" y="1143716"/>
                  </a:lnTo>
                  <a:lnTo>
                    <a:pt x="506336" y="1138155"/>
                  </a:lnTo>
                  <a:lnTo>
                    <a:pt x="504748" y="1132196"/>
                  </a:lnTo>
                  <a:lnTo>
                    <a:pt x="502764" y="1127429"/>
                  </a:lnTo>
                  <a:lnTo>
                    <a:pt x="500780" y="1123457"/>
                  </a:lnTo>
                  <a:lnTo>
                    <a:pt x="498399" y="1119484"/>
                  </a:lnTo>
                  <a:lnTo>
                    <a:pt x="496018" y="1115909"/>
                  </a:lnTo>
                  <a:lnTo>
                    <a:pt x="490860" y="1109950"/>
                  </a:lnTo>
                  <a:lnTo>
                    <a:pt x="485701" y="1103594"/>
                  </a:lnTo>
                  <a:lnTo>
                    <a:pt x="480146" y="1097636"/>
                  </a:lnTo>
                  <a:lnTo>
                    <a:pt x="477765" y="1094458"/>
                  </a:lnTo>
                  <a:lnTo>
                    <a:pt x="475384" y="1091280"/>
                  </a:lnTo>
                  <a:lnTo>
                    <a:pt x="473400" y="1087307"/>
                  </a:lnTo>
                  <a:lnTo>
                    <a:pt x="471813" y="1082937"/>
                  </a:lnTo>
                  <a:lnTo>
                    <a:pt x="461495" y="973694"/>
                  </a:lnTo>
                  <a:lnTo>
                    <a:pt x="461099" y="974091"/>
                  </a:lnTo>
                  <a:lnTo>
                    <a:pt x="460305" y="974091"/>
                  </a:lnTo>
                  <a:lnTo>
                    <a:pt x="457527" y="973694"/>
                  </a:lnTo>
                  <a:lnTo>
                    <a:pt x="448401" y="972105"/>
                  </a:lnTo>
                  <a:lnTo>
                    <a:pt x="438877" y="969324"/>
                  </a:lnTo>
                  <a:lnTo>
                    <a:pt x="435306" y="968133"/>
                  </a:lnTo>
                  <a:lnTo>
                    <a:pt x="433322" y="967338"/>
                  </a:lnTo>
                  <a:lnTo>
                    <a:pt x="430147" y="964557"/>
                  </a:lnTo>
                  <a:lnTo>
                    <a:pt x="426973" y="962174"/>
                  </a:lnTo>
                  <a:lnTo>
                    <a:pt x="424195" y="958996"/>
                  </a:lnTo>
                  <a:lnTo>
                    <a:pt x="421417" y="955818"/>
                  </a:lnTo>
                  <a:lnTo>
                    <a:pt x="419036" y="952243"/>
                  </a:lnTo>
                  <a:lnTo>
                    <a:pt x="416655" y="948270"/>
                  </a:lnTo>
                  <a:lnTo>
                    <a:pt x="414671" y="944298"/>
                  </a:lnTo>
                  <a:lnTo>
                    <a:pt x="412687" y="939928"/>
                  </a:lnTo>
                  <a:lnTo>
                    <a:pt x="409116" y="929997"/>
                  </a:lnTo>
                  <a:lnTo>
                    <a:pt x="406338" y="920066"/>
                  </a:lnTo>
                  <a:lnTo>
                    <a:pt x="403957" y="908943"/>
                  </a:lnTo>
                  <a:lnTo>
                    <a:pt x="401576" y="898217"/>
                  </a:lnTo>
                  <a:lnTo>
                    <a:pt x="399989" y="887094"/>
                  </a:lnTo>
                  <a:lnTo>
                    <a:pt x="398402" y="875574"/>
                  </a:lnTo>
                  <a:lnTo>
                    <a:pt x="396418" y="854122"/>
                  </a:lnTo>
                  <a:lnTo>
                    <a:pt x="394831" y="834260"/>
                  </a:lnTo>
                  <a:lnTo>
                    <a:pt x="393640" y="817576"/>
                  </a:lnTo>
                  <a:lnTo>
                    <a:pt x="393640" y="814795"/>
                  </a:lnTo>
                  <a:lnTo>
                    <a:pt x="394037" y="811617"/>
                  </a:lnTo>
                  <a:lnTo>
                    <a:pt x="395227" y="808439"/>
                  </a:lnTo>
                  <a:lnTo>
                    <a:pt x="396418" y="805261"/>
                  </a:lnTo>
                  <a:lnTo>
                    <a:pt x="399989" y="798905"/>
                  </a:lnTo>
                  <a:lnTo>
                    <a:pt x="403561" y="791755"/>
                  </a:lnTo>
                  <a:lnTo>
                    <a:pt x="407132" y="784604"/>
                  </a:lnTo>
                  <a:lnTo>
                    <a:pt x="408322" y="780234"/>
                  </a:lnTo>
                  <a:lnTo>
                    <a:pt x="409513" y="776262"/>
                  </a:lnTo>
                  <a:lnTo>
                    <a:pt x="410306" y="771495"/>
                  </a:lnTo>
                  <a:lnTo>
                    <a:pt x="410703" y="766331"/>
                  </a:lnTo>
                  <a:lnTo>
                    <a:pt x="410306" y="761166"/>
                  </a:lnTo>
                  <a:lnTo>
                    <a:pt x="409513" y="755605"/>
                  </a:lnTo>
                  <a:lnTo>
                    <a:pt x="406338" y="738126"/>
                  </a:lnTo>
                  <a:lnTo>
                    <a:pt x="403561" y="721839"/>
                  </a:lnTo>
                  <a:lnTo>
                    <a:pt x="401180" y="705552"/>
                  </a:lnTo>
                  <a:lnTo>
                    <a:pt x="399196" y="689662"/>
                  </a:lnTo>
                  <a:lnTo>
                    <a:pt x="397608" y="673772"/>
                  </a:lnTo>
                  <a:lnTo>
                    <a:pt x="397211" y="659074"/>
                  </a:lnTo>
                  <a:lnTo>
                    <a:pt x="396815" y="643978"/>
                  </a:lnTo>
                  <a:lnTo>
                    <a:pt x="396815" y="629677"/>
                  </a:lnTo>
                  <a:lnTo>
                    <a:pt x="397608" y="615774"/>
                  </a:lnTo>
                  <a:lnTo>
                    <a:pt x="398799" y="602267"/>
                  </a:lnTo>
                  <a:lnTo>
                    <a:pt x="400386" y="588761"/>
                  </a:lnTo>
                  <a:lnTo>
                    <a:pt x="402370" y="576446"/>
                  </a:lnTo>
                  <a:lnTo>
                    <a:pt x="404751" y="563734"/>
                  </a:lnTo>
                  <a:lnTo>
                    <a:pt x="407529" y="552214"/>
                  </a:lnTo>
                  <a:lnTo>
                    <a:pt x="410703" y="540297"/>
                  </a:lnTo>
                  <a:lnTo>
                    <a:pt x="414275" y="529571"/>
                  </a:lnTo>
                  <a:lnTo>
                    <a:pt x="418243" y="519242"/>
                  </a:lnTo>
                  <a:lnTo>
                    <a:pt x="422211" y="508914"/>
                  </a:lnTo>
                  <a:lnTo>
                    <a:pt x="426973" y="499380"/>
                  </a:lnTo>
                  <a:lnTo>
                    <a:pt x="432131" y="490243"/>
                  </a:lnTo>
                  <a:lnTo>
                    <a:pt x="437290" y="481504"/>
                  </a:lnTo>
                  <a:lnTo>
                    <a:pt x="442845" y="473162"/>
                  </a:lnTo>
                  <a:lnTo>
                    <a:pt x="448797" y="465614"/>
                  </a:lnTo>
                  <a:lnTo>
                    <a:pt x="454750" y="458066"/>
                  </a:lnTo>
                  <a:lnTo>
                    <a:pt x="461495" y="451710"/>
                  </a:lnTo>
                  <a:lnTo>
                    <a:pt x="468241" y="445752"/>
                  </a:lnTo>
                  <a:lnTo>
                    <a:pt x="474987" y="440190"/>
                  </a:lnTo>
                  <a:lnTo>
                    <a:pt x="482130" y="435026"/>
                  </a:lnTo>
                  <a:lnTo>
                    <a:pt x="490066" y="429862"/>
                  </a:lnTo>
                  <a:lnTo>
                    <a:pt x="497606" y="425889"/>
                  </a:lnTo>
                  <a:lnTo>
                    <a:pt x="505542" y="422711"/>
                  </a:lnTo>
                  <a:lnTo>
                    <a:pt x="513875" y="419533"/>
                  </a:lnTo>
                  <a:lnTo>
                    <a:pt x="538478" y="409999"/>
                  </a:lnTo>
                  <a:lnTo>
                    <a:pt x="553160" y="404438"/>
                  </a:lnTo>
                  <a:lnTo>
                    <a:pt x="568239" y="399273"/>
                  </a:lnTo>
                  <a:lnTo>
                    <a:pt x="584111" y="394506"/>
                  </a:lnTo>
                  <a:lnTo>
                    <a:pt x="601174" y="390137"/>
                  </a:lnTo>
                  <a:lnTo>
                    <a:pt x="618634" y="386562"/>
                  </a:lnTo>
                  <a:lnTo>
                    <a:pt x="627761" y="384973"/>
                  </a:lnTo>
                  <a:lnTo>
                    <a:pt x="636888" y="383384"/>
                  </a:lnTo>
                  <a:lnTo>
                    <a:pt x="646014" y="382589"/>
                  </a:lnTo>
                  <a:lnTo>
                    <a:pt x="655538" y="381795"/>
                  </a:lnTo>
                  <a:lnTo>
                    <a:pt x="665061" y="381397"/>
                  </a:lnTo>
                  <a:lnTo>
                    <a:pt x="674585" y="381000"/>
                  </a:lnTo>
                  <a:close/>
                  <a:moveTo>
                    <a:pt x="1307704" y="0"/>
                  </a:moveTo>
                  <a:lnTo>
                    <a:pt x="1321601" y="0"/>
                  </a:lnTo>
                  <a:lnTo>
                    <a:pt x="1335100" y="0"/>
                  </a:lnTo>
                  <a:lnTo>
                    <a:pt x="1348997" y="1191"/>
                  </a:lnTo>
                  <a:lnTo>
                    <a:pt x="1362496" y="2381"/>
                  </a:lnTo>
                  <a:lnTo>
                    <a:pt x="1376790" y="4366"/>
                  </a:lnTo>
                  <a:lnTo>
                    <a:pt x="1390289" y="7144"/>
                  </a:lnTo>
                  <a:lnTo>
                    <a:pt x="1404583" y="10319"/>
                  </a:lnTo>
                  <a:lnTo>
                    <a:pt x="1418480" y="14684"/>
                  </a:lnTo>
                  <a:lnTo>
                    <a:pt x="1432773" y="19447"/>
                  </a:lnTo>
                  <a:lnTo>
                    <a:pt x="1446670" y="25003"/>
                  </a:lnTo>
                  <a:lnTo>
                    <a:pt x="1460566" y="31353"/>
                  </a:lnTo>
                  <a:lnTo>
                    <a:pt x="1474463" y="38497"/>
                  </a:lnTo>
                  <a:lnTo>
                    <a:pt x="1488757" y="46831"/>
                  </a:lnTo>
                  <a:lnTo>
                    <a:pt x="1525285" y="80963"/>
                  </a:lnTo>
                  <a:lnTo>
                    <a:pt x="1584841" y="90884"/>
                  </a:lnTo>
                  <a:lnTo>
                    <a:pt x="1590400" y="94853"/>
                  </a:lnTo>
                  <a:lnTo>
                    <a:pt x="1595958" y="99616"/>
                  </a:lnTo>
                  <a:lnTo>
                    <a:pt x="1600723" y="104775"/>
                  </a:lnTo>
                  <a:lnTo>
                    <a:pt x="1605487" y="110331"/>
                  </a:lnTo>
                  <a:lnTo>
                    <a:pt x="1609855" y="115888"/>
                  </a:lnTo>
                  <a:lnTo>
                    <a:pt x="1613825" y="122238"/>
                  </a:lnTo>
                  <a:lnTo>
                    <a:pt x="1617399" y="128984"/>
                  </a:lnTo>
                  <a:lnTo>
                    <a:pt x="1620575" y="134938"/>
                  </a:lnTo>
                  <a:lnTo>
                    <a:pt x="1626531" y="146447"/>
                  </a:lnTo>
                  <a:lnTo>
                    <a:pt x="1630898" y="156766"/>
                  </a:lnTo>
                  <a:lnTo>
                    <a:pt x="1634075" y="165894"/>
                  </a:lnTo>
                  <a:lnTo>
                    <a:pt x="1636854" y="177403"/>
                  </a:lnTo>
                  <a:lnTo>
                    <a:pt x="1639236" y="189309"/>
                  </a:lnTo>
                  <a:lnTo>
                    <a:pt x="1641619" y="200819"/>
                  </a:lnTo>
                  <a:lnTo>
                    <a:pt x="1643207" y="212725"/>
                  </a:lnTo>
                  <a:lnTo>
                    <a:pt x="1644795" y="223838"/>
                  </a:lnTo>
                  <a:lnTo>
                    <a:pt x="1646383" y="235347"/>
                  </a:lnTo>
                  <a:lnTo>
                    <a:pt x="1648368" y="258366"/>
                  </a:lnTo>
                  <a:lnTo>
                    <a:pt x="1649559" y="281781"/>
                  </a:lnTo>
                  <a:lnTo>
                    <a:pt x="1649957" y="304800"/>
                  </a:lnTo>
                  <a:lnTo>
                    <a:pt x="1649957" y="328613"/>
                  </a:lnTo>
                  <a:lnTo>
                    <a:pt x="1649559" y="352822"/>
                  </a:lnTo>
                  <a:lnTo>
                    <a:pt x="1648765" y="365919"/>
                  </a:lnTo>
                  <a:lnTo>
                    <a:pt x="1647177" y="385763"/>
                  </a:lnTo>
                  <a:lnTo>
                    <a:pt x="1642413" y="436959"/>
                  </a:lnTo>
                  <a:lnTo>
                    <a:pt x="1640427" y="464344"/>
                  </a:lnTo>
                  <a:lnTo>
                    <a:pt x="1638839" y="490141"/>
                  </a:lnTo>
                  <a:lnTo>
                    <a:pt x="1638442" y="501650"/>
                  </a:lnTo>
                  <a:lnTo>
                    <a:pt x="1638045" y="511969"/>
                  </a:lnTo>
                  <a:lnTo>
                    <a:pt x="1638442" y="521494"/>
                  </a:lnTo>
                  <a:lnTo>
                    <a:pt x="1638839" y="529034"/>
                  </a:lnTo>
                  <a:lnTo>
                    <a:pt x="1640030" y="538559"/>
                  </a:lnTo>
                  <a:lnTo>
                    <a:pt x="1642016" y="546497"/>
                  </a:lnTo>
                  <a:lnTo>
                    <a:pt x="1644001" y="553244"/>
                  </a:lnTo>
                  <a:lnTo>
                    <a:pt x="1646780" y="558800"/>
                  </a:lnTo>
                  <a:lnTo>
                    <a:pt x="1649559" y="563959"/>
                  </a:lnTo>
                  <a:lnTo>
                    <a:pt x="1653133" y="569516"/>
                  </a:lnTo>
                  <a:lnTo>
                    <a:pt x="1656706" y="576659"/>
                  </a:lnTo>
                  <a:lnTo>
                    <a:pt x="1661074" y="584597"/>
                  </a:lnTo>
                  <a:lnTo>
                    <a:pt x="1664250" y="592534"/>
                  </a:lnTo>
                  <a:lnTo>
                    <a:pt x="1667029" y="600869"/>
                  </a:lnTo>
                  <a:lnTo>
                    <a:pt x="1669412" y="609600"/>
                  </a:lnTo>
                  <a:lnTo>
                    <a:pt x="1671397" y="618331"/>
                  </a:lnTo>
                  <a:lnTo>
                    <a:pt x="1672588" y="627459"/>
                  </a:lnTo>
                  <a:lnTo>
                    <a:pt x="1673382" y="636984"/>
                  </a:lnTo>
                  <a:lnTo>
                    <a:pt x="1673779" y="646113"/>
                  </a:lnTo>
                  <a:lnTo>
                    <a:pt x="1674176" y="655241"/>
                  </a:lnTo>
                  <a:lnTo>
                    <a:pt x="1673779" y="665163"/>
                  </a:lnTo>
                  <a:lnTo>
                    <a:pt x="1673382" y="674291"/>
                  </a:lnTo>
                  <a:lnTo>
                    <a:pt x="1671794" y="692547"/>
                  </a:lnTo>
                  <a:lnTo>
                    <a:pt x="1669412" y="710009"/>
                  </a:lnTo>
                  <a:lnTo>
                    <a:pt x="1666632" y="726678"/>
                  </a:lnTo>
                  <a:lnTo>
                    <a:pt x="1664647" y="735806"/>
                  </a:lnTo>
                  <a:lnTo>
                    <a:pt x="1662662" y="745728"/>
                  </a:lnTo>
                  <a:lnTo>
                    <a:pt x="1659883" y="755650"/>
                  </a:lnTo>
                  <a:lnTo>
                    <a:pt x="1656706" y="765572"/>
                  </a:lnTo>
                  <a:lnTo>
                    <a:pt x="1653133" y="775891"/>
                  </a:lnTo>
                  <a:lnTo>
                    <a:pt x="1649162" y="785416"/>
                  </a:lnTo>
                  <a:lnTo>
                    <a:pt x="1644795" y="793750"/>
                  </a:lnTo>
                  <a:lnTo>
                    <a:pt x="1642413" y="798116"/>
                  </a:lnTo>
                  <a:lnTo>
                    <a:pt x="1639633" y="802084"/>
                  </a:lnTo>
                  <a:lnTo>
                    <a:pt x="1636854" y="805656"/>
                  </a:lnTo>
                  <a:lnTo>
                    <a:pt x="1633678" y="808831"/>
                  </a:lnTo>
                  <a:lnTo>
                    <a:pt x="1630104" y="811609"/>
                  </a:lnTo>
                  <a:lnTo>
                    <a:pt x="1626531" y="814388"/>
                  </a:lnTo>
                  <a:lnTo>
                    <a:pt x="1618193" y="818753"/>
                  </a:lnTo>
                  <a:lnTo>
                    <a:pt x="1610252" y="823119"/>
                  </a:lnTo>
                  <a:lnTo>
                    <a:pt x="1602311" y="827881"/>
                  </a:lnTo>
                  <a:lnTo>
                    <a:pt x="1598341" y="830263"/>
                  </a:lnTo>
                  <a:lnTo>
                    <a:pt x="1593973" y="832644"/>
                  </a:lnTo>
                  <a:lnTo>
                    <a:pt x="1590797" y="835819"/>
                  </a:lnTo>
                  <a:lnTo>
                    <a:pt x="1587223" y="838994"/>
                  </a:lnTo>
                  <a:lnTo>
                    <a:pt x="1584444" y="842963"/>
                  </a:lnTo>
                  <a:lnTo>
                    <a:pt x="1581665" y="846931"/>
                  </a:lnTo>
                  <a:lnTo>
                    <a:pt x="1578489" y="854075"/>
                  </a:lnTo>
                  <a:lnTo>
                    <a:pt x="1576106" y="860822"/>
                  </a:lnTo>
                  <a:lnTo>
                    <a:pt x="1574121" y="867966"/>
                  </a:lnTo>
                  <a:lnTo>
                    <a:pt x="1572533" y="875506"/>
                  </a:lnTo>
                  <a:lnTo>
                    <a:pt x="1571342" y="883444"/>
                  </a:lnTo>
                  <a:lnTo>
                    <a:pt x="1570151" y="890984"/>
                  </a:lnTo>
                  <a:lnTo>
                    <a:pt x="1568959" y="906859"/>
                  </a:lnTo>
                  <a:lnTo>
                    <a:pt x="1568165" y="923131"/>
                  </a:lnTo>
                  <a:lnTo>
                    <a:pt x="1566974" y="939006"/>
                  </a:lnTo>
                  <a:lnTo>
                    <a:pt x="1565783" y="946944"/>
                  </a:lnTo>
                  <a:lnTo>
                    <a:pt x="1564989" y="954484"/>
                  </a:lnTo>
                  <a:lnTo>
                    <a:pt x="1563401" y="961628"/>
                  </a:lnTo>
                  <a:lnTo>
                    <a:pt x="1561415" y="969169"/>
                  </a:lnTo>
                  <a:lnTo>
                    <a:pt x="1558636" y="976709"/>
                  </a:lnTo>
                  <a:lnTo>
                    <a:pt x="1555460" y="983456"/>
                  </a:lnTo>
                  <a:lnTo>
                    <a:pt x="1551887" y="989409"/>
                  </a:lnTo>
                  <a:lnTo>
                    <a:pt x="1548313" y="995363"/>
                  </a:lnTo>
                  <a:lnTo>
                    <a:pt x="1544343" y="1000522"/>
                  </a:lnTo>
                  <a:lnTo>
                    <a:pt x="1539578" y="1005284"/>
                  </a:lnTo>
                  <a:lnTo>
                    <a:pt x="1531637" y="1014809"/>
                  </a:lnTo>
                  <a:lnTo>
                    <a:pt x="1527667" y="1019969"/>
                  </a:lnTo>
                  <a:lnTo>
                    <a:pt x="1524093" y="1025525"/>
                  </a:lnTo>
                  <a:lnTo>
                    <a:pt x="1520520" y="1031081"/>
                  </a:lnTo>
                  <a:lnTo>
                    <a:pt x="1517741" y="1037431"/>
                  </a:lnTo>
                  <a:lnTo>
                    <a:pt x="1514961" y="1044178"/>
                  </a:lnTo>
                  <a:lnTo>
                    <a:pt x="1512976" y="1052513"/>
                  </a:lnTo>
                  <a:lnTo>
                    <a:pt x="1510991" y="1061244"/>
                  </a:lnTo>
                  <a:lnTo>
                    <a:pt x="1510197" y="1070769"/>
                  </a:lnTo>
                  <a:lnTo>
                    <a:pt x="1561415" y="1078309"/>
                  </a:lnTo>
                  <a:lnTo>
                    <a:pt x="1576900" y="1111250"/>
                  </a:lnTo>
                  <a:lnTo>
                    <a:pt x="1585635" y="1129903"/>
                  </a:lnTo>
                  <a:lnTo>
                    <a:pt x="1596355" y="1149350"/>
                  </a:lnTo>
                  <a:lnTo>
                    <a:pt x="1601517" y="1158478"/>
                  </a:lnTo>
                  <a:lnTo>
                    <a:pt x="1606679" y="1168003"/>
                  </a:lnTo>
                  <a:lnTo>
                    <a:pt x="1612237" y="1176734"/>
                  </a:lnTo>
                  <a:lnTo>
                    <a:pt x="1617796" y="1184672"/>
                  </a:lnTo>
                  <a:lnTo>
                    <a:pt x="1624149" y="1192609"/>
                  </a:lnTo>
                  <a:lnTo>
                    <a:pt x="1629707" y="1198959"/>
                  </a:lnTo>
                  <a:lnTo>
                    <a:pt x="1635663" y="1204516"/>
                  </a:lnTo>
                  <a:lnTo>
                    <a:pt x="1641619" y="1209278"/>
                  </a:lnTo>
                  <a:lnTo>
                    <a:pt x="1721821" y="1231106"/>
                  </a:lnTo>
                  <a:lnTo>
                    <a:pt x="1793687" y="1261269"/>
                  </a:lnTo>
                  <a:lnTo>
                    <a:pt x="1867537" y="1292622"/>
                  </a:lnTo>
                  <a:lnTo>
                    <a:pt x="1941387" y="1324372"/>
                  </a:lnTo>
                  <a:lnTo>
                    <a:pt x="2013649" y="1354931"/>
                  </a:lnTo>
                  <a:lnTo>
                    <a:pt x="2029531" y="1361678"/>
                  </a:lnTo>
                  <a:lnTo>
                    <a:pt x="2046207" y="1367631"/>
                  </a:lnTo>
                  <a:lnTo>
                    <a:pt x="2079161" y="1379141"/>
                  </a:lnTo>
                  <a:lnTo>
                    <a:pt x="2095440" y="1385094"/>
                  </a:lnTo>
                  <a:lnTo>
                    <a:pt x="2112116" y="1391444"/>
                  </a:lnTo>
                  <a:lnTo>
                    <a:pt x="2127998" y="1397397"/>
                  </a:lnTo>
                  <a:lnTo>
                    <a:pt x="2143085" y="1404144"/>
                  </a:lnTo>
                  <a:lnTo>
                    <a:pt x="2150232" y="1407716"/>
                  </a:lnTo>
                  <a:lnTo>
                    <a:pt x="2157776" y="1411684"/>
                  </a:lnTo>
                  <a:lnTo>
                    <a:pt x="2164923" y="1416050"/>
                  </a:lnTo>
                  <a:lnTo>
                    <a:pt x="2171673" y="1420019"/>
                  </a:lnTo>
                  <a:lnTo>
                    <a:pt x="2178423" y="1424384"/>
                  </a:lnTo>
                  <a:lnTo>
                    <a:pt x="2184775" y="1429147"/>
                  </a:lnTo>
                  <a:lnTo>
                    <a:pt x="2191128" y="1433909"/>
                  </a:lnTo>
                  <a:lnTo>
                    <a:pt x="2196687" y="1439069"/>
                  </a:lnTo>
                  <a:lnTo>
                    <a:pt x="2202245" y="1445022"/>
                  </a:lnTo>
                  <a:lnTo>
                    <a:pt x="2207804" y="1450578"/>
                  </a:lnTo>
                  <a:lnTo>
                    <a:pt x="2212965" y="1456928"/>
                  </a:lnTo>
                  <a:lnTo>
                    <a:pt x="2217333" y="1463278"/>
                  </a:lnTo>
                  <a:lnTo>
                    <a:pt x="2221700" y="1470422"/>
                  </a:lnTo>
                  <a:lnTo>
                    <a:pt x="2225274" y="1477566"/>
                  </a:lnTo>
                  <a:lnTo>
                    <a:pt x="2228847" y="1485503"/>
                  </a:lnTo>
                  <a:lnTo>
                    <a:pt x="2232023" y="1493441"/>
                  </a:lnTo>
                  <a:lnTo>
                    <a:pt x="2232023" y="1519634"/>
                  </a:lnTo>
                  <a:lnTo>
                    <a:pt x="2232817" y="1552178"/>
                  </a:lnTo>
                  <a:lnTo>
                    <a:pt x="2234406" y="1628378"/>
                  </a:lnTo>
                  <a:lnTo>
                    <a:pt x="2235597" y="1668859"/>
                  </a:lnTo>
                  <a:lnTo>
                    <a:pt x="2236391" y="1708150"/>
                  </a:lnTo>
                  <a:lnTo>
                    <a:pt x="2236788" y="1745059"/>
                  </a:lnTo>
                  <a:lnTo>
                    <a:pt x="2236391" y="1778000"/>
                  </a:lnTo>
                  <a:lnTo>
                    <a:pt x="374650" y="1778000"/>
                  </a:lnTo>
                  <a:lnTo>
                    <a:pt x="374650" y="1745059"/>
                  </a:lnTo>
                  <a:lnTo>
                    <a:pt x="374650" y="1708150"/>
                  </a:lnTo>
                  <a:lnTo>
                    <a:pt x="375444" y="1668859"/>
                  </a:lnTo>
                  <a:lnTo>
                    <a:pt x="376238" y="1628378"/>
                  </a:lnTo>
                  <a:lnTo>
                    <a:pt x="377826" y="1552178"/>
                  </a:lnTo>
                  <a:lnTo>
                    <a:pt x="378620" y="1519634"/>
                  </a:lnTo>
                  <a:lnTo>
                    <a:pt x="379017" y="1493441"/>
                  </a:lnTo>
                  <a:lnTo>
                    <a:pt x="381797" y="1485503"/>
                  </a:lnTo>
                  <a:lnTo>
                    <a:pt x="385370" y="1477566"/>
                  </a:lnTo>
                  <a:lnTo>
                    <a:pt x="389341" y="1470422"/>
                  </a:lnTo>
                  <a:lnTo>
                    <a:pt x="393311" y="1463278"/>
                  </a:lnTo>
                  <a:lnTo>
                    <a:pt x="398076" y="1456928"/>
                  </a:lnTo>
                  <a:lnTo>
                    <a:pt x="403237" y="1450578"/>
                  </a:lnTo>
                  <a:lnTo>
                    <a:pt x="408399" y="1445022"/>
                  </a:lnTo>
                  <a:lnTo>
                    <a:pt x="413957" y="1439069"/>
                  </a:lnTo>
                  <a:lnTo>
                    <a:pt x="419516" y="1433909"/>
                  </a:lnTo>
                  <a:lnTo>
                    <a:pt x="425869" y="1429147"/>
                  </a:lnTo>
                  <a:lnTo>
                    <a:pt x="432618" y="1424384"/>
                  </a:lnTo>
                  <a:lnTo>
                    <a:pt x="438971" y="1420019"/>
                  </a:lnTo>
                  <a:lnTo>
                    <a:pt x="445721" y="1416050"/>
                  </a:lnTo>
                  <a:lnTo>
                    <a:pt x="452868" y="1411684"/>
                  </a:lnTo>
                  <a:lnTo>
                    <a:pt x="460412" y="1407716"/>
                  </a:lnTo>
                  <a:lnTo>
                    <a:pt x="467558" y="1404144"/>
                  </a:lnTo>
                  <a:lnTo>
                    <a:pt x="482646" y="1397397"/>
                  </a:lnTo>
                  <a:lnTo>
                    <a:pt x="498925" y="1391444"/>
                  </a:lnTo>
                  <a:lnTo>
                    <a:pt x="515204" y="1385094"/>
                  </a:lnTo>
                  <a:lnTo>
                    <a:pt x="531483" y="1379141"/>
                  </a:lnTo>
                  <a:lnTo>
                    <a:pt x="564437" y="1367631"/>
                  </a:lnTo>
                  <a:lnTo>
                    <a:pt x="581113" y="1361678"/>
                  </a:lnTo>
                  <a:lnTo>
                    <a:pt x="597392" y="1354931"/>
                  </a:lnTo>
                  <a:lnTo>
                    <a:pt x="669257" y="1324372"/>
                  </a:lnTo>
                  <a:lnTo>
                    <a:pt x="743504" y="1292622"/>
                  </a:lnTo>
                  <a:lnTo>
                    <a:pt x="817354" y="1261269"/>
                  </a:lnTo>
                  <a:lnTo>
                    <a:pt x="888822" y="1231106"/>
                  </a:lnTo>
                  <a:lnTo>
                    <a:pt x="969025" y="1209278"/>
                  </a:lnTo>
                  <a:lnTo>
                    <a:pt x="974981" y="1204516"/>
                  </a:lnTo>
                  <a:lnTo>
                    <a:pt x="980937" y="1198959"/>
                  </a:lnTo>
                  <a:lnTo>
                    <a:pt x="986892" y="1192609"/>
                  </a:lnTo>
                  <a:lnTo>
                    <a:pt x="992848" y="1184672"/>
                  </a:lnTo>
                  <a:lnTo>
                    <a:pt x="998407" y="1176734"/>
                  </a:lnTo>
                  <a:lnTo>
                    <a:pt x="1003965" y="1168003"/>
                  </a:lnTo>
                  <a:lnTo>
                    <a:pt x="1009524" y="1158478"/>
                  </a:lnTo>
                  <a:lnTo>
                    <a:pt x="1015083" y="1149350"/>
                  </a:lnTo>
                  <a:lnTo>
                    <a:pt x="1025009" y="1129903"/>
                  </a:lnTo>
                  <a:lnTo>
                    <a:pt x="1034141" y="1111250"/>
                  </a:lnTo>
                  <a:lnTo>
                    <a:pt x="1049228" y="1078309"/>
                  </a:lnTo>
                  <a:lnTo>
                    <a:pt x="1087345" y="1068784"/>
                  </a:lnTo>
                  <a:lnTo>
                    <a:pt x="1085359" y="1060450"/>
                  </a:lnTo>
                  <a:lnTo>
                    <a:pt x="1082977" y="1053306"/>
                  </a:lnTo>
                  <a:lnTo>
                    <a:pt x="1080595" y="1046163"/>
                  </a:lnTo>
                  <a:lnTo>
                    <a:pt x="1077419" y="1040209"/>
                  </a:lnTo>
                  <a:lnTo>
                    <a:pt x="1074242" y="1034653"/>
                  </a:lnTo>
                  <a:lnTo>
                    <a:pt x="1071066" y="1029891"/>
                  </a:lnTo>
                  <a:lnTo>
                    <a:pt x="1067492" y="1025525"/>
                  </a:lnTo>
                  <a:lnTo>
                    <a:pt x="1063125" y="1020763"/>
                  </a:lnTo>
                  <a:lnTo>
                    <a:pt x="1055978" y="1012825"/>
                  </a:lnTo>
                  <a:lnTo>
                    <a:pt x="1048434" y="1004491"/>
                  </a:lnTo>
                  <a:lnTo>
                    <a:pt x="1045258" y="1000125"/>
                  </a:lnTo>
                  <a:lnTo>
                    <a:pt x="1042082" y="995363"/>
                  </a:lnTo>
                  <a:lnTo>
                    <a:pt x="1038905" y="989409"/>
                  </a:lnTo>
                  <a:lnTo>
                    <a:pt x="1036523" y="983456"/>
                  </a:lnTo>
                  <a:lnTo>
                    <a:pt x="1022229" y="830659"/>
                  </a:lnTo>
                  <a:lnTo>
                    <a:pt x="1021832" y="831056"/>
                  </a:lnTo>
                  <a:lnTo>
                    <a:pt x="1020641" y="831056"/>
                  </a:lnTo>
                  <a:lnTo>
                    <a:pt x="1016671" y="830659"/>
                  </a:lnTo>
                  <a:lnTo>
                    <a:pt x="1010715" y="829469"/>
                  </a:lnTo>
                  <a:lnTo>
                    <a:pt x="1003965" y="828278"/>
                  </a:lnTo>
                  <a:lnTo>
                    <a:pt x="990863" y="824309"/>
                  </a:lnTo>
                  <a:lnTo>
                    <a:pt x="985701" y="822325"/>
                  </a:lnTo>
                  <a:lnTo>
                    <a:pt x="982525" y="821134"/>
                  </a:lnTo>
                  <a:lnTo>
                    <a:pt x="978157" y="817959"/>
                  </a:lnTo>
                  <a:lnTo>
                    <a:pt x="973790" y="814388"/>
                  </a:lnTo>
                  <a:lnTo>
                    <a:pt x="969819" y="810419"/>
                  </a:lnTo>
                  <a:lnTo>
                    <a:pt x="966246" y="805656"/>
                  </a:lnTo>
                  <a:lnTo>
                    <a:pt x="962673" y="800497"/>
                  </a:lnTo>
                  <a:lnTo>
                    <a:pt x="959496" y="794941"/>
                  </a:lnTo>
                  <a:lnTo>
                    <a:pt x="956717" y="788988"/>
                  </a:lnTo>
                  <a:lnTo>
                    <a:pt x="953541" y="783034"/>
                  </a:lnTo>
                  <a:lnTo>
                    <a:pt x="951158" y="776684"/>
                  </a:lnTo>
                  <a:lnTo>
                    <a:pt x="948776" y="769541"/>
                  </a:lnTo>
                  <a:lnTo>
                    <a:pt x="944409" y="755253"/>
                  </a:lnTo>
                  <a:lnTo>
                    <a:pt x="941232" y="740172"/>
                  </a:lnTo>
                  <a:lnTo>
                    <a:pt x="938056" y="724694"/>
                  </a:lnTo>
                  <a:lnTo>
                    <a:pt x="935674" y="708819"/>
                  </a:lnTo>
                  <a:lnTo>
                    <a:pt x="934085" y="693341"/>
                  </a:lnTo>
                  <a:lnTo>
                    <a:pt x="932497" y="677466"/>
                  </a:lnTo>
                  <a:lnTo>
                    <a:pt x="931306" y="662781"/>
                  </a:lnTo>
                  <a:lnTo>
                    <a:pt x="929321" y="635000"/>
                  </a:lnTo>
                  <a:lnTo>
                    <a:pt x="926939" y="611981"/>
                  </a:lnTo>
                  <a:lnTo>
                    <a:pt x="926939" y="607616"/>
                  </a:lnTo>
                  <a:lnTo>
                    <a:pt x="927733" y="603250"/>
                  </a:lnTo>
                  <a:lnTo>
                    <a:pt x="929321" y="598884"/>
                  </a:lnTo>
                  <a:lnTo>
                    <a:pt x="931306" y="594519"/>
                  </a:lnTo>
                  <a:lnTo>
                    <a:pt x="935674" y="585391"/>
                  </a:lnTo>
                  <a:lnTo>
                    <a:pt x="940835" y="575866"/>
                  </a:lnTo>
                  <a:lnTo>
                    <a:pt x="943217" y="570706"/>
                  </a:lnTo>
                  <a:lnTo>
                    <a:pt x="945600" y="565150"/>
                  </a:lnTo>
                  <a:lnTo>
                    <a:pt x="947585" y="559594"/>
                  </a:lnTo>
                  <a:lnTo>
                    <a:pt x="949173" y="553641"/>
                  </a:lnTo>
                  <a:lnTo>
                    <a:pt x="950364" y="547291"/>
                  </a:lnTo>
                  <a:lnTo>
                    <a:pt x="950761" y="539750"/>
                  </a:lnTo>
                  <a:lnTo>
                    <a:pt x="950364" y="532606"/>
                  </a:lnTo>
                  <a:lnTo>
                    <a:pt x="949173" y="524669"/>
                  </a:lnTo>
                  <a:lnTo>
                    <a:pt x="944409" y="500856"/>
                  </a:lnTo>
                  <a:lnTo>
                    <a:pt x="940438" y="477441"/>
                  </a:lnTo>
                  <a:lnTo>
                    <a:pt x="937262" y="454422"/>
                  </a:lnTo>
                  <a:lnTo>
                    <a:pt x="934880" y="432197"/>
                  </a:lnTo>
                  <a:lnTo>
                    <a:pt x="933291" y="410766"/>
                  </a:lnTo>
                  <a:lnTo>
                    <a:pt x="932100" y="389334"/>
                  </a:lnTo>
                  <a:lnTo>
                    <a:pt x="931703" y="368300"/>
                  </a:lnTo>
                  <a:lnTo>
                    <a:pt x="932100" y="348059"/>
                  </a:lnTo>
                  <a:lnTo>
                    <a:pt x="932894" y="328613"/>
                  </a:lnTo>
                  <a:lnTo>
                    <a:pt x="934483" y="309563"/>
                  </a:lnTo>
                  <a:lnTo>
                    <a:pt x="936468" y="290909"/>
                  </a:lnTo>
                  <a:lnTo>
                    <a:pt x="939247" y="273447"/>
                  </a:lnTo>
                  <a:lnTo>
                    <a:pt x="942423" y="255984"/>
                  </a:lnTo>
                  <a:lnTo>
                    <a:pt x="946394" y="239713"/>
                  </a:lnTo>
                  <a:lnTo>
                    <a:pt x="950761" y="223441"/>
                  </a:lnTo>
                  <a:lnTo>
                    <a:pt x="956320" y="207566"/>
                  </a:lnTo>
                  <a:lnTo>
                    <a:pt x="961482" y="193278"/>
                  </a:lnTo>
                  <a:lnTo>
                    <a:pt x="967437" y="178991"/>
                  </a:lnTo>
                  <a:lnTo>
                    <a:pt x="973790" y="165497"/>
                  </a:lnTo>
                  <a:lnTo>
                    <a:pt x="980937" y="152400"/>
                  </a:lnTo>
                  <a:lnTo>
                    <a:pt x="988481" y="140494"/>
                  </a:lnTo>
                  <a:lnTo>
                    <a:pt x="996421" y="129381"/>
                  </a:lnTo>
                  <a:lnTo>
                    <a:pt x="1004362" y="118269"/>
                  </a:lnTo>
                  <a:lnTo>
                    <a:pt x="1013494" y="108347"/>
                  </a:lnTo>
                  <a:lnTo>
                    <a:pt x="1022229" y="99219"/>
                  </a:lnTo>
                  <a:lnTo>
                    <a:pt x="1031758" y="90091"/>
                  </a:lnTo>
                  <a:lnTo>
                    <a:pt x="1041685" y="82550"/>
                  </a:lnTo>
                  <a:lnTo>
                    <a:pt x="1051611" y="75406"/>
                  </a:lnTo>
                  <a:lnTo>
                    <a:pt x="1061934" y="68659"/>
                  </a:lnTo>
                  <a:lnTo>
                    <a:pt x="1073051" y="63103"/>
                  </a:lnTo>
                  <a:lnTo>
                    <a:pt x="1084168" y="58341"/>
                  </a:lnTo>
                  <a:lnTo>
                    <a:pt x="1095683" y="53975"/>
                  </a:lnTo>
                  <a:lnTo>
                    <a:pt x="1112358" y="47228"/>
                  </a:lnTo>
                  <a:lnTo>
                    <a:pt x="1131019" y="40084"/>
                  </a:lnTo>
                  <a:lnTo>
                    <a:pt x="1150872" y="32544"/>
                  </a:lnTo>
                  <a:lnTo>
                    <a:pt x="1171915" y="25400"/>
                  </a:lnTo>
                  <a:lnTo>
                    <a:pt x="1194547" y="18653"/>
                  </a:lnTo>
                  <a:lnTo>
                    <a:pt x="1206458" y="15875"/>
                  </a:lnTo>
                  <a:lnTo>
                    <a:pt x="1218369" y="12303"/>
                  </a:lnTo>
                  <a:lnTo>
                    <a:pt x="1230281" y="9525"/>
                  </a:lnTo>
                  <a:lnTo>
                    <a:pt x="1242986" y="7144"/>
                  </a:lnTo>
                  <a:lnTo>
                    <a:pt x="1255294" y="5159"/>
                  </a:lnTo>
                  <a:lnTo>
                    <a:pt x="1268397" y="3175"/>
                  </a:lnTo>
                  <a:lnTo>
                    <a:pt x="1281102" y="1588"/>
                  </a:lnTo>
                  <a:lnTo>
                    <a:pt x="1294602" y="794"/>
                  </a:lnTo>
                  <a:lnTo>
                    <a:pt x="1307704" y="0"/>
                  </a:lnTo>
                  <a:close/>
                </a:path>
              </a:pathLst>
            </a:custGeom>
            <a:solidFill>
              <a:srgbClr val="865B3E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9" name="文本框 17">
            <a:extLst>
              <a:ext uri="{FF2B5EF4-FFF2-40B4-BE49-F238E27FC236}">
                <a16:creationId xmlns:a16="http://schemas.microsoft.com/office/drawing/2014/main" id="{CD1540BF-92E0-C177-7BDD-37C1456663D1}"/>
              </a:ext>
            </a:extLst>
          </p:cNvPr>
          <p:cNvSpPr txBox="1"/>
          <p:nvPr/>
        </p:nvSpPr>
        <p:spPr>
          <a:xfrm>
            <a:off x="1258182" y="2548673"/>
            <a:ext cx="66634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600" b="1" noProof="0" dirty="0">
                <a:solidFill>
                  <a:srgbClr val="865B3E"/>
                </a:solidFill>
                <a:latin typeface="+mj-lt"/>
                <a:ea typeface="黑体"/>
              </a:rPr>
              <a:t>GIẢI MÃ BÍ ẨN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865B3E"/>
              </a:solidFill>
              <a:effectLst/>
              <a:uLnTx/>
              <a:uFillTx/>
              <a:latin typeface="+mj-lt"/>
              <a:ea typeface="黑体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9028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931635" y="591840"/>
            <a:ext cx="5836440" cy="5280587"/>
            <a:chOff x="698726" y="443880"/>
            <a:chExt cx="4377330" cy="3960440"/>
          </a:xfrm>
        </p:grpSpPr>
        <p:pic>
          <p:nvPicPr>
            <p:cNvPr id="24578" name="Picture 2" descr="F:\1-原创素材\1_mm1102\PPT\PPT_014\materaials\pageimg_g19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726" y="443880"/>
              <a:ext cx="4377330" cy="3960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 rot="838592">
              <a:off x="2600728" y="1658254"/>
              <a:ext cx="1728192" cy="1826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50000"/>
                </a:lnSpc>
              </a:pPr>
              <a:r>
                <a:rPr lang="en-US" altLang="zh-CN" sz="5400" b="1" dirty="0">
                  <a:solidFill>
                    <a:srgbClr val="5CA139"/>
                  </a:solidFill>
                  <a:latin typeface="Times New Roman" panose="02020603050405020304" pitchFamily="18" charset="0"/>
                  <a:ea typeface="华康海报体W12(P)" pitchFamily="82" charset="-122"/>
                  <a:cs typeface="Times New Roman" panose="02020603050405020304" pitchFamily="18" charset="0"/>
                </a:rPr>
                <a:t>PHÂN TÍCH</a:t>
              </a: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6537960" y="1018862"/>
            <a:ext cx="4966829" cy="4853565"/>
            <a:chOff x="4968652" y="412874"/>
            <a:chExt cx="4377330" cy="3960440"/>
          </a:xfrm>
        </p:grpSpPr>
        <p:pic>
          <p:nvPicPr>
            <p:cNvPr id="10" name="Picture 2" descr="F:\1-原创素材\1_mm1102\PPT\PPT_014\materaials\pageimg_g19.png"/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8652" y="412874"/>
              <a:ext cx="4377330" cy="3960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 rot="838592">
              <a:off x="6581874" y="1989030"/>
              <a:ext cx="2251334" cy="1350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50000"/>
                </a:lnSpc>
              </a:pPr>
              <a:r>
                <a:rPr lang="en-US" altLang="zh-CN" sz="3600" b="1" dirty="0">
                  <a:solidFill>
                    <a:srgbClr val="0099FF"/>
                  </a:solidFill>
                  <a:latin typeface="Times New Roman" panose="02020603050405020304" pitchFamily="18" charset="0"/>
                  <a:ea typeface="华康海报体W12(P)" pitchFamily="82" charset="-122"/>
                  <a:cs typeface="Times New Roman" panose="02020603050405020304" pitchFamily="18" charset="0"/>
                </a:rPr>
                <a:t>TRẢ LỜI DỰ ĐOÁN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7306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92608" y="205772"/>
            <a:ext cx="6924922" cy="4768563"/>
            <a:chOff x="827584" y="771550"/>
            <a:chExt cx="4441545" cy="3102496"/>
          </a:xfrm>
        </p:grpSpPr>
        <p:pic>
          <p:nvPicPr>
            <p:cNvPr id="22530" name="Picture 2" descr="F:\1-原创素材\1_mm1102\PPT\PPT_014\materaials\pageimg_g17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771550"/>
              <a:ext cx="4441545" cy="3102496"/>
            </a:xfrm>
            <a:prstGeom prst="rect">
              <a:avLst/>
            </a:prstGeom>
            <a:noFill/>
            <a:effectLst>
              <a:reflection blurRad="6350" stA="52000" endA="300" endPos="350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621312" y="2197990"/>
              <a:ext cx="3405602" cy="150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altLang="zh-CN" sz="7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华康海报体W12(P)" pitchFamily="82" charset="-122"/>
                  <a:cs typeface="Times New Roman" panose="02020603050405020304" pitchFamily="18" charset="0"/>
                </a:rPr>
                <a:t>CÔNG BỐ KHÁM PHÁ</a:t>
              </a:r>
            </a:p>
          </p:txBody>
        </p:sp>
      </p:grpSp>
      <p:pic>
        <p:nvPicPr>
          <p:cNvPr id="5" name="Picture 4" descr="A screen shot of a computer screen&#10;&#10;Description automatically generated">
            <a:extLst>
              <a:ext uri="{FF2B5EF4-FFF2-40B4-BE49-F238E27FC236}">
                <a16:creationId xmlns:a16="http://schemas.microsoft.com/office/drawing/2014/main" id="{C82380CA-5F9E-11DC-7012-1BBE97D68E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152" y="354716"/>
            <a:ext cx="4346448" cy="61485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05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074459" y="399032"/>
            <a:ext cx="8357097" cy="1997191"/>
            <a:chOff x="1259632" y="483518"/>
            <a:chExt cx="6768752" cy="2315760"/>
          </a:xfrm>
        </p:grpSpPr>
        <p:pic>
          <p:nvPicPr>
            <p:cNvPr id="12290" name="Picture 2" descr="F:\1-原创素材\1_mm1102\PPT\PPT_014\materaials\pageimg_g7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632" y="483518"/>
              <a:ext cx="6768752" cy="2315760"/>
            </a:xfrm>
            <a:prstGeom prst="rect">
              <a:avLst/>
            </a:prstGeom>
            <a:noFill/>
            <a:effectLst>
              <a:reflection blurRad="6350" stA="52000" endA="300" endPos="350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2447763" y="1241661"/>
              <a:ext cx="4392488" cy="1363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50000"/>
                </a:lnSpc>
              </a:pPr>
              <a:r>
                <a:rPr lang="en-US" altLang="zh-CN" sz="5333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华康海报体W12(P)" pitchFamily="82" charset="-122"/>
                  <a:cs typeface="Times New Roman" panose="02020603050405020304" pitchFamily="18" charset="0"/>
                </a:rPr>
                <a:t>Thầy</a:t>
              </a:r>
              <a:r>
                <a:rPr lang="en-US" altLang="zh-CN" sz="5333" dirty="0">
                  <a:solidFill>
                    <a:srgbClr val="C00000"/>
                  </a:solidFill>
                  <a:latin typeface="Times New Roman" panose="02020603050405020304" pitchFamily="18" charset="0"/>
                  <a:ea typeface="华康海报体W12(P)" pitchFamily="8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5333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华康海报体W12(P)" pitchFamily="82" charset="-122"/>
                  <a:cs typeface="Times New Roman" panose="02020603050405020304" pitchFamily="18" charset="0"/>
                </a:rPr>
                <a:t>cô</a:t>
              </a:r>
              <a:r>
                <a:rPr lang="en-US" altLang="zh-CN" sz="5333" dirty="0">
                  <a:solidFill>
                    <a:srgbClr val="C00000"/>
                  </a:solidFill>
                  <a:latin typeface="Times New Roman" panose="02020603050405020304" pitchFamily="18" charset="0"/>
                  <a:ea typeface="华康海报体W12(P)" pitchFamily="8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5333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华康海报体W12(P)" pitchFamily="82" charset="-122"/>
                  <a:cs typeface="Times New Roman" panose="02020603050405020304" pitchFamily="18" charset="0"/>
                </a:rPr>
                <a:t>bình</a:t>
              </a:r>
              <a:r>
                <a:rPr lang="en-US" altLang="zh-CN" sz="5333" dirty="0">
                  <a:solidFill>
                    <a:srgbClr val="C00000"/>
                  </a:solidFill>
                  <a:latin typeface="Times New Roman" panose="02020603050405020304" pitchFamily="18" charset="0"/>
                  <a:ea typeface="华康海报体W12(P)" pitchFamily="8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5333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华康海报体W12(P)" pitchFamily="82" charset="-122"/>
                  <a:cs typeface="Times New Roman" panose="02020603050405020304" pitchFamily="18" charset="0"/>
                </a:rPr>
                <a:t>chọn</a:t>
              </a:r>
              <a:endParaRPr lang="en-US" altLang="zh-CN" sz="5333" dirty="0">
                <a:solidFill>
                  <a:srgbClr val="C00000"/>
                </a:solidFill>
                <a:latin typeface="Times New Roman" panose="02020603050405020304" pitchFamily="18" charset="0"/>
                <a:ea typeface="华康海报体W12(P)" pitchFamily="8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Picture 7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163870CB-A217-B43D-119E-4995DD5589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029" y="2276409"/>
            <a:ext cx="3781953" cy="38486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434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854496" y="5387712"/>
            <a:ext cx="6336704" cy="1607403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 defTabSz="1219170"/>
            <a:r>
              <a:rPr lang="en-US" altLang="zh-CN" sz="8000" b="1" dirty="0">
                <a:solidFill>
                  <a:srgbClr val="C00000"/>
                </a:solidFill>
                <a:effectLst>
                  <a:glow rad="152400">
                    <a:prstClr val="white"/>
                  </a:glow>
                </a:effectLst>
                <a:latin typeface="Times New Roman" panose="02020603050405020304" pitchFamily="18" charset="0"/>
                <a:ea typeface="华康海报体W12(P)" pitchFamily="82" charset="-122"/>
                <a:cs typeface="Times New Roman" panose="02020603050405020304" pitchFamily="18" charset="0"/>
              </a:rPr>
              <a:t>KHỞI ĐỘNG</a:t>
            </a:r>
            <a:endParaRPr lang="zh-CN" altLang="en-US" sz="8000" b="1" dirty="0">
              <a:solidFill>
                <a:srgbClr val="C00000"/>
              </a:solidFill>
              <a:effectLst>
                <a:glow rad="152400">
                  <a:prstClr val="white"/>
                </a:glow>
              </a:effectLst>
              <a:latin typeface="Times New Roman" panose="02020603050405020304" pitchFamily="18" charset="0"/>
              <a:ea typeface="华康海报体W12(P)" pitchFamily="82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826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9AABA-9560-4B69-6807-6BCA541C8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A05EF1-325C-8A8D-A1D8-E8637900B1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4BDFBE2F-CBF3-213E-E36A-AB5FBEC821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7759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19132B1-AC36-4E1B-041A-8552FA8F25FC}"/>
              </a:ext>
            </a:extLst>
          </p:cNvPr>
          <p:cNvSpPr/>
          <p:nvPr/>
        </p:nvSpPr>
        <p:spPr>
          <a:xfrm>
            <a:off x="326573" y="2055816"/>
            <a:ext cx="9764487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rPr>
              <a:t>Giơ</a:t>
            </a:r>
            <a:r>
              <a:rPr kumimoji="0" lang="en-US" sz="48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rPr>
              <a:t>thẻ</a:t>
            </a:r>
            <a:r>
              <a:rPr kumimoji="0" lang="en-US" sz="48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rPr>
              <a:t>màu</a:t>
            </a:r>
            <a:r>
              <a:rPr kumimoji="0" lang="en-US" sz="48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rPr>
              <a:t>tương</a:t>
            </a:r>
            <a:r>
              <a:rPr kumimoji="0" lang="en-US" sz="48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rPr>
              <a:t>ứng</a:t>
            </a:r>
            <a:r>
              <a:rPr kumimoji="0" lang="en-US" sz="48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rPr>
              <a:t>ĐÚNG NHẤT </a:t>
            </a:r>
            <a:r>
              <a:rPr kumimoji="0" lang="en-US" sz="48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48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rPr>
              <a:t>sau</a:t>
            </a:r>
            <a:r>
              <a:rPr kumimoji="0" lang="en-US" sz="48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rPr>
              <a:t>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458DBE-EF0C-3574-D4E8-155AD4AC29BE}"/>
              </a:ext>
            </a:extLst>
          </p:cNvPr>
          <p:cNvSpPr/>
          <p:nvPr/>
        </p:nvSpPr>
        <p:spPr>
          <a:xfrm rot="19561413">
            <a:off x="1280083" y="4209770"/>
            <a:ext cx="1727200" cy="205581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2936FF-2671-5EF9-4F24-2BCFCF4C8618}"/>
              </a:ext>
            </a:extLst>
          </p:cNvPr>
          <p:cNvSpPr/>
          <p:nvPr/>
        </p:nvSpPr>
        <p:spPr>
          <a:xfrm rot="729340">
            <a:off x="3144203" y="4140344"/>
            <a:ext cx="1727200" cy="205581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DC596B-4A71-EB9D-AF71-81A71CC0EB0A}"/>
              </a:ext>
            </a:extLst>
          </p:cNvPr>
          <p:cNvSpPr/>
          <p:nvPr/>
        </p:nvSpPr>
        <p:spPr>
          <a:xfrm rot="20910950">
            <a:off x="4693736" y="3795616"/>
            <a:ext cx="1727200" cy="205581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67CFFF-EB55-428B-4025-071A2988B4C8}"/>
              </a:ext>
            </a:extLst>
          </p:cNvPr>
          <p:cNvSpPr/>
          <p:nvPr/>
        </p:nvSpPr>
        <p:spPr>
          <a:xfrm rot="1886101">
            <a:off x="6200536" y="4820879"/>
            <a:ext cx="1727200" cy="205581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112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9AABA-9560-4B69-6807-6BCA541C8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A05EF1-325C-8A8D-A1D8-E8637900B1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4BDFBE2F-CBF3-213E-E36A-AB5FBEC821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595"/>
            <a:ext cx="12192000" cy="68775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92FA897-354F-20FF-F87A-EF05D4E189E3}"/>
              </a:ext>
            </a:extLst>
          </p:cNvPr>
          <p:cNvSpPr/>
          <p:nvPr/>
        </p:nvSpPr>
        <p:spPr>
          <a:xfrm>
            <a:off x="381002" y="3249929"/>
            <a:ext cx="9535887" cy="97971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m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Arial"/>
              </a:rPr>
              <a:t>iền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Arial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Arial"/>
              </a:rPr>
              <a:t>trưởng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Arial"/>
              </a:rPr>
              <a:t>.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65D755-C77D-C992-E658-6FAB5207B04C}"/>
              </a:ext>
            </a:extLst>
          </p:cNvPr>
          <p:cNvSpPr/>
          <p:nvPr/>
        </p:nvSpPr>
        <p:spPr>
          <a:xfrm>
            <a:off x="381002" y="2095137"/>
            <a:ext cx="9535887" cy="97971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m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Arial"/>
              </a:rPr>
              <a:t>iền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Arial"/>
              </a:rPr>
              <a:t>chóp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Arial"/>
              </a:rPr>
              <a:t>rễ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Arial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AABD6A2-62D9-E8CB-2F85-7DA4E1806763}"/>
              </a:ext>
            </a:extLst>
          </p:cNvPr>
          <p:cNvSpPr/>
          <p:nvPr/>
        </p:nvSpPr>
        <p:spPr>
          <a:xfrm>
            <a:off x="381003" y="4440420"/>
            <a:ext cx="9557656" cy="97971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m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Arial"/>
              </a:rPr>
              <a:t>iền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Arial"/>
              </a:rPr>
              <a:t>lông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Arial"/>
              </a:rPr>
              <a:t>hút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Arial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324AC6-46C1-52EE-ECA8-8DDCCCF6D0BA}"/>
              </a:ext>
            </a:extLst>
          </p:cNvPr>
          <p:cNvSpPr/>
          <p:nvPr/>
        </p:nvSpPr>
        <p:spPr>
          <a:xfrm>
            <a:off x="381002" y="5572533"/>
            <a:ext cx="9557657" cy="97971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m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Arial"/>
              </a:rPr>
              <a:t>iền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Arial"/>
              </a:rPr>
              <a:t>trưởng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Arial"/>
              </a:rPr>
              <a:t>thành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Arial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41B0694-C4CC-A0E7-F0DA-64DA21900C8A}"/>
              </a:ext>
            </a:extLst>
          </p:cNvPr>
          <p:cNvSpPr/>
          <p:nvPr/>
        </p:nvSpPr>
        <p:spPr>
          <a:xfrm>
            <a:off x="381002" y="1020254"/>
            <a:ext cx="9535887" cy="1200329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335" algn="l"/>
                <a:tab pos="3420660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1: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Rễ cây trên cạn hấp thụ nước và ion muối khoáng chủ yếu qua</a:t>
            </a:r>
          </a:p>
        </p:txBody>
      </p:sp>
      <p:pic>
        <p:nvPicPr>
          <p:cNvPr id="1026" name="Picture 2" descr="79+ Ảnh Mặt Cười Troll, Hài Hước, Dễ Thương Nhất">
            <a:extLst>
              <a:ext uri="{FF2B5EF4-FFF2-40B4-BE49-F238E27FC236}">
                <a16:creationId xmlns:a16="http://schemas.microsoft.com/office/drawing/2014/main" id="{35F63A09-E9AF-75E3-FB3F-0BCB49AB4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8057" y="4440420"/>
            <a:ext cx="990602" cy="979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93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2FB44-337E-3A76-99A5-1EB117F1D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0C76D-DE3B-18AF-7BD1-1E15017D6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29AC50-AE2C-31BD-02BC-C12883CD70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DF20D2EF-651F-5CCE-0B16-E869ECDCE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595"/>
            <a:ext cx="12192000" cy="68775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6CF361D-6F62-58A2-8BF9-FF981F573123}"/>
              </a:ext>
            </a:extLst>
          </p:cNvPr>
          <p:cNvSpPr/>
          <p:nvPr/>
        </p:nvSpPr>
        <p:spPr>
          <a:xfrm>
            <a:off x="381002" y="3249929"/>
            <a:ext cx="9535887" cy="97971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m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Arial"/>
              </a:rPr>
              <a:t>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Arial"/>
              </a:rPr>
              <a:t>gỗ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Arial"/>
              </a:rPr>
              <a:t>.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AE1B987-AA48-69C1-2F1A-CEBD84502A9A}"/>
              </a:ext>
            </a:extLst>
          </p:cNvPr>
          <p:cNvSpPr/>
          <p:nvPr/>
        </p:nvSpPr>
        <p:spPr>
          <a:xfrm>
            <a:off x="381002" y="2095137"/>
            <a:ext cx="9535887" cy="97971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m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Arial"/>
              </a:rPr>
              <a:t>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Arial"/>
              </a:rPr>
              <a:t>rây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Arial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46ACD91-9817-2901-9AEB-9ECF57C54D64}"/>
              </a:ext>
            </a:extLst>
          </p:cNvPr>
          <p:cNvSpPr/>
          <p:nvPr/>
        </p:nvSpPr>
        <p:spPr>
          <a:xfrm>
            <a:off x="381003" y="4440420"/>
            <a:ext cx="9557656" cy="97971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mạch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hút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A1C98C-49A1-6D57-0BE0-0115CA5B523F}"/>
              </a:ext>
            </a:extLst>
          </p:cNvPr>
          <p:cNvSpPr/>
          <p:nvPr/>
        </p:nvSpPr>
        <p:spPr>
          <a:xfrm>
            <a:off x="381002" y="5572533"/>
            <a:ext cx="9557657" cy="97971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Arial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Arial"/>
              </a:rPr>
              <a:t>lông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Arial"/>
              </a:rPr>
              <a:t>hút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Arial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AED373-97C0-4575-385A-33A2F4FD719B}"/>
              </a:ext>
            </a:extLst>
          </p:cNvPr>
          <p:cNvSpPr/>
          <p:nvPr/>
        </p:nvSpPr>
        <p:spPr>
          <a:xfrm>
            <a:off x="381001" y="206055"/>
            <a:ext cx="9535887" cy="1754326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335" algn="l"/>
                <a:tab pos="3420660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2: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Chất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hữu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cơ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do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cây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xanh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chế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tạo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ra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quá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trình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quang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hợp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vận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chuyển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đến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bộ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phận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khác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cây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nhờ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26" name="Picture 2" descr="79+ Ảnh Mặt Cười Troll, Hài Hước, Dễ Thương Nhất">
            <a:extLst>
              <a:ext uri="{FF2B5EF4-FFF2-40B4-BE49-F238E27FC236}">
                <a16:creationId xmlns:a16="http://schemas.microsoft.com/office/drawing/2014/main" id="{CC473081-7EF7-2035-CD71-CA389E4C3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8057" y="2112779"/>
            <a:ext cx="990602" cy="979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582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3E63DE-DD8F-369A-BBFB-FA1252FC0B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1FE73-0117-C2AC-3246-14EB20F69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D1D3FC-53DB-8B70-948E-B0D4AC1C33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25059E7B-E1BA-6B09-9E00-2A44B23382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595"/>
            <a:ext cx="12192000" cy="68775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F259FE3-1D48-EFBF-6C3A-87F86CA99C1A}"/>
              </a:ext>
            </a:extLst>
          </p:cNvPr>
          <p:cNvSpPr/>
          <p:nvPr/>
        </p:nvSpPr>
        <p:spPr>
          <a:xfrm>
            <a:off x="381002" y="3249929"/>
            <a:ext cx="9535887" cy="97971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c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Arial"/>
              </a:rPr>
              <a:t>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Arial"/>
              </a:rPr>
              <a:t>chất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Arial"/>
              </a:rPr>
              <a:t>khoáng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Arial"/>
              </a:rPr>
              <a:t>.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8ED66E-DEA6-9A6A-60B5-308385F08C11}"/>
              </a:ext>
            </a:extLst>
          </p:cNvPr>
          <p:cNvSpPr/>
          <p:nvPr/>
        </p:nvSpPr>
        <p:spPr>
          <a:xfrm>
            <a:off x="381002" y="2095137"/>
            <a:ext cx="9535887" cy="97971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c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Arial"/>
              </a:rPr>
              <a:t>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Arial"/>
              </a:rPr>
              <a:t>chất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Arial"/>
              </a:rPr>
              <a:t>hữu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Arial"/>
              </a:rPr>
              <a:t>cơ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Arial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41B91E4-8880-0EAC-118E-8EE13DAE74C1}"/>
              </a:ext>
            </a:extLst>
          </p:cNvPr>
          <p:cNvSpPr/>
          <p:nvPr/>
        </p:nvSpPr>
        <p:spPr>
          <a:xfrm>
            <a:off x="381003" y="4440420"/>
            <a:ext cx="9557656" cy="97971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nước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Arial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878ED4-399B-5B1D-4BA1-11FE42DAA949}"/>
              </a:ext>
            </a:extLst>
          </p:cNvPr>
          <p:cNvSpPr/>
          <p:nvPr/>
        </p:nvSpPr>
        <p:spPr>
          <a:xfrm>
            <a:off x="381002" y="5572533"/>
            <a:ext cx="9557657" cy="97971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n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Arial"/>
              </a:rPr>
              <a:t>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Arial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Arial"/>
              </a:rPr>
              <a:t>chất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Arial"/>
              </a:rPr>
              <a:t>khoáng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Arial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48971E-6E0A-F560-3B04-FF515451EAFF}"/>
              </a:ext>
            </a:extLst>
          </p:cNvPr>
          <p:cNvSpPr/>
          <p:nvPr/>
        </p:nvSpPr>
        <p:spPr>
          <a:xfrm>
            <a:off x="381002" y="1020254"/>
            <a:ext cx="9535887" cy="646331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335" algn="l"/>
                <a:tab pos="3420660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3: 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ó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mạch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gỗ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thân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giúp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vận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chuyển</a:t>
            </a: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26" name="Picture 2" descr="79+ Ảnh Mặt Cười Troll, Hài Hước, Dễ Thương Nhất">
            <a:extLst>
              <a:ext uri="{FF2B5EF4-FFF2-40B4-BE49-F238E27FC236}">
                <a16:creationId xmlns:a16="http://schemas.microsoft.com/office/drawing/2014/main" id="{C87C1EE8-1F80-530A-7BF8-3A84C10AE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8057" y="5595212"/>
            <a:ext cx="990602" cy="979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155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17A647-3709-52C6-42C6-EEA6C1622E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821-B48E-D9A2-D75B-385E13C2A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1668B5-30A4-630D-BBE1-2094B1182D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D0D243B0-4DFD-037F-E453-E29330B28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595"/>
            <a:ext cx="12192000" cy="68775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E5AA6DB-1B10-8CF7-1A96-E491112B154A}"/>
              </a:ext>
            </a:extLst>
          </p:cNvPr>
          <p:cNvSpPr/>
          <p:nvPr/>
        </p:nvSpPr>
        <p:spPr>
          <a:xfrm>
            <a:off x="381002" y="3249929"/>
            <a:ext cx="9535887" cy="97971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Hướng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đi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xuống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74AC36-1C76-E4C7-A772-69C957EF7014}"/>
              </a:ext>
            </a:extLst>
          </p:cNvPr>
          <p:cNvSpPr/>
          <p:nvPr/>
        </p:nvSpPr>
        <p:spPr>
          <a:xfrm>
            <a:off x="381002" y="2095137"/>
            <a:ext cx="9535887" cy="97971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Theo 2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hướng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ngược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chiều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nhau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Arial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FF9AA7B-864D-79B7-B6E5-EB4EBCFDC97F}"/>
              </a:ext>
            </a:extLst>
          </p:cNvPr>
          <p:cNvSpPr/>
          <p:nvPr/>
        </p:nvSpPr>
        <p:spPr>
          <a:xfrm>
            <a:off x="381003" y="4440420"/>
            <a:ext cx="9557656" cy="97971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Hướng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đi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lên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ADF93D7-B564-E6A1-7567-1A0EB24553E0}"/>
              </a:ext>
            </a:extLst>
          </p:cNvPr>
          <p:cNvSpPr/>
          <p:nvPr/>
        </p:nvSpPr>
        <p:spPr>
          <a:xfrm>
            <a:off x="381002" y="5572533"/>
            <a:ext cx="9557657" cy="97971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Arial"/>
              </a:rPr>
              <a:t>Ph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ụ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thuộc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vào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hướng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thân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cây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mọc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trên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mặt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đất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2748FD-9448-2953-9125-98BAE6F84441}"/>
              </a:ext>
            </a:extLst>
          </p:cNvPr>
          <p:cNvSpPr/>
          <p:nvPr/>
        </p:nvSpPr>
        <p:spPr>
          <a:xfrm>
            <a:off x="381002" y="1020254"/>
            <a:ext cx="9535887" cy="1200329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335" algn="l"/>
                <a:tab pos="3420660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4: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Dòng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chuyển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khoáng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hướng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26" name="Picture 2" descr="79+ Ảnh Mặt Cười Troll, Hài Hước, Dễ Thương Nhất">
            <a:extLst>
              <a:ext uri="{FF2B5EF4-FFF2-40B4-BE49-F238E27FC236}">
                <a16:creationId xmlns:a16="http://schemas.microsoft.com/office/drawing/2014/main" id="{BBAAEBD4-4B6F-FC49-4B0E-A825B521E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8057" y="4440420"/>
            <a:ext cx="990602" cy="979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539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CAB908-3459-1792-A008-7C36F22075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C5DAC-7932-BF50-D779-59AD6DB85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A6FA8B-A6B5-4929-A22F-DE5BDFB37C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BD4AF12A-6F70-609D-3A38-301646EC6D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595"/>
            <a:ext cx="12192000" cy="68775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2B3F26A-B6ED-6DAD-494C-E35F858DD869}"/>
              </a:ext>
            </a:extLst>
          </p:cNvPr>
          <p:cNvSpPr/>
          <p:nvPr/>
        </p:nvSpPr>
        <p:spPr>
          <a:xfrm>
            <a:off x="381002" y="3249929"/>
            <a:ext cx="9535887" cy="97971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Thoát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hơi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nước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Arial"/>
              </a:rPr>
              <a:t>.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F74E75-E839-2606-19B9-95E0614D44C6}"/>
              </a:ext>
            </a:extLst>
          </p:cNvPr>
          <p:cNvSpPr/>
          <p:nvPr/>
        </p:nvSpPr>
        <p:spPr>
          <a:xfrm>
            <a:off x="381002" y="2095137"/>
            <a:ext cx="9535887" cy="97971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Trao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đổi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khí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Arial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AFBD36-F8A0-AB2C-3E73-45C18946D40E}"/>
              </a:ext>
            </a:extLst>
          </p:cNvPr>
          <p:cNvSpPr/>
          <p:nvPr/>
        </p:nvSpPr>
        <p:spPr>
          <a:xfrm>
            <a:off x="381003" y="4440420"/>
            <a:ext cx="9557656" cy="97971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Quang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hợp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E74BE0-9EB6-D89D-BB6E-88251F511105}"/>
              </a:ext>
            </a:extLst>
          </p:cNvPr>
          <p:cNvSpPr/>
          <p:nvPr/>
        </p:nvSpPr>
        <p:spPr>
          <a:xfrm>
            <a:off x="381002" y="5572533"/>
            <a:ext cx="9557657" cy="97971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Hô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hấp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Arial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AC3E3AF-C82E-4334-3A08-8A5319E51384}"/>
              </a:ext>
            </a:extLst>
          </p:cNvPr>
          <p:cNvSpPr/>
          <p:nvPr/>
        </p:nvSpPr>
        <p:spPr>
          <a:xfrm>
            <a:off x="381002" y="1020254"/>
            <a:ext cx="9535887" cy="1200329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335" algn="l"/>
                <a:tab pos="3420660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5: 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98%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lượng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cây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hút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sẽ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thải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ra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ngoài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môi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trường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nhờ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quá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</a:t>
            </a: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26" name="Picture 2" descr="79+ Ảnh Mặt Cười Troll, Hài Hước, Dễ Thương Nhất">
            <a:extLst>
              <a:ext uri="{FF2B5EF4-FFF2-40B4-BE49-F238E27FC236}">
                <a16:creationId xmlns:a16="http://schemas.microsoft.com/office/drawing/2014/main" id="{AC47C691-90DD-A385-A1AE-5352F7FE7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8057" y="3251359"/>
            <a:ext cx="990602" cy="979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71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032000" y="3429000"/>
            <a:ext cx="8128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THÁM HIỂM KHOA HỌC</a:t>
            </a:r>
            <a:endParaRPr lang="zh-CN" altLang="en-US" sz="7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684" y="4343401"/>
            <a:ext cx="2502045" cy="261324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4001" y="685801"/>
            <a:ext cx="1690476" cy="21964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639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96296E-6 L 0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ACA4BFCB-5874-40D5-8D33-5B951D98B5F3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{\uFFFDsF{195334A8-9F35-49AA-B0D6-979D20B142BA}&quot;,&quot;D:\\bài giảng điện tử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KHTN_7_STEM TRAO ĐỔI CHẤT VÀ CHUYỂN HÓA NĂNG LƯỢNG Ở THỰC VẬT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7DDA72E-4EBA-4CA0-A92C-CE857B140E21}:51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091191F-30A3-41A0-B0E4-607E5798ECD5}:34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B680BD1-6D61-4083-A90F-5FD34C252F6D}:30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1010D9C-4C4A-44CF-BBA9-B3D904454504}:51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26EF750-A213-477B-BAF4-A5B35C7ED88F}:25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52EC4F6-3017-49D6-805F-D8202FF48083}:28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A826A9E-7893-4350-8BA0-6AC2A114C646}:26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520E932-E603-467A-B349-569821F859D1}:27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LiuChBZh#"/>
  <p:tag name="MH_LAYOUT" val="SubTitle"/>
  <p:tag name="MH" val="20160305212251"/>
  <p:tag name="MH_LIBRARY" val="GRAPHIC"/>
  <p:tag name="GENSWF_SLIDE_UID" val="{40700814-E2AA-4BDD-AEE3-EE9EA00B9A73}:28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19084322"/>
  <p:tag name="MH_LIBRARY" val="GRAPHIC"/>
  <p:tag name="MH_TYPE" val="Other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19084322"/>
  <p:tag name="MH_LIBRARY" val="GRAPHIC"/>
  <p:tag name="MH_TYPE" val="Other"/>
  <p:tag name="MH_ORDER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19084322"/>
  <p:tag name="MH_LIBRARY" val="GRAPHIC"/>
  <p:tag name="MH_TYPE" val="Other"/>
  <p:tag name="MH_ORDER" val="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19084322"/>
  <p:tag name="MH_LIBRARY" val="GRAPHIC"/>
  <p:tag name="MH_TYPE" val="Other"/>
  <p:tag name="MH_ORDER" val="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19084322"/>
  <p:tag name="MH_LIBRARY" val="GRAPHIC"/>
  <p:tag name="MH_TYPE" val="Title"/>
  <p:tag name="MH_ORDER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929105415"/>
  <p:tag name="MH_LIBRARY" val="GRAPHIC"/>
  <p:tag name="MH_TYPE" val="Other"/>
  <p:tag name="MH_ORDER" val="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929105415"/>
  <p:tag name="MH_LIBRARY" val="GRAPHIC"/>
  <p:tag name="MH_TYPE" val="SubTitle"/>
  <p:tag name="MH_ORDER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866DD6C-4EBF-4923-BE2A-C72843440D56}:28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D8B80B8-3D29-4A8C-8B94-8ACB730D4665}:28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17BDD81-FA1E-4A2E-88C3-656D59432922}:27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3"/>
  <p:tag name="GENSWF_SLIDE_UID" val="{737526F5-8960-431D-B10C-45876091DD85}:5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D76C833-E183-4C89-B6EE-79000A59122A}:25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2A44BEE-0195-413A-8FD6-0AA9E46916A0}:32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18F2E67-690B-43A8-A47D-49831A812FB1}:32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A4581F6-98E7-4C1C-992F-3A1207A4B68E}:51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F24FFA9-FEA5-462C-924B-8DD06726AD9B}:52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7EFAD2F-923F-4157-AE1A-60EDB7F5B751}:52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绿色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398</TotalTime>
  <Words>310</Words>
  <Application>Microsoft Office PowerPoint</Application>
  <PresentationFormat>Widescreen</PresentationFormat>
  <Paragraphs>65</Paragraphs>
  <Slides>19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微软雅黑</vt:lpstr>
      <vt:lpstr>黑体</vt:lpstr>
      <vt:lpstr>宋体</vt:lpstr>
      <vt:lpstr>Adobe Gothic Std B</vt:lpstr>
      <vt:lpstr>Aptos</vt:lpstr>
      <vt:lpstr>Aptos Display</vt:lpstr>
      <vt:lpstr>Arial</vt:lpstr>
      <vt:lpstr>Arial Unicode MS</vt:lpstr>
      <vt:lpstr>Calibri</vt:lpstr>
      <vt:lpstr>Times New Roman</vt:lpstr>
      <vt:lpstr>华康海报体W12(P)</vt:lpstr>
      <vt:lpstr>Office Theme</vt:lpstr>
      <vt:lpstr>1_Office 主题</vt:lpstr>
      <vt:lpstr>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KHTN_7_STEM TRAO ĐỔI CHẤT VÀ CHUYỂN HÓA NĂNG LƯỢNG Ở THỰC VẬT</dc:title>
  <dc:creator>d</dc:creator>
  <cp:lastModifiedBy>dell</cp:lastModifiedBy>
  <cp:revision>6</cp:revision>
  <dcterms:created xsi:type="dcterms:W3CDTF">2024-11-28T14:10:13Z</dcterms:created>
  <dcterms:modified xsi:type="dcterms:W3CDTF">2025-05-11T16:13:35Z</dcterms:modified>
</cp:coreProperties>
</file>