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2.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5" r:id="rId3"/>
    <p:sldMasterId id="2147483701" r:id="rId4"/>
  </p:sldMasterIdLst>
  <p:notesMasterIdLst>
    <p:notesMasterId r:id="rId26"/>
  </p:notesMasterIdLst>
  <p:sldIdLst>
    <p:sldId id="274" r:id="rId5"/>
    <p:sldId id="276" r:id="rId6"/>
    <p:sldId id="1120" r:id="rId7"/>
    <p:sldId id="279" r:id="rId8"/>
    <p:sldId id="280" r:id="rId9"/>
    <p:sldId id="282" r:id="rId10"/>
    <p:sldId id="1123" r:id="rId11"/>
    <p:sldId id="1122" r:id="rId12"/>
    <p:sldId id="1121" r:id="rId13"/>
    <p:sldId id="281" r:id="rId14"/>
    <p:sldId id="263" r:id="rId15"/>
    <p:sldId id="1127" r:id="rId16"/>
    <p:sldId id="1126" r:id="rId17"/>
    <p:sldId id="1125" r:id="rId18"/>
    <p:sldId id="1128" r:id="rId19"/>
    <p:sldId id="1129" r:id="rId20"/>
    <p:sldId id="1130" r:id="rId21"/>
    <p:sldId id="1131" r:id="rId22"/>
    <p:sldId id="1132" r:id="rId23"/>
    <p:sldId id="328" r:id="rId24"/>
    <p:sldId id="317" r:id="rId25"/>
  </p:sldIdLst>
  <p:sldSz cx="12192000" cy="6858000"/>
  <p:notesSz cx="6858000" cy="9144000"/>
  <p:custDataLst>
    <p:tags r:id="rId2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660"/>
  </p:normalViewPr>
  <p:slideViewPr>
    <p:cSldViewPr snapToGrid="0">
      <p:cViewPr varScale="1">
        <p:scale>
          <a:sx n="48" d="100"/>
          <a:sy n="48" d="100"/>
        </p:scale>
        <p:origin x="1018" y="3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tags" Target="tags/tag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1F0B9EE-CC67-435A-A33E-240138BFA7BF}" type="datetimeFigureOut">
              <a:rPr lang="en-US" smtClean="0"/>
              <a:t>5/12/2025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3F1F0B-A7F7-4AA7-8DFA-3F06A2577CF4}" type="slidenum">
              <a:rPr lang="en-US" smtClean="0"/>
              <a:t>‹#›</a:t>
            </a:fld>
            <a:endParaRPr lang="en-US"/>
          </a:p>
        </p:txBody>
      </p:sp>
    </p:spTree>
    <p:extLst>
      <p:ext uri="{BB962C8B-B14F-4D97-AF65-F5344CB8AC3E}">
        <p14:creationId xmlns:p14="http://schemas.microsoft.com/office/powerpoint/2010/main" val="1565559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93F1F0B-A7F7-4AA7-8DFA-3F06A2577CF4}" type="slidenum">
              <a:rPr lang="en-US" smtClean="0"/>
              <a:t>1</a:t>
            </a:fld>
            <a:endParaRPr lang="en-US"/>
          </a:p>
        </p:txBody>
      </p:sp>
    </p:spTree>
    <p:extLst>
      <p:ext uri="{BB962C8B-B14F-4D97-AF65-F5344CB8AC3E}">
        <p14:creationId xmlns:p14="http://schemas.microsoft.com/office/powerpoint/2010/main" val="26502114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0"/>
        <p:cNvGrpSpPr/>
        <p:nvPr/>
      </p:nvGrpSpPr>
      <p:grpSpPr>
        <a:xfrm>
          <a:off x="0" y="0"/>
          <a:ext cx="0" cy="0"/>
          <a:chOff x="0" y="0"/>
          <a:chExt cx="0" cy="0"/>
        </a:xfrm>
      </p:grpSpPr>
      <p:sp>
        <p:nvSpPr>
          <p:cNvPr id="8201" name="Google Shape;8201;g13d8de14309_0_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2" name="Google Shape;8202;g13d8de14309_0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56F97D-CEFF-458F-9CCA-42258A825CA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18361504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3D3F3A-E0D4-CD13-CC3A-80DCFCD8B83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B6BD84E-F986-6270-47EE-68ECD56696A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C478AD0-D29E-6D8C-C705-3E8AB358F0AE}"/>
              </a:ext>
            </a:extLst>
          </p:cNvPr>
          <p:cNvSpPr>
            <a:spLocks noGrp="1"/>
          </p:cNvSpPr>
          <p:nvPr>
            <p:ph type="dt" sz="half" idx="10"/>
          </p:nvPr>
        </p:nvSpPr>
        <p:spPr/>
        <p:txBody>
          <a:bodyPr/>
          <a:lstStyle>
            <a:lvl1pPr>
              <a:defRPr/>
            </a:lvl1pPr>
          </a:lstStyle>
          <a:p>
            <a:fld id="{B823CF57-2B2D-41BE-83C4-272D8F2E957C}" type="datetimeFigureOut">
              <a:rPr lang="en-US" altLang="en-US"/>
              <a:pPr/>
              <a:t>5/12/2025</a:t>
            </a:fld>
            <a:endParaRPr lang="en-US" altLang="en-US"/>
          </a:p>
        </p:txBody>
      </p:sp>
      <p:sp>
        <p:nvSpPr>
          <p:cNvPr id="5" name="Footer Placeholder 4">
            <a:extLst>
              <a:ext uri="{FF2B5EF4-FFF2-40B4-BE49-F238E27FC236}">
                <a16:creationId xmlns:a16="http://schemas.microsoft.com/office/drawing/2014/main" id="{586F31D5-1FF8-B8E4-B9FD-F1C9CD4BD32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E215C84-8C58-FD81-724B-70203721CF71}"/>
              </a:ext>
            </a:extLst>
          </p:cNvPr>
          <p:cNvSpPr>
            <a:spLocks noGrp="1"/>
          </p:cNvSpPr>
          <p:nvPr>
            <p:ph type="sldNum" sz="quarter" idx="12"/>
          </p:nvPr>
        </p:nvSpPr>
        <p:spPr/>
        <p:txBody>
          <a:bodyPr/>
          <a:lstStyle>
            <a:lvl1pPr>
              <a:defRPr/>
            </a:lvl1pPr>
          </a:lstStyle>
          <a:p>
            <a:fld id="{BFDB8456-0E9A-40EC-9852-71E85ED45506}" type="slidenum">
              <a:rPr lang="en-US" altLang="en-US"/>
              <a:pPr/>
              <a:t>‹#›</a:t>
            </a:fld>
            <a:endParaRPr lang="en-US" altLang="en-US"/>
          </a:p>
        </p:txBody>
      </p:sp>
    </p:spTree>
    <p:extLst>
      <p:ext uri="{BB962C8B-B14F-4D97-AF65-F5344CB8AC3E}">
        <p14:creationId xmlns:p14="http://schemas.microsoft.com/office/powerpoint/2010/main" val="23942729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E41E60-E511-0745-21D3-8A2E3A32C2C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59BE276-0356-0F39-E08C-3751C545AE7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A09320E-31AA-BB03-7E30-41DF2788BFD7}"/>
              </a:ext>
            </a:extLst>
          </p:cNvPr>
          <p:cNvSpPr>
            <a:spLocks noGrp="1"/>
          </p:cNvSpPr>
          <p:nvPr>
            <p:ph type="dt" sz="half" idx="10"/>
          </p:nvPr>
        </p:nvSpPr>
        <p:spPr/>
        <p:txBody>
          <a:bodyPr/>
          <a:lstStyle>
            <a:lvl1pPr>
              <a:defRPr/>
            </a:lvl1pPr>
          </a:lstStyle>
          <a:p>
            <a:fld id="{812A885E-C940-4321-9376-F31599F5A517}" type="datetimeFigureOut">
              <a:rPr lang="en-US" altLang="en-US"/>
              <a:pPr/>
              <a:t>5/12/2025</a:t>
            </a:fld>
            <a:endParaRPr lang="en-US" altLang="en-US"/>
          </a:p>
        </p:txBody>
      </p:sp>
      <p:sp>
        <p:nvSpPr>
          <p:cNvPr id="5" name="Footer Placeholder 4">
            <a:extLst>
              <a:ext uri="{FF2B5EF4-FFF2-40B4-BE49-F238E27FC236}">
                <a16:creationId xmlns:a16="http://schemas.microsoft.com/office/drawing/2014/main" id="{CE832BEA-1F81-A2AA-2574-36D7EFAA5683}"/>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58E8DEA-92A0-DA74-01D4-F96E6C47F2A3}"/>
              </a:ext>
            </a:extLst>
          </p:cNvPr>
          <p:cNvSpPr>
            <a:spLocks noGrp="1"/>
          </p:cNvSpPr>
          <p:nvPr>
            <p:ph type="sldNum" sz="quarter" idx="12"/>
          </p:nvPr>
        </p:nvSpPr>
        <p:spPr/>
        <p:txBody>
          <a:bodyPr/>
          <a:lstStyle>
            <a:lvl1pPr>
              <a:defRPr/>
            </a:lvl1pPr>
          </a:lstStyle>
          <a:p>
            <a:fld id="{AD017311-44B3-4227-B065-301DE9F665D5}" type="slidenum">
              <a:rPr lang="en-US" altLang="en-US"/>
              <a:pPr/>
              <a:t>‹#›</a:t>
            </a:fld>
            <a:endParaRPr lang="en-US" altLang="en-US"/>
          </a:p>
        </p:txBody>
      </p:sp>
    </p:spTree>
    <p:extLst>
      <p:ext uri="{BB962C8B-B14F-4D97-AF65-F5344CB8AC3E}">
        <p14:creationId xmlns:p14="http://schemas.microsoft.com/office/powerpoint/2010/main" val="33354997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325D6A7-1E49-29E2-FCE4-7A1B61A87CD5}"/>
              </a:ext>
            </a:extLst>
          </p:cNvPr>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C32F384-8EE0-154F-6BFF-DE5A59BAF3B7}"/>
              </a:ext>
            </a:extLst>
          </p:cNvPr>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E5B2C44-E3BC-B929-F40F-03881F0D04FF}"/>
              </a:ext>
            </a:extLst>
          </p:cNvPr>
          <p:cNvSpPr>
            <a:spLocks noGrp="1"/>
          </p:cNvSpPr>
          <p:nvPr>
            <p:ph type="dt" sz="half" idx="10"/>
          </p:nvPr>
        </p:nvSpPr>
        <p:spPr/>
        <p:txBody>
          <a:bodyPr/>
          <a:lstStyle>
            <a:lvl1pPr>
              <a:defRPr/>
            </a:lvl1pPr>
          </a:lstStyle>
          <a:p>
            <a:fld id="{8E1DCA28-562B-4DF5-AC77-3983F32A454B}" type="datetimeFigureOut">
              <a:rPr lang="en-US" altLang="en-US"/>
              <a:pPr/>
              <a:t>5/12/2025</a:t>
            </a:fld>
            <a:endParaRPr lang="en-US" altLang="en-US"/>
          </a:p>
        </p:txBody>
      </p:sp>
      <p:sp>
        <p:nvSpPr>
          <p:cNvPr id="5" name="Footer Placeholder 4">
            <a:extLst>
              <a:ext uri="{FF2B5EF4-FFF2-40B4-BE49-F238E27FC236}">
                <a16:creationId xmlns:a16="http://schemas.microsoft.com/office/drawing/2014/main" id="{87DFE56B-5D34-39ED-4DDD-BB418B00234A}"/>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5DF5AB5B-BD00-CCFE-00BE-A76B58E7610D}"/>
              </a:ext>
            </a:extLst>
          </p:cNvPr>
          <p:cNvSpPr>
            <a:spLocks noGrp="1"/>
          </p:cNvSpPr>
          <p:nvPr>
            <p:ph type="sldNum" sz="quarter" idx="12"/>
          </p:nvPr>
        </p:nvSpPr>
        <p:spPr/>
        <p:txBody>
          <a:bodyPr/>
          <a:lstStyle>
            <a:lvl1pPr>
              <a:defRPr/>
            </a:lvl1pPr>
          </a:lstStyle>
          <a:p>
            <a:fld id="{35BC41FC-6F24-4F56-A6FD-7AEDE852FB0C}" type="slidenum">
              <a:rPr lang="en-US" altLang="en-US"/>
              <a:pPr/>
              <a:t>‹#›</a:t>
            </a:fld>
            <a:endParaRPr lang="en-US" altLang="en-US"/>
          </a:p>
        </p:txBody>
      </p:sp>
    </p:spTree>
    <p:extLst>
      <p:ext uri="{BB962C8B-B14F-4D97-AF65-F5344CB8AC3E}">
        <p14:creationId xmlns:p14="http://schemas.microsoft.com/office/powerpoint/2010/main" val="408387425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92E836-F117-4A63-AC0F-5F8D42DE105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35DDDD5-1CDB-4460-AB24-4BADD3F6CEC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EE247C4-D6B7-4A9E-922A-191D3793D164}"/>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3CDB655E-5F8D-44F1-BA06-D2EDD1B38E60}"/>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37E9B112-609D-448D-BFFA-6ECD997B0411}"/>
              </a:ext>
            </a:extLst>
          </p:cNvPr>
          <p:cNvSpPr>
            <a:spLocks noGrp="1"/>
          </p:cNvSpPr>
          <p:nvPr>
            <p:ph type="sldNum" sz="quarter" idx="12"/>
          </p:nvPr>
        </p:nvSpPr>
        <p:spPr/>
        <p:txBody>
          <a:bodyPr/>
          <a:lstStyle/>
          <a:p>
            <a:fld id="{05CEC4EA-6FC5-4DE6-A89F-9BE9420BE9D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761878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C180A1-12DA-426C-AC44-2781155820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6226B60-8ABC-4B61-9F57-B2E9C3872CF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8B2EF28-89B8-4530-8D8F-C034014A0523}"/>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BEB5488F-8264-44B9-B075-16B9338BC74D}"/>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E5B39AD0-DD47-442F-9082-854250B1E73A}"/>
              </a:ext>
            </a:extLst>
          </p:cNvPr>
          <p:cNvSpPr>
            <a:spLocks noGrp="1"/>
          </p:cNvSpPr>
          <p:nvPr>
            <p:ph type="sldNum" sz="quarter" idx="12"/>
          </p:nvPr>
        </p:nvSpPr>
        <p:spPr/>
        <p:txBody>
          <a:bodyPr/>
          <a:lstStyle/>
          <a:p>
            <a:fld id="{8C960DC3-1B5F-4534-949D-E61F5D7DDF28}"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18792967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DA977E-BAEC-4A80-83F0-3A79213C1F2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115CB32-2984-45EE-BB6C-A921DF3B13F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CE333C9-3F6C-4674-8749-AF6617E1C534}"/>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61C611B6-F542-414C-B36D-39B5A06037B7}"/>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0999627F-3033-4432-8E23-02CB914E1313}"/>
              </a:ext>
            </a:extLst>
          </p:cNvPr>
          <p:cNvSpPr>
            <a:spLocks noGrp="1"/>
          </p:cNvSpPr>
          <p:nvPr>
            <p:ph type="sldNum" sz="quarter" idx="12"/>
          </p:nvPr>
        </p:nvSpPr>
        <p:spPr/>
        <p:txBody>
          <a:bodyPr/>
          <a:lstStyle/>
          <a:p>
            <a:fld id="{1F4A9CD3-C45F-429F-95A8-837E324DFBF4}"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262345582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7B1134-2C89-47E2-ADBD-3D567F66A8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69C5D22-2E5D-428E-922B-42C70B7BA6A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A47DCE5C-545B-4E06-A445-BA4A3900ACE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9CD5495-1FFE-4ABD-92F1-D7207B37433D}"/>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B6971984-370A-4E7F-8051-A5D8023BA70C}"/>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ADF68516-FC6A-4282-87DB-F7966F4E9858}"/>
              </a:ext>
            </a:extLst>
          </p:cNvPr>
          <p:cNvSpPr>
            <a:spLocks noGrp="1"/>
          </p:cNvSpPr>
          <p:nvPr>
            <p:ph type="sldNum" sz="quarter" idx="12"/>
          </p:nvPr>
        </p:nvSpPr>
        <p:spPr/>
        <p:txBody>
          <a:bodyPr/>
          <a:lstStyle/>
          <a:p>
            <a:fld id="{675D9ACE-5CFE-4AE7-B658-6CF8073D42FF}"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284844000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27FF43-F6B6-4F9E-AA90-5789C55C655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91E5EB1-82C7-4664-BD2D-497464FD1A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9CE5624-2A51-4948-AC3D-153D42058FE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09ED164-9C2D-4EB6-B0AD-17C508ADAEB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0144964-CD5F-4E78-90DB-C981DB2B3CDB}"/>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BDBCCED-49EE-42D1-9B59-4AA315A1D33C}"/>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8" name="Footer Placeholder 7">
            <a:extLst>
              <a:ext uri="{FF2B5EF4-FFF2-40B4-BE49-F238E27FC236}">
                <a16:creationId xmlns:a16="http://schemas.microsoft.com/office/drawing/2014/main" id="{3F68084A-01A0-4D6B-8C6C-7E7868B29D2E}"/>
              </a:ext>
            </a:extLst>
          </p:cNvPr>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a:extLst>
              <a:ext uri="{FF2B5EF4-FFF2-40B4-BE49-F238E27FC236}">
                <a16:creationId xmlns:a16="http://schemas.microsoft.com/office/drawing/2014/main" id="{8D96E189-85E6-4005-A45C-0FEF735AA9FD}"/>
              </a:ext>
            </a:extLst>
          </p:cNvPr>
          <p:cNvSpPr>
            <a:spLocks noGrp="1"/>
          </p:cNvSpPr>
          <p:nvPr>
            <p:ph type="sldNum" sz="quarter" idx="12"/>
          </p:nvPr>
        </p:nvSpPr>
        <p:spPr/>
        <p:txBody>
          <a:bodyPr/>
          <a:lstStyle/>
          <a:p>
            <a:fld id="{343B58A8-918D-487E-A68E-E1147EC4186D}"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24069040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BCD912-3180-4FF4-9FD2-83F58EFC7F8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1B440E1-0A5A-4D65-BB15-2504A1B03590}"/>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4" name="Footer Placeholder 3">
            <a:extLst>
              <a:ext uri="{FF2B5EF4-FFF2-40B4-BE49-F238E27FC236}">
                <a16:creationId xmlns:a16="http://schemas.microsoft.com/office/drawing/2014/main" id="{4A36212F-0EDE-49C8-A895-7D927172028A}"/>
              </a:ext>
            </a:extLst>
          </p:cNvPr>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a:extLst>
              <a:ext uri="{FF2B5EF4-FFF2-40B4-BE49-F238E27FC236}">
                <a16:creationId xmlns:a16="http://schemas.microsoft.com/office/drawing/2014/main" id="{A3D58708-3F55-4574-AB81-02D9C9791B81}"/>
              </a:ext>
            </a:extLst>
          </p:cNvPr>
          <p:cNvSpPr>
            <a:spLocks noGrp="1"/>
          </p:cNvSpPr>
          <p:nvPr>
            <p:ph type="sldNum" sz="quarter" idx="12"/>
          </p:nvPr>
        </p:nvSpPr>
        <p:spPr/>
        <p:txBody>
          <a:bodyPr/>
          <a:lstStyle/>
          <a:p>
            <a:fld id="{BC9B6E0E-12E8-4F60-AA4C-2D244E5456EC}"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2174511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0F3DD58-9276-410C-AF6C-7D5D1EBFD590}"/>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4AF32367-9DC6-460C-AB8E-A7891D7256F3}"/>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066418EF-E8B5-4976-B327-89696CF5A604}"/>
              </a:ext>
            </a:extLst>
          </p:cNvPr>
          <p:cNvSpPr>
            <a:spLocks noGrp="1"/>
          </p:cNvSpPr>
          <p:nvPr>
            <p:ph type="sldNum" sz="quarter" idx="12"/>
          </p:nvPr>
        </p:nvSpPr>
        <p:spPr/>
        <p:txBody>
          <a:bodyPr/>
          <a:lstStyle/>
          <a:p>
            <a:fld id="{236E7B28-9747-4E84-B604-46E657738A9E}"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18342048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7BA44A-5ED3-4475-AED9-C9EA2B899BC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D259986-40EC-43F4-B9A3-BA9464C323A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25F9401-3A32-4777-80C5-2970CC10653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3687432-0049-40BB-8096-0E3F713538DC}"/>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B48DB4A5-8C20-463C-9636-D42B52BE0664}"/>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69B6976F-B1E2-4994-8F41-545902D69D2F}"/>
              </a:ext>
            </a:extLst>
          </p:cNvPr>
          <p:cNvSpPr>
            <a:spLocks noGrp="1"/>
          </p:cNvSpPr>
          <p:nvPr>
            <p:ph type="sldNum" sz="quarter" idx="12"/>
          </p:nvPr>
        </p:nvSpPr>
        <p:spPr/>
        <p:txBody>
          <a:bodyPr/>
          <a:lstStyle/>
          <a:p>
            <a:fld id="{C34BCE46-A05B-4D33-91D8-6AE2484A13E9}"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31496197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349FB0-E21E-2213-AFDF-3A0286BD51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D47A559-A52F-9B82-E72B-7C50355F4F8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C3BB94F-DF03-FB45-1D92-34D7CF74505A}"/>
              </a:ext>
            </a:extLst>
          </p:cNvPr>
          <p:cNvSpPr>
            <a:spLocks noGrp="1"/>
          </p:cNvSpPr>
          <p:nvPr>
            <p:ph type="dt" sz="half" idx="10"/>
          </p:nvPr>
        </p:nvSpPr>
        <p:spPr/>
        <p:txBody>
          <a:bodyPr/>
          <a:lstStyle>
            <a:lvl1pPr>
              <a:defRPr/>
            </a:lvl1pPr>
          </a:lstStyle>
          <a:p>
            <a:fld id="{4510E694-F991-4F92-8DDE-A733BBEBC85B}" type="datetimeFigureOut">
              <a:rPr lang="en-US" altLang="en-US"/>
              <a:pPr/>
              <a:t>5/12/2025</a:t>
            </a:fld>
            <a:endParaRPr lang="en-US" altLang="en-US"/>
          </a:p>
        </p:txBody>
      </p:sp>
      <p:sp>
        <p:nvSpPr>
          <p:cNvPr id="5" name="Footer Placeholder 4">
            <a:extLst>
              <a:ext uri="{FF2B5EF4-FFF2-40B4-BE49-F238E27FC236}">
                <a16:creationId xmlns:a16="http://schemas.microsoft.com/office/drawing/2014/main" id="{CD0AA6B3-79CC-C14C-FC34-1F17EEDDBB19}"/>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681E9D9-FC49-B702-4619-E8AF1514ED22}"/>
              </a:ext>
            </a:extLst>
          </p:cNvPr>
          <p:cNvSpPr>
            <a:spLocks noGrp="1"/>
          </p:cNvSpPr>
          <p:nvPr>
            <p:ph type="sldNum" sz="quarter" idx="12"/>
          </p:nvPr>
        </p:nvSpPr>
        <p:spPr/>
        <p:txBody>
          <a:bodyPr/>
          <a:lstStyle>
            <a:lvl1pPr>
              <a:defRPr/>
            </a:lvl1pPr>
          </a:lstStyle>
          <a:p>
            <a:fld id="{61F4BC03-22B5-41D3-A912-084FAF35DAD6}" type="slidenum">
              <a:rPr lang="en-US" altLang="en-US"/>
              <a:pPr/>
              <a:t>‹#›</a:t>
            </a:fld>
            <a:endParaRPr lang="en-US" altLang="en-US"/>
          </a:p>
        </p:txBody>
      </p:sp>
    </p:spTree>
    <p:extLst>
      <p:ext uri="{BB962C8B-B14F-4D97-AF65-F5344CB8AC3E}">
        <p14:creationId xmlns:p14="http://schemas.microsoft.com/office/powerpoint/2010/main" val="167091033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ED0E99-C51D-4E04-AA44-5410D8C718A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F0FA9D7-92C5-4932-8BD7-C9983459F31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25A2976-D5BB-4A41-9312-155E4E5378D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9815652-DFC4-444D-879B-2A6372F464CB}"/>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DCE3DCA6-62AA-4911-9858-06FA49089EDE}"/>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5F147248-5AEE-47AB-9F7F-FAB2F396AC58}"/>
              </a:ext>
            </a:extLst>
          </p:cNvPr>
          <p:cNvSpPr>
            <a:spLocks noGrp="1"/>
          </p:cNvSpPr>
          <p:nvPr>
            <p:ph type="sldNum" sz="quarter" idx="12"/>
          </p:nvPr>
        </p:nvSpPr>
        <p:spPr/>
        <p:txBody>
          <a:bodyPr/>
          <a:lstStyle/>
          <a:p>
            <a:fld id="{FC5C8A20-F7A3-41F1-BDEB-FDFA73989A6D}"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27386048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D108B5-811A-4196-9CD7-0B5BCC4B2EA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1A6677E-F470-4938-B1A5-FB308A31107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B485A05-ACA6-4C3B-8A27-82D89B1D5498}"/>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3E6EF5E8-962A-42AD-A420-FE011F14DA5B}"/>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70A104B0-F5E9-4C99-9EFA-E97BC759BAFD}"/>
              </a:ext>
            </a:extLst>
          </p:cNvPr>
          <p:cNvSpPr>
            <a:spLocks noGrp="1"/>
          </p:cNvSpPr>
          <p:nvPr>
            <p:ph type="sldNum" sz="quarter" idx="12"/>
          </p:nvPr>
        </p:nvSpPr>
        <p:spPr/>
        <p:txBody>
          <a:bodyPr/>
          <a:lstStyle/>
          <a:p>
            <a:fld id="{4CA50655-6099-49A5-A5B3-294E30F1778E}"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382128196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D943C10-B4B0-4CC7-83CA-1E90E32DAA70}"/>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18C8B11-D57D-4C8D-A4A3-53B0AC46BE6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05FE77-960F-4044-9C6F-685A5B7BCA63}"/>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4A85B594-C5C6-479C-91AF-9764975BF3B7}"/>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F1FDE4F1-D15D-4E04-9E27-6010CE2A98BC}"/>
              </a:ext>
            </a:extLst>
          </p:cNvPr>
          <p:cNvSpPr>
            <a:spLocks noGrp="1"/>
          </p:cNvSpPr>
          <p:nvPr>
            <p:ph type="sldNum" sz="quarter" idx="12"/>
          </p:nvPr>
        </p:nvSpPr>
        <p:spPr/>
        <p:txBody>
          <a:bodyPr/>
          <a:lstStyle/>
          <a:p>
            <a:fld id="{D25CD138-390D-42D6-A3F9-214C2077893E}"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25793291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30"/>
        <p:cNvGrpSpPr/>
        <p:nvPr/>
      </p:nvGrpSpPr>
      <p:grpSpPr>
        <a:xfrm>
          <a:off x="0" y="0"/>
          <a:ext cx="0" cy="0"/>
          <a:chOff x="0" y="0"/>
          <a:chExt cx="0" cy="0"/>
        </a:xfrm>
      </p:grpSpPr>
      <p:sp>
        <p:nvSpPr>
          <p:cNvPr id="32" name="Google Shape;32;p3"/>
          <p:cNvSpPr txBox="1">
            <a:spLocks noGrp="1"/>
          </p:cNvSpPr>
          <p:nvPr>
            <p:ph type="title"/>
          </p:nvPr>
        </p:nvSpPr>
        <p:spPr>
          <a:xfrm>
            <a:off x="3189200" y="1885500"/>
            <a:ext cx="5813600" cy="2096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466"/>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3" name="Google Shape;33;p3"/>
          <p:cNvSpPr txBox="1">
            <a:spLocks noGrp="1"/>
          </p:cNvSpPr>
          <p:nvPr>
            <p:ph type="title" idx="2" hasCustomPrompt="1"/>
          </p:nvPr>
        </p:nvSpPr>
        <p:spPr>
          <a:xfrm>
            <a:off x="1561052" y="3604313"/>
            <a:ext cx="2066800" cy="163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11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4" name="Google Shape;34;p3"/>
          <p:cNvSpPr txBox="1">
            <a:spLocks noGrp="1"/>
          </p:cNvSpPr>
          <p:nvPr>
            <p:ph type="subTitle" idx="1"/>
          </p:nvPr>
        </p:nvSpPr>
        <p:spPr>
          <a:xfrm rot="473">
            <a:off x="3189400" y="4403433"/>
            <a:ext cx="58136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accent5"/>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7168987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8607913" y="4204455"/>
            <a:ext cx="4461467" cy="3546500"/>
          </a:xfrm>
          <a:custGeom>
            <a:avLst/>
            <a:gdLst/>
            <a:ahLst/>
            <a:cxnLst/>
            <a:rect l="l" t="t" r="r" b="b"/>
            <a:pathLst>
              <a:path w="133844" h="106395" extrusionOk="0">
                <a:moveTo>
                  <a:pt x="8062" y="97653"/>
                </a:moveTo>
                <a:cubicBezTo>
                  <a:pt x="-10312" y="92426"/>
                  <a:pt x="7439" y="74581"/>
                  <a:pt x="14925" y="67095"/>
                </a:cubicBezTo>
                <a:cubicBezTo>
                  <a:pt x="22411" y="59609"/>
                  <a:pt x="43429" y="57936"/>
                  <a:pt x="52980" y="52735"/>
                </a:cubicBezTo>
                <a:cubicBezTo>
                  <a:pt x="62531" y="47534"/>
                  <a:pt x="63808" y="41907"/>
                  <a:pt x="72230" y="35891"/>
                </a:cubicBezTo>
                <a:cubicBezTo>
                  <a:pt x="80652" y="29875"/>
                  <a:pt x="95090" y="21855"/>
                  <a:pt x="103512" y="16641"/>
                </a:cubicBezTo>
                <a:cubicBezTo>
                  <a:pt x="111934" y="11427"/>
                  <a:pt x="119154" y="-9027"/>
                  <a:pt x="122763" y="4609"/>
                </a:cubicBezTo>
                <a:cubicBezTo>
                  <a:pt x="126373" y="18245"/>
                  <a:pt x="144286" y="82948"/>
                  <a:pt x="125169" y="98455"/>
                </a:cubicBezTo>
                <a:cubicBezTo>
                  <a:pt x="106052" y="113962"/>
                  <a:pt x="26436" y="102880"/>
                  <a:pt x="8062" y="97653"/>
                </a:cubicBezTo>
                <a:close/>
              </a:path>
            </a:pathLst>
          </a:custGeom>
          <a:solidFill>
            <a:schemeClr val="accent4"/>
          </a:solidFill>
          <a:ln>
            <a:noFill/>
          </a:ln>
        </p:spPr>
      </p:sp>
      <p:sp>
        <p:nvSpPr>
          <p:cNvPr id="10" name="Google Shape;10;p2"/>
          <p:cNvSpPr/>
          <p:nvPr/>
        </p:nvSpPr>
        <p:spPr>
          <a:xfrm>
            <a:off x="-411922" y="-526280"/>
            <a:ext cx="4194300" cy="3358167"/>
          </a:xfrm>
          <a:custGeom>
            <a:avLst/>
            <a:gdLst/>
            <a:ahLst/>
            <a:cxnLst/>
            <a:rect l="l" t="t" r="r" b="b"/>
            <a:pathLst>
              <a:path w="125829" h="100745" extrusionOk="0">
                <a:moveTo>
                  <a:pt x="122086" y="7446"/>
                </a:moveTo>
                <a:cubicBezTo>
                  <a:pt x="136591" y="10654"/>
                  <a:pt x="104841" y="21483"/>
                  <a:pt x="96579" y="26616"/>
                </a:cubicBezTo>
                <a:cubicBezTo>
                  <a:pt x="88317" y="31750"/>
                  <a:pt x="77396" y="31496"/>
                  <a:pt x="72516" y="38247"/>
                </a:cubicBezTo>
                <a:cubicBezTo>
                  <a:pt x="67637" y="44998"/>
                  <a:pt x="76393" y="59637"/>
                  <a:pt x="67302" y="67123"/>
                </a:cubicBezTo>
                <a:cubicBezTo>
                  <a:pt x="58212" y="74609"/>
                  <a:pt x="27999" y="78219"/>
                  <a:pt x="17973" y="83165"/>
                </a:cubicBezTo>
                <a:cubicBezTo>
                  <a:pt x="7947" y="88111"/>
                  <a:pt x="8548" y="109434"/>
                  <a:pt x="7144" y="96801"/>
                </a:cubicBezTo>
                <a:cubicBezTo>
                  <a:pt x="5740" y="84168"/>
                  <a:pt x="-9606" y="22259"/>
                  <a:pt x="9551" y="7366"/>
                </a:cubicBezTo>
                <a:cubicBezTo>
                  <a:pt x="28708" y="-7526"/>
                  <a:pt x="107581" y="4238"/>
                  <a:pt x="122086" y="7446"/>
                </a:cubicBezTo>
                <a:close/>
              </a:path>
            </a:pathLst>
          </a:custGeom>
          <a:solidFill>
            <a:schemeClr val="lt2"/>
          </a:solidFill>
          <a:ln>
            <a:noFill/>
          </a:ln>
        </p:spPr>
      </p:sp>
      <p:pic>
        <p:nvPicPr>
          <p:cNvPr id="11" name="Google Shape;11;p2"/>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12" name="Google Shape;12;p2"/>
          <p:cNvGrpSpPr/>
          <p:nvPr/>
        </p:nvGrpSpPr>
        <p:grpSpPr>
          <a:xfrm>
            <a:off x="10862563" y="723689"/>
            <a:ext cx="665191" cy="714416"/>
            <a:chOff x="539500" y="356300"/>
            <a:chExt cx="347201" cy="372894"/>
          </a:xfrm>
        </p:grpSpPr>
        <p:sp>
          <p:nvSpPr>
            <p:cNvPr id="13" name="Google Shape;13;p2"/>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2"/>
          <p:cNvGrpSpPr/>
          <p:nvPr/>
        </p:nvGrpSpPr>
        <p:grpSpPr>
          <a:xfrm>
            <a:off x="775152" y="5702969"/>
            <a:ext cx="462928" cy="680855"/>
            <a:chOff x="3716700" y="1378700"/>
            <a:chExt cx="135825" cy="199750"/>
          </a:xfrm>
        </p:grpSpPr>
        <p:sp>
          <p:nvSpPr>
            <p:cNvPr id="25" name="Google Shape;25;p2"/>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 name="Google Shape;29;p2"/>
          <p:cNvGrpSpPr/>
          <p:nvPr/>
        </p:nvGrpSpPr>
        <p:grpSpPr>
          <a:xfrm rot="-1687898">
            <a:off x="5500469" y="451508"/>
            <a:ext cx="456072" cy="557843"/>
            <a:chOff x="2019050" y="1133325"/>
            <a:chExt cx="153525" cy="187750"/>
          </a:xfrm>
        </p:grpSpPr>
        <p:sp>
          <p:nvSpPr>
            <p:cNvPr id="30" name="Google Shape;30;p2"/>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 name="Google Shape;34;p2"/>
          <p:cNvGrpSpPr/>
          <p:nvPr/>
        </p:nvGrpSpPr>
        <p:grpSpPr>
          <a:xfrm>
            <a:off x="9883683" y="4520717"/>
            <a:ext cx="2106312" cy="2210151"/>
            <a:chOff x="-818813" y="1823137"/>
            <a:chExt cx="1579734" cy="1657613"/>
          </a:xfrm>
        </p:grpSpPr>
        <p:sp>
          <p:nvSpPr>
            <p:cNvPr id="35" name="Google Shape;35;p2"/>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 name="Google Shape;97;p2"/>
          <p:cNvGrpSpPr/>
          <p:nvPr/>
        </p:nvGrpSpPr>
        <p:grpSpPr>
          <a:xfrm flipH="1">
            <a:off x="322600" y="967199"/>
            <a:ext cx="1580115" cy="2461805"/>
            <a:chOff x="231900" y="729199"/>
            <a:chExt cx="1185086" cy="1846354"/>
          </a:xfrm>
        </p:grpSpPr>
        <p:sp>
          <p:nvSpPr>
            <p:cNvPr id="98" name="Google Shape;98;p2"/>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 name="Google Shape;266;p2"/>
          <p:cNvGrpSpPr/>
          <p:nvPr/>
        </p:nvGrpSpPr>
        <p:grpSpPr>
          <a:xfrm rot="2700000">
            <a:off x="259131" y="280913"/>
            <a:ext cx="620116" cy="680856"/>
            <a:chOff x="818450" y="719950"/>
            <a:chExt cx="162075" cy="177950"/>
          </a:xfrm>
        </p:grpSpPr>
        <p:sp>
          <p:nvSpPr>
            <p:cNvPr id="267" name="Google Shape;267;p2"/>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0" name="Google Shape;270;p2"/>
          <p:cNvGrpSpPr/>
          <p:nvPr/>
        </p:nvGrpSpPr>
        <p:grpSpPr>
          <a:xfrm rot="672145">
            <a:off x="11309261" y="3332488"/>
            <a:ext cx="439524" cy="565119"/>
            <a:chOff x="3526675" y="707075"/>
            <a:chExt cx="187750" cy="241400"/>
          </a:xfrm>
        </p:grpSpPr>
        <p:sp>
          <p:nvSpPr>
            <p:cNvPr id="271" name="Google Shape;271;p2"/>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4" name="Google Shape;274;p2"/>
          <p:cNvGrpSpPr/>
          <p:nvPr/>
        </p:nvGrpSpPr>
        <p:grpSpPr>
          <a:xfrm>
            <a:off x="5812468" y="5674356"/>
            <a:ext cx="1033573" cy="919945"/>
            <a:chOff x="4748225" y="4600750"/>
            <a:chExt cx="332125" cy="295625"/>
          </a:xfrm>
        </p:grpSpPr>
        <p:sp>
          <p:nvSpPr>
            <p:cNvPr id="275" name="Google Shape;275;p2"/>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0" name="Google Shape;340;p2"/>
          <p:cNvSpPr/>
          <p:nvPr/>
        </p:nvSpPr>
        <p:spPr>
          <a:xfrm>
            <a:off x="11390354" y="1768695"/>
            <a:ext cx="277335" cy="233872"/>
          </a:xfrm>
          <a:custGeom>
            <a:avLst/>
            <a:gdLst/>
            <a:ahLst/>
            <a:cxnLst/>
            <a:rect l="l" t="t" r="r" b="b"/>
            <a:pathLst>
              <a:path w="1366" h="1152" extrusionOk="0">
                <a:moveTo>
                  <a:pt x="680" y="1"/>
                </a:moveTo>
                <a:cubicBezTo>
                  <a:pt x="623" y="4"/>
                  <a:pt x="570" y="58"/>
                  <a:pt x="576" y="118"/>
                </a:cubicBezTo>
                <a:cubicBezTo>
                  <a:pt x="582" y="198"/>
                  <a:pt x="590" y="279"/>
                  <a:pt x="596" y="359"/>
                </a:cubicBezTo>
                <a:cubicBezTo>
                  <a:pt x="596" y="422"/>
                  <a:pt x="596" y="489"/>
                  <a:pt x="599" y="552"/>
                </a:cubicBezTo>
                <a:cubicBezTo>
                  <a:pt x="432" y="559"/>
                  <a:pt x="261" y="563"/>
                  <a:pt x="94" y="566"/>
                </a:cubicBezTo>
                <a:cubicBezTo>
                  <a:pt x="41" y="566"/>
                  <a:pt x="1" y="612"/>
                  <a:pt x="5" y="663"/>
                </a:cubicBezTo>
                <a:cubicBezTo>
                  <a:pt x="8" y="714"/>
                  <a:pt x="48" y="753"/>
                  <a:pt x="95" y="753"/>
                </a:cubicBezTo>
                <a:cubicBezTo>
                  <a:pt x="97" y="753"/>
                  <a:pt x="99" y="753"/>
                  <a:pt x="101" y="753"/>
                </a:cubicBezTo>
                <a:cubicBezTo>
                  <a:pt x="269" y="753"/>
                  <a:pt x="432" y="750"/>
                  <a:pt x="599" y="743"/>
                </a:cubicBezTo>
                <a:lnTo>
                  <a:pt x="599" y="743"/>
                </a:lnTo>
                <a:cubicBezTo>
                  <a:pt x="599" y="763"/>
                  <a:pt x="596" y="780"/>
                  <a:pt x="596" y="800"/>
                </a:cubicBezTo>
                <a:cubicBezTo>
                  <a:pt x="593" y="836"/>
                  <a:pt x="590" y="870"/>
                  <a:pt x="590" y="907"/>
                </a:cubicBezTo>
                <a:lnTo>
                  <a:pt x="590" y="1034"/>
                </a:lnTo>
                <a:cubicBezTo>
                  <a:pt x="587" y="1099"/>
                  <a:pt x="649" y="1151"/>
                  <a:pt x="711" y="1151"/>
                </a:cubicBezTo>
                <a:cubicBezTo>
                  <a:pt x="713" y="1151"/>
                  <a:pt x="715" y="1151"/>
                  <a:pt x="717" y="1151"/>
                </a:cubicBezTo>
                <a:cubicBezTo>
                  <a:pt x="783" y="1148"/>
                  <a:pt x="840" y="1088"/>
                  <a:pt x="834" y="1021"/>
                </a:cubicBezTo>
                <a:cubicBezTo>
                  <a:pt x="834" y="984"/>
                  <a:pt x="827" y="944"/>
                  <a:pt x="827" y="904"/>
                </a:cubicBezTo>
                <a:cubicBezTo>
                  <a:pt x="827" y="867"/>
                  <a:pt x="823" y="830"/>
                  <a:pt x="823" y="790"/>
                </a:cubicBezTo>
                <a:cubicBezTo>
                  <a:pt x="823" y="773"/>
                  <a:pt x="827" y="753"/>
                  <a:pt x="827" y="736"/>
                </a:cubicBezTo>
                <a:cubicBezTo>
                  <a:pt x="883" y="733"/>
                  <a:pt x="944" y="733"/>
                  <a:pt x="1001" y="733"/>
                </a:cubicBezTo>
                <a:cubicBezTo>
                  <a:pt x="1048" y="736"/>
                  <a:pt x="1095" y="740"/>
                  <a:pt x="1141" y="743"/>
                </a:cubicBezTo>
                <a:cubicBezTo>
                  <a:pt x="1161" y="743"/>
                  <a:pt x="1184" y="743"/>
                  <a:pt x="1209" y="740"/>
                </a:cubicBezTo>
                <a:cubicBezTo>
                  <a:pt x="1238" y="740"/>
                  <a:pt x="1269" y="740"/>
                  <a:pt x="1298" y="730"/>
                </a:cubicBezTo>
                <a:cubicBezTo>
                  <a:pt x="1312" y="723"/>
                  <a:pt x="1325" y="716"/>
                  <a:pt x="1335" y="703"/>
                </a:cubicBezTo>
                <a:cubicBezTo>
                  <a:pt x="1345" y="693"/>
                  <a:pt x="1352" y="680"/>
                  <a:pt x="1355" y="663"/>
                </a:cubicBezTo>
                <a:cubicBezTo>
                  <a:pt x="1365" y="626"/>
                  <a:pt x="1349" y="583"/>
                  <a:pt x="1312" y="566"/>
                </a:cubicBezTo>
                <a:cubicBezTo>
                  <a:pt x="1295" y="559"/>
                  <a:pt x="1275" y="552"/>
                  <a:pt x="1258" y="549"/>
                </a:cubicBezTo>
                <a:cubicBezTo>
                  <a:pt x="1235" y="546"/>
                  <a:pt x="1215" y="546"/>
                  <a:pt x="1192" y="543"/>
                </a:cubicBezTo>
                <a:cubicBezTo>
                  <a:pt x="1164" y="543"/>
                  <a:pt x="1138" y="539"/>
                  <a:pt x="1108" y="539"/>
                </a:cubicBezTo>
                <a:cubicBezTo>
                  <a:pt x="1074" y="535"/>
                  <a:pt x="1038" y="532"/>
                  <a:pt x="1001" y="532"/>
                </a:cubicBezTo>
                <a:lnTo>
                  <a:pt x="877" y="532"/>
                </a:lnTo>
                <a:cubicBezTo>
                  <a:pt x="860" y="535"/>
                  <a:pt x="840" y="535"/>
                  <a:pt x="820" y="535"/>
                </a:cubicBezTo>
                <a:cubicBezTo>
                  <a:pt x="820" y="475"/>
                  <a:pt x="820" y="412"/>
                  <a:pt x="817" y="348"/>
                </a:cubicBezTo>
                <a:cubicBezTo>
                  <a:pt x="814" y="268"/>
                  <a:pt x="807" y="188"/>
                  <a:pt x="797" y="108"/>
                </a:cubicBezTo>
                <a:cubicBezTo>
                  <a:pt x="794" y="78"/>
                  <a:pt x="783" y="51"/>
                  <a:pt x="763" y="31"/>
                </a:cubicBezTo>
                <a:cubicBezTo>
                  <a:pt x="743" y="10"/>
                  <a:pt x="713" y="1"/>
                  <a:pt x="68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943445" y="5215219"/>
            <a:ext cx="107267" cy="106245"/>
          </a:xfrm>
          <a:custGeom>
            <a:avLst/>
            <a:gdLst/>
            <a:ahLst/>
            <a:cxnLst/>
            <a:rect l="l" t="t" r="r" b="b"/>
            <a:pathLst>
              <a:path w="774" h="767" extrusionOk="0">
                <a:moveTo>
                  <a:pt x="369" y="1"/>
                </a:moveTo>
                <a:cubicBezTo>
                  <a:pt x="272" y="1"/>
                  <a:pt x="175" y="50"/>
                  <a:pt x="108" y="121"/>
                </a:cubicBezTo>
                <a:cubicBezTo>
                  <a:pt x="38" y="195"/>
                  <a:pt x="1" y="298"/>
                  <a:pt x="4" y="402"/>
                </a:cubicBezTo>
                <a:cubicBezTo>
                  <a:pt x="11" y="499"/>
                  <a:pt x="55" y="596"/>
                  <a:pt x="125" y="663"/>
                </a:cubicBezTo>
                <a:cubicBezTo>
                  <a:pt x="205" y="737"/>
                  <a:pt x="302" y="766"/>
                  <a:pt x="406" y="766"/>
                </a:cubicBezTo>
                <a:cubicBezTo>
                  <a:pt x="503" y="766"/>
                  <a:pt x="603" y="717"/>
                  <a:pt x="666" y="646"/>
                </a:cubicBezTo>
                <a:cubicBezTo>
                  <a:pt x="737" y="569"/>
                  <a:pt x="774" y="469"/>
                  <a:pt x="770" y="365"/>
                </a:cubicBezTo>
                <a:cubicBezTo>
                  <a:pt x="764" y="265"/>
                  <a:pt x="720" y="171"/>
                  <a:pt x="650" y="104"/>
                </a:cubicBezTo>
                <a:cubicBezTo>
                  <a:pt x="573" y="30"/>
                  <a:pt x="476" y="1"/>
                  <a:pt x="36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978964" y="6419331"/>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7234281" y="339617"/>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4062040" y="871597"/>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650999" y="3934937"/>
            <a:ext cx="292448" cy="471631"/>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6" name="Google Shape;346;p2"/>
          <p:cNvGrpSpPr/>
          <p:nvPr/>
        </p:nvGrpSpPr>
        <p:grpSpPr>
          <a:xfrm>
            <a:off x="11107580" y="4173096"/>
            <a:ext cx="207312" cy="233467"/>
            <a:chOff x="3655550" y="2257032"/>
            <a:chExt cx="192526" cy="161920"/>
          </a:xfrm>
        </p:grpSpPr>
        <p:sp>
          <p:nvSpPr>
            <p:cNvPr id="347" name="Google Shape;347;p2"/>
            <p:cNvSpPr/>
            <p:nvPr/>
          </p:nvSpPr>
          <p:spPr>
            <a:xfrm>
              <a:off x="3655550" y="2331503"/>
              <a:ext cx="192526" cy="31876"/>
            </a:xfrm>
            <a:custGeom>
              <a:avLst/>
              <a:gdLst/>
              <a:ahLst/>
              <a:cxnLst/>
              <a:rect l="l" t="t" r="r" b="b"/>
              <a:pathLst>
                <a:path w="1365" h="226" extrusionOk="0">
                  <a:moveTo>
                    <a:pt x="967" y="1"/>
                  </a:moveTo>
                  <a:cubicBezTo>
                    <a:pt x="936" y="1"/>
                    <a:pt x="906" y="1"/>
                    <a:pt x="876" y="5"/>
                  </a:cubicBezTo>
                  <a:cubicBezTo>
                    <a:pt x="800" y="8"/>
                    <a:pt x="719" y="15"/>
                    <a:pt x="642" y="18"/>
                  </a:cubicBezTo>
                  <a:cubicBezTo>
                    <a:pt x="458" y="31"/>
                    <a:pt x="274" y="31"/>
                    <a:pt x="93" y="35"/>
                  </a:cubicBezTo>
                  <a:cubicBezTo>
                    <a:pt x="40" y="35"/>
                    <a:pt x="0" y="85"/>
                    <a:pt x="3" y="135"/>
                  </a:cubicBezTo>
                  <a:cubicBezTo>
                    <a:pt x="3" y="186"/>
                    <a:pt x="50" y="226"/>
                    <a:pt x="100" y="226"/>
                  </a:cubicBezTo>
                  <a:cubicBezTo>
                    <a:pt x="311" y="222"/>
                    <a:pt x="519" y="218"/>
                    <a:pt x="726" y="209"/>
                  </a:cubicBezTo>
                  <a:cubicBezTo>
                    <a:pt x="789" y="207"/>
                    <a:pt x="854" y="204"/>
                    <a:pt x="918" y="204"/>
                  </a:cubicBezTo>
                  <a:cubicBezTo>
                    <a:pt x="946" y="204"/>
                    <a:pt x="973" y="204"/>
                    <a:pt x="1000" y="206"/>
                  </a:cubicBezTo>
                  <a:cubicBezTo>
                    <a:pt x="1047" y="206"/>
                    <a:pt x="1093" y="212"/>
                    <a:pt x="1141" y="212"/>
                  </a:cubicBezTo>
                  <a:lnTo>
                    <a:pt x="1204" y="212"/>
                  </a:lnTo>
                  <a:cubicBezTo>
                    <a:pt x="1234" y="212"/>
                    <a:pt x="1268" y="212"/>
                    <a:pt x="1294" y="198"/>
                  </a:cubicBezTo>
                  <a:cubicBezTo>
                    <a:pt x="1311" y="195"/>
                    <a:pt x="1325" y="186"/>
                    <a:pt x="1334" y="175"/>
                  </a:cubicBezTo>
                  <a:cubicBezTo>
                    <a:pt x="1345" y="161"/>
                    <a:pt x="1351" y="149"/>
                    <a:pt x="1354" y="135"/>
                  </a:cubicBezTo>
                  <a:cubicBezTo>
                    <a:pt x="1365" y="98"/>
                    <a:pt x="1348" y="51"/>
                    <a:pt x="1311" y="35"/>
                  </a:cubicBezTo>
                  <a:cubicBezTo>
                    <a:pt x="1294" y="28"/>
                    <a:pt x="1274" y="21"/>
                    <a:pt x="1254" y="18"/>
                  </a:cubicBezTo>
                  <a:cubicBezTo>
                    <a:pt x="1234" y="15"/>
                    <a:pt x="1214" y="15"/>
                    <a:pt x="1190" y="15"/>
                  </a:cubicBezTo>
                  <a:cubicBezTo>
                    <a:pt x="1164" y="11"/>
                    <a:pt x="1137" y="11"/>
                    <a:pt x="1107" y="8"/>
                  </a:cubicBezTo>
                  <a:cubicBezTo>
                    <a:pt x="1070" y="5"/>
                    <a:pt x="1033"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735240" y="2257032"/>
              <a:ext cx="38223" cy="161920"/>
            </a:xfrm>
            <a:custGeom>
              <a:avLst/>
              <a:gdLst/>
              <a:ahLst/>
              <a:cxnLst/>
              <a:rect l="l" t="t" r="r" b="b"/>
              <a:pathLst>
                <a:path w="271" h="1148" extrusionOk="0">
                  <a:moveTo>
                    <a:pt x="114" y="1"/>
                  </a:moveTo>
                  <a:cubicBezTo>
                    <a:pt x="57" y="1"/>
                    <a:pt x="0" y="55"/>
                    <a:pt x="10" y="118"/>
                  </a:cubicBezTo>
                  <a:cubicBezTo>
                    <a:pt x="17" y="198"/>
                    <a:pt x="23" y="278"/>
                    <a:pt x="27" y="359"/>
                  </a:cubicBezTo>
                  <a:cubicBezTo>
                    <a:pt x="30" y="433"/>
                    <a:pt x="30" y="509"/>
                    <a:pt x="37" y="583"/>
                  </a:cubicBezTo>
                  <a:cubicBezTo>
                    <a:pt x="40" y="657"/>
                    <a:pt x="34" y="726"/>
                    <a:pt x="30" y="800"/>
                  </a:cubicBezTo>
                  <a:cubicBezTo>
                    <a:pt x="27" y="834"/>
                    <a:pt x="23" y="870"/>
                    <a:pt x="23" y="904"/>
                  </a:cubicBezTo>
                  <a:cubicBezTo>
                    <a:pt x="20" y="947"/>
                    <a:pt x="23" y="987"/>
                    <a:pt x="20" y="1031"/>
                  </a:cubicBezTo>
                  <a:cubicBezTo>
                    <a:pt x="20" y="1096"/>
                    <a:pt x="83" y="1148"/>
                    <a:pt x="145" y="1148"/>
                  </a:cubicBezTo>
                  <a:cubicBezTo>
                    <a:pt x="147" y="1148"/>
                    <a:pt x="148" y="1148"/>
                    <a:pt x="150" y="1148"/>
                  </a:cubicBezTo>
                  <a:cubicBezTo>
                    <a:pt x="218" y="1148"/>
                    <a:pt x="271" y="1088"/>
                    <a:pt x="267" y="1021"/>
                  </a:cubicBezTo>
                  <a:cubicBezTo>
                    <a:pt x="267" y="981"/>
                    <a:pt x="261" y="941"/>
                    <a:pt x="261" y="904"/>
                  </a:cubicBezTo>
                  <a:cubicBezTo>
                    <a:pt x="258" y="864"/>
                    <a:pt x="258" y="827"/>
                    <a:pt x="258" y="790"/>
                  </a:cubicBezTo>
                  <a:cubicBezTo>
                    <a:pt x="258" y="754"/>
                    <a:pt x="261" y="720"/>
                    <a:pt x="261" y="686"/>
                  </a:cubicBezTo>
                  <a:cubicBezTo>
                    <a:pt x="261" y="649"/>
                    <a:pt x="258" y="609"/>
                    <a:pt x="255" y="573"/>
                  </a:cubicBezTo>
                  <a:cubicBezTo>
                    <a:pt x="251" y="496"/>
                    <a:pt x="255" y="422"/>
                    <a:pt x="251" y="348"/>
                  </a:cubicBezTo>
                  <a:cubicBezTo>
                    <a:pt x="247" y="268"/>
                    <a:pt x="241" y="188"/>
                    <a:pt x="231" y="104"/>
                  </a:cubicBezTo>
                  <a:cubicBezTo>
                    <a:pt x="227" y="78"/>
                    <a:pt x="218" y="51"/>
                    <a:pt x="194" y="31"/>
                  </a:cubicBezTo>
                  <a:cubicBezTo>
                    <a:pt x="174" y="11"/>
                    <a:pt x="14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9" name="Google Shape;349;p2"/>
          <p:cNvSpPr/>
          <p:nvPr/>
        </p:nvSpPr>
        <p:spPr>
          <a:xfrm>
            <a:off x="9019664" y="339631"/>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2286897" y="161364"/>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11704481" y="6140954"/>
            <a:ext cx="292448" cy="471631"/>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 name="Google Shape;352;p2"/>
          <p:cNvSpPr/>
          <p:nvPr/>
        </p:nvSpPr>
        <p:spPr>
          <a:xfrm rot="6568607">
            <a:off x="1309848" y="159618"/>
            <a:ext cx="292449" cy="471637"/>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2"/>
          <p:cNvSpPr txBox="1">
            <a:spLocks noGrp="1"/>
          </p:cNvSpPr>
          <p:nvPr>
            <p:ph type="ctrTitle"/>
          </p:nvPr>
        </p:nvSpPr>
        <p:spPr>
          <a:xfrm>
            <a:off x="1751800" y="1339517"/>
            <a:ext cx="8688400" cy="346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7466"/>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354" name="Google Shape;354;p2"/>
          <p:cNvSpPr txBox="1">
            <a:spLocks noGrp="1"/>
          </p:cNvSpPr>
          <p:nvPr>
            <p:ph type="subTitle" idx="1"/>
          </p:nvPr>
        </p:nvSpPr>
        <p:spPr>
          <a:xfrm>
            <a:off x="1751800" y="4804084"/>
            <a:ext cx="8688400" cy="714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3515786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55"/>
        <p:cNvGrpSpPr/>
        <p:nvPr/>
      </p:nvGrpSpPr>
      <p:grpSpPr>
        <a:xfrm>
          <a:off x="0" y="0"/>
          <a:ext cx="0" cy="0"/>
          <a:chOff x="0" y="0"/>
          <a:chExt cx="0" cy="0"/>
        </a:xfrm>
      </p:grpSpPr>
      <p:sp>
        <p:nvSpPr>
          <p:cNvPr id="356" name="Google Shape;356;p3"/>
          <p:cNvSpPr/>
          <p:nvPr/>
        </p:nvSpPr>
        <p:spPr>
          <a:xfrm>
            <a:off x="-543152" y="-416539"/>
            <a:ext cx="2489167" cy="2733933"/>
          </a:xfrm>
          <a:custGeom>
            <a:avLst/>
            <a:gdLst/>
            <a:ahLst/>
            <a:cxnLst/>
            <a:rect l="l" t="t" r="r" b="b"/>
            <a:pathLst>
              <a:path w="74675" h="82018" extrusionOk="0">
                <a:moveTo>
                  <a:pt x="308" y="68310"/>
                </a:moveTo>
                <a:cubicBezTo>
                  <a:pt x="771" y="81111"/>
                  <a:pt x="7896" y="83196"/>
                  <a:pt x="13167" y="81516"/>
                </a:cubicBezTo>
                <a:cubicBezTo>
                  <a:pt x="18438" y="79836"/>
                  <a:pt x="26026" y="62865"/>
                  <a:pt x="31934" y="58231"/>
                </a:cubicBezTo>
                <a:cubicBezTo>
                  <a:pt x="37842" y="53597"/>
                  <a:pt x="45604" y="58057"/>
                  <a:pt x="48616" y="53713"/>
                </a:cubicBezTo>
                <a:cubicBezTo>
                  <a:pt x="51628" y="49369"/>
                  <a:pt x="47747" y="36742"/>
                  <a:pt x="50006" y="32166"/>
                </a:cubicBezTo>
                <a:cubicBezTo>
                  <a:pt x="52265" y="27590"/>
                  <a:pt x="60142" y="29270"/>
                  <a:pt x="62169" y="26258"/>
                </a:cubicBezTo>
                <a:cubicBezTo>
                  <a:pt x="64196" y="23246"/>
                  <a:pt x="60489" y="17512"/>
                  <a:pt x="62169" y="14095"/>
                </a:cubicBezTo>
                <a:cubicBezTo>
                  <a:pt x="63849" y="10678"/>
                  <a:pt x="80878" y="7318"/>
                  <a:pt x="72248" y="5754"/>
                </a:cubicBezTo>
                <a:cubicBezTo>
                  <a:pt x="63618" y="4190"/>
                  <a:pt x="22377" y="-5715"/>
                  <a:pt x="10387" y="4711"/>
                </a:cubicBezTo>
                <a:cubicBezTo>
                  <a:pt x="-1603" y="15137"/>
                  <a:pt x="-155" y="55509"/>
                  <a:pt x="308" y="68310"/>
                </a:cubicBezTo>
                <a:close/>
              </a:path>
            </a:pathLst>
          </a:custGeom>
          <a:solidFill>
            <a:schemeClr val="accent4"/>
          </a:solidFill>
          <a:ln>
            <a:noFill/>
          </a:ln>
        </p:spPr>
      </p:sp>
      <p:sp>
        <p:nvSpPr>
          <p:cNvPr id="357" name="Google Shape;357;p3"/>
          <p:cNvSpPr/>
          <p:nvPr/>
        </p:nvSpPr>
        <p:spPr>
          <a:xfrm>
            <a:off x="5864933" y="-674565"/>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pic>
        <p:nvPicPr>
          <p:cNvPr id="358" name="Google Shape;358;p3"/>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59" name="Google Shape;359;p3"/>
          <p:cNvGrpSpPr/>
          <p:nvPr/>
        </p:nvGrpSpPr>
        <p:grpSpPr>
          <a:xfrm rot="3230776">
            <a:off x="10306552" y="5777117"/>
            <a:ext cx="665187" cy="714412"/>
            <a:chOff x="539500" y="356300"/>
            <a:chExt cx="347201" cy="372894"/>
          </a:xfrm>
        </p:grpSpPr>
        <p:sp>
          <p:nvSpPr>
            <p:cNvPr id="360" name="Google Shape;360;p3"/>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1" name="Google Shape;371;p3"/>
          <p:cNvGrpSpPr/>
          <p:nvPr/>
        </p:nvGrpSpPr>
        <p:grpSpPr>
          <a:xfrm rot="-669813">
            <a:off x="519704" y="5910777"/>
            <a:ext cx="462921" cy="680844"/>
            <a:chOff x="3716700" y="1378700"/>
            <a:chExt cx="135825" cy="199750"/>
          </a:xfrm>
        </p:grpSpPr>
        <p:sp>
          <p:nvSpPr>
            <p:cNvPr id="372" name="Google Shape;372;p3"/>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6" name="Google Shape;376;p3"/>
          <p:cNvSpPr/>
          <p:nvPr/>
        </p:nvSpPr>
        <p:spPr>
          <a:xfrm>
            <a:off x="3978964" y="6419331"/>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 name="Google Shape;377;p3"/>
          <p:cNvSpPr/>
          <p:nvPr/>
        </p:nvSpPr>
        <p:spPr>
          <a:xfrm>
            <a:off x="1586081" y="67145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 name="Google Shape;378;p3"/>
          <p:cNvSpPr/>
          <p:nvPr/>
        </p:nvSpPr>
        <p:spPr>
          <a:xfrm rot="1576848">
            <a:off x="4386405" y="431362"/>
            <a:ext cx="452699" cy="14751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9" name="Google Shape;379;p3"/>
          <p:cNvSpPr/>
          <p:nvPr/>
        </p:nvSpPr>
        <p:spPr>
          <a:xfrm rot="-2332220">
            <a:off x="285503" y="3582361"/>
            <a:ext cx="452696" cy="14751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8752548" y="635840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3"/>
          <p:cNvSpPr txBox="1">
            <a:spLocks noGrp="1"/>
          </p:cNvSpPr>
          <p:nvPr>
            <p:ph type="title"/>
          </p:nvPr>
        </p:nvSpPr>
        <p:spPr>
          <a:xfrm>
            <a:off x="960000" y="2831417"/>
            <a:ext cx="4067600" cy="20344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667">
                <a:solidFill>
                  <a:schemeClr val="lt2"/>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82" name="Google Shape;382;p3"/>
          <p:cNvSpPr txBox="1">
            <a:spLocks noGrp="1"/>
          </p:cNvSpPr>
          <p:nvPr>
            <p:ph type="title" idx="2" hasCustomPrompt="1"/>
          </p:nvPr>
        </p:nvSpPr>
        <p:spPr>
          <a:xfrm>
            <a:off x="2170600" y="1403433"/>
            <a:ext cx="16464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83" name="Google Shape;383;p3"/>
          <p:cNvSpPr txBox="1">
            <a:spLocks noGrp="1"/>
          </p:cNvSpPr>
          <p:nvPr>
            <p:ph type="subTitle" idx="1"/>
          </p:nvPr>
        </p:nvSpPr>
        <p:spPr>
          <a:xfrm>
            <a:off x="960000" y="4865851"/>
            <a:ext cx="4067600" cy="80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466774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84"/>
        <p:cNvGrpSpPr/>
        <p:nvPr/>
      </p:nvGrpSpPr>
      <p:grpSpPr>
        <a:xfrm>
          <a:off x="0" y="0"/>
          <a:ext cx="0" cy="0"/>
          <a:chOff x="0" y="0"/>
          <a:chExt cx="0" cy="0"/>
        </a:xfrm>
      </p:grpSpPr>
      <p:sp>
        <p:nvSpPr>
          <p:cNvPr id="385" name="Google Shape;385;p4"/>
          <p:cNvSpPr/>
          <p:nvPr/>
        </p:nvSpPr>
        <p:spPr>
          <a:xfrm>
            <a:off x="-1069933" y="-1032978"/>
            <a:ext cx="3717100" cy="3513300"/>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4"/>
          </a:solidFill>
          <a:ln>
            <a:noFill/>
          </a:ln>
        </p:spPr>
      </p:sp>
      <p:sp>
        <p:nvSpPr>
          <p:cNvPr id="386" name="Google Shape;386;p4"/>
          <p:cNvSpPr/>
          <p:nvPr/>
        </p:nvSpPr>
        <p:spPr>
          <a:xfrm>
            <a:off x="9881534" y="3580799"/>
            <a:ext cx="3251029" cy="3834285"/>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3"/>
          </a:solidFill>
          <a:ln>
            <a:noFill/>
          </a:ln>
        </p:spPr>
      </p:sp>
      <p:pic>
        <p:nvPicPr>
          <p:cNvPr id="387" name="Google Shape;387;p4"/>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88" name="Google Shape;388;p4"/>
          <p:cNvGrpSpPr/>
          <p:nvPr/>
        </p:nvGrpSpPr>
        <p:grpSpPr>
          <a:xfrm rot="-5400000">
            <a:off x="251761" y="1590630"/>
            <a:ext cx="620120" cy="680860"/>
            <a:chOff x="818450" y="719950"/>
            <a:chExt cx="162075" cy="177950"/>
          </a:xfrm>
        </p:grpSpPr>
        <p:sp>
          <p:nvSpPr>
            <p:cNvPr id="389" name="Google Shape;389;p4"/>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4"/>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4"/>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2" name="Google Shape;392;p4"/>
          <p:cNvGrpSpPr/>
          <p:nvPr/>
        </p:nvGrpSpPr>
        <p:grpSpPr>
          <a:xfrm rot="672145">
            <a:off x="11591394" y="4676289"/>
            <a:ext cx="439524" cy="565119"/>
            <a:chOff x="3526675" y="707075"/>
            <a:chExt cx="187750" cy="241400"/>
          </a:xfrm>
        </p:grpSpPr>
        <p:sp>
          <p:nvSpPr>
            <p:cNvPr id="393" name="Google Shape;393;p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6" name="Google Shape;396;p4"/>
          <p:cNvSpPr/>
          <p:nvPr/>
        </p:nvSpPr>
        <p:spPr>
          <a:xfrm rot="1258828">
            <a:off x="11552105" y="2995427"/>
            <a:ext cx="452691"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 name="Google Shape;397;p4"/>
          <p:cNvSpPr/>
          <p:nvPr/>
        </p:nvSpPr>
        <p:spPr>
          <a:xfrm>
            <a:off x="9978597" y="3512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8" name="Google Shape;398;p4"/>
          <p:cNvSpPr/>
          <p:nvPr/>
        </p:nvSpPr>
        <p:spPr>
          <a:xfrm>
            <a:off x="2928448" y="22940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9" name="Google Shape;399;p4"/>
          <p:cNvGrpSpPr/>
          <p:nvPr/>
        </p:nvGrpSpPr>
        <p:grpSpPr>
          <a:xfrm>
            <a:off x="11008677" y="5613190"/>
            <a:ext cx="996747" cy="1042300"/>
            <a:chOff x="6290250" y="1718800"/>
            <a:chExt cx="911325" cy="952975"/>
          </a:xfrm>
        </p:grpSpPr>
        <p:sp>
          <p:nvSpPr>
            <p:cNvPr id="400" name="Google Shape;400;p4"/>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4"/>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4"/>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4"/>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4"/>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4"/>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4"/>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4"/>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4"/>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4"/>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4"/>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4"/>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4"/>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4"/>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4"/>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4"/>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4"/>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4"/>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4"/>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4"/>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4"/>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4"/>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4"/>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4"/>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4"/>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4"/>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2" name="Google Shape;702;p4"/>
          <p:cNvGrpSpPr/>
          <p:nvPr/>
        </p:nvGrpSpPr>
        <p:grpSpPr>
          <a:xfrm>
            <a:off x="221412" y="284933"/>
            <a:ext cx="1279624" cy="1167841"/>
            <a:chOff x="4097300" y="529025"/>
            <a:chExt cx="796050" cy="726450"/>
          </a:xfrm>
        </p:grpSpPr>
        <p:sp>
          <p:nvSpPr>
            <p:cNvPr id="703" name="Google Shape;703;p4"/>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4"/>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4"/>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4"/>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4"/>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4"/>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4"/>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2" name="Google Shape;782;p4"/>
          <p:cNvGrpSpPr/>
          <p:nvPr/>
        </p:nvGrpSpPr>
        <p:grpSpPr>
          <a:xfrm rot="-1377965">
            <a:off x="629761" y="5861416"/>
            <a:ext cx="462931" cy="680865"/>
            <a:chOff x="3716700" y="1378700"/>
            <a:chExt cx="135825" cy="199750"/>
          </a:xfrm>
        </p:grpSpPr>
        <p:sp>
          <p:nvSpPr>
            <p:cNvPr id="783" name="Google Shape;783;p4"/>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4"/>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4"/>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7" name="Google Shape;787;p4"/>
          <p:cNvGrpSpPr/>
          <p:nvPr/>
        </p:nvGrpSpPr>
        <p:grpSpPr>
          <a:xfrm rot="-1687898">
            <a:off x="11228603" y="696241"/>
            <a:ext cx="456072" cy="557843"/>
            <a:chOff x="2019050" y="1133325"/>
            <a:chExt cx="153525" cy="187750"/>
          </a:xfrm>
        </p:grpSpPr>
        <p:sp>
          <p:nvSpPr>
            <p:cNvPr id="788" name="Google Shape;788;p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2" name="Google Shape;792;p4"/>
          <p:cNvGrpSpPr/>
          <p:nvPr/>
        </p:nvGrpSpPr>
        <p:grpSpPr>
          <a:xfrm>
            <a:off x="6042237" y="5917775"/>
            <a:ext cx="772788" cy="687821"/>
            <a:chOff x="4748225" y="4600750"/>
            <a:chExt cx="332125" cy="295625"/>
          </a:xfrm>
        </p:grpSpPr>
        <p:sp>
          <p:nvSpPr>
            <p:cNvPr id="793" name="Google Shape;793;p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8" name="Google Shape;858;p4"/>
          <p:cNvSpPr/>
          <p:nvPr/>
        </p:nvSpPr>
        <p:spPr>
          <a:xfrm>
            <a:off x="221397" y="4141414"/>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9" name="Google Shape;859;p4"/>
          <p:cNvSpPr/>
          <p:nvPr/>
        </p:nvSpPr>
        <p:spPr>
          <a:xfrm rot="-107">
            <a:off x="8121940" y="6431274"/>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0" name="Google Shape;860;p4"/>
          <p:cNvSpPr/>
          <p:nvPr/>
        </p:nvSpPr>
        <p:spPr>
          <a:xfrm>
            <a:off x="2777832" y="6293735"/>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1" name="Google Shape;861;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2" name="Google Shape;862;p4"/>
          <p:cNvSpPr txBox="1">
            <a:spLocks noGrp="1"/>
          </p:cNvSpPr>
          <p:nvPr>
            <p:ph type="body" idx="1"/>
          </p:nvPr>
        </p:nvSpPr>
        <p:spPr>
          <a:xfrm>
            <a:off x="960000" y="1616333"/>
            <a:ext cx="10272000" cy="763600"/>
          </a:xfrm>
          <a:prstGeom prst="rect">
            <a:avLst/>
          </a:prstGeom>
        </p:spPr>
        <p:txBody>
          <a:bodyPr spcFirstLastPara="1" wrap="square" lIns="91425" tIns="91425" rIns="91425" bIns="91425" anchor="ctr" anchorCtr="0">
            <a:noAutofit/>
          </a:bodyPr>
          <a:lstStyle>
            <a:lvl1pPr marL="609585" lvl="0" indent="-406390" rtl="0">
              <a:lnSpc>
                <a:spcPct val="100000"/>
              </a:lnSpc>
              <a:spcBef>
                <a:spcPts val="0"/>
              </a:spcBef>
              <a:spcAft>
                <a:spcPts val="0"/>
              </a:spcAft>
              <a:buClr>
                <a:srgbClr val="434343"/>
              </a:buClr>
              <a:buSzPts val="1200"/>
              <a:buAutoNum type="arabicPeriod"/>
              <a:defRPr sz="1600">
                <a:solidFill>
                  <a:srgbClr val="434343"/>
                </a:solidFill>
              </a:defRPr>
            </a:lvl1pPr>
            <a:lvl2pPr marL="1219170" lvl="1" indent="-40639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828754" lvl="2"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3pPr>
            <a:lvl4pPr marL="2438339" lvl="3"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4pPr>
            <a:lvl5pPr marL="3047924" lvl="4"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5pPr>
            <a:lvl6pPr marL="3657509" lvl="5"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6pPr>
            <a:lvl7pPr marL="4267093" lvl="6"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7pPr>
            <a:lvl8pPr marL="4876678" lvl="7"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8pPr>
            <a:lvl9pPr marL="5486263" lvl="8" indent="-406390" rtl="0">
              <a:lnSpc>
                <a:spcPct val="115000"/>
              </a:lnSpc>
              <a:spcBef>
                <a:spcPts val="2133"/>
              </a:spcBef>
              <a:spcAft>
                <a:spcPts val="2133"/>
              </a:spcAft>
              <a:buClr>
                <a:srgbClr val="434343"/>
              </a:buClr>
              <a:buSzPts val="1200"/>
              <a:buFont typeface="Roboto Condensed Light"/>
              <a:buAutoNum type="romanLcPeriod"/>
              <a:defRPr>
                <a:solidFill>
                  <a:srgbClr val="434343"/>
                </a:solidFill>
              </a:defRPr>
            </a:lvl9pPr>
          </a:lstStyle>
          <a:p>
            <a:endParaRPr/>
          </a:p>
        </p:txBody>
      </p:sp>
    </p:spTree>
    <p:extLst>
      <p:ext uri="{BB962C8B-B14F-4D97-AF65-F5344CB8AC3E}">
        <p14:creationId xmlns:p14="http://schemas.microsoft.com/office/powerpoint/2010/main" val="2641558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48"/>
        <p:cNvGrpSpPr/>
        <p:nvPr/>
      </p:nvGrpSpPr>
      <p:grpSpPr>
        <a:xfrm>
          <a:off x="0" y="0"/>
          <a:ext cx="0" cy="0"/>
          <a:chOff x="0" y="0"/>
          <a:chExt cx="0" cy="0"/>
        </a:xfrm>
      </p:grpSpPr>
      <p:sp>
        <p:nvSpPr>
          <p:cNvPr id="1049" name="Google Shape;1049;p6"/>
          <p:cNvSpPr/>
          <p:nvPr/>
        </p:nvSpPr>
        <p:spPr>
          <a:xfrm>
            <a:off x="-607573" y="4360114"/>
            <a:ext cx="2761767" cy="3205167"/>
          </a:xfrm>
          <a:custGeom>
            <a:avLst/>
            <a:gdLst/>
            <a:ahLst/>
            <a:cxnLst/>
            <a:rect l="l" t="t" r="r" b="b"/>
            <a:pathLst>
              <a:path w="82853" h="96155" extrusionOk="0">
                <a:moveTo>
                  <a:pt x="6496" y="2260"/>
                </a:moveTo>
                <a:cubicBezTo>
                  <a:pt x="9838" y="-8034"/>
                  <a:pt x="22805" y="21778"/>
                  <a:pt x="26548" y="28729"/>
                </a:cubicBezTo>
                <a:cubicBezTo>
                  <a:pt x="30291" y="35681"/>
                  <a:pt x="26415" y="40360"/>
                  <a:pt x="28955" y="43969"/>
                </a:cubicBezTo>
                <a:cubicBezTo>
                  <a:pt x="31495" y="47579"/>
                  <a:pt x="38847" y="46777"/>
                  <a:pt x="41788" y="50386"/>
                </a:cubicBezTo>
                <a:cubicBezTo>
                  <a:pt x="44729" y="53996"/>
                  <a:pt x="42992" y="62685"/>
                  <a:pt x="46601" y="65626"/>
                </a:cubicBezTo>
                <a:cubicBezTo>
                  <a:pt x="50211" y="68567"/>
                  <a:pt x="57830" y="64824"/>
                  <a:pt x="63445" y="68032"/>
                </a:cubicBezTo>
                <a:cubicBezTo>
                  <a:pt x="69060" y="71241"/>
                  <a:pt x="89782" y="81134"/>
                  <a:pt x="80290" y="84877"/>
                </a:cubicBezTo>
                <a:cubicBezTo>
                  <a:pt x="70799" y="88620"/>
                  <a:pt x="18795" y="104261"/>
                  <a:pt x="6496" y="90491"/>
                </a:cubicBezTo>
                <a:cubicBezTo>
                  <a:pt x="-5803" y="76722"/>
                  <a:pt x="3154" y="12554"/>
                  <a:pt x="6496" y="2260"/>
                </a:cubicBezTo>
                <a:close/>
              </a:path>
            </a:pathLst>
          </a:custGeom>
          <a:solidFill>
            <a:schemeClr val="accent3"/>
          </a:solidFill>
          <a:ln>
            <a:noFill/>
          </a:ln>
        </p:spPr>
      </p:sp>
      <p:sp>
        <p:nvSpPr>
          <p:cNvPr id="1050" name="Google Shape;1050;p6"/>
          <p:cNvSpPr/>
          <p:nvPr/>
        </p:nvSpPr>
        <p:spPr>
          <a:xfrm>
            <a:off x="10289286" y="-449957"/>
            <a:ext cx="2924167" cy="3659967"/>
          </a:xfrm>
          <a:custGeom>
            <a:avLst/>
            <a:gdLst/>
            <a:ahLst/>
            <a:cxnLst/>
            <a:rect l="l" t="t" r="r" b="b"/>
            <a:pathLst>
              <a:path w="87725" h="109799" extrusionOk="0">
                <a:moveTo>
                  <a:pt x="3340" y="8686"/>
                </a:moveTo>
                <a:cubicBezTo>
                  <a:pt x="-7622" y="12563"/>
                  <a:pt x="11361" y="24060"/>
                  <a:pt x="17778" y="31145"/>
                </a:cubicBezTo>
                <a:cubicBezTo>
                  <a:pt x="24195" y="38230"/>
                  <a:pt x="35959" y="41840"/>
                  <a:pt x="41841" y="51198"/>
                </a:cubicBezTo>
                <a:cubicBezTo>
                  <a:pt x="47723" y="60556"/>
                  <a:pt x="47723" y="78203"/>
                  <a:pt x="53070" y="87293"/>
                </a:cubicBezTo>
                <a:cubicBezTo>
                  <a:pt x="58417" y="96384"/>
                  <a:pt x="68845" y="118976"/>
                  <a:pt x="73925" y="105741"/>
                </a:cubicBezTo>
                <a:cubicBezTo>
                  <a:pt x="79005" y="92506"/>
                  <a:pt x="95314" y="24060"/>
                  <a:pt x="83550" y="7884"/>
                </a:cubicBezTo>
                <a:cubicBezTo>
                  <a:pt x="71786" y="-8292"/>
                  <a:pt x="14302" y="4809"/>
                  <a:pt x="3340" y="8686"/>
                </a:cubicBezTo>
                <a:close/>
              </a:path>
            </a:pathLst>
          </a:custGeom>
          <a:solidFill>
            <a:schemeClr val="accent1"/>
          </a:solidFill>
          <a:ln>
            <a:noFill/>
          </a:ln>
        </p:spPr>
      </p:sp>
      <p:pic>
        <p:nvPicPr>
          <p:cNvPr id="1051" name="Google Shape;1051;p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1052" name="Google Shape;1052;p6"/>
          <p:cNvGrpSpPr/>
          <p:nvPr/>
        </p:nvGrpSpPr>
        <p:grpSpPr>
          <a:xfrm rot="-3555206">
            <a:off x="11568726" y="1484993"/>
            <a:ext cx="268937" cy="417465"/>
            <a:chOff x="1036425" y="2562175"/>
            <a:chExt cx="119850" cy="186050"/>
          </a:xfrm>
        </p:grpSpPr>
        <p:sp>
          <p:nvSpPr>
            <p:cNvPr id="1053" name="Google Shape;1053;p6"/>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6"/>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5" name="Google Shape;1055;p6"/>
          <p:cNvGrpSpPr/>
          <p:nvPr/>
        </p:nvGrpSpPr>
        <p:grpSpPr>
          <a:xfrm rot="-6298890">
            <a:off x="10769317" y="308689"/>
            <a:ext cx="1212504" cy="1027059"/>
            <a:chOff x="6536750" y="766975"/>
            <a:chExt cx="776100" cy="657400"/>
          </a:xfrm>
        </p:grpSpPr>
        <p:sp>
          <p:nvSpPr>
            <p:cNvPr id="1056" name="Google Shape;1056;p6"/>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6"/>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6"/>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6"/>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6"/>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6"/>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6"/>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6"/>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6"/>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6"/>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6"/>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6"/>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6"/>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6"/>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6"/>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6"/>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6"/>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6"/>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6"/>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6"/>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6"/>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6"/>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6"/>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6"/>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6"/>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6"/>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6"/>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6"/>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6"/>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6"/>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6"/>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6"/>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6"/>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6"/>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6"/>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6"/>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6"/>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6"/>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6"/>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6"/>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6"/>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6"/>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6"/>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6"/>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6"/>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6"/>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6"/>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6"/>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6"/>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6"/>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6"/>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6"/>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6"/>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6"/>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6"/>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6"/>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6"/>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6"/>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6"/>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6"/>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6"/>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6"/>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6"/>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6"/>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6"/>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6"/>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6"/>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6"/>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6"/>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6"/>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6"/>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6"/>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6"/>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6"/>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6"/>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6"/>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6"/>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6"/>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6"/>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6"/>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6"/>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6"/>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6"/>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6"/>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6"/>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6"/>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6"/>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6"/>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6"/>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6"/>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6"/>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6"/>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6"/>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6"/>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6"/>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6"/>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6"/>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6"/>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6"/>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6"/>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6"/>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6"/>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6"/>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6"/>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6"/>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6"/>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6"/>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6"/>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6"/>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6"/>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6"/>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6"/>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6"/>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6"/>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6"/>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6"/>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6"/>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6"/>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6"/>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6"/>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6"/>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6"/>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6"/>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6"/>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6"/>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6"/>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6"/>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6"/>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6"/>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6"/>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6"/>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6"/>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6"/>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6"/>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6"/>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6"/>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6"/>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6"/>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6"/>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6"/>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6"/>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6"/>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6"/>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6"/>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6"/>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6"/>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6"/>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6"/>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6"/>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6"/>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6"/>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6"/>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6"/>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6"/>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6"/>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6"/>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6"/>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6"/>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6"/>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6"/>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6"/>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6"/>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6"/>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6"/>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6"/>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6"/>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6"/>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6"/>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6"/>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6"/>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6"/>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6"/>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6"/>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6"/>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6"/>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6"/>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6"/>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6"/>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6"/>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5" name="Google Shape;1235;p6"/>
          <p:cNvGrpSpPr/>
          <p:nvPr/>
        </p:nvGrpSpPr>
        <p:grpSpPr>
          <a:xfrm>
            <a:off x="285613" y="5910423"/>
            <a:ext cx="665191" cy="714416"/>
            <a:chOff x="539500" y="356300"/>
            <a:chExt cx="347201" cy="372894"/>
          </a:xfrm>
        </p:grpSpPr>
        <p:sp>
          <p:nvSpPr>
            <p:cNvPr id="1236" name="Google Shape;1236;p6"/>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6"/>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6"/>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6"/>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6"/>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6"/>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6"/>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6"/>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6"/>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6"/>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6"/>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47" name="Google Shape;1247;p6"/>
          <p:cNvGrpSpPr/>
          <p:nvPr/>
        </p:nvGrpSpPr>
        <p:grpSpPr>
          <a:xfrm rot="-672145" flipH="1">
            <a:off x="398427" y="441106"/>
            <a:ext cx="439524" cy="565119"/>
            <a:chOff x="3526675" y="707075"/>
            <a:chExt cx="187750" cy="241400"/>
          </a:xfrm>
        </p:grpSpPr>
        <p:sp>
          <p:nvSpPr>
            <p:cNvPr id="1248" name="Google Shape;1248;p6"/>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6"/>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6"/>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1" name="Google Shape;1251;p6"/>
          <p:cNvGrpSpPr/>
          <p:nvPr/>
        </p:nvGrpSpPr>
        <p:grpSpPr>
          <a:xfrm rot="-9361521">
            <a:off x="11219652" y="5927206"/>
            <a:ext cx="620115" cy="680853"/>
            <a:chOff x="818450" y="719950"/>
            <a:chExt cx="162075" cy="177950"/>
          </a:xfrm>
        </p:grpSpPr>
        <p:sp>
          <p:nvSpPr>
            <p:cNvPr id="1252" name="Google Shape;1252;p6"/>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6"/>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6"/>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55" name="Google Shape;1255;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6" name="Google Shape;1256;p6"/>
          <p:cNvSpPr/>
          <p:nvPr/>
        </p:nvSpPr>
        <p:spPr>
          <a:xfrm>
            <a:off x="329915" y="26101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7" name="Google Shape;1257;p6"/>
          <p:cNvSpPr/>
          <p:nvPr/>
        </p:nvSpPr>
        <p:spPr>
          <a:xfrm>
            <a:off x="5023540" y="6490030"/>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8" name="Google Shape;1258;p6"/>
          <p:cNvSpPr/>
          <p:nvPr/>
        </p:nvSpPr>
        <p:spPr>
          <a:xfrm>
            <a:off x="11753564" y="3560098"/>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9" name="Google Shape;1259;p6"/>
          <p:cNvSpPr/>
          <p:nvPr/>
        </p:nvSpPr>
        <p:spPr>
          <a:xfrm>
            <a:off x="7201406" y="174530"/>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62899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260"/>
        <p:cNvGrpSpPr/>
        <p:nvPr/>
      </p:nvGrpSpPr>
      <p:grpSpPr>
        <a:xfrm>
          <a:off x="0" y="0"/>
          <a:ext cx="0" cy="0"/>
          <a:chOff x="0" y="0"/>
          <a:chExt cx="0" cy="0"/>
        </a:xfrm>
      </p:grpSpPr>
      <p:sp>
        <p:nvSpPr>
          <p:cNvPr id="1261" name="Google Shape;1261;p7"/>
          <p:cNvSpPr/>
          <p:nvPr/>
        </p:nvSpPr>
        <p:spPr>
          <a:xfrm>
            <a:off x="-1069933" y="-1032978"/>
            <a:ext cx="3717100" cy="3513300"/>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4"/>
          </a:solidFill>
          <a:ln>
            <a:noFill/>
          </a:ln>
        </p:spPr>
      </p:sp>
      <p:sp>
        <p:nvSpPr>
          <p:cNvPr id="1262" name="Google Shape;1262;p7"/>
          <p:cNvSpPr/>
          <p:nvPr/>
        </p:nvSpPr>
        <p:spPr>
          <a:xfrm>
            <a:off x="6662115" y="-1340165"/>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lt2"/>
          </a:solidFill>
          <a:ln>
            <a:noFill/>
          </a:ln>
        </p:spPr>
      </p:sp>
      <p:pic>
        <p:nvPicPr>
          <p:cNvPr id="1263" name="Google Shape;1263;p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1264" name="Google Shape;1264;p7"/>
          <p:cNvGrpSpPr/>
          <p:nvPr/>
        </p:nvGrpSpPr>
        <p:grpSpPr>
          <a:xfrm rot="1137128" flipH="1">
            <a:off x="11098010" y="341851"/>
            <a:ext cx="857911" cy="763628"/>
            <a:chOff x="4748225" y="4600750"/>
            <a:chExt cx="332125" cy="295625"/>
          </a:xfrm>
        </p:grpSpPr>
        <p:sp>
          <p:nvSpPr>
            <p:cNvPr id="1265" name="Google Shape;1265;p7"/>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7"/>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7"/>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7"/>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7"/>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7"/>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7"/>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7"/>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7"/>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7"/>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7"/>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7"/>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7"/>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7"/>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7"/>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7"/>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7"/>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7"/>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7"/>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7"/>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7"/>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7"/>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7"/>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7"/>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7"/>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7"/>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7"/>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7"/>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7"/>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7"/>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7"/>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7"/>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7"/>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7"/>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7"/>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7"/>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7"/>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7"/>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7"/>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7"/>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7"/>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7"/>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7"/>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7"/>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7"/>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7"/>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7"/>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7"/>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7"/>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7"/>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7"/>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7"/>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7"/>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7"/>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7"/>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7"/>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7"/>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7"/>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7"/>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7"/>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7"/>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7"/>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7"/>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7"/>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7"/>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0" name="Google Shape;1330;p7"/>
          <p:cNvGrpSpPr/>
          <p:nvPr/>
        </p:nvGrpSpPr>
        <p:grpSpPr>
          <a:xfrm rot="-1687887">
            <a:off x="370539" y="5650671"/>
            <a:ext cx="603816" cy="738580"/>
            <a:chOff x="2019050" y="1133325"/>
            <a:chExt cx="153525" cy="187750"/>
          </a:xfrm>
        </p:grpSpPr>
        <p:sp>
          <p:nvSpPr>
            <p:cNvPr id="1331" name="Google Shape;1331;p7"/>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7"/>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7"/>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7"/>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5" name="Google Shape;1335;p7"/>
          <p:cNvGrpSpPr/>
          <p:nvPr/>
        </p:nvGrpSpPr>
        <p:grpSpPr>
          <a:xfrm rot="4727724">
            <a:off x="11352431" y="4314775"/>
            <a:ext cx="620120" cy="680860"/>
            <a:chOff x="818450" y="719950"/>
            <a:chExt cx="162075" cy="177950"/>
          </a:xfrm>
        </p:grpSpPr>
        <p:sp>
          <p:nvSpPr>
            <p:cNvPr id="1336" name="Google Shape;1336;p7"/>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7"/>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7"/>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39" name="Google Shape;1339;p7"/>
          <p:cNvSpPr/>
          <p:nvPr/>
        </p:nvSpPr>
        <p:spPr>
          <a:xfrm>
            <a:off x="318348" y="34044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40" name="Google Shape;1340;p7"/>
          <p:cNvGrpSpPr/>
          <p:nvPr/>
        </p:nvGrpSpPr>
        <p:grpSpPr>
          <a:xfrm rot="-1070470">
            <a:off x="128182" y="302404"/>
            <a:ext cx="1212527" cy="1027077"/>
            <a:chOff x="6536750" y="766975"/>
            <a:chExt cx="776100" cy="657400"/>
          </a:xfrm>
        </p:grpSpPr>
        <p:sp>
          <p:nvSpPr>
            <p:cNvPr id="1341" name="Google Shape;1341;p7"/>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7"/>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7"/>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7"/>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7"/>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7"/>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7"/>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7"/>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7"/>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7"/>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7"/>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0" name="Google Shape;1520;p7"/>
          <p:cNvSpPr/>
          <p:nvPr/>
        </p:nvSpPr>
        <p:spPr>
          <a:xfrm rot="1152610">
            <a:off x="4393039" y="6270098"/>
            <a:ext cx="452696"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21" name="Google Shape;1521;p7"/>
          <p:cNvGrpSpPr/>
          <p:nvPr/>
        </p:nvGrpSpPr>
        <p:grpSpPr>
          <a:xfrm rot="2700000">
            <a:off x="11042718" y="5307628"/>
            <a:ext cx="914407" cy="1424637"/>
            <a:chOff x="231900" y="729199"/>
            <a:chExt cx="1185086" cy="1846354"/>
          </a:xfrm>
        </p:grpSpPr>
        <p:sp>
          <p:nvSpPr>
            <p:cNvPr id="1522" name="Google Shape;1522;p7"/>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7"/>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7"/>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7"/>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7"/>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7"/>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7"/>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7"/>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7"/>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7"/>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7"/>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7"/>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0" name="Google Shape;1690;p7"/>
          <p:cNvSpPr/>
          <p:nvPr/>
        </p:nvSpPr>
        <p:spPr>
          <a:xfrm>
            <a:off x="2411715" y="37995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1" name="Google Shape;1691;p7"/>
          <p:cNvSpPr/>
          <p:nvPr/>
        </p:nvSpPr>
        <p:spPr>
          <a:xfrm>
            <a:off x="6662113" y="62880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2" name="Google Shape;1692;p7"/>
          <p:cNvSpPr txBox="1">
            <a:spLocks noGrp="1"/>
          </p:cNvSpPr>
          <p:nvPr>
            <p:ph type="body" idx="1"/>
          </p:nvPr>
        </p:nvSpPr>
        <p:spPr>
          <a:xfrm>
            <a:off x="960000" y="3143867"/>
            <a:ext cx="4866800" cy="2384800"/>
          </a:xfrm>
          <a:prstGeom prst="rect">
            <a:avLst/>
          </a:prstGeom>
        </p:spPr>
        <p:txBody>
          <a:bodyPr spcFirstLastPara="1" wrap="square" lIns="91425" tIns="91425" rIns="91425" bIns="91425" anchor="ctr" anchorCtr="0">
            <a:noAutofit/>
          </a:bodyPr>
          <a:lstStyle>
            <a:lvl1pPr marL="609585" lvl="0" indent="-423323" rtl="0">
              <a:lnSpc>
                <a:spcPct val="100000"/>
              </a:lnSpc>
              <a:spcBef>
                <a:spcPts val="0"/>
              </a:spcBef>
              <a:spcAft>
                <a:spcPts val="0"/>
              </a:spcAft>
              <a:buClr>
                <a:schemeClr val="lt2"/>
              </a:buClr>
              <a:buSzPts val="1400"/>
              <a:buChar char="●"/>
              <a:defRPr>
                <a:solidFill>
                  <a:srgbClr val="434343"/>
                </a:solidFill>
              </a:defRPr>
            </a:lvl1pPr>
            <a:lvl2pPr marL="1219170" lvl="1" indent="-372524" rtl="0">
              <a:lnSpc>
                <a:spcPct val="115000"/>
              </a:lnSpc>
              <a:spcBef>
                <a:spcPts val="0"/>
              </a:spcBef>
              <a:spcAft>
                <a:spcPts val="0"/>
              </a:spcAft>
              <a:buClr>
                <a:srgbClr val="999999"/>
              </a:buClr>
              <a:buSzPts val="800"/>
              <a:buFont typeface="Open Sans"/>
              <a:buChar char="○"/>
              <a:defRPr>
                <a:solidFill>
                  <a:srgbClr val="434343"/>
                </a:solidFill>
              </a:defRPr>
            </a:lvl2pPr>
            <a:lvl3pPr marL="1828754" lvl="2" indent="-372524" rtl="0">
              <a:lnSpc>
                <a:spcPct val="115000"/>
              </a:lnSpc>
              <a:spcBef>
                <a:spcPts val="2133"/>
              </a:spcBef>
              <a:spcAft>
                <a:spcPts val="0"/>
              </a:spcAft>
              <a:buClr>
                <a:srgbClr val="999999"/>
              </a:buClr>
              <a:buSzPts val="800"/>
              <a:buFont typeface="Open Sans"/>
              <a:buChar char="■"/>
              <a:defRPr>
                <a:solidFill>
                  <a:srgbClr val="434343"/>
                </a:solidFill>
              </a:defRPr>
            </a:lvl3pPr>
            <a:lvl4pPr marL="2438339" lvl="3" indent="-372524" rtl="0">
              <a:lnSpc>
                <a:spcPct val="115000"/>
              </a:lnSpc>
              <a:spcBef>
                <a:spcPts val="2133"/>
              </a:spcBef>
              <a:spcAft>
                <a:spcPts val="0"/>
              </a:spcAft>
              <a:buClr>
                <a:srgbClr val="999999"/>
              </a:buClr>
              <a:buSzPts val="800"/>
              <a:buFont typeface="Open Sans"/>
              <a:buChar char="●"/>
              <a:defRPr>
                <a:solidFill>
                  <a:srgbClr val="434343"/>
                </a:solidFill>
              </a:defRPr>
            </a:lvl4pPr>
            <a:lvl5pPr marL="3047924" lvl="4" indent="-406390" rtl="0">
              <a:lnSpc>
                <a:spcPct val="115000"/>
              </a:lnSpc>
              <a:spcBef>
                <a:spcPts val="2133"/>
              </a:spcBef>
              <a:spcAft>
                <a:spcPts val="0"/>
              </a:spcAft>
              <a:buClr>
                <a:srgbClr val="999999"/>
              </a:buClr>
              <a:buSzPts val="1200"/>
              <a:buFont typeface="Open Sans"/>
              <a:buChar char="○"/>
              <a:defRPr>
                <a:solidFill>
                  <a:srgbClr val="434343"/>
                </a:solidFill>
              </a:defRPr>
            </a:lvl5pPr>
            <a:lvl6pPr marL="3657509" lvl="5" indent="-406390" rtl="0">
              <a:lnSpc>
                <a:spcPct val="115000"/>
              </a:lnSpc>
              <a:spcBef>
                <a:spcPts val="2133"/>
              </a:spcBef>
              <a:spcAft>
                <a:spcPts val="0"/>
              </a:spcAft>
              <a:buClr>
                <a:srgbClr val="999999"/>
              </a:buClr>
              <a:buSzPts val="1200"/>
              <a:buFont typeface="Open Sans"/>
              <a:buChar char="■"/>
              <a:defRPr>
                <a:solidFill>
                  <a:srgbClr val="434343"/>
                </a:solidFill>
              </a:defRPr>
            </a:lvl6pPr>
            <a:lvl7pPr marL="4267093" lvl="6" indent="-364058" rtl="0">
              <a:lnSpc>
                <a:spcPct val="115000"/>
              </a:lnSpc>
              <a:spcBef>
                <a:spcPts val="2133"/>
              </a:spcBef>
              <a:spcAft>
                <a:spcPts val="0"/>
              </a:spcAft>
              <a:buClr>
                <a:srgbClr val="999999"/>
              </a:buClr>
              <a:buSzPts val="700"/>
              <a:buFont typeface="Open Sans"/>
              <a:buChar char="●"/>
              <a:defRPr>
                <a:solidFill>
                  <a:srgbClr val="434343"/>
                </a:solidFill>
              </a:defRPr>
            </a:lvl7pPr>
            <a:lvl8pPr marL="4876678" lvl="7" indent="-364058" rtl="0">
              <a:lnSpc>
                <a:spcPct val="115000"/>
              </a:lnSpc>
              <a:spcBef>
                <a:spcPts val="2133"/>
              </a:spcBef>
              <a:spcAft>
                <a:spcPts val="0"/>
              </a:spcAft>
              <a:buClr>
                <a:srgbClr val="999999"/>
              </a:buClr>
              <a:buSzPts val="700"/>
              <a:buFont typeface="Open Sans"/>
              <a:buChar char="○"/>
              <a:defRPr>
                <a:solidFill>
                  <a:srgbClr val="434343"/>
                </a:solidFill>
              </a:defRPr>
            </a:lvl8pPr>
            <a:lvl9pPr marL="5486263" lvl="8" indent="-355591" rtl="0">
              <a:lnSpc>
                <a:spcPct val="115000"/>
              </a:lnSpc>
              <a:spcBef>
                <a:spcPts val="2133"/>
              </a:spcBef>
              <a:spcAft>
                <a:spcPts val="2133"/>
              </a:spcAft>
              <a:buClr>
                <a:srgbClr val="999999"/>
              </a:buClr>
              <a:buSzPts val="600"/>
              <a:buFont typeface="Open Sans"/>
              <a:buChar char="■"/>
              <a:defRPr>
                <a:solidFill>
                  <a:srgbClr val="434343"/>
                </a:solidFill>
              </a:defRPr>
            </a:lvl9pPr>
          </a:lstStyle>
          <a:p>
            <a:endParaRPr/>
          </a:p>
        </p:txBody>
      </p:sp>
      <p:sp>
        <p:nvSpPr>
          <p:cNvPr id="1693" name="Google Shape;1693;p7"/>
          <p:cNvSpPr txBox="1">
            <a:spLocks noGrp="1"/>
          </p:cNvSpPr>
          <p:nvPr>
            <p:ph type="title"/>
          </p:nvPr>
        </p:nvSpPr>
        <p:spPr>
          <a:xfrm>
            <a:off x="960000" y="1329333"/>
            <a:ext cx="5017600" cy="181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919517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932"/>
        <p:cNvGrpSpPr/>
        <p:nvPr/>
      </p:nvGrpSpPr>
      <p:grpSpPr>
        <a:xfrm>
          <a:off x="0" y="0"/>
          <a:ext cx="0" cy="0"/>
          <a:chOff x="0" y="0"/>
          <a:chExt cx="0" cy="0"/>
        </a:xfrm>
      </p:grpSpPr>
      <p:sp>
        <p:nvSpPr>
          <p:cNvPr id="1933" name="Google Shape;1933;p9"/>
          <p:cNvSpPr/>
          <p:nvPr/>
        </p:nvSpPr>
        <p:spPr>
          <a:xfrm>
            <a:off x="-954772" y="4093236"/>
            <a:ext cx="3671667" cy="3419067"/>
          </a:xfrm>
          <a:custGeom>
            <a:avLst/>
            <a:gdLst/>
            <a:ahLst/>
            <a:cxnLst/>
            <a:rect l="l" t="t" r="r" b="b"/>
            <a:pathLst>
              <a:path w="110150" h="102572" extrusionOk="0">
                <a:moveTo>
                  <a:pt x="7244" y="2961"/>
                </a:moveTo>
                <a:cubicBezTo>
                  <a:pt x="11121" y="-8536"/>
                  <a:pt x="23420" y="18735"/>
                  <a:pt x="32109" y="23013"/>
                </a:cubicBezTo>
                <a:cubicBezTo>
                  <a:pt x="40799" y="27291"/>
                  <a:pt x="54034" y="23548"/>
                  <a:pt x="59381" y="28628"/>
                </a:cubicBezTo>
                <a:cubicBezTo>
                  <a:pt x="64728" y="33708"/>
                  <a:pt x="59782" y="48547"/>
                  <a:pt x="64193" y="53493"/>
                </a:cubicBezTo>
                <a:cubicBezTo>
                  <a:pt x="68605" y="58439"/>
                  <a:pt x="81305" y="54295"/>
                  <a:pt x="85850" y="58306"/>
                </a:cubicBezTo>
                <a:cubicBezTo>
                  <a:pt x="90395" y="62317"/>
                  <a:pt x="88123" y="70739"/>
                  <a:pt x="91465" y="77557"/>
                </a:cubicBezTo>
                <a:cubicBezTo>
                  <a:pt x="94807" y="84375"/>
                  <a:pt x="119673" y="96807"/>
                  <a:pt x="105903" y="99213"/>
                </a:cubicBezTo>
                <a:cubicBezTo>
                  <a:pt x="92134" y="101619"/>
                  <a:pt x="25291" y="108036"/>
                  <a:pt x="8848" y="91994"/>
                </a:cubicBezTo>
                <a:cubicBezTo>
                  <a:pt x="-7595" y="75952"/>
                  <a:pt x="3367" y="14458"/>
                  <a:pt x="7244" y="2961"/>
                </a:cubicBezTo>
                <a:close/>
              </a:path>
            </a:pathLst>
          </a:custGeom>
          <a:solidFill>
            <a:schemeClr val="accent1"/>
          </a:solidFill>
          <a:ln>
            <a:noFill/>
          </a:ln>
        </p:spPr>
      </p:sp>
      <p:sp>
        <p:nvSpPr>
          <p:cNvPr id="1934" name="Google Shape;1934;p9"/>
          <p:cNvSpPr/>
          <p:nvPr/>
        </p:nvSpPr>
        <p:spPr>
          <a:xfrm>
            <a:off x="8346991" y="-782435"/>
            <a:ext cx="4410567" cy="5800100"/>
          </a:xfrm>
          <a:custGeom>
            <a:avLst/>
            <a:gdLst/>
            <a:ahLst/>
            <a:cxnLst/>
            <a:rect l="l" t="t" r="r" b="b"/>
            <a:pathLst>
              <a:path w="132317" h="174003" extrusionOk="0">
                <a:moveTo>
                  <a:pt x="5462" y="13046"/>
                </a:moveTo>
                <a:cubicBezTo>
                  <a:pt x="-11115" y="18260"/>
                  <a:pt x="15354" y="36307"/>
                  <a:pt x="23108" y="43526"/>
                </a:cubicBezTo>
                <a:cubicBezTo>
                  <a:pt x="30862" y="50745"/>
                  <a:pt x="45033" y="49541"/>
                  <a:pt x="51984" y="56359"/>
                </a:cubicBezTo>
                <a:cubicBezTo>
                  <a:pt x="58936" y="63177"/>
                  <a:pt x="58935" y="77214"/>
                  <a:pt x="64817" y="84433"/>
                </a:cubicBezTo>
                <a:cubicBezTo>
                  <a:pt x="70699" y="91652"/>
                  <a:pt x="82330" y="91518"/>
                  <a:pt x="87276" y="99673"/>
                </a:cubicBezTo>
                <a:cubicBezTo>
                  <a:pt x="92222" y="107828"/>
                  <a:pt x="90618" y="123870"/>
                  <a:pt x="94495" y="133361"/>
                </a:cubicBezTo>
                <a:cubicBezTo>
                  <a:pt x="98372" y="142853"/>
                  <a:pt x="105591" y="151542"/>
                  <a:pt x="110537" y="156622"/>
                </a:cubicBezTo>
                <a:cubicBezTo>
                  <a:pt x="115483" y="161702"/>
                  <a:pt x="122168" y="187904"/>
                  <a:pt x="124173" y="163841"/>
                </a:cubicBezTo>
                <a:cubicBezTo>
                  <a:pt x="126178" y="139778"/>
                  <a:pt x="142354" y="37377"/>
                  <a:pt x="122569" y="12244"/>
                </a:cubicBezTo>
                <a:cubicBezTo>
                  <a:pt x="102784" y="-12888"/>
                  <a:pt x="22039" y="7832"/>
                  <a:pt x="5462" y="13046"/>
                </a:cubicBezTo>
                <a:close/>
              </a:path>
            </a:pathLst>
          </a:custGeom>
          <a:solidFill>
            <a:schemeClr val="accent3"/>
          </a:solidFill>
          <a:ln>
            <a:noFill/>
          </a:ln>
        </p:spPr>
      </p:sp>
      <p:pic>
        <p:nvPicPr>
          <p:cNvPr id="1935" name="Google Shape;1935;p9"/>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1936" name="Google Shape;1936;p9"/>
          <p:cNvGrpSpPr/>
          <p:nvPr/>
        </p:nvGrpSpPr>
        <p:grpSpPr>
          <a:xfrm>
            <a:off x="720653" y="494633"/>
            <a:ext cx="866057" cy="930097"/>
            <a:chOff x="539500" y="356300"/>
            <a:chExt cx="347201" cy="372894"/>
          </a:xfrm>
        </p:grpSpPr>
        <p:sp>
          <p:nvSpPr>
            <p:cNvPr id="1937" name="Google Shape;1937;p9"/>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9"/>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9"/>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9"/>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9"/>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9"/>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9"/>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9"/>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9"/>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9"/>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9"/>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8" name="Google Shape;1948;p9"/>
          <p:cNvGrpSpPr/>
          <p:nvPr/>
        </p:nvGrpSpPr>
        <p:grpSpPr>
          <a:xfrm>
            <a:off x="775152" y="5702969"/>
            <a:ext cx="462928" cy="680855"/>
            <a:chOff x="3716700" y="1378700"/>
            <a:chExt cx="135825" cy="199750"/>
          </a:xfrm>
        </p:grpSpPr>
        <p:sp>
          <p:nvSpPr>
            <p:cNvPr id="1949" name="Google Shape;1949;p9"/>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9"/>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9"/>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9"/>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53" name="Google Shape;1953;p9"/>
          <p:cNvGrpSpPr/>
          <p:nvPr/>
        </p:nvGrpSpPr>
        <p:grpSpPr>
          <a:xfrm rot="-1687940">
            <a:off x="10712067" y="5708281"/>
            <a:ext cx="593771" cy="726260"/>
            <a:chOff x="2019050" y="1133325"/>
            <a:chExt cx="153525" cy="187750"/>
          </a:xfrm>
        </p:grpSpPr>
        <p:sp>
          <p:nvSpPr>
            <p:cNvPr id="1954" name="Google Shape;1954;p9"/>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9"/>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9"/>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9"/>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58" name="Google Shape;1958;p9"/>
          <p:cNvGrpSpPr/>
          <p:nvPr/>
        </p:nvGrpSpPr>
        <p:grpSpPr>
          <a:xfrm flipH="1">
            <a:off x="238520" y="5298268"/>
            <a:ext cx="1285089" cy="1343821"/>
            <a:chOff x="6290250" y="1718800"/>
            <a:chExt cx="911325" cy="952975"/>
          </a:xfrm>
        </p:grpSpPr>
        <p:sp>
          <p:nvSpPr>
            <p:cNvPr id="1959" name="Google Shape;1959;p9"/>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9"/>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9"/>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9"/>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9"/>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9"/>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9"/>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9"/>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9"/>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9"/>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9"/>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9"/>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9"/>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9"/>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9"/>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9"/>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9"/>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9"/>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9"/>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9"/>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9"/>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9"/>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9"/>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9"/>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9"/>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9"/>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9"/>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9"/>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9"/>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9"/>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9"/>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9"/>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9"/>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9"/>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9"/>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9"/>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9"/>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9"/>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9"/>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9"/>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9"/>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9"/>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9"/>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9"/>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9"/>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9"/>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9"/>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9"/>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9"/>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9"/>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9"/>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9"/>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9"/>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9"/>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9"/>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9"/>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9"/>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9"/>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9"/>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9"/>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9"/>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9"/>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9"/>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9"/>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9"/>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9"/>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9"/>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9"/>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9"/>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9"/>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9"/>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9"/>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9"/>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9"/>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9"/>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9"/>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9"/>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9"/>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9"/>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9"/>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9"/>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9"/>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9"/>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9"/>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9"/>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9"/>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9"/>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9"/>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9"/>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9"/>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9"/>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9"/>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9"/>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9"/>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9"/>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9"/>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9"/>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9"/>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9"/>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9"/>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9"/>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9"/>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9"/>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9"/>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9"/>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9"/>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9"/>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9"/>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9"/>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9"/>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9"/>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9"/>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9"/>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9"/>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9"/>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9"/>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9"/>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9"/>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9"/>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9"/>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9"/>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9"/>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9"/>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9"/>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9"/>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9"/>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9"/>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9"/>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9"/>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9"/>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9"/>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9"/>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9"/>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9"/>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9"/>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9"/>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9"/>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9"/>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9"/>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9"/>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9"/>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9"/>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9"/>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9"/>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9"/>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9"/>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9"/>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9"/>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9"/>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9"/>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9"/>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9"/>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9"/>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9"/>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9"/>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9"/>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9"/>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9"/>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9"/>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9"/>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9"/>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9"/>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9"/>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9"/>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9"/>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9"/>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9"/>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9"/>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9"/>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9"/>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9"/>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9"/>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9"/>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9"/>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9"/>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9"/>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9"/>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9"/>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9"/>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9"/>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9"/>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9"/>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9"/>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9"/>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9"/>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9"/>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9"/>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9"/>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9"/>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9"/>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9"/>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9"/>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9"/>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9"/>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9"/>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9"/>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9"/>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9"/>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9"/>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9"/>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9"/>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9"/>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9"/>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9"/>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9"/>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9"/>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9"/>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9"/>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9"/>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9"/>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9"/>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9"/>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9"/>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9"/>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9"/>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9"/>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9"/>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9"/>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9"/>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9"/>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9"/>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9"/>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9"/>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9"/>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9"/>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9"/>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9"/>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9"/>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9"/>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9"/>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9"/>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9"/>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9"/>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9"/>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9"/>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9"/>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9"/>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9"/>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9"/>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9"/>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9"/>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9"/>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9"/>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9"/>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9"/>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9"/>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9"/>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9"/>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9"/>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9"/>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9"/>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9"/>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9"/>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9"/>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9"/>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9"/>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9"/>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9"/>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9"/>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9"/>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9"/>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9"/>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9"/>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9"/>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9"/>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9"/>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9"/>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9"/>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9"/>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9"/>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9"/>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9"/>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9"/>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9"/>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9"/>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9"/>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9"/>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9"/>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9"/>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9"/>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9"/>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9"/>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9"/>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9"/>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9"/>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9"/>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9"/>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9"/>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9"/>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9"/>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9"/>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9"/>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9"/>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9"/>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1" name="Google Shape;2261;p9"/>
          <p:cNvGrpSpPr/>
          <p:nvPr/>
        </p:nvGrpSpPr>
        <p:grpSpPr>
          <a:xfrm flipH="1">
            <a:off x="10450461" y="376324"/>
            <a:ext cx="1116983" cy="1740251"/>
            <a:chOff x="231900" y="729199"/>
            <a:chExt cx="1185086" cy="1846354"/>
          </a:xfrm>
        </p:grpSpPr>
        <p:sp>
          <p:nvSpPr>
            <p:cNvPr id="2262" name="Google Shape;2262;p9"/>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9"/>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9"/>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9"/>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9"/>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9"/>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9"/>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9"/>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9"/>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9"/>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9"/>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9"/>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9"/>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9"/>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9"/>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9"/>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9"/>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9"/>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9"/>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9"/>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9"/>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9"/>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9"/>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9"/>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9"/>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9"/>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9"/>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9"/>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9"/>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9"/>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9"/>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9"/>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9"/>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9"/>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9"/>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9"/>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9"/>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9"/>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9"/>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9"/>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9"/>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9"/>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9"/>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9"/>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9"/>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9"/>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9"/>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9"/>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9"/>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9"/>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9"/>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9"/>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9"/>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9"/>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9"/>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9"/>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9"/>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9"/>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9"/>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9"/>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9"/>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9"/>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9"/>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9"/>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9"/>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9"/>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9"/>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9"/>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9"/>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9"/>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9"/>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9"/>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9"/>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9"/>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9"/>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9"/>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9"/>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9"/>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9"/>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9"/>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9"/>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9"/>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9"/>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9"/>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9"/>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9"/>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9"/>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9"/>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9"/>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9"/>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9"/>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9"/>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9"/>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9"/>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9"/>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9"/>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9"/>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9"/>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9"/>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9"/>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9"/>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9"/>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9"/>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9"/>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9"/>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9"/>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9"/>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9"/>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9"/>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9"/>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9"/>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9"/>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9"/>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9"/>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9"/>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9"/>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9"/>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9"/>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9"/>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9"/>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9"/>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9"/>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9"/>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9"/>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9"/>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9"/>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9"/>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9"/>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9"/>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9"/>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9"/>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9"/>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9"/>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9"/>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9"/>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9"/>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9"/>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9"/>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9"/>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9"/>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9"/>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9"/>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9"/>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9"/>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9"/>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9"/>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9"/>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9"/>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9"/>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9"/>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9"/>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9"/>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9"/>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9"/>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9"/>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9"/>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9"/>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9"/>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9"/>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9"/>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9"/>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9"/>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9"/>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9"/>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0" name="Google Shape;2430;p9"/>
          <p:cNvGrpSpPr/>
          <p:nvPr/>
        </p:nvGrpSpPr>
        <p:grpSpPr>
          <a:xfrm rot="9616993">
            <a:off x="1897416" y="5768514"/>
            <a:ext cx="551699" cy="605759"/>
            <a:chOff x="818450" y="719950"/>
            <a:chExt cx="162075" cy="177950"/>
          </a:xfrm>
        </p:grpSpPr>
        <p:sp>
          <p:nvSpPr>
            <p:cNvPr id="2431" name="Google Shape;2431;p9"/>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9"/>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9"/>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4" name="Google Shape;2434;p9"/>
          <p:cNvGrpSpPr/>
          <p:nvPr/>
        </p:nvGrpSpPr>
        <p:grpSpPr>
          <a:xfrm rot="10109270">
            <a:off x="11493921" y="1907190"/>
            <a:ext cx="439516" cy="565108"/>
            <a:chOff x="3526675" y="707075"/>
            <a:chExt cx="187750" cy="241400"/>
          </a:xfrm>
        </p:grpSpPr>
        <p:sp>
          <p:nvSpPr>
            <p:cNvPr id="2435" name="Google Shape;2435;p9"/>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9"/>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9"/>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38" name="Google Shape;2438;p9"/>
          <p:cNvGrpSpPr/>
          <p:nvPr/>
        </p:nvGrpSpPr>
        <p:grpSpPr>
          <a:xfrm rot="1244523">
            <a:off x="5026207" y="5629903"/>
            <a:ext cx="462924" cy="680845"/>
            <a:chOff x="3716700" y="1378700"/>
            <a:chExt cx="135825" cy="199750"/>
          </a:xfrm>
        </p:grpSpPr>
        <p:sp>
          <p:nvSpPr>
            <p:cNvPr id="2439" name="Google Shape;2439;p9"/>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9"/>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9"/>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9"/>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43" name="Google Shape;2443;p9"/>
          <p:cNvSpPr/>
          <p:nvPr/>
        </p:nvSpPr>
        <p:spPr>
          <a:xfrm>
            <a:off x="318348" y="41079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4" name="Google Shape;2444;p9"/>
          <p:cNvSpPr/>
          <p:nvPr/>
        </p:nvSpPr>
        <p:spPr>
          <a:xfrm>
            <a:off x="3922430" y="6505914"/>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5" name="Google Shape;2445;p9"/>
          <p:cNvSpPr/>
          <p:nvPr/>
        </p:nvSpPr>
        <p:spPr>
          <a:xfrm>
            <a:off x="11610048" y="55699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6" name="Google Shape;2446;p9"/>
          <p:cNvSpPr/>
          <p:nvPr/>
        </p:nvSpPr>
        <p:spPr>
          <a:xfrm rot="1193404">
            <a:off x="6830707" y="6487960"/>
            <a:ext cx="452701" cy="14751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7" name="Google Shape;2447;p9"/>
          <p:cNvSpPr/>
          <p:nvPr/>
        </p:nvSpPr>
        <p:spPr>
          <a:xfrm>
            <a:off x="2940581" y="14285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8" name="Google Shape;2448;p9"/>
          <p:cNvSpPr txBox="1">
            <a:spLocks noGrp="1"/>
          </p:cNvSpPr>
          <p:nvPr>
            <p:ph type="title"/>
          </p:nvPr>
        </p:nvSpPr>
        <p:spPr>
          <a:xfrm>
            <a:off x="950800" y="2116567"/>
            <a:ext cx="5513200" cy="1061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449" name="Google Shape;2449;p9"/>
          <p:cNvSpPr txBox="1">
            <a:spLocks noGrp="1"/>
          </p:cNvSpPr>
          <p:nvPr>
            <p:ph type="subTitle" idx="1"/>
          </p:nvPr>
        </p:nvSpPr>
        <p:spPr>
          <a:xfrm>
            <a:off x="950800" y="3178167"/>
            <a:ext cx="5513200" cy="156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363930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4E59FF-8828-0911-E156-8537522A1A3C}"/>
              </a:ext>
            </a:extLst>
          </p:cNvPr>
          <p:cNvSpPr>
            <a:spLocks noGrp="1"/>
          </p:cNvSpPr>
          <p:nvPr>
            <p:ph type="title"/>
          </p:nvPr>
        </p:nvSpPr>
        <p:spPr>
          <a:xfrm>
            <a:off x="831851" y="1709739"/>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BB05DCA-80D2-D6FF-842E-0D4350143F85}"/>
              </a:ext>
            </a:extLst>
          </p:cNvPr>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a:extLst>
              <a:ext uri="{FF2B5EF4-FFF2-40B4-BE49-F238E27FC236}">
                <a16:creationId xmlns:a16="http://schemas.microsoft.com/office/drawing/2014/main" id="{B8EF8F9A-7F38-3C76-034F-F7C3967E0249}"/>
              </a:ext>
            </a:extLst>
          </p:cNvPr>
          <p:cNvSpPr>
            <a:spLocks noGrp="1"/>
          </p:cNvSpPr>
          <p:nvPr>
            <p:ph type="dt" sz="half" idx="10"/>
          </p:nvPr>
        </p:nvSpPr>
        <p:spPr/>
        <p:txBody>
          <a:bodyPr/>
          <a:lstStyle>
            <a:lvl1pPr>
              <a:defRPr/>
            </a:lvl1pPr>
          </a:lstStyle>
          <a:p>
            <a:fld id="{4A4BC9DF-EBA5-434D-94BA-E8133F401B5C}" type="datetimeFigureOut">
              <a:rPr lang="en-US" altLang="en-US"/>
              <a:pPr/>
              <a:t>5/12/2025</a:t>
            </a:fld>
            <a:endParaRPr lang="en-US" altLang="en-US"/>
          </a:p>
        </p:txBody>
      </p:sp>
      <p:sp>
        <p:nvSpPr>
          <p:cNvPr id="5" name="Footer Placeholder 4">
            <a:extLst>
              <a:ext uri="{FF2B5EF4-FFF2-40B4-BE49-F238E27FC236}">
                <a16:creationId xmlns:a16="http://schemas.microsoft.com/office/drawing/2014/main" id="{9FD6AB2E-81CE-E431-8CAC-D59D7BA14356}"/>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21B28D2-339F-FE7F-A9E8-AC8C125945D0}"/>
              </a:ext>
            </a:extLst>
          </p:cNvPr>
          <p:cNvSpPr>
            <a:spLocks noGrp="1"/>
          </p:cNvSpPr>
          <p:nvPr>
            <p:ph type="sldNum" sz="quarter" idx="12"/>
          </p:nvPr>
        </p:nvSpPr>
        <p:spPr/>
        <p:txBody>
          <a:bodyPr/>
          <a:lstStyle>
            <a:lvl1pPr>
              <a:defRPr/>
            </a:lvl1pPr>
          </a:lstStyle>
          <a:p>
            <a:fld id="{A985ED43-86DD-4D58-83C0-38A86D126E0E}" type="slidenum">
              <a:rPr lang="en-US" altLang="en-US"/>
              <a:pPr/>
              <a:t>‹#›</a:t>
            </a:fld>
            <a:endParaRPr lang="en-US" altLang="en-US"/>
          </a:p>
        </p:txBody>
      </p:sp>
    </p:spTree>
    <p:extLst>
      <p:ext uri="{BB962C8B-B14F-4D97-AF65-F5344CB8AC3E}">
        <p14:creationId xmlns:p14="http://schemas.microsoft.com/office/powerpoint/2010/main" val="370754968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450"/>
        <p:cNvGrpSpPr/>
        <p:nvPr/>
      </p:nvGrpSpPr>
      <p:grpSpPr>
        <a:xfrm>
          <a:off x="0" y="0"/>
          <a:ext cx="0" cy="0"/>
          <a:chOff x="0" y="0"/>
          <a:chExt cx="0" cy="0"/>
        </a:xfrm>
      </p:grpSpPr>
      <p:sp>
        <p:nvSpPr>
          <p:cNvPr id="2451" name="Google Shape;2451;p10"/>
          <p:cNvSpPr/>
          <p:nvPr/>
        </p:nvSpPr>
        <p:spPr>
          <a:xfrm flipH="1">
            <a:off x="-1795218" y="-2861731"/>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sp>
        <p:nvSpPr>
          <p:cNvPr id="2452" name="Google Shape;2452;p10"/>
          <p:cNvSpPr/>
          <p:nvPr/>
        </p:nvSpPr>
        <p:spPr>
          <a:xfrm rot="10800000" flipH="1">
            <a:off x="7092382" y="2911202"/>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4"/>
          </a:solidFill>
          <a:ln>
            <a:noFill/>
          </a:ln>
        </p:spPr>
      </p:sp>
      <p:pic>
        <p:nvPicPr>
          <p:cNvPr id="2453" name="Google Shape;2453;p10"/>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2454" name="Google Shape;2454;p10"/>
          <p:cNvGrpSpPr/>
          <p:nvPr/>
        </p:nvGrpSpPr>
        <p:grpSpPr>
          <a:xfrm rot="-463951">
            <a:off x="461318" y="722078"/>
            <a:ext cx="978967" cy="1132077"/>
            <a:chOff x="5531300" y="3305725"/>
            <a:chExt cx="703625" cy="813750"/>
          </a:xfrm>
        </p:grpSpPr>
        <p:sp>
          <p:nvSpPr>
            <p:cNvPr id="2455" name="Google Shape;2455;p10"/>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10"/>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10"/>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10"/>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10"/>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10"/>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10"/>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10"/>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10"/>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10"/>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10"/>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10"/>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10"/>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10"/>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10"/>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10"/>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10"/>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10"/>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10"/>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10"/>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10"/>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10"/>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10"/>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10"/>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10"/>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10"/>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10"/>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10"/>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10"/>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10"/>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10"/>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10"/>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10"/>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10"/>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10"/>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10"/>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10"/>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10"/>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10"/>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10"/>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10"/>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10"/>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10"/>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10"/>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10"/>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10"/>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10"/>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10"/>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10"/>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10"/>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10"/>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10"/>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10"/>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10"/>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10"/>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10"/>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10"/>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10"/>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10"/>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10"/>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10"/>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10"/>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10"/>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10"/>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10"/>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10"/>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10"/>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10"/>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10"/>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10"/>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10"/>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10"/>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10"/>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10"/>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10"/>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10"/>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10"/>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32" name="Google Shape;2532;p10"/>
          <p:cNvGrpSpPr/>
          <p:nvPr/>
        </p:nvGrpSpPr>
        <p:grpSpPr>
          <a:xfrm>
            <a:off x="10756559" y="5117159"/>
            <a:ext cx="1240828" cy="1302000"/>
            <a:chOff x="-818813" y="1823137"/>
            <a:chExt cx="1579734" cy="1657613"/>
          </a:xfrm>
        </p:grpSpPr>
        <p:sp>
          <p:nvSpPr>
            <p:cNvPr id="2533" name="Google Shape;2533;p10"/>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10"/>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10"/>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10"/>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10"/>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10"/>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10"/>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10"/>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10"/>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10"/>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10"/>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10"/>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10"/>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10"/>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10"/>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10"/>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10"/>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10"/>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10"/>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10"/>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10"/>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10"/>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10"/>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10"/>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10"/>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10"/>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10"/>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10"/>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10"/>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10"/>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10"/>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10"/>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10"/>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10"/>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10"/>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10"/>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10"/>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10"/>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10"/>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10"/>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10"/>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10"/>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10"/>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10"/>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0"/>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0"/>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0"/>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0"/>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0"/>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0"/>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0"/>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10"/>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10"/>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0"/>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0"/>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0"/>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0"/>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0"/>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0"/>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0"/>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0"/>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0"/>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5" name="Google Shape;2595;p10"/>
          <p:cNvGrpSpPr/>
          <p:nvPr/>
        </p:nvGrpSpPr>
        <p:grpSpPr>
          <a:xfrm rot="7366545" flipH="1">
            <a:off x="690103" y="2136247"/>
            <a:ext cx="521336" cy="572400"/>
            <a:chOff x="818450" y="719950"/>
            <a:chExt cx="162075" cy="177950"/>
          </a:xfrm>
        </p:grpSpPr>
        <p:sp>
          <p:nvSpPr>
            <p:cNvPr id="2596" name="Google Shape;2596;p10"/>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0"/>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0"/>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9" name="Google Shape;2599;p10"/>
          <p:cNvGrpSpPr/>
          <p:nvPr/>
        </p:nvGrpSpPr>
        <p:grpSpPr>
          <a:xfrm rot="743149">
            <a:off x="11435418" y="4283017"/>
            <a:ext cx="439527" cy="565123"/>
            <a:chOff x="3526675" y="707075"/>
            <a:chExt cx="187750" cy="241400"/>
          </a:xfrm>
        </p:grpSpPr>
        <p:sp>
          <p:nvSpPr>
            <p:cNvPr id="2600" name="Google Shape;2600;p10"/>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0"/>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0"/>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03" name="Google Shape;2603;p10"/>
          <p:cNvSpPr/>
          <p:nvPr/>
        </p:nvSpPr>
        <p:spPr>
          <a:xfrm rot="1258828">
            <a:off x="3059505" y="6060577"/>
            <a:ext cx="452691"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4" name="Google Shape;2604;p10"/>
          <p:cNvSpPr/>
          <p:nvPr/>
        </p:nvSpPr>
        <p:spPr>
          <a:xfrm>
            <a:off x="652565" y="5651417"/>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5" name="Google Shape;2605;p10"/>
          <p:cNvSpPr/>
          <p:nvPr/>
        </p:nvSpPr>
        <p:spPr>
          <a:xfrm rot="-107">
            <a:off x="2595389" y="337423"/>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6" name="Google Shape;2606;p10"/>
          <p:cNvSpPr/>
          <p:nvPr/>
        </p:nvSpPr>
        <p:spPr>
          <a:xfrm>
            <a:off x="11273332" y="279655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07" name="Google Shape;2607;p10"/>
          <p:cNvGrpSpPr/>
          <p:nvPr/>
        </p:nvGrpSpPr>
        <p:grpSpPr>
          <a:xfrm rot="3230776">
            <a:off x="10908619" y="459483"/>
            <a:ext cx="665187" cy="714412"/>
            <a:chOff x="539500" y="356300"/>
            <a:chExt cx="347201" cy="372894"/>
          </a:xfrm>
        </p:grpSpPr>
        <p:sp>
          <p:nvSpPr>
            <p:cNvPr id="2608" name="Google Shape;2608;p10"/>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0"/>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0"/>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0"/>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10"/>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10"/>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0"/>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0"/>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0"/>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0"/>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0"/>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9" name="Google Shape;2619;p10"/>
          <p:cNvGrpSpPr/>
          <p:nvPr/>
        </p:nvGrpSpPr>
        <p:grpSpPr>
          <a:xfrm rot="-1687898">
            <a:off x="5867969" y="4722492"/>
            <a:ext cx="456072" cy="557843"/>
            <a:chOff x="2019050" y="1133325"/>
            <a:chExt cx="153525" cy="187750"/>
          </a:xfrm>
        </p:grpSpPr>
        <p:sp>
          <p:nvSpPr>
            <p:cNvPr id="2620" name="Google Shape;2620;p10"/>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10"/>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10"/>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0"/>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24" name="Google Shape;2624;p10"/>
          <p:cNvSpPr/>
          <p:nvPr/>
        </p:nvSpPr>
        <p:spPr>
          <a:xfrm>
            <a:off x="7471397" y="51796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5" name="Google Shape;2625;p10"/>
          <p:cNvSpPr/>
          <p:nvPr/>
        </p:nvSpPr>
        <p:spPr>
          <a:xfrm>
            <a:off x="6095997" y="355364"/>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6" name="Google Shape;2626;p10"/>
          <p:cNvSpPr txBox="1">
            <a:spLocks noGrp="1"/>
          </p:cNvSpPr>
          <p:nvPr>
            <p:ph type="title"/>
          </p:nvPr>
        </p:nvSpPr>
        <p:spPr>
          <a:xfrm>
            <a:off x="6096000" y="1147733"/>
            <a:ext cx="4276000" cy="32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136399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806"/>
        <p:cNvGrpSpPr/>
        <p:nvPr/>
      </p:nvGrpSpPr>
      <p:grpSpPr>
        <a:xfrm>
          <a:off x="0" y="0"/>
          <a:ext cx="0" cy="0"/>
          <a:chOff x="0" y="0"/>
          <a:chExt cx="0" cy="0"/>
        </a:xfrm>
      </p:grpSpPr>
    </p:spTree>
    <p:extLst>
      <p:ext uri="{BB962C8B-B14F-4D97-AF65-F5344CB8AC3E}">
        <p14:creationId xmlns:p14="http://schemas.microsoft.com/office/powerpoint/2010/main" val="3597056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068"/>
        <p:cNvGrpSpPr/>
        <p:nvPr/>
      </p:nvGrpSpPr>
      <p:grpSpPr>
        <a:xfrm>
          <a:off x="0" y="0"/>
          <a:ext cx="0" cy="0"/>
          <a:chOff x="0" y="0"/>
          <a:chExt cx="0" cy="0"/>
        </a:xfrm>
      </p:grpSpPr>
      <p:sp>
        <p:nvSpPr>
          <p:cNvPr id="3069" name="Google Shape;3069;p14"/>
          <p:cNvSpPr/>
          <p:nvPr/>
        </p:nvSpPr>
        <p:spPr>
          <a:xfrm rot="10800000">
            <a:off x="-1444867" y="2088802"/>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sp>
        <p:nvSpPr>
          <p:cNvPr id="3070" name="Google Shape;3070;p14"/>
          <p:cNvSpPr/>
          <p:nvPr/>
        </p:nvSpPr>
        <p:spPr>
          <a:xfrm rot="10800000" flipH="1">
            <a:off x="9744132" y="-790478"/>
            <a:ext cx="2994133" cy="3531300"/>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4"/>
          </a:solidFill>
          <a:ln>
            <a:noFill/>
          </a:ln>
        </p:spPr>
      </p:sp>
      <p:pic>
        <p:nvPicPr>
          <p:cNvPr id="3071" name="Google Shape;3071;p14"/>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072" name="Google Shape;3072;p14"/>
          <p:cNvGrpSpPr/>
          <p:nvPr/>
        </p:nvGrpSpPr>
        <p:grpSpPr>
          <a:xfrm>
            <a:off x="299582" y="432844"/>
            <a:ext cx="1653244" cy="1734747"/>
            <a:chOff x="-818813" y="1823137"/>
            <a:chExt cx="1579734" cy="1657613"/>
          </a:xfrm>
        </p:grpSpPr>
        <p:sp>
          <p:nvSpPr>
            <p:cNvPr id="3073" name="Google Shape;3073;p14"/>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14"/>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14"/>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14"/>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14"/>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14"/>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14"/>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14"/>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14"/>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14"/>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14"/>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14"/>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14"/>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14"/>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14"/>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14"/>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14"/>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14"/>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14"/>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14"/>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14"/>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14"/>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14"/>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14"/>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14"/>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14"/>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14"/>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14"/>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14"/>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14"/>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14"/>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14"/>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14"/>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14"/>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14"/>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14"/>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14"/>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14"/>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14"/>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14"/>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14"/>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14"/>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14"/>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14"/>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14"/>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14"/>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14"/>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14"/>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14"/>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14"/>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14"/>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14"/>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14"/>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14"/>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14"/>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14"/>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14"/>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14"/>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14"/>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14"/>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14"/>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14"/>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5" name="Google Shape;3135;p14"/>
          <p:cNvGrpSpPr/>
          <p:nvPr/>
        </p:nvGrpSpPr>
        <p:grpSpPr>
          <a:xfrm rot="-10012868" flipH="1">
            <a:off x="357947" y="2320799"/>
            <a:ext cx="439516" cy="565108"/>
            <a:chOff x="3526675" y="707075"/>
            <a:chExt cx="187750" cy="241400"/>
          </a:xfrm>
        </p:grpSpPr>
        <p:sp>
          <p:nvSpPr>
            <p:cNvPr id="3136" name="Google Shape;3136;p1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1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1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9" name="Google Shape;3139;p14"/>
          <p:cNvGrpSpPr/>
          <p:nvPr/>
        </p:nvGrpSpPr>
        <p:grpSpPr>
          <a:xfrm>
            <a:off x="10684212" y="5293845"/>
            <a:ext cx="1458576" cy="1331051"/>
            <a:chOff x="4097300" y="529025"/>
            <a:chExt cx="796050" cy="726450"/>
          </a:xfrm>
        </p:grpSpPr>
        <p:sp>
          <p:nvSpPr>
            <p:cNvPr id="3140" name="Google Shape;3140;p14"/>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1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1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14"/>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14"/>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14"/>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14"/>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14"/>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14"/>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1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1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1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1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1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1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1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1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1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1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1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1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1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1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1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1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1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1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1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1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1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1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1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1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1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1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1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1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1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1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1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1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1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1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1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1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1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1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1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1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1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1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1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1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1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1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1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1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1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1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1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1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1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1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1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1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1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1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1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1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1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1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1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1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1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1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1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1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1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1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19" name="Google Shape;3219;p14"/>
          <p:cNvGrpSpPr/>
          <p:nvPr/>
        </p:nvGrpSpPr>
        <p:grpSpPr>
          <a:xfrm rot="672145">
            <a:off x="11652561" y="4479355"/>
            <a:ext cx="439524" cy="565119"/>
            <a:chOff x="3526675" y="707075"/>
            <a:chExt cx="187750" cy="241400"/>
          </a:xfrm>
        </p:grpSpPr>
        <p:sp>
          <p:nvSpPr>
            <p:cNvPr id="3220" name="Google Shape;3220;p1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1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1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23" name="Google Shape;3223;p14"/>
          <p:cNvGrpSpPr/>
          <p:nvPr/>
        </p:nvGrpSpPr>
        <p:grpSpPr>
          <a:xfrm rot="-1377965">
            <a:off x="719461" y="5793865"/>
            <a:ext cx="462931" cy="680865"/>
            <a:chOff x="3716700" y="1378700"/>
            <a:chExt cx="135825" cy="199750"/>
          </a:xfrm>
        </p:grpSpPr>
        <p:sp>
          <p:nvSpPr>
            <p:cNvPr id="3224" name="Google Shape;3224;p14"/>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14"/>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14"/>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14"/>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28" name="Google Shape;3228;p14"/>
          <p:cNvGrpSpPr/>
          <p:nvPr/>
        </p:nvGrpSpPr>
        <p:grpSpPr>
          <a:xfrm rot="-1687898">
            <a:off x="10942703" y="543408"/>
            <a:ext cx="456072" cy="557843"/>
            <a:chOff x="2019050" y="1133325"/>
            <a:chExt cx="153525" cy="187750"/>
          </a:xfrm>
        </p:grpSpPr>
        <p:sp>
          <p:nvSpPr>
            <p:cNvPr id="3229" name="Google Shape;3229;p1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1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1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1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3" name="Google Shape;3233;p14"/>
          <p:cNvGrpSpPr/>
          <p:nvPr/>
        </p:nvGrpSpPr>
        <p:grpSpPr>
          <a:xfrm>
            <a:off x="5619635" y="5801789"/>
            <a:ext cx="1033573" cy="919945"/>
            <a:chOff x="4748225" y="4600750"/>
            <a:chExt cx="332125" cy="295625"/>
          </a:xfrm>
        </p:grpSpPr>
        <p:sp>
          <p:nvSpPr>
            <p:cNvPr id="3234" name="Google Shape;3234;p1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1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1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1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1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1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1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1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1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1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1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1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1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1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1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1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1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1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1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1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1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1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1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1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1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1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1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1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1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1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1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1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1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1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1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1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1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1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1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1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1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1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1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1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1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1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1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1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1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1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1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1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1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99" name="Google Shape;3299;p14"/>
          <p:cNvSpPr/>
          <p:nvPr/>
        </p:nvSpPr>
        <p:spPr>
          <a:xfrm>
            <a:off x="2368848" y="23535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0" name="Google Shape;3300;p14"/>
          <p:cNvSpPr/>
          <p:nvPr/>
        </p:nvSpPr>
        <p:spPr>
          <a:xfrm rot="1258828">
            <a:off x="2380239" y="4845361"/>
            <a:ext cx="452691"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1" name="Google Shape;3301;p14"/>
          <p:cNvSpPr/>
          <p:nvPr/>
        </p:nvSpPr>
        <p:spPr>
          <a:xfrm>
            <a:off x="5066797" y="6120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2" name="Google Shape;3302;p14"/>
          <p:cNvSpPr/>
          <p:nvPr/>
        </p:nvSpPr>
        <p:spPr>
          <a:xfrm>
            <a:off x="397681" y="4269235"/>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3" name="Google Shape;3303;p14"/>
          <p:cNvSpPr/>
          <p:nvPr/>
        </p:nvSpPr>
        <p:spPr>
          <a:xfrm rot="-1493856">
            <a:off x="8068240" y="1028842"/>
            <a:ext cx="452689" cy="14751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4" name="Google Shape;3304;p14"/>
          <p:cNvSpPr/>
          <p:nvPr/>
        </p:nvSpPr>
        <p:spPr>
          <a:xfrm>
            <a:off x="8902481" y="5842617"/>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5" name="Google Shape;3305;p14"/>
          <p:cNvSpPr txBox="1">
            <a:spLocks noGrp="1"/>
          </p:cNvSpPr>
          <p:nvPr>
            <p:ph type="title"/>
          </p:nvPr>
        </p:nvSpPr>
        <p:spPr>
          <a:xfrm>
            <a:off x="3012767" y="4060000"/>
            <a:ext cx="82284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3306" name="Google Shape;3306;p14"/>
          <p:cNvSpPr txBox="1">
            <a:spLocks noGrp="1"/>
          </p:cNvSpPr>
          <p:nvPr>
            <p:ph type="subTitle" idx="1"/>
          </p:nvPr>
        </p:nvSpPr>
        <p:spPr>
          <a:xfrm>
            <a:off x="3012796" y="2088800"/>
            <a:ext cx="8228400" cy="1971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3333"/>
            </a:lvl1pPr>
            <a:lvl2pPr lvl="1" algn="ctr" rtl="0">
              <a:lnSpc>
                <a:spcPct val="100000"/>
              </a:lnSpc>
              <a:spcBef>
                <a:spcPts val="0"/>
              </a:spcBef>
              <a:spcAft>
                <a:spcPts val="0"/>
              </a:spcAft>
              <a:buSzPts val="3000"/>
              <a:buNone/>
              <a:defRPr sz="4000"/>
            </a:lvl2pPr>
            <a:lvl3pPr lvl="2" algn="ctr" rtl="0">
              <a:lnSpc>
                <a:spcPct val="100000"/>
              </a:lnSpc>
              <a:spcBef>
                <a:spcPts val="2133"/>
              </a:spcBef>
              <a:spcAft>
                <a:spcPts val="0"/>
              </a:spcAft>
              <a:buSzPts val="3000"/>
              <a:buNone/>
              <a:defRPr sz="4000"/>
            </a:lvl3pPr>
            <a:lvl4pPr lvl="3" algn="ctr" rtl="0">
              <a:lnSpc>
                <a:spcPct val="100000"/>
              </a:lnSpc>
              <a:spcBef>
                <a:spcPts val="2133"/>
              </a:spcBef>
              <a:spcAft>
                <a:spcPts val="0"/>
              </a:spcAft>
              <a:buSzPts val="3000"/>
              <a:buNone/>
              <a:defRPr sz="4000"/>
            </a:lvl4pPr>
            <a:lvl5pPr lvl="4" algn="ctr" rtl="0">
              <a:lnSpc>
                <a:spcPct val="100000"/>
              </a:lnSpc>
              <a:spcBef>
                <a:spcPts val="2133"/>
              </a:spcBef>
              <a:spcAft>
                <a:spcPts val="0"/>
              </a:spcAft>
              <a:buSzPts val="3000"/>
              <a:buNone/>
              <a:defRPr sz="4000"/>
            </a:lvl5pPr>
            <a:lvl6pPr lvl="5" algn="ctr" rtl="0">
              <a:lnSpc>
                <a:spcPct val="100000"/>
              </a:lnSpc>
              <a:spcBef>
                <a:spcPts val="2133"/>
              </a:spcBef>
              <a:spcAft>
                <a:spcPts val="0"/>
              </a:spcAft>
              <a:buSzPts val="3000"/>
              <a:buNone/>
              <a:defRPr sz="4000"/>
            </a:lvl6pPr>
            <a:lvl7pPr lvl="6" algn="ctr" rtl="0">
              <a:lnSpc>
                <a:spcPct val="100000"/>
              </a:lnSpc>
              <a:spcBef>
                <a:spcPts val="2133"/>
              </a:spcBef>
              <a:spcAft>
                <a:spcPts val="0"/>
              </a:spcAft>
              <a:buSzPts val="3000"/>
              <a:buNone/>
              <a:defRPr sz="4000"/>
            </a:lvl7pPr>
            <a:lvl8pPr lvl="7" algn="ctr" rtl="0">
              <a:lnSpc>
                <a:spcPct val="100000"/>
              </a:lnSpc>
              <a:spcBef>
                <a:spcPts val="2133"/>
              </a:spcBef>
              <a:spcAft>
                <a:spcPts val="0"/>
              </a:spcAft>
              <a:buSzPts val="3000"/>
              <a:buNone/>
              <a:defRPr sz="4000"/>
            </a:lvl8pPr>
            <a:lvl9pPr lvl="8" algn="ctr" rtl="0">
              <a:lnSpc>
                <a:spcPct val="100000"/>
              </a:lnSpc>
              <a:spcBef>
                <a:spcPts val="2133"/>
              </a:spcBef>
              <a:spcAft>
                <a:spcPts val="2133"/>
              </a:spcAft>
              <a:buSzPts val="3000"/>
              <a:buNone/>
              <a:defRPr sz="4000"/>
            </a:lvl9pPr>
          </a:lstStyle>
          <a:p>
            <a:endParaRPr/>
          </a:p>
        </p:txBody>
      </p:sp>
    </p:spTree>
    <p:extLst>
      <p:ext uri="{BB962C8B-B14F-4D97-AF65-F5344CB8AC3E}">
        <p14:creationId xmlns:p14="http://schemas.microsoft.com/office/powerpoint/2010/main" val="3409160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3307"/>
        <p:cNvGrpSpPr/>
        <p:nvPr/>
      </p:nvGrpSpPr>
      <p:grpSpPr>
        <a:xfrm>
          <a:off x="0" y="0"/>
          <a:ext cx="0" cy="0"/>
          <a:chOff x="0" y="0"/>
          <a:chExt cx="0" cy="0"/>
        </a:xfrm>
      </p:grpSpPr>
      <p:sp>
        <p:nvSpPr>
          <p:cNvPr id="3308" name="Google Shape;3308;p15"/>
          <p:cNvSpPr/>
          <p:nvPr/>
        </p:nvSpPr>
        <p:spPr>
          <a:xfrm>
            <a:off x="-607573" y="4360114"/>
            <a:ext cx="2761767" cy="3205167"/>
          </a:xfrm>
          <a:custGeom>
            <a:avLst/>
            <a:gdLst/>
            <a:ahLst/>
            <a:cxnLst/>
            <a:rect l="l" t="t" r="r" b="b"/>
            <a:pathLst>
              <a:path w="82853" h="96155" extrusionOk="0">
                <a:moveTo>
                  <a:pt x="6496" y="2260"/>
                </a:moveTo>
                <a:cubicBezTo>
                  <a:pt x="9838" y="-8034"/>
                  <a:pt x="22805" y="21778"/>
                  <a:pt x="26548" y="28729"/>
                </a:cubicBezTo>
                <a:cubicBezTo>
                  <a:pt x="30291" y="35681"/>
                  <a:pt x="26415" y="40360"/>
                  <a:pt x="28955" y="43969"/>
                </a:cubicBezTo>
                <a:cubicBezTo>
                  <a:pt x="31495" y="47579"/>
                  <a:pt x="38847" y="46777"/>
                  <a:pt x="41788" y="50386"/>
                </a:cubicBezTo>
                <a:cubicBezTo>
                  <a:pt x="44729" y="53996"/>
                  <a:pt x="42992" y="62685"/>
                  <a:pt x="46601" y="65626"/>
                </a:cubicBezTo>
                <a:cubicBezTo>
                  <a:pt x="50211" y="68567"/>
                  <a:pt x="57830" y="64824"/>
                  <a:pt x="63445" y="68032"/>
                </a:cubicBezTo>
                <a:cubicBezTo>
                  <a:pt x="69060" y="71241"/>
                  <a:pt x="89782" y="81134"/>
                  <a:pt x="80290" y="84877"/>
                </a:cubicBezTo>
                <a:cubicBezTo>
                  <a:pt x="70799" y="88620"/>
                  <a:pt x="18795" y="104261"/>
                  <a:pt x="6496" y="90491"/>
                </a:cubicBezTo>
                <a:cubicBezTo>
                  <a:pt x="-5803" y="76722"/>
                  <a:pt x="3154" y="12554"/>
                  <a:pt x="6496" y="2260"/>
                </a:cubicBezTo>
                <a:close/>
              </a:path>
            </a:pathLst>
          </a:custGeom>
          <a:solidFill>
            <a:schemeClr val="lt2"/>
          </a:solidFill>
          <a:ln>
            <a:noFill/>
          </a:ln>
        </p:spPr>
      </p:sp>
      <p:sp>
        <p:nvSpPr>
          <p:cNvPr id="3309" name="Google Shape;3309;p15"/>
          <p:cNvSpPr/>
          <p:nvPr/>
        </p:nvSpPr>
        <p:spPr>
          <a:xfrm>
            <a:off x="9167975" y="-871839"/>
            <a:ext cx="4415199" cy="5526184"/>
          </a:xfrm>
          <a:custGeom>
            <a:avLst/>
            <a:gdLst/>
            <a:ahLst/>
            <a:cxnLst/>
            <a:rect l="l" t="t" r="r" b="b"/>
            <a:pathLst>
              <a:path w="87725" h="109799" extrusionOk="0">
                <a:moveTo>
                  <a:pt x="3340" y="8686"/>
                </a:moveTo>
                <a:cubicBezTo>
                  <a:pt x="-7622" y="12563"/>
                  <a:pt x="11361" y="24060"/>
                  <a:pt x="17778" y="31145"/>
                </a:cubicBezTo>
                <a:cubicBezTo>
                  <a:pt x="24195" y="38230"/>
                  <a:pt x="35959" y="41840"/>
                  <a:pt x="41841" y="51198"/>
                </a:cubicBezTo>
                <a:cubicBezTo>
                  <a:pt x="47723" y="60556"/>
                  <a:pt x="47723" y="78203"/>
                  <a:pt x="53070" y="87293"/>
                </a:cubicBezTo>
                <a:cubicBezTo>
                  <a:pt x="58417" y="96384"/>
                  <a:pt x="68845" y="118976"/>
                  <a:pt x="73925" y="105741"/>
                </a:cubicBezTo>
                <a:cubicBezTo>
                  <a:pt x="79005" y="92506"/>
                  <a:pt x="95314" y="24060"/>
                  <a:pt x="83550" y="7884"/>
                </a:cubicBezTo>
                <a:cubicBezTo>
                  <a:pt x="71786" y="-8292"/>
                  <a:pt x="14302" y="4809"/>
                  <a:pt x="3340" y="8686"/>
                </a:cubicBezTo>
                <a:close/>
              </a:path>
            </a:pathLst>
          </a:custGeom>
          <a:solidFill>
            <a:schemeClr val="accent3"/>
          </a:solidFill>
          <a:ln>
            <a:noFill/>
          </a:ln>
        </p:spPr>
      </p:sp>
      <p:pic>
        <p:nvPicPr>
          <p:cNvPr id="3310" name="Google Shape;3310;p15"/>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311" name="Google Shape;3311;p15"/>
          <p:cNvGrpSpPr/>
          <p:nvPr/>
        </p:nvGrpSpPr>
        <p:grpSpPr>
          <a:xfrm rot="-3555206">
            <a:off x="11568726" y="1484993"/>
            <a:ext cx="268937" cy="417465"/>
            <a:chOff x="1036425" y="2562175"/>
            <a:chExt cx="119850" cy="186050"/>
          </a:xfrm>
        </p:grpSpPr>
        <p:sp>
          <p:nvSpPr>
            <p:cNvPr id="3312" name="Google Shape;3312;p15"/>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5"/>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14" name="Google Shape;3314;p15"/>
          <p:cNvGrpSpPr/>
          <p:nvPr/>
        </p:nvGrpSpPr>
        <p:grpSpPr>
          <a:xfrm rot="-6298890">
            <a:off x="10769317" y="308689"/>
            <a:ext cx="1212504" cy="1027059"/>
            <a:chOff x="6536750" y="766975"/>
            <a:chExt cx="776100" cy="657400"/>
          </a:xfrm>
        </p:grpSpPr>
        <p:sp>
          <p:nvSpPr>
            <p:cNvPr id="3315" name="Google Shape;3315;p15"/>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5"/>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15"/>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15"/>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1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1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1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5"/>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5"/>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5"/>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5"/>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5"/>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5"/>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5"/>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94" name="Google Shape;3494;p15"/>
          <p:cNvGrpSpPr/>
          <p:nvPr/>
        </p:nvGrpSpPr>
        <p:grpSpPr>
          <a:xfrm>
            <a:off x="285613" y="5910423"/>
            <a:ext cx="665191" cy="714416"/>
            <a:chOff x="539500" y="356300"/>
            <a:chExt cx="347201" cy="372894"/>
          </a:xfrm>
        </p:grpSpPr>
        <p:sp>
          <p:nvSpPr>
            <p:cNvPr id="3495" name="Google Shape;3495;p15"/>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5"/>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5"/>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5"/>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5"/>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5"/>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5"/>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5"/>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5"/>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5"/>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5"/>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6" name="Google Shape;3506;p15"/>
          <p:cNvGrpSpPr/>
          <p:nvPr/>
        </p:nvGrpSpPr>
        <p:grpSpPr>
          <a:xfrm rot="-672145" flipH="1">
            <a:off x="398427" y="441106"/>
            <a:ext cx="439524" cy="565119"/>
            <a:chOff x="3526675" y="707075"/>
            <a:chExt cx="187750" cy="241400"/>
          </a:xfrm>
        </p:grpSpPr>
        <p:sp>
          <p:nvSpPr>
            <p:cNvPr id="3507" name="Google Shape;3507;p15"/>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5"/>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5"/>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10" name="Google Shape;3510;p15"/>
          <p:cNvGrpSpPr/>
          <p:nvPr/>
        </p:nvGrpSpPr>
        <p:grpSpPr>
          <a:xfrm rot="-9361521">
            <a:off x="11219652" y="5927206"/>
            <a:ext cx="620115" cy="680853"/>
            <a:chOff x="818450" y="719950"/>
            <a:chExt cx="162075" cy="177950"/>
          </a:xfrm>
        </p:grpSpPr>
        <p:sp>
          <p:nvSpPr>
            <p:cNvPr id="3511" name="Google Shape;3511;p15"/>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5"/>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5"/>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14" name="Google Shape;3514;p15"/>
          <p:cNvSpPr/>
          <p:nvPr/>
        </p:nvSpPr>
        <p:spPr>
          <a:xfrm>
            <a:off x="329915" y="26101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5" name="Google Shape;3515;p15"/>
          <p:cNvSpPr/>
          <p:nvPr/>
        </p:nvSpPr>
        <p:spPr>
          <a:xfrm rot="-1307707">
            <a:off x="4305304" y="6251059"/>
            <a:ext cx="452696"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6" name="Google Shape;3516;p15"/>
          <p:cNvSpPr/>
          <p:nvPr/>
        </p:nvSpPr>
        <p:spPr>
          <a:xfrm>
            <a:off x="7201406" y="174530"/>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7" name="Google Shape;3517;p15"/>
          <p:cNvSpPr/>
          <p:nvPr/>
        </p:nvSpPr>
        <p:spPr>
          <a:xfrm>
            <a:off x="4023097" y="508498"/>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8" name="Google Shape;3518;p15"/>
          <p:cNvSpPr/>
          <p:nvPr/>
        </p:nvSpPr>
        <p:spPr>
          <a:xfrm>
            <a:off x="7126415" y="60175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9" name="Google Shape;3519;p15"/>
          <p:cNvSpPr/>
          <p:nvPr/>
        </p:nvSpPr>
        <p:spPr>
          <a:xfrm>
            <a:off x="9320830" y="5906864"/>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0" name="Google Shape;3520;p15"/>
          <p:cNvSpPr txBox="1">
            <a:spLocks noGrp="1"/>
          </p:cNvSpPr>
          <p:nvPr>
            <p:ph type="title"/>
          </p:nvPr>
        </p:nvSpPr>
        <p:spPr>
          <a:xfrm>
            <a:off x="7126400" y="1989667"/>
            <a:ext cx="4114800" cy="138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521" name="Google Shape;3521;p15"/>
          <p:cNvSpPr txBox="1">
            <a:spLocks noGrp="1"/>
          </p:cNvSpPr>
          <p:nvPr>
            <p:ph type="subTitle" idx="1"/>
          </p:nvPr>
        </p:nvSpPr>
        <p:spPr>
          <a:xfrm>
            <a:off x="7126400" y="3373133"/>
            <a:ext cx="4114800" cy="149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453656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3702"/>
        <p:cNvGrpSpPr/>
        <p:nvPr/>
      </p:nvGrpSpPr>
      <p:grpSpPr>
        <a:xfrm>
          <a:off x="0" y="0"/>
          <a:ext cx="0" cy="0"/>
          <a:chOff x="0" y="0"/>
          <a:chExt cx="0" cy="0"/>
        </a:xfrm>
      </p:grpSpPr>
      <p:sp>
        <p:nvSpPr>
          <p:cNvPr id="3703" name="Google Shape;3703;p17"/>
          <p:cNvSpPr/>
          <p:nvPr/>
        </p:nvSpPr>
        <p:spPr>
          <a:xfrm rot="10800000" flipH="1">
            <a:off x="9744132" y="-790478"/>
            <a:ext cx="2994133" cy="3531300"/>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4"/>
          </a:solidFill>
          <a:ln>
            <a:noFill/>
          </a:ln>
        </p:spPr>
      </p:sp>
      <p:sp>
        <p:nvSpPr>
          <p:cNvPr id="3704" name="Google Shape;3704;p17"/>
          <p:cNvSpPr/>
          <p:nvPr/>
        </p:nvSpPr>
        <p:spPr>
          <a:xfrm rot="10800000" flipH="1">
            <a:off x="-1116266" y="4551450"/>
            <a:ext cx="3717100" cy="3513300"/>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lt2"/>
          </a:solidFill>
          <a:ln>
            <a:noFill/>
          </a:ln>
        </p:spPr>
      </p:sp>
      <p:pic>
        <p:nvPicPr>
          <p:cNvPr id="3705" name="Google Shape;3705;p1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706" name="Google Shape;3706;p17"/>
          <p:cNvGrpSpPr/>
          <p:nvPr/>
        </p:nvGrpSpPr>
        <p:grpSpPr>
          <a:xfrm rot="8949076">
            <a:off x="306057" y="4565047"/>
            <a:ext cx="268944" cy="417464"/>
            <a:chOff x="1036425" y="2562175"/>
            <a:chExt cx="119850" cy="186050"/>
          </a:xfrm>
        </p:grpSpPr>
        <p:sp>
          <p:nvSpPr>
            <p:cNvPr id="3707" name="Google Shape;3707;p17"/>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7"/>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9" name="Google Shape;3709;p17"/>
          <p:cNvGrpSpPr/>
          <p:nvPr/>
        </p:nvGrpSpPr>
        <p:grpSpPr>
          <a:xfrm rot="-6298890">
            <a:off x="264617" y="5626089"/>
            <a:ext cx="1212504" cy="1027059"/>
            <a:chOff x="6536750" y="766975"/>
            <a:chExt cx="776100" cy="657400"/>
          </a:xfrm>
        </p:grpSpPr>
        <p:sp>
          <p:nvSpPr>
            <p:cNvPr id="3710" name="Google Shape;3710;p17"/>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7"/>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7"/>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7"/>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7"/>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7"/>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7"/>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7"/>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7"/>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7"/>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7"/>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89" name="Google Shape;3889;p17"/>
          <p:cNvGrpSpPr/>
          <p:nvPr/>
        </p:nvGrpSpPr>
        <p:grpSpPr>
          <a:xfrm rot="-2700000" flipH="1">
            <a:off x="10987872" y="319269"/>
            <a:ext cx="976305" cy="1521076"/>
            <a:chOff x="231900" y="729199"/>
            <a:chExt cx="1185086" cy="1846354"/>
          </a:xfrm>
        </p:grpSpPr>
        <p:sp>
          <p:nvSpPr>
            <p:cNvPr id="3890" name="Google Shape;3890;p17"/>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7"/>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7"/>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7"/>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7"/>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7"/>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7"/>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7"/>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7"/>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7"/>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7"/>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7"/>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58" name="Google Shape;4058;p17"/>
          <p:cNvGrpSpPr/>
          <p:nvPr/>
        </p:nvGrpSpPr>
        <p:grpSpPr>
          <a:xfrm rot="10109270">
            <a:off x="11493921" y="2451657"/>
            <a:ext cx="439516" cy="565108"/>
            <a:chOff x="3526675" y="707075"/>
            <a:chExt cx="187750" cy="241400"/>
          </a:xfrm>
        </p:grpSpPr>
        <p:sp>
          <p:nvSpPr>
            <p:cNvPr id="4059" name="Google Shape;4059;p17"/>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7"/>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7"/>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2" name="Google Shape;4062;p17"/>
          <p:cNvGrpSpPr/>
          <p:nvPr/>
        </p:nvGrpSpPr>
        <p:grpSpPr>
          <a:xfrm rot="3230776">
            <a:off x="11001619" y="5950883"/>
            <a:ext cx="665187" cy="714412"/>
            <a:chOff x="539500" y="356300"/>
            <a:chExt cx="347201" cy="372894"/>
          </a:xfrm>
        </p:grpSpPr>
        <p:sp>
          <p:nvSpPr>
            <p:cNvPr id="4063" name="Google Shape;4063;p17"/>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7"/>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7"/>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7"/>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7"/>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7"/>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7"/>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7"/>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7"/>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7"/>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7"/>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74" name="Google Shape;4074;p17"/>
          <p:cNvGrpSpPr/>
          <p:nvPr/>
        </p:nvGrpSpPr>
        <p:grpSpPr>
          <a:xfrm rot="-1687898">
            <a:off x="322636" y="524275"/>
            <a:ext cx="456072" cy="557843"/>
            <a:chOff x="2019050" y="1133325"/>
            <a:chExt cx="153525" cy="187750"/>
          </a:xfrm>
        </p:grpSpPr>
        <p:sp>
          <p:nvSpPr>
            <p:cNvPr id="4075" name="Google Shape;4075;p17"/>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7"/>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7"/>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7"/>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79" name="Google Shape;4079;p17"/>
          <p:cNvSpPr/>
          <p:nvPr/>
        </p:nvSpPr>
        <p:spPr>
          <a:xfrm>
            <a:off x="218064" y="2740831"/>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0" name="Google Shape;4080;p17"/>
          <p:cNvSpPr/>
          <p:nvPr/>
        </p:nvSpPr>
        <p:spPr>
          <a:xfrm>
            <a:off x="1975381" y="2775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1" name="Google Shape;4081;p17"/>
          <p:cNvSpPr/>
          <p:nvPr/>
        </p:nvSpPr>
        <p:spPr>
          <a:xfrm rot="-2332220">
            <a:off x="3679736" y="6361761"/>
            <a:ext cx="452696" cy="14751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2" name="Google Shape;4082;p17"/>
          <p:cNvSpPr/>
          <p:nvPr/>
        </p:nvSpPr>
        <p:spPr>
          <a:xfrm rot="1327221">
            <a:off x="11591904" y="4438725"/>
            <a:ext cx="452697" cy="147520"/>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3" name="Google Shape;4083;p17"/>
          <p:cNvSpPr/>
          <p:nvPr/>
        </p:nvSpPr>
        <p:spPr>
          <a:xfrm>
            <a:off x="7790781" y="6401517"/>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4" name="Google Shape;4084;p17"/>
          <p:cNvSpPr/>
          <p:nvPr/>
        </p:nvSpPr>
        <p:spPr>
          <a:xfrm>
            <a:off x="8072130" y="196831"/>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5" name="Google Shape;4085;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86" name="Google Shape;4086;p17"/>
          <p:cNvSpPr txBox="1">
            <a:spLocks noGrp="1"/>
          </p:cNvSpPr>
          <p:nvPr>
            <p:ph type="title" idx="2"/>
          </p:nvPr>
        </p:nvSpPr>
        <p:spPr>
          <a:xfrm>
            <a:off x="950800" y="4170400"/>
            <a:ext cx="3026800" cy="4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087" name="Google Shape;4087;p17"/>
          <p:cNvSpPr txBox="1">
            <a:spLocks noGrp="1"/>
          </p:cNvSpPr>
          <p:nvPr>
            <p:ph type="subTitle" idx="1"/>
          </p:nvPr>
        </p:nvSpPr>
        <p:spPr>
          <a:xfrm>
            <a:off x="950800" y="4603033"/>
            <a:ext cx="3026800" cy="98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088" name="Google Shape;4088;p17"/>
          <p:cNvSpPr txBox="1">
            <a:spLocks noGrp="1"/>
          </p:cNvSpPr>
          <p:nvPr>
            <p:ph type="title" idx="3"/>
          </p:nvPr>
        </p:nvSpPr>
        <p:spPr>
          <a:xfrm>
            <a:off x="4582596" y="4170400"/>
            <a:ext cx="3026800" cy="4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089" name="Google Shape;4089;p17"/>
          <p:cNvSpPr txBox="1">
            <a:spLocks noGrp="1"/>
          </p:cNvSpPr>
          <p:nvPr>
            <p:ph type="subTitle" idx="4"/>
          </p:nvPr>
        </p:nvSpPr>
        <p:spPr>
          <a:xfrm>
            <a:off x="4582597" y="4603033"/>
            <a:ext cx="3026800" cy="98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090" name="Google Shape;4090;p17"/>
          <p:cNvSpPr txBox="1">
            <a:spLocks noGrp="1"/>
          </p:cNvSpPr>
          <p:nvPr>
            <p:ph type="title" idx="5"/>
          </p:nvPr>
        </p:nvSpPr>
        <p:spPr>
          <a:xfrm>
            <a:off x="8214401" y="4170400"/>
            <a:ext cx="3026800" cy="4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091" name="Google Shape;4091;p17"/>
          <p:cNvSpPr txBox="1">
            <a:spLocks noGrp="1"/>
          </p:cNvSpPr>
          <p:nvPr>
            <p:ph type="subTitle" idx="6"/>
          </p:nvPr>
        </p:nvSpPr>
        <p:spPr>
          <a:xfrm>
            <a:off x="8214404" y="4603033"/>
            <a:ext cx="3026800" cy="98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512105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4092"/>
        <p:cNvGrpSpPr/>
        <p:nvPr/>
      </p:nvGrpSpPr>
      <p:grpSpPr>
        <a:xfrm>
          <a:off x="0" y="0"/>
          <a:ext cx="0" cy="0"/>
          <a:chOff x="0" y="0"/>
          <a:chExt cx="0" cy="0"/>
        </a:xfrm>
      </p:grpSpPr>
      <p:sp>
        <p:nvSpPr>
          <p:cNvPr id="4093" name="Google Shape;4093;p18"/>
          <p:cNvSpPr/>
          <p:nvPr/>
        </p:nvSpPr>
        <p:spPr>
          <a:xfrm>
            <a:off x="-1069933" y="-1032978"/>
            <a:ext cx="3717100" cy="3513300"/>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1"/>
          </a:solidFill>
          <a:ln>
            <a:noFill/>
          </a:ln>
        </p:spPr>
      </p:sp>
      <p:sp>
        <p:nvSpPr>
          <p:cNvPr id="4094" name="Google Shape;4094;p18"/>
          <p:cNvSpPr/>
          <p:nvPr/>
        </p:nvSpPr>
        <p:spPr>
          <a:xfrm>
            <a:off x="9881534" y="3580799"/>
            <a:ext cx="3251029" cy="3834285"/>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3"/>
          </a:solidFill>
          <a:ln>
            <a:noFill/>
          </a:ln>
        </p:spPr>
      </p:sp>
      <p:pic>
        <p:nvPicPr>
          <p:cNvPr id="4095" name="Google Shape;4095;p18"/>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096" name="Google Shape;4096;p18"/>
          <p:cNvGrpSpPr/>
          <p:nvPr/>
        </p:nvGrpSpPr>
        <p:grpSpPr>
          <a:xfrm flipH="1">
            <a:off x="146070" y="303251"/>
            <a:ext cx="1285089" cy="1343821"/>
            <a:chOff x="6290250" y="1718800"/>
            <a:chExt cx="911325" cy="952975"/>
          </a:xfrm>
        </p:grpSpPr>
        <p:sp>
          <p:nvSpPr>
            <p:cNvPr id="4097" name="Google Shape;4097;p18"/>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8"/>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8"/>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8"/>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8"/>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8"/>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8"/>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8"/>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8"/>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8"/>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8"/>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8"/>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8"/>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8"/>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8"/>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8"/>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8"/>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8"/>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8"/>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8"/>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8"/>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8"/>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8"/>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8"/>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8"/>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8"/>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8"/>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8"/>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8"/>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8"/>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8"/>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8"/>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8"/>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8"/>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8"/>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8"/>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8"/>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8"/>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8"/>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8"/>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8"/>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8"/>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8"/>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8"/>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8"/>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8"/>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8"/>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8"/>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8"/>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8"/>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8"/>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8"/>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8"/>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8"/>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8"/>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8"/>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8"/>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8"/>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8"/>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8"/>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8"/>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8"/>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8"/>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8"/>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8"/>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8"/>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8"/>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8"/>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8"/>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8"/>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8"/>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8"/>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8"/>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8"/>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8"/>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8"/>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8"/>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8"/>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8"/>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8"/>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8"/>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8"/>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8"/>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8"/>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8"/>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8"/>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8"/>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8"/>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8"/>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8"/>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8"/>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8"/>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8"/>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8"/>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8"/>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8"/>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8"/>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8"/>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8"/>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8"/>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8"/>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8"/>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8"/>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8"/>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8"/>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8"/>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8"/>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8"/>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8"/>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8"/>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8"/>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8"/>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8"/>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8"/>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8"/>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8"/>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8"/>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8"/>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8"/>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8"/>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8"/>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8"/>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8"/>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8"/>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8"/>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8"/>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8"/>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8"/>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8"/>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8"/>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8"/>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8"/>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8"/>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8"/>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8"/>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8"/>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8"/>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8"/>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8"/>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8"/>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8"/>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8"/>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8"/>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8"/>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8"/>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8"/>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8"/>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8"/>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8"/>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8"/>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8"/>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8"/>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8"/>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8"/>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8"/>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8"/>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8"/>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8"/>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8"/>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8"/>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8"/>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8"/>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8"/>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8"/>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8"/>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8"/>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8"/>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8"/>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8"/>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8"/>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8"/>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8"/>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8"/>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8"/>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8"/>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8"/>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8"/>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8"/>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8"/>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8"/>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8"/>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8"/>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8"/>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8"/>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8"/>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8"/>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8"/>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8"/>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8"/>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8"/>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8"/>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8"/>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8"/>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8"/>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8"/>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8"/>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8"/>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8"/>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8"/>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8"/>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8"/>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8"/>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8"/>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8"/>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8"/>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8"/>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8"/>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8"/>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8"/>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8"/>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8"/>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8"/>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8"/>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8"/>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8"/>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8"/>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8"/>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8"/>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8"/>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8"/>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8"/>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8"/>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8"/>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8"/>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8"/>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8"/>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8"/>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8"/>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8"/>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8"/>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8"/>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8"/>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8"/>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8"/>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8"/>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8"/>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8"/>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8"/>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8"/>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8"/>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8"/>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8"/>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8"/>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8"/>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8"/>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8"/>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8"/>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8"/>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8"/>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8"/>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8"/>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8"/>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8"/>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8"/>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8"/>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8"/>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8"/>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8"/>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8"/>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8"/>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8"/>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8"/>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8"/>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8"/>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8"/>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8"/>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8"/>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8"/>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8"/>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8"/>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8"/>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8"/>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8"/>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8"/>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8"/>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8"/>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8"/>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8"/>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8"/>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8"/>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8"/>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8"/>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8"/>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8"/>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8"/>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8"/>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8"/>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8"/>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8"/>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8"/>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8"/>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8"/>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8"/>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8"/>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99" name="Google Shape;4399;p18"/>
          <p:cNvGrpSpPr/>
          <p:nvPr/>
        </p:nvGrpSpPr>
        <p:grpSpPr>
          <a:xfrm>
            <a:off x="10684212" y="5293845"/>
            <a:ext cx="1458576" cy="1331051"/>
            <a:chOff x="4097300" y="529025"/>
            <a:chExt cx="796050" cy="726450"/>
          </a:xfrm>
        </p:grpSpPr>
        <p:sp>
          <p:nvSpPr>
            <p:cNvPr id="4400" name="Google Shape;4400;p18"/>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8"/>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8"/>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8"/>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8"/>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8"/>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8"/>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8"/>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8"/>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8"/>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8"/>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8"/>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8"/>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8"/>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8"/>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8"/>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8"/>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8"/>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8"/>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8"/>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8"/>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8"/>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8"/>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8"/>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8"/>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8"/>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8"/>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8"/>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8"/>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8"/>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8"/>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8"/>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8"/>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8"/>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8"/>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8"/>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8"/>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8"/>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8"/>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8"/>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8"/>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8"/>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8"/>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8"/>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8"/>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8"/>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8"/>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8"/>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8"/>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8"/>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8"/>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8"/>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8"/>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8"/>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8"/>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8"/>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8"/>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8"/>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8"/>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8"/>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8"/>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8"/>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8"/>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8"/>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8"/>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8"/>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8"/>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8"/>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8"/>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8"/>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8"/>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8"/>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8"/>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8"/>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8"/>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8"/>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8"/>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8"/>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8"/>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79" name="Google Shape;4479;p18"/>
          <p:cNvGrpSpPr/>
          <p:nvPr/>
        </p:nvGrpSpPr>
        <p:grpSpPr>
          <a:xfrm rot="-1377965">
            <a:off x="719461" y="5793865"/>
            <a:ext cx="462931" cy="680865"/>
            <a:chOff x="3716700" y="1378700"/>
            <a:chExt cx="135825" cy="199750"/>
          </a:xfrm>
        </p:grpSpPr>
        <p:sp>
          <p:nvSpPr>
            <p:cNvPr id="4480" name="Google Shape;4480;p18"/>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8"/>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8"/>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8"/>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84" name="Google Shape;4484;p18"/>
          <p:cNvGrpSpPr/>
          <p:nvPr/>
        </p:nvGrpSpPr>
        <p:grpSpPr>
          <a:xfrm rot="-1687898">
            <a:off x="11440836" y="696241"/>
            <a:ext cx="456072" cy="557843"/>
            <a:chOff x="2019050" y="1133325"/>
            <a:chExt cx="153525" cy="187750"/>
          </a:xfrm>
        </p:grpSpPr>
        <p:sp>
          <p:nvSpPr>
            <p:cNvPr id="4485" name="Google Shape;4485;p18"/>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8"/>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8"/>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8"/>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89" name="Google Shape;4489;p18"/>
          <p:cNvGrpSpPr/>
          <p:nvPr/>
        </p:nvGrpSpPr>
        <p:grpSpPr>
          <a:xfrm rot="-5400000">
            <a:off x="296495" y="1903463"/>
            <a:ext cx="620120" cy="680860"/>
            <a:chOff x="818450" y="719950"/>
            <a:chExt cx="162075" cy="177950"/>
          </a:xfrm>
        </p:grpSpPr>
        <p:sp>
          <p:nvSpPr>
            <p:cNvPr id="4490" name="Google Shape;4490;p18"/>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8"/>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8"/>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93" name="Google Shape;4493;p18"/>
          <p:cNvGrpSpPr/>
          <p:nvPr/>
        </p:nvGrpSpPr>
        <p:grpSpPr>
          <a:xfrm rot="672145">
            <a:off x="11652561" y="4479355"/>
            <a:ext cx="439524" cy="565119"/>
            <a:chOff x="3526675" y="707075"/>
            <a:chExt cx="187750" cy="241400"/>
          </a:xfrm>
        </p:grpSpPr>
        <p:sp>
          <p:nvSpPr>
            <p:cNvPr id="4494" name="Google Shape;4494;p18"/>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8"/>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8"/>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97" name="Google Shape;4497;p18"/>
          <p:cNvGrpSpPr/>
          <p:nvPr/>
        </p:nvGrpSpPr>
        <p:grpSpPr>
          <a:xfrm>
            <a:off x="5619635" y="5801789"/>
            <a:ext cx="1033573" cy="919945"/>
            <a:chOff x="4748225" y="4600750"/>
            <a:chExt cx="332125" cy="295625"/>
          </a:xfrm>
        </p:grpSpPr>
        <p:sp>
          <p:nvSpPr>
            <p:cNvPr id="4498" name="Google Shape;4498;p18"/>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8"/>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8"/>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8"/>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8"/>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8"/>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8"/>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8"/>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8"/>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8"/>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8"/>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8"/>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8"/>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8"/>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8"/>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8"/>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8"/>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8"/>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8"/>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8"/>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8"/>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8"/>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8"/>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8"/>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8"/>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8"/>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8"/>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8"/>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8"/>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8"/>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8"/>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8"/>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8"/>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8"/>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8"/>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8"/>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8"/>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8"/>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8"/>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8"/>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8"/>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8"/>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8"/>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8"/>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8"/>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8"/>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8"/>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8"/>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8"/>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8"/>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8"/>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8"/>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8"/>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8"/>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8"/>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8"/>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8"/>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8"/>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8"/>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8"/>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8"/>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8"/>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8"/>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8"/>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8"/>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63" name="Google Shape;4563;p18"/>
          <p:cNvSpPr/>
          <p:nvPr/>
        </p:nvSpPr>
        <p:spPr>
          <a:xfrm>
            <a:off x="2368848" y="23535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64" name="Google Shape;4564;p18"/>
          <p:cNvSpPr/>
          <p:nvPr/>
        </p:nvSpPr>
        <p:spPr>
          <a:xfrm rot="1258828">
            <a:off x="3059505" y="6401227"/>
            <a:ext cx="452691"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65" name="Google Shape;4565;p18"/>
          <p:cNvSpPr/>
          <p:nvPr/>
        </p:nvSpPr>
        <p:spPr>
          <a:xfrm>
            <a:off x="8844548" y="627140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66" name="Google Shape;4566;p18"/>
          <p:cNvSpPr/>
          <p:nvPr/>
        </p:nvSpPr>
        <p:spPr>
          <a:xfrm>
            <a:off x="9051830" y="235380"/>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67" name="Google Shape;4567;p18"/>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568" name="Google Shape;4568;p18"/>
          <p:cNvSpPr txBox="1">
            <a:spLocks noGrp="1"/>
          </p:cNvSpPr>
          <p:nvPr>
            <p:ph type="title" idx="2"/>
          </p:nvPr>
        </p:nvSpPr>
        <p:spPr>
          <a:xfrm>
            <a:off x="950800" y="4083367"/>
            <a:ext cx="2572800" cy="60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569" name="Google Shape;4569;p18"/>
          <p:cNvSpPr txBox="1">
            <a:spLocks noGrp="1"/>
          </p:cNvSpPr>
          <p:nvPr>
            <p:ph type="subTitle" idx="1"/>
          </p:nvPr>
        </p:nvSpPr>
        <p:spPr>
          <a:xfrm>
            <a:off x="950800" y="4688600"/>
            <a:ext cx="2572800" cy="60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570" name="Google Shape;4570;p18"/>
          <p:cNvSpPr txBox="1">
            <a:spLocks noGrp="1"/>
          </p:cNvSpPr>
          <p:nvPr>
            <p:ph type="title" idx="3"/>
          </p:nvPr>
        </p:nvSpPr>
        <p:spPr>
          <a:xfrm>
            <a:off x="3523397" y="4083367"/>
            <a:ext cx="2572800" cy="60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571" name="Google Shape;4571;p18"/>
          <p:cNvSpPr txBox="1">
            <a:spLocks noGrp="1"/>
          </p:cNvSpPr>
          <p:nvPr>
            <p:ph type="subTitle" idx="4"/>
          </p:nvPr>
        </p:nvSpPr>
        <p:spPr>
          <a:xfrm>
            <a:off x="3523396" y="4688600"/>
            <a:ext cx="2572800" cy="60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572" name="Google Shape;4572;p18"/>
          <p:cNvSpPr txBox="1">
            <a:spLocks noGrp="1"/>
          </p:cNvSpPr>
          <p:nvPr>
            <p:ph type="title" idx="5"/>
          </p:nvPr>
        </p:nvSpPr>
        <p:spPr>
          <a:xfrm>
            <a:off x="6096001" y="4083367"/>
            <a:ext cx="2572800" cy="60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573" name="Google Shape;4573;p18"/>
          <p:cNvSpPr txBox="1">
            <a:spLocks noGrp="1"/>
          </p:cNvSpPr>
          <p:nvPr>
            <p:ph type="subTitle" idx="6"/>
          </p:nvPr>
        </p:nvSpPr>
        <p:spPr>
          <a:xfrm>
            <a:off x="6096001" y="4688600"/>
            <a:ext cx="2572800" cy="60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574" name="Google Shape;4574;p18"/>
          <p:cNvSpPr txBox="1">
            <a:spLocks noGrp="1"/>
          </p:cNvSpPr>
          <p:nvPr>
            <p:ph type="title" idx="7"/>
          </p:nvPr>
        </p:nvSpPr>
        <p:spPr>
          <a:xfrm>
            <a:off x="8668599" y="4083367"/>
            <a:ext cx="2572800" cy="60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solidFill>
                  <a:schemeClr val="lt2"/>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4575" name="Google Shape;4575;p18"/>
          <p:cNvSpPr txBox="1">
            <a:spLocks noGrp="1"/>
          </p:cNvSpPr>
          <p:nvPr>
            <p:ph type="subTitle" idx="8"/>
          </p:nvPr>
        </p:nvSpPr>
        <p:spPr>
          <a:xfrm>
            <a:off x="8668599" y="4688600"/>
            <a:ext cx="2572800" cy="60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576" name="Google Shape;4576;p18"/>
          <p:cNvSpPr/>
          <p:nvPr/>
        </p:nvSpPr>
        <p:spPr>
          <a:xfrm>
            <a:off x="11597730" y="2924180"/>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77" name="Google Shape;4577;p18"/>
          <p:cNvSpPr/>
          <p:nvPr/>
        </p:nvSpPr>
        <p:spPr>
          <a:xfrm>
            <a:off x="397681" y="4269235"/>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385946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5557"/>
        <p:cNvGrpSpPr/>
        <p:nvPr/>
      </p:nvGrpSpPr>
      <p:grpSpPr>
        <a:xfrm>
          <a:off x="0" y="0"/>
          <a:ext cx="0" cy="0"/>
          <a:chOff x="0" y="0"/>
          <a:chExt cx="0" cy="0"/>
        </a:xfrm>
      </p:grpSpPr>
      <p:sp>
        <p:nvSpPr>
          <p:cNvPr id="5558" name="Google Shape;5558;p21"/>
          <p:cNvSpPr/>
          <p:nvPr/>
        </p:nvSpPr>
        <p:spPr>
          <a:xfrm>
            <a:off x="-1110006" y="4896703"/>
            <a:ext cx="3671667" cy="3419067"/>
          </a:xfrm>
          <a:custGeom>
            <a:avLst/>
            <a:gdLst/>
            <a:ahLst/>
            <a:cxnLst/>
            <a:rect l="l" t="t" r="r" b="b"/>
            <a:pathLst>
              <a:path w="110150" h="102572" extrusionOk="0">
                <a:moveTo>
                  <a:pt x="7244" y="2961"/>
                </a:moveTo>
                <a:cubicBezTo>
                  <a:pt x="11121" y="-8536"/>
                  <a:pt x="23420" y="18735"/>
                  <a:pt x="32109" y="23013"/>
                </a:cubicBezTo>
                <a:cubicBezTo>
                  <a:pt x="40799" y="27291"/>
                  <a:pt x="54034" y="23548"/>
                  <a:pt x="59381" y="28628"/>
                </a:cubicBezTo>
                <a:cubicBezTo>
                  <a:pt x="64728" y="33708"/>
                  <a:pt x="59782" y="48547"/>
                  <a:pt x="64193" y="53493"/>
                </a:cubicBezTo>
                <a:cubicBezTo>
                  <a:pt x="68605" y="58439"/>
                  <a:pt x="81305" y="54295"/>
                  <a:pt x="85850" y="58306"/>
                </a:cubicBezTo>
                <a:cubicBezTo>
                  <a:pt x="90395" y="62317"/>
                  <a:pt x="88123" y="70739"/>
                  <a:pt x="91465" y="77557"/>
                </a:cubicBezTo>
                <a:cubicBezTo>
                  <a:pt x="94807" y="84375"/>
                  <a:pt x="119673" y="96807"/>
                  <a:pt x="105903" y="99213"/>
                </a:cubicBezTo>
                <a:cubicBezTo>
                  <a:pt x="92134" y="101619"/>
                  <a:pt x="25291" y="108036"/>
                  <a:pt x="8848" y="91994"/>
                </a:cubicBezTo>
                <a:cubicBezTo>
                  <a:pt x="-7595" y="75952"/>
                  <a:pt x="3367" y="14458"/>
                  <a:pt x="7244" y="2961"/>
                </a:cubicBezTo>
                <a:close/>
              </a:path>
            </a:pathLst>
          </a:custGeom>
          <a:solidFill>
            <a:schemeClr val="accent1"/>
          </a:solidFill>
          <a:ln>
            <a:noFill/>
          </a:ln>
        </p:spPr>
      </p:sp>
      <p:sp>
        <p:nvSpPr>
          <p:cNvPr id="5559" name="Google Shape;5559;p21"/>
          <p:cNvSpPr/>
          <p:nvPr/>
        </p:nvSpPr>
        <p:spPr>
          <a:xfrm>
            <a:off x="8891458" y="-1706869"/>
            <a:ext cx="4410567" cy="5800100"/>
          </a:xfrm>
          <a:custGeom>
            <a:avLst/>
            <a:gdLst/>
            <a:ahLst/>
            <a:cxnLst/>
            <a:rect l="l" t="t" r="r" b="b"/>
            <a:pathLst>
              <a:path w="132317" h="174003" extrusionOk="0">
                <a:moveTo>
                  <a:pt x="5462" y="13046"/>
                </a:moveTo>
                <a:cubicBezTo>
                  <a:pt x="-11115" y="18260"/>
                  <a:pt x="15354" y="36307"/>
                  <a:pt x="23108" y="43526"/>
                </a:cubicBezTo>
                <a:cubicBezTo>
                  <a:pt x="30862" y="50745"/>
                  <a:pt x="45033" y="49541"/>
                  <a:pt x="51984" y="56359"/>
                </a:cubicBezTo>
                <a:cubicBezTo>
                  <a:pt x="58936" y="63177"/>
                  <a:pt x="58935" y="77214"/>
                  <a:pt x="64817" y="84433"/>
                </a:cubicBezTo>
                <a:cubicBezTo>
                  <a:pt x="70699" y="91652"/>
                  <a:pt x="82330" y="91518"/>
                  <a:pt x="87276" y="99673"/>
                </a:cubicBezTo>
                <a:cubicBezTo>
                  <a:pt x="92222" y="107828"/>
                  <a:pt x="90618" y="123870"/>
                  <a:pt x="94495" y="133361"/>
                </a:cubicBezTo>
                <a:cubicBezTo>
                  <a:pt x="98372" y="142853"/>
                  <a:pt x="105591" y="151542"/>
                  <a:pt x="110537" y="156622"/>
                </a:cubicBezTo>
                <a:cubicBezTo>
                  <a:pt x="115483" y="161702"/>
                  <a:pt x="122168" y="187904"/>
                  <a:pt x="124173" y="163841"/>
                </a:cubicBezTo>
                <a:cubicBezTo>
                  <a:pt x="126178" y="139778"/>
                  <a:pt x="142354" y="37377"/>
                  <a:pt x="122569" y="12244"/>
                </a:cubicBezTo>
                <a:cubicBezTo>
                  <a:pt x="102784" y="-12888"/>
                  <a:pt x="22039" y="7832"/>
                  <a:pt x="5462" y="13046"/>
                </a:cubicBezTo>
                <a:close/>
              </a:path>
            </a:pathLst>
          </a:custGeom>
          <a:solidFill>
            <a:schemeClr val="lt2"/>
          </a:solidFill>
          <a:ln>
            <a:noFill/>
          </a:ln>
        </p:spPr>
      </p:sp>
      <p:pic>
        <p:nvPicPr>
          <p:cNvPr id="5560" name="Google Shape;5560;p21"/>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5561" name="Google Shape;5561;p21"/>
          <p:cNvGrpSpPr/>
          <p:nvPr/>
        </p:nvGrpSpPr>
        <p:grpSpPr>
          <a:xfrm rot="-463951">
            <a:off x="174851" y="5575978"/>
            <a:ext cx="978967" cy="1132077"/>
            <a:chOff x="5531300" y="3305725"/>
            <a:chExt cx="703625" cy="813750"/>
          </a:xfrm>
        </p:grpSpPr>
        <p:sp>
          <p:nvSpPr>
            <p:cNvPr id="5562" name="Google Shape;5562;p21"/>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21"/>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21"/>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39" name="Google Shape;5639;p21"/>
          <p:cNvGrpSpPr/>
          <p:nvPr/>
        </p:nvGrpSpPr>
        <p:grpSpPr>
          <a:xfrm>
            <a:off x="10719493" y="426325"/>
            <a:ext cx="1240828" cy="1302000"/>
            <a:chOff x="-818813" y="1823137"/>
            <a:chExt cx="1579734" cy="1657613"/>
          </a:xfrm>
        </p:grpSpPr>
        <p:sp>
          <p:nvSpPr>
            <p:cNvPr id="5640" name="Google Shape;5640;p21"/>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21"/>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21"/>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21"/>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21"/>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21"/>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21"/>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21"/>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21"/>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21"/>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21"/>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21"/>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21"/>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21"/>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21"/>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21"/>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21"/>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21"/>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21"/>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21"/>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21"/>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21"/>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21"/>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21"/>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21"/>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21"/>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21"/>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21"/>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21"/>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21"/>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21"/>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21"/>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21"/>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21"/>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21"/>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21"/>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21"/>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21"/>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21"/>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21"/>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21"/>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21"/>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21"/>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21"/>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21"/>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21"/>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21"/>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21"/>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21"/>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21"/>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21"/>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21"/>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21"/>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21"/>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21"/>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21"/>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21"/>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21"/>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21"/>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21"/>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21"/>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21"/>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02" name="Google Shape;5702;p21"/>
          <p:cNvGrpSpPr/>
          <p:nvPr/>
        </p:nvGrpSpPr>
        <p:grpSpPr>
          <a:xfrm rot="-5400000" flipH="1">
            <a:off x="209288" y="4717736"/>
            <a:ext cx="521341" cy="572405"/>
            <a:chOff x="818450" y="719950"/>
            <a:chExt cx="162075" cy="177950"/>
          </a:xfrm>
        </p:grpSpPr>
        <p:sp>
          <p:nvSpPr>
            <p:cNvPr id="5703" name="Google Shape;5703;p21"/>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21"/>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21"/>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06" name="Google Shape;5706;p21"/>
          <p:cNvGrpSpPr/>
          <p:nvPr/>
        </p:nvGrpSpPr>
        <p:grpSpPr>
          <a:xfrm rot="9887252">
            <a:off x="11307658" y="2070206"/>
            <a:ext cx="439516" cy="565108"/>
            <a:chOff x="3526675" y="707075"/>
            <a:chExt cx="187750" cy="241400"/>
          </a:xfrm>
        </p:grpSpPr>
        <p:sp>
          <p:nvSpPr>
            <p:cNvPr id="5707" name="Google Shape;5707;p21"/>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21"/>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21"/>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10" name="Google Shape;5710;p21"/>
          <p:cNvSpPr/>
          <p:nvPr/>
        </p:nvSpPr>
        <p:spPr>
          <a:xfrm rot="1258828">
            <a:off x="3059505" y="6401227"/>
            <a:ext cx="452691"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1" name="Google Shape;5711;p21"/>
          <p:cNvSpPr/>
          <p:nvPr/>
        </p:nvSpPr>
        <p:spPr>
          <a:xfrm>
            <a:off x="11676564" y="40932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2" name="Google Shape;5712;p21"/>
          <p:cNvSpPr/>
          <p:nvPr/>
        </p:nvSpPr>
        <p:spPr>
          <a:xfrm>
            <a:off x="420865" y="34289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3" name="Google Shape;5713;p21"/>
          <p:cNvSpPr/>
          <p:nvPr/>
        </p:nvSpPr>
        <p:spPr>
          <a:xfrm rot="-107">
            <a:off x="298156" y="2121423"/>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4" name="Google Shape;5714;p21"/>
          <p:cNvSpPr/>
          <p:nvPr/>
        </p:nvSpPr>
        <p:spPr>
          <a:xfrm>
            <a:off x="11423765" y="5093435"/>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715" name="Google Shape;5715;p21"/>
          <p:cNvGrpSpPr/>
          <p:nvPr/>
        </p:nvGrpSpPr>
        <p:grpSpPr>
          <a:xfrm rot="3230776">
            <a:off x="11001619" y="5950883"/>
            <a:ext cx="665187" cy="714412"/>
            <a:chOff x="539500" y="356300"/>
            <a:chExt cx="347201" cy="372894"/>
          </a:xfrm>
        </p:grpSpPr>
        <p:sp>
          <p:nvSpPr>
            <p:cNvPr id="5716" name="Google Shape;5716;p21"/>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21"/>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21"/>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21"/>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21"/>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21"/>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21"/>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21"/>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21"/>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21"/>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21"/>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27" name="Google Shape;5727;p21"/>
          <p:cNvGrpSpPr/>
          <p:nvPr/>
        </p:nvGrpSpPr>
        <p:grpSpPr>
          <a:xfrm rot="-1687898">
            <a:off x="497803" y="328908"/>
            <a:ext cx="456072" cy="557843"/>
            <a:chOff x="2019050" y="1133325"/>
            <a:chExt cx="153525" cy="187750"/>
          </a:xfrm>
        </p:grpSpPr>
        <p:sp>
          <p:nvSpPr>
            <p:cNvPr id="5728" name="Google Shape;5728;p21"/>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21"/>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21"/>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21"/>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32" name="Google Shape;5732;p21"/>
          <p:cNvSpPr/>
          <p:nvPr/>
        </p:nvSpPr>
        <p:spPr>
          <a:xfrm>
            <a:off x="6950097" y="6419180"/>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33" name="Google Shape;5733;p21"/>
          <p:cNvSpPr txBox="1">
            <a:spLocks noGrp="1"/>
          </p:cNvSpPr>
          <p:nvPr>
            <p:ph type="title"/>
          </p:nvPr>
        </p:nvSpPr>
        <p:spPr>
          <a:xfrm>
            <a:off x="960000" y="604600"/>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150153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953"/>
        <p:cNvGrpSpPr/>
        <p:nvPr/>
      </p:nvGrpSpPr>
      <p:grpSpPr>
        <a:xfrm>
          <a:off x="0" y="0"/>
          <a:ext cx="0" cy="0"/>
          <a:chOff x="0" y="0"/>
          <a:chExt cx="0" cy="0"/>
        </a:xfrm>
      </p:grpSpPr>
      <p:sp>
        <p:nvSpPr>
          <p:cNvPr id="6954" name="Google Shape;6954;p25"/>
          <p:cNvSpPr/>
          <p:nvPr/>
        </p:nvSpPr>
        <p:spPr>
          <a:xfrm>
            <a:off x="6629466" y="-2301698"/>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sp>
        <p:nvSpPr>
          <p:cNvPr id="6955" name="Google Shape;6955;p25"/>
          <p:cNvSpPr/>
          <p:nvPr/>
        </p:nvSpPr>
        <p:spPr>
          <a:xfrm rot="10800000">
            <a:off x="-1681867" y="2782769"/>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pic>
        <p:nvPicPr>
          <p:cNvPr id="6956" name="Google Shape;6956;p25"/>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57" name="Google Shape;6957;p25"/>
          <p:cNvGrpSpPr/>
          <p:nvPr/>
        </p:nvGrpSpPr>
        <p:grpSpPr>
          <a:xfrm>
            <a:off x="10439418" y="514996"/>
            <a:ext cx="1491049" cy="1559195"/>
            <a:chOff x="6290250" y="1718800"/>
            <a:chExt cx="911325" cy="952975"/>
          </a:xfrm>
        </p:grpSpPr>
        <p:sp>
          <p:nvSpPr>
            <p:cNvPr id="6958" name="Google Shape;6958;p25"/>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25"/>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25"/>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25"/>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25"/>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25"/>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25"/>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25"/>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25"/>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25"/>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25"/>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25"/>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25"/>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25"/>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25"/>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25"/>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25"/>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25"/>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25"/>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25"/>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25"/>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25"/>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25"/>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25"/>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25"/>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25"/>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60" name="Google Shape;7260;p25"/>
          <p:cNvGrpSpPr/>
          <p:nvPr/>
        </p:nvGrpSpPr>
        <p:grpSpPr>
          <a:xfrm rot="-3555206">
            <a:off x="11568726" y="1484993"/>
            <a:ext cx="268937" cy="417465"/>
            <a:chOff x="1036425" y="2562175"/>
            <a:chExt cx="119850" cy="186050"/>
          </a:xfrm>
        </p:grpSpPr>
        <p:sp>
          <p:nvSpPr>
            <p:cNvPr id="7261" name="Google Shape;7261;p25"/>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25"/>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63" name="Google Shape;7263;p25"/>
          <p:cNvGrpSpPr/>
          <p:nvPr/>
        </p:nvGrpSpPr>
        <p:grpSpPr>
          <a:xfrm rot="-4199169">
            <a:off x="522634" y="4804849"/>
            <a:ext cx="1301636" cy="1102559"/>
            <a:chOff x="6536750" y="766975"/>
            <a:chExt cx="776100" cy="657400"/>
          </a:xfrm>
        </p:grpSpPr>
        <p:sp>
          <p:nvSpPr>
            <p:cNvPr id="7264" name="Google Shape;7264;p25"/>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25"/>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25"/>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25"/>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25"/>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25"/>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25"/>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25"/>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25"/>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25"/>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25"/>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43" name="Google Shape;7443;p25"/>
          <p:cNvSpPr/>
          <p:nvPr/>
        </p:nvSpPr>
        <p:spPr>
          <a:xfrm>
            <a:off x="1699015" y="356925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44" name="Google Shape;7444;p25"/>
          <p:cNvSpPr/>
          <p:nvPr/>
        </p:nvSpPr>
        <p:spPr>
          <a:xfrm>
            <a:off x="10112080" y="26711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45" name="Google Shape;7445;p25"/>
          <p:cNvSpPr/>
          <p:nvPr/>
        </p:nvSpPr>
        <p:spPr>
          <a:xfrm>
            <a:off x="330573" y="2359663"/>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446" name="Google Shape;7446;p25"/>
          <p:cNvGrpSpPr/>
          <p:nvPr/>
        </p:nvGrpSpPr>
        <p:grpSpPr>
          <a:xfrm rot="-5400000" flipH="1">
            <a:off x="562738" y="3777203"/>
            <a:ext cx="521341" cy="572405"/>
            <a:chOff x="818450" y="719950"/>
            <a:chExt cx="162075" cy="177950"/>
          </a:xfrm>
        </p:grpSpPr>
        <p:sp>
          <p:nvSpPr>
            <p:cNvPr id="7447" name="Google Shape;7447;p25"/>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25"/>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25"/>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50" name="Google Shape;7450;p25"/>
          <p:cNvGrpSpPr/>
          <p:nvPr/>
        </p:nvGrpSpPr>
        <p:grpSpPr>
          <a:xfrm rot="10292201">
            <a:off x="10965181" y="2444386"/>
            <a:ext cx="439515" cy="565108"/>
            <a:chOff x="3526675" y="707075"/>
            <a:chExt cx="187750" cy="241400"/>
          </a:xfrm>
        </p:grpSpPr>
        <p:sp>
          <p:nvSpPr>
            <p:cNvPr id="7451" name="Google Shape;7451;p25"/>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25"/>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25"/>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54" name="Google Shape;7454;p25"/>
          <p:cNvGrpSpPr/>
          <p:nvPr/>
        </p:nvGrpSpPr>
        <p:grpSpPr>
          <a:xfrm>
            <a:off x="11036763" y="5285123"/>
            <a:ext cx="665191" cy="714416"/>
            <a:chOff x="539500" y="356300"/>
            <a:chExt cx="347201" cy="372894"/>
          </a:xfrm>
        </p:grpSpPr>
        <p:sp>
          <p:nvSpPr>
            <p:cNvPr id="7455" name="Google Shape;7455;p25"/>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25"/>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25"/>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25"/>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25"/>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25"/>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25"/>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25"/>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25"/>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25"/>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25"/>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66" name="Google Shape;7466;p25"/>
          <p:cNvGrpSpPr/>
          <p:nvPr/>
        </p:nvGrpSpPr>
        <p:grpSpPr>
          <a:xfrm>
            <a:off x="591935" y="383235"/>
            <a:ext cx="462928" cy="680855"/>
            <a:chOff x="3716700" y="1378700"/>
            <a:chExt cx="135825" cy="199750"/>
          </a:xfrm>
        </p:grpSpPr>
        <p:sp>
          <p:nvSpPr>
            <p:cNvPr id="7467" name="Google Shape;7467;p25"/>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25"/>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25"/>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25"/>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71" name="Google Shape;7471;p25"/>
          <p:cNvSpPr/>
          <p:nvPr/>
        </p:nvSpPr>
        <p:spPr>
          <a:xfrm rot="1257298">
            <a:off x="9777439" y="4293281"/>
            <a:ext cx="452704" cy="147513"/>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72" name="Google Shape;7472;p25"/>
          <p:cNvSpPr/>
          <p:nvPr/>
        </p:nvSpPr>
        <p:spPr>
          <a:xfrm>
            <a:off x="2111080" y="6120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73" name="Google Shape;7473;p25"/>
          <p:cNvSpPr/>
          <p:nvPr/>
        </p:nvSpPr>
        <p:spPr>
          <a:xfrm>
            <a:off x="9558748" y="63432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85019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212"/>
        <p:cNvGrpSpPr/>
        <p:nvPr/>
      </p:nvGrpSpPr>
      <p:grpSpPr>
        <a:xfrm>
          <a:off x="0" y="0"/>
          <a:ext cx="0" cy="0"/>
          <a:chOff x="0" y="0"/>
          <a:chExt cx="0" cy="0"/>
        </a:xfrm>
      </p:grpSpPr>
      <p:sp>
        <p:nvSpPr>
          <p:cNvPr id="6213" name="Google Shape;6213;p23"/>
          <p:cNvSpPr/>
          <p:nvPr/>
        </p:nvSpPr>
        <p:spPr>
          <a:xfrm>
            <a:off x="5864933" y="-674565"/>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pic>
        <p:nvPicPr>
          <p:cNvPr id="6214" name="Google Shape;6214;p23"/>
          <p:cNvPicPr preferRelativeResize="0"/>
          <p:nvPr/>
        </p:nvPicPr>
        <p:blipFill>
          <a:blip r:embed="rId2">
            <a:alphaModFix/>
          </a:blip>
          <a:stretch>
            <a:fillRect/>
          </a:stretch>
        </p:blipFill>
        <p:spPr>
          <a:xfrm flipH="1">
            <a:off x="-11" y="0"/>
            <a:ext cx="12192000" cy="6858000"/>
          </a:xfrm>
          <a:prstGeom prst="rect">
            <a:avLst/>
          </a:prstGeom>
          <a:noFill/>
          <a:ln>
            <a:noFill/>
          </a:ln>
        </p:spPr>
      </p:pic>
      <p:grpSp>
        <p:nvGrpSpPr>
          <p:cNvPr id="6215" name="Google Shape;6215;p23"/>
          <p:cNvGrpSpPr/>
          <p:nvPr/>
        </p:nvGrpSpPr>
        <p:grpSpPr>
          <a:xfrm flipH="1">
            <a:off x="10369721" y="5820389"/>
            <a:ext cx="665191" cy="714416"/>
            <a:chOff x="539500" y="356300"/>
            <a:chExt cx="347201" cy="372894"/>
          </a:xfrm>
        </p:grpSpPr>
        <p:sp>
          <p:nvSpPr>
            <p:cNvPr id="6216" name="Google Shape;6216;p23"/>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23"/>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23"/>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23"/>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23"/>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23"/>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23"/>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23"/>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23"/>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23"/>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23"/>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27" name="Google Shape;6227;p23"/>
          <p:cNvGrpSpPr/>
          <p:nvPr/>
        </p:nvGrpSpPr>
        <p:grpSpPr>
          <a:xfrm>
            <a:off x="10759376" y="1545202"/>
            <a:ext cx="462928" cy="680855"/>
            <a:chOff x="3716700" y="1378700"/>
            <a:chExt cx="135825" cy="199750"/>
          </a:xfrm>
        </p:grpSpPr>
        <p:sp>
          <p:nvSpPr>
            <p:cNvPr id="6228" name="Google Shape;6228;p23"/>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23"/>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23"/>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23"/>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32" name="Google Shape;6232;p23"/>
          <p:cNvGrpSpPr/>
          <p:nvPr/>
        </p:nvGrpSpPr>
        <p:grpSpPr>
          <a:xfrm>
            <a:off x="9179241" y="1473132"/>
            <a:ext cx="1580115" cy="2461805"/>
            <a:chOff x="231900" y="729199"/>
            <a:chExt cx="1185086" cy="1846354"/>
          </a:xfrm>
        </p:grpSpPr>
        <p:sp>
          <p:nvSpPr>
            <p:cNvPr id="6233" name="Google Shape;6233;p23"/>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23"/>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23"/>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23"/>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23"/>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23"/>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23"/>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23"/>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23"/>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23"/>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23"/>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23"/>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23"/>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23"/>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23"/>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23"/>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23"/>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23"/>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23"/>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23"/>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23"/>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23"/>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23"/>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23"/>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23"/>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23"/>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23"/>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23"/>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23"/>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23"/>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23"/>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23"/>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23"/>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23"/>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23"/>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23"/>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23"/>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23"/>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23"/>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23"/>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23"/>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23"/>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23"/>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23"/>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23"/>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23"/>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23"/>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23"/>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23"/>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23"/>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23"/>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23"/>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23"/>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23"/>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23"/>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23"/>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23"/>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23"/>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23"/>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23"/>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23"/>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23"/>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23"/>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23"/>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23"/>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23"/>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23"/>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23"/>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23"/>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23"/>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23"/>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23"/>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23"/>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23"/>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23"/>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23"/>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23"/>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23"/>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23"/>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23"/>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23"/>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23"/>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23"/>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23"/>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23"/>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23"/>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23"/>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23"/>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23"/>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23"/>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23"/>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23"/>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23"/>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23"/>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23"/>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23"/>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23"/>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23"/>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23"/>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23"/>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23"/>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23"/>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23"/>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23"/>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23"/>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23"/>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23"/>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23"/>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23"/>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23"/>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23"/>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23"/>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23"/>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23"/>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23"/>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23"/>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23"/>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23"/>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23"/>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23"/>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23"/>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23"/>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23"/>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23"/>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23"/>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23"/>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23"/>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23"/>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23"/>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23"/>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23"/>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23"/>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23"/>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23"/>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23"/>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23"/>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23"/>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23"/>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23"/>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23"/>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23"/>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23"/>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23"/>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23"/>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23"/>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23"/>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23"/>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23"/>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23"/>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23"/>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23"/>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23"/>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23"/>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23"/>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23"/>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23"/>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23"/>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23"/>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23"/>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23"/>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23"/>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23"/>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23"/>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23"/>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01" name="Google Shape;6401;p23"/>
          <p:cNvGrpSpPr/>
          <p:nvPr/>
        </p:nvGrpSpPr>
        <p:grpSpPr>
          <a:xfrm flipH="1">
            <a:off x="5811415" y="5674356"/>
            <a:ext cx="1033573" cy="919945"/>
            <a:chOff x="4748225" y="4600750"/>
            <a:chExt cx="332125" cy="295625"/>
          </a:xfrm>
        </p:grpSpPr>
        <p:sp>
          <p:nvSpPr>
            <p:cNvPr id="6402" name="Google Shape;6402;p23"/>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23"/>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23"/>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23"/>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23"/>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23"/>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23"/>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23"/>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23"/>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23"/>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23"/>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23"/>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23"/>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23"/>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23"/>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23"/>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23"/>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23"/>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23"/>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23"/>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23"/>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23"/>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23"/>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23"/>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23"/>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23"/>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23"/>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23"/>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23"/>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23"/>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23"/>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23"/>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23"/>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23"/>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23"/>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23"/>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23"/>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23"/>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23"/>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23"/>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23"/>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23"/>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23"/>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23"/>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23"/>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23"/>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23"/>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23"/>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23"/>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23"/>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23"/>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23"/>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23"/>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23"/>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23"/>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23"/>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23"/>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23"/>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23"/>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23"/>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23"/>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23"/>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23"/>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23"/>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23"/>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67" name="Google Shape;6467;p23"/>
          <p:cNvSpPr/>
          <p:nvPr/>
        </p:nvSpPr>
        <p:spPr>
          <a:xfrm flipH="1">
            <a:off x="398969" y="965428"/>
            <a:ext cx="277335" cy="233872"/>
          </a:xfrm>
          <a:custGeom>
            <a:avLst/>
            <a:gdLst/>
            <a:ahLst/>
            <a:cxnLst/>
            <a:rect l="l" t="t" r="r" b="b"/>
            <a:pathLst>
              <a:path w="1366" h="1152" extrusionOk="0">
                <a:moveTo>
                  <a:pt x="680" y="1"/>
                </a:moveTo>
                <a:cubicBezTo>
                  <a:pt x="623" y="4"/>
                  <a:pt x="570" y="58"/>
                  <a:pt x="576" y="118"/>
                </a:cubicBezTo>
                <a:cubicBezTo>
                  <a:pt x="582" y="198"/>
                  <a:pt x="590" y="279"/>
                  <a:pt x="596" y="359"/>
                </a:cubicBezTo>
                <a:cubicBezTo>
                  <a:pt x="596" y="422"/>
                  <a:pt x="596" y="489"/>
                  <a:pt x="599" y="552"/>
                </a:cubicBezTo>
                <a:cubicBezTo>
                  <a:pt x="432" y="559"/>
                  <a:pt x="261" y="563"/>
                  <a:pt x="94" y="566"/>
                </a:cubicBezTo>
                <a:cubicBezTo>
                  <a:pt x="41" y="566"/>
                  <a:pt x="1" y="612"/>
                  <a:pt x="5" y="663"/>
                </a:cubicBezTo>
                <a:cubicBezTo>
                  <a:pt x="8" y="714"/>
                  <a:pt x="48" y="753"/>
                  <a:pt x="95" y="753"/>
                </a:cubicBezTo>
                <a:cubicBezTo>
                  <a:pt x="97" y="753"/>
                  <a:pt x="99" y="753"/>
                  <a:pt x="101" y="753"/>
                </a:cubicBezTo>
                <a:cubicBezTo>
                  <a:pt x="269" y="753"/>
                  <a:pt x="432" y="750"/>
                  <a:pt x="599" y="743"/>
                </a:cubicBezTo>
                <a:lnTo>
                  <a:pt x="599" y="743"/>
                </a:lnTo>
                <a:cubicBezTo>
                  <a:pt x="599" y="763"/>
                  <a:pt x="596" y="780"/>
                  <a:pt x="596" y="800"/>
                </a:cubicBezTo>
                <a:cubicBezTo>
                  <a:pt x="593" y="836"/>
                  <a:pt x="590" y="870"/>
                  <a:pt x="590" y="907"/>
                </a:cubicBezTo>
                <a:lnTo>
                  <a:pt x="590" y="1034"/>
                </a:lnTo>
                <a:cubicBezTo>
                  <a:pt x="587" y="1099"/>
                  <a:pt x="649" y="1151"/>
                  <a:pt x="711" y="1151"/>
                </a:cubicBezTo>
                <a:cubicBezTo>
                  <a:pt x="713" y="1151"/>
                  <a:pt x="715" y="1151"/>
                  <a:pt x="717" y="1151"/>
                </a:cubicBezTo>
                <a:cubicBezTo>
                  <a:pt x="783" y="1148"/>
                  <a:pt x="840" y="1088"/>
                  <a:pt x="834" y="1021"/>
                </a:cubicBezTo>
                <a:cubicBezTo>
                  <a:pt x="834" y="984"/>
                  <a:pt x="827" y="944"/>
                  <a:pt x="827" y="904"/>
                </a:cubicBezTo>
                <a:cubicBezTo>
                  <a:pt x="827" y="867"/>
                  <a:pt x="823" y="830"/>
                  <a:pt x="823" y="790"/>
                </a:cubicBezTo>
                <a:cubicBezTo>
                  <a:pt x="823" y="773"/>
                  <a:pt x="827" y="753"/>
                  <a:pt x="827" y="736"/>
                </a:cubicBezTo>
                <a:cubicBezTo>
                  <a:pt x="883" y="733"/>
                  <a:pt x="944" y="733"/>
                  <a:pt x="1001" y="733"/>
                </a:cubicBezTo>
                <a:cubicBezTo>
                  <a:pt x="1048" y="736"/>
                  <a:pt x="1095" y="740"/>
                  <a:pt x="1141" y="743"/>
                </a:cubicBezTo>
                <a:cubicBezTo>
                  <a:pt x="1161" y="743"/>
                  <a:pt x="1184" y="743"/>
                  <a:pt x="1209" y="740"/>
                </a:cubicBezTo>
                <a:cubicBezTo>
                  <a:pt x="1238" y="740"/>
                  <a:pt x="1269" y="740"/>
                  <a:pt x="1298" y="730"/>
                </a:cubicBezTo>
                <a:cubicBezTo>
                  <a:pt x="1312" y="723"/>
                  <a:pt x="1325" y="716"/>
                  <a:pt x="1335" y="703"/>
                </a:cubicBezTo>
                <a:cubicBezTo>
                  <a:pt x="1345" y="693"/>
                  <a:pt x="1352" y="680"/>
                  <a:pt x="1355" y="663"/>
                </a:cubicBezTo>
                <a:cubicBezTo>
                  <a:pt x="1365" y="626"/>
                  <a:pt x="1349" y="583"/>
                  <a:pt x="1312" y="566"/>
                </a:cubicBezTo>
                <a:cubicBezTo>
                  <a:pt x="1295" y="559"/>
                  <a:pt x="1275" y="552"/>
                  <a:pt x="1258" y="549"/>
                </a:cubicBezTo>
                <a:cubicBezTo>
                  <a:pt x="1235" y="546"/>
                  <a:pt x="1215" y="546"/>
                  <a:pt x="1192" y="543"/>
                </a:cubicBezTo>
                <a:cubicBezTo>
                  <a:pt x="1164" y="543"/>
                  <a:pt x="1138" y="539"/>
                  <a:pt x="1108" y="539"/>
                </a:cubicBezTo>
                <a:cubicBezTo>
                  <a:pt x="1074" y="535"/>
                  <a:pt x="1038" y="532"/>
                  <a:pt x="1001" y="532"/>
                </a:cubicBezTo>
                <a:lnTo>
                  <a:pt x="877" y="532"/>
                </a:lnTo>
                <a:cubicBezTo>
                  <a:pt x="860" y="535"/>
                  <a:pt x="840" y="535"/>
                  <a:pt x="820" y="535"/>
                </a:cubicBezTo>
                <a:cubicBezTo>
                  <a:pt x="820" y="475"/>
                  <a:pt x="820" y="412"/>
                  <a:pt x="817" y="348"/>
                </a:cubicBezTo>
                <a:cubicBezTo>
                  <a:pt x="814" y="268"/>
                  <a:pt x="807" y="188"/>
                  <a:pt x="797" y="108"/>
                </a:cubicBezTo>
                <a:cubicBezTo>
                  <a:pt x="794" y="78"/>
                  <a:pt x="783" y="51"/>
                  <a:pt x="763" y="31"/>
                </a:cubicBezTo>
                <a:cubicBezTo>
                  <a:pt x="743" y="10"/>
                  <a:pt x="713" y="1"/>
                  <a:pt x="68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8" name="Google Shape;6468;p23"/>
          <p:cNvSpPr/>
          <p:nvPr/>
        </p:nvSpPr>
        <p:spPr>
          <a:xfrm flipH="1">
            <a:off x="11595145" y="5791403"/>
            <a:ext cx="107267" cy="106245"/>
          </a:xfrm>
          <a:custGeom>
            <a:avLst/>
            <a:gdLst/>
            <a:ahLst/>
            <a:cxnLst/>
            <a:rect l="l" t="t" r="r" b="b"/>
            <a:pathLst>
              <a:path w="774" h="767" extrusionOk="0">
                <a:moveTo>
                  <a:pt x="369" y="1"/>
                </a:moveTo>
                <a:cubicBezTo>
                  <a:pt x="272" y="1"/>
                  <a:pt x="175" y="50"/>
                  <a:pt x="108" y="121"/>
                </a:cubicBezTo>
                <a:cubicBezTo>
                  <a:pt x="38" y="195"/>
                  <a:pt x="1" y="298"/>
                  <a:pt x="4" y="402"/>
                </a:cubicBezTo>
                <a:cubicBezTo>
                  <a:pt x="11" y="499"/>
                  <a:pt x="55" y="596"/>
                  <a:pt x="125" y="663"/>
                </a:cubicBezTo>
                <a:cubicBezTo>
                  <a:pt x="205" y="737"/>
                  <a:pt x="302" y="766"/>
                  <a:pt x="406" y="766"/>
                </a:cubicBezTo>
                <a:cubicBezTo>
                  <a:pt x="503" y="766"/>
                  <a:pt x="603" y="717"/>
                  <a:pt x="666" y="646"/>
                </a:cubicBezTo>
                <a:cubicBezTo>
                  <a:pt x="737" y="569"/>
                  <a:pt x="774" y="469"/>
                  <a:pt x="770" y="365"/>
                </a:cubicBezTo>
                <a:cubicBezTo>
                  <a:pt x="764" y="265"/>
                  <a:pt x="720" y="171"/>
                  <a:pt x="650" y="104"/>
                </a:cubicBezTo>
                <a:cubicBezTo>
                  <a:pt x="573" y="30"/>
                  <a:pt x="476" y="1"/>
                  <a:pt x="36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9" name="Google Shape;6469;p23"/>
          <p:cNvSpPr/>
          <p:nvPr/>
        </p:nvSpPr>
        <p:spPr>
          <a:xfrm flipH="1">
            <a:off x="8536222" y="6419331"/>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70" name="Google Shape;6470;p23"/>
          <p:cNvGrpSpPr/>
          <p:nvPr/>
        </p:nvGrpSpPr>
        <p:grpSpPr>
          <a:xfrm flipH="1">
            <a:off x="191663" y="6297496"/>
            <a:ext cx="207312" cy="233467"/>
            <a:chOff x="3655550" y="2257032"/>
            <a:chExt cx="192526" cy="161920"/>
          </a:xfrm>
        </p:grpSpPr>
        <p:sp>
          <p:nvSpPr>
            <p:cNvPr id="6471" name="Google Shape;6471;p23"/>
            <p:cNvSpPr/>
            <p:nvPr/>
          </p:nvSpPr>
          <p:spPr>
            <a:xfrm>
              <a:off x="3655550" y="2331503"/>
              <a:ext cx="192526" cy="31876"/>
            </a:xfrm>
            <a:custGeom>
              <a:avLst/>
              <a:gdLst/>
              <a:ahLst/>
              <a:cxnLst/>
              <a:rect l="l" t="t" r="r" b="b"/>
              <a:pathLst>
                <a:path w="1365" h="226" extrusionOk="0">
                  <a:moveTo>
                    <a:pt x="967" y="1"/>
                  </a:moveTo>
                  <a:cubicBezTo>
                    <a:pt x="936" y="1"/>
                    <a:pt x="906" y="1"/>
                    <a:pt x="876" y="5"/>
                  </a:cubicBezTo>
                  <a:cubicBezTo>
                    <a:pt x="800" y="8"/>
                    <a:pt x="719" y="15"/>
                    <a:pt x="642" y="18"/>
                  </a:cubicBezTo>
                  <a:cubicBezTo>
                    <a:pt x="458" y="31"/>
                    <a:pt x="274" y="31"/>
                    <a:pt x="93" y="35"/>
                  </a:cubicBezTo>
                  <a:cubicBezTo>
                    <a:pt x="40" y="35"/>
                    <a:pt x="0" y="85"/>
                    <a:pt x="3" y="135"/>
                  </a:cubicBezTo>
                  <a:cubicBezTo>
                    <a:pt x="3" y="186"/>
                    <a:pt x="50" y="226"/>
                    <a:pt x="100" y="226"/>
                  </a:cubicBezTo>
                  <a:cubicBezTo>
                    <a:pt x="311" y="222"/>
                    <a:pt x="519" y="218"/>
                    <a:pt x="726" y="209"/>
                  </a:cubicBezTo>
                  <a:cubicBezTo>
                    <a:pt x="789" y="207"/>
                    <a:pt x="854" y="204"/>
                    <a:pt x="918" y="204"/>
                  </a:cubicBezTo>
                  <a:cubicBezTo>
                    <a:pt x="946" y="204"/>
                    <a:pt x="973" y="204"/>
                    <a:pt x="1000" y="206"/>
                  </a:cubicBezTo>
                  <a:cubicBezTo>
                    <a:pt x="1047" y="206"/>
                    <a:pt x="1093" y="212"/>
                    <a:pt x="1141" y="212"/>
                  </a:cubicBezTo>
                  <a:lnTo>
                    <a:pt x="1204" y="212"/>
                  </a:lnTo>
                  <a:cubicBezTo>
                    <a:pt x="1234" y="212"/>
                    <a:pt x="1268" y="212"/>
                    <a:pt x="1294" y="198"/>
                  </a:cubicBezTo>
                  <a:cubicBezTo>
                    <a:pt x="1311" y="195"/>
                    <a:pt x="1325" y="186"/>
                    <a:pt x="1334" y="175"/>
                  </a:cubicBezTo>
                  <a:cubicBezTo>
                    <a:pt x="1345" y="161"/>
                    <a:pt x="1351" y="149"/>
                    <a:pt x="1354" y="135"/>
                  </a:cubicBezTo>
                  <a:cubicBezTo>
                    <a:pt x="1365" y="98"/>
                    <a:pt x="1348" y="51"/>
                    <a:pt x="1311" y="35"/>
                  </a:cubicBezTo>
                  <a:cubicBezTo>
                    <a:pt x="1294" y="28"/>
                    <a:pt x="1274" y="21"/>
                    <a:pt x="1254" y="18"/>
                  </a:cubicBezTo>
                  <a:cubicBezTo>
                    <a:pt x="1234" y="15"/>
                    <a:pt x="1214" y="15"/>
                    <a:pt x="1190" y="15"/>
                  </a:cubicBezTo>
                  <a:cubicBezTo>
                    <a:pt x="1164" y="11"/>
                    <a:pt x="1137" y="11"/>
                    <a:pt x="1107" y="8"/>
                  </a:cubicBezTo>
                  <a:cubicBezTo>
                    <a:pt x="1070" y="5"/>
                    <a:pt x="1033"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23"/>
            <p:cNvSpPr/>
            <p:nvPr/>
          </p:nvSpPr>
          <p:spPr>
            <a:xfrm>
              <a:off x="3735240" y="2257032"/>
              <a:ext cx="38223" cy="161920"/>
            </a:xfrm>
            <a:custGeom>
              <a:avLst/>
              <a:gdLst/>
              <a:ahLst/>
              <a:cxnLst/>
              <a:rect l="l" t="t" r="r" b="b"/>
              <a:pathLst>
                <a:path w="271" h="1148" extrusionOk="0">
                  <a:moveTo>
                    <a:pt x="114" y="1"/>
                  </a:moveTo>
                  <a:cubicBezTo>
                    <a:pt x="57" y="1"/>
                    <a:pt x="0" y="55"/>
                    <a:pt x="10" y="118"/>
                  </a:cubicBezTo>
                  <a:cubicBezTo>
                    <a:pt x="17" y="198"/>
                    <a:pt x="23" y="278"/>
                    <a:pt x="27" y="359"/>
                  </a:cubicBezTo>
                  <a:cubicBezTo>
                    <a:pt x="30" y="433"/>
                    <a:pt x="30" y="509"/>
                    <a:pt x="37" y="583"/>
                  </a:cubicBezTo>
                  <a:cubicBezTo>
                    <a:pt x="40" y="657"/>
                    <a:pt x="34" y="726"/>
                    <a:pt x="30" y="800"/>
                  </a:cubicBezTo>
                  <a:cubicBezTo>
                    <a:pt x="27" y="834"/>
                    <a:pt x="23" y="870"/>
                    <a:pt x="23" y="904"/>
                  </a:cubicBezTo>
                  <a:cubicBezTo>
                    <a:pt x="20" y="947"/>
                    <a:pt x="23" y="987"/>
                    <a:pt x="20" y="1031"/>
                  </a:cubicBezTo>
                  <a:cubicBezTo>
                    <a:pt x="20" y="1096"/>
                    <a:pt x="83" y="1148"/>
                    <a:pt x="145" y="1148"/>
                  </a:cubicBezTo>
                  <a:cubicBezTo>
                    <a:pt x="147" y="1148"/>
                    <a:pt x="148" y="1148"/>
                    <a:pt x="150" y="1148"/>
                  </a:cubicBezTo>
                  <a:cubicBezTo>
                    <a:pt x="218" y="1148"/>
                    <a:pt x="271" y="1088"/>
                    <a:pt x="267" y="1021"/>
                  </a:cubicBezTo>
                  <a:cubicBezTo>
                    <a:pt x="267" y="981"/>
                    <a:pt x="261" y="941"/>
                    <a:pt x="261" y="904"/>
                  </a:cubicBezTo>
                  <a:cubicBezTo>
                    <a:pt x="258" y="864"/>
                    <a:pt x="258" y="827"/>
                    <a:pt x="258" y="790"/>
                  </a:cubicBezTo>
                  <a:cubicBezTo>
                    <a:pt x="258" y="754"/>
                    <a:pt x="261" y="720"/>
                    <a:pt x="261" y="686"/>
                  </a:cubicBezTo>
                  <a:cubicBezTo>
                    <a:pt x="261" y="649"/>
                    <a:pt x="258" y="609"/>
                    <a:pt x="255" y="573"/>
                  </a:cubicBezTo>
                  <a:cubicBezTo>
                    <a:pt x="251" y="496"/>
                    <a:pt x="255" y="422"/>
                    <a:pt x="251" y="348"/>
                  </a:cubicBezTo>
                  <a:cubicBezTo>
                    <a:pt x="247" y="268"/>
                    <a:pt x="241" y="188"/>
                    <a:pt x="231" y="104"/>
                  </a:cubicBezTo>
                  <a:cubicBezTo>
                    <a:pt x="227" y="78"/>
                    <a:pt x="218" y="51"/>
                    <a:pt x="194" y="31"/>
                  </a:cubicBezTo>
                  <a:cubicBezTo>
                    <a:pt x="174" y="11"/>
                    <a:pt x="14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73" name="Google Shape;6473;p23"/>
          <p:cNvSpPr/>
          <p:nvPr/>
        </p:nvSpPr>
        <p:spPr>
          <a:xfrm flipH="1">
            <a:off x="492389" y="3428998"/>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74" name="Google Shape;6474;p23"/>
          <p:cNvSpPr/>
          <p:nvPr/>
        </p:nvSpPr>
        <p:spPr>
          <a:xfrm rot="-6568607" flipH="1">
            <a:off x="10273694" y="320318"/>
            <a:ext cx="292449" cy="471637"/>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75" name="Google Shape;6475;p23"/>
          <p:cNvSpPr/>
          <p:nvPr/>
        </p:nvSpPr>
        <p:spPr>
          <a:xfrm flipH="1">
            <a:off x="5215887" y="339617"/>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76" name="Google Shape;6476;p23"/>
          <p:cNvSpPr txBox="1">
            <a:spLocks noGrp="1"/>
          </p:cNvSpPr>
          <p:nvPr>
            <p:ph type="title"/>
          </p:nvPr>
        </p:nvSpPr>
        <p:spPr>
          <a:xfrm>
            <a:off x="960000" y="500383"/>
            <a:ext cx="5726400" cy="116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6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77" name="Google Shape;6477;p23"/>
          <p:cNvSpPr txBox="1">
            <a:spLocks noGrp="1"/>
          </p:cNvSpPr>
          <p:nvPr>
            <p:ph type="subTitle" idx="1"/>
          </p:nvPr>
        </p:nvSpPr>
        <p:spPr>
          <a:xfrm>
            <a:off x="960000" y="2477984"/>
            <a:ext cx="4579600" cy="190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157568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338"/>
        <p:cNvGrpSpPr/>
        <p:nvPr/>
      </p:nvGrpSpPr>
      <p:grpSpPr>
        <a:xfrm>
          <a:off x="0" y="0"/>
          <a:ext cx="0" cy="0"/>
          <a:chOff x="0" y="0"/>
          <a:chExt cx="0" cy="0"/>
        </a:xfrm>
      </p:grpSpPr>
      <p:sp>
        <p:nvSpPr>
          <p:cNvPr id="339" name="Google Shape;339;p40"/>
          <p:cNvSpPr/>
          <p:nvPr/>
        </p:nvSpPr>
        <p:spPr>
          <a:xfrm>
            <a:off x="-64133" y="-70780"/>
            <a:ext cx="5795933" cy="4536600"/>
          </a:xfrm>
          <a:custGeom>
            <a:avLst/>
            <a:gdLst/>
            <a:ahLst/>
            <a:cxnLst/>
            <a:rect l="l" t="t" r="r" b="b"/>
            <a:pathLst>
              <a:path w="173878" h="136098" extrusionOk="0">
                <a:moveTo>
                  <a:pt x="0" y="0"/>
                </a:moveTo>
                <a:lnTo>
                  <a:pt x="0" y="136098"/>
                </a:lnTo>
                <a:lnTo>
                  <a:pt x="173878" y="98319"/>
                </a:lnTo>
                <a:lnTo>
                  <a:pt x="130636" y="911"/>
                </a:lnTo>
                <a:close/>
              </a:path>
            </a:pathLst>
          </a:custGeom>
          <a:solidFill>
            <a:srgbClr val="96B3C1">
              <a:alpha val="38840"/>
            </a:srgbClr>
          </a:solidFill>
          <a:ln>
            <a:noFill/>
          </a:ln>
        </p:spPr>
      </p:sp>
      <p:sp>
        <p:nvSpPr>
          <p:cNvPr id="340" name="Google Shape;340;p40"/>
          <p:cNvSpPr/>
          <p:nvPr/>
        </p:nvSpPr>
        <p:spPr>
          <a:xfrm>
            <a:off x="-64133" y="3206533"/>
            <a:ext cx="9058033" cy="4096600"/>
          </a:xfrm>
          <a:custGeom>
            <a:avLst/>
            <a:gdLst/>
            <a:ahLst/>
            <a:cxnLst/>
            <a:rect l="l" t="t" r="r" b="b"/>
            <a:pathLst>
              <a:path w="271741" h="122898" extrusionOk="0">
                <a:moveTo>
                  <a:pt x="0" y="37780"/>
                </a:moveTo>
                <a:lnTo>
                  <a:pt x="0" y="122898"/>
                </a:lnTo>
                <a:lnTo>
                  <a:pt x="271741" y="122898"/>
                </a:lnTo>
                <a:lnTo>
                  <a:pt x="174333" y="0"/>
                </a:lnTo>
                <a:close/>
              </a:path>
            </a:pathLst>
          </a:custGeom>
          <a:solidFill>
            <a:srgbClr val="F7E5B7">
              <a:alpha val="52679"/>
            </a:srgbClr>
          </a:solidFill>
          <a:ln>
            <a:noFill/>
          </a:ln>
        </p:spPr>
      </p:sp>
      <p:sp>
        <p:nvSpPr>
          <p:cNvPr id="341" name="Google Shape;341;p40"/>
          <p:cNvSpPr/>
          <p:nvPr/>
        </p:nvSpPr>
        <p:spPr>
          <a:xfrm>
            <a:off x="4267642" y="-93533"/>
            <a:ext cx="8086967" cy="4430400"/>
          </a:xfrm>
          <a:custGeom>
            <a:avLst/>
            <a:gdLst/>
            <a:ahLst/>
            <a:cxnLst/>
            <a:rect l="l" t="t" r="r" b="b"/>
            <a:pathLst>
              <a:path w="242609" h="132912" extrusionOk="0">
                <a:moveTo>
                  <a:pt x="0" y="455"/>
                </a:moveTo>
                <a:lnTo>
                  <a:pt x="44607" y="100594"/>
                </a:lnTo>
                <a:lnTo>
                  <a:pt x="242609" y="132912"/>
                </a:lnTo>
                <a:lnTo>
                  <a:pt x="242609" y="0"/>
                </a:lnTo>
                <a:close/>
              </a:path>
            </a:pathLst>
          </a:custGeom>
          <a:solidFill>
            <a:srgbClr val="9EDDEF">
              <a:alpha val="29460"/>
            </a:srgbClr>
          </a:solidFill>
          <a:ln>
            <a:noFill/>
          </a:ln>
        </p:spPr>
      </p:sp>
      <p:sp>
        <p:nvSpPr>
          <p:cNvPr id="342" name="Google Shape;342;p40"/>
          <p:cNvSpPr/>
          <p:nvPr/>
        </p:nvSpPr>
        <p:spPr>
          <a:xfrm>
            <a:off x="-32000" y="547400"/>
            <a:ext cx="12256000" cy="57632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40"/>
          <p:cNvSpPr txBox="1">
            <a:spLocks noGrp="1"/>
          </p:cNvSpPr>
          <p:nvPr>
            <p:ph type="ctrTitle"/>
          </p:nvPr>
        </p:nvSpPr>
        <p:spPr>
          <a:xfrm>
            <a:off x="2958367" y="2017151"/>
            <a:ext cx="6275200" cy="201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5200"/>
              <a:buNone/>
              <a:defRPr sz="7733">
                <a:solidFill>
                  <a:schemeClr val="dk1"/>
                </a:solidFill>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344" name="Google Shape;344;p40"/>
          <p:cNvSpPr txBox="1">
            <a:spLocks noGrp="1"/>
          </p:cNvSpPr>
          <p:nvPr>
            <p:ph type="subTitle" idx="1"/>
          </p:nvPr>
        </p:nvSpPr>
        <p:spPr>
          <a:xfrm>
            <a:off x="3354000" y="4171533"/>
            <a:ext cx="5484000" cy="46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a:solidFill>
                  <a:schemeClr val="dk1"/>
                </a:solidFill>
                <a:latin typeface="Barlow"/>
                <a:ea typeface="Barlow"/>
                <a:cs typeface="Barlow"/>
                <a:sym typeface="Barlow"/>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cxnSp>
        <p:nvCxnSpPr>
          <p:cNvPr id="345" name="Google Shape;345;p40"/>
          <p:cNvCxnSpPr/>
          <p:nvPr/>
        </p:nvCxnSpPr>
        <p:spPr>
          <a:xfrm>
            <a:off x="-148516" y="752733"/>
            <a:ext cx="12384400" cy="0"/>
          </a:xfrm>
          <a:prstGeom prst="straightConnector1">
            <a:avLst/>
          </a:prstGeom>
          <a:noFill/>
          <a:ln w="9525" cap="flat" cmpd="sng">
            <a:solidFill>
              <a:schemeClr val="dk1"/>
            </a:solidFill>
            <a:prstDash val="solid"/>
            <a:round/>
            <a:headEnd type="none" w="med" len="med"/>
            <a:tailEnd type="none" w="med" len="med"/>
          </a:ln>
        </p:spPr>
      </p:cxnSp>
      <p:cxnSp>
        <p:nvCxnSpPr>
          <p:cNvPr id="346" name="Google Shape;346;p40"/>
          <p:cNvCxnSpPr/>
          <p:nvPr/>
        </p:nvCxnSpPr>
        <p:spPr>
          <a:xfrm>
            <a:off x="-148516" y="6110167"/>
            <a:ext cx="12384400" cy="0"/>
          </a:xfrm>
          <a:prstGeom prst="straightConnector1">
            <a:avLst/>
          </a:prstGeom>
          <a:noFill/>
          <a:ln w="9525"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1463977974"/>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208D2E-E7BA-35EF-F63F-88676B73D87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D328E96-00C7-082B-9A56-852F6EF49AD0}"/>
              </a:ext>
            </a:extLst>
          </p:cNvPr>
          <p:cNvSpPr>
            <a:spLocks noGrp="1"/>
          </p:cNvSpPr>
          <p:nvPr>
            <p:ph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FF5B66A-5251-B61F-3C8F-0CAFD6B44A31}"/>
              </a:ext>
            </a:extLst>
          </p:cNvPr>
          <p:cNvSpPr>
            <a:spLocks noGrp="1"/>
          </p:cNvSpPr>
          <p:nvPr>
            <p:ph sz="half" idx="2"/>
          </p:nvPr>
        </p:nvSpPr>
        <p:spPr>
          <a:xfrm>
            <a:off x="6197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196ED2A-315F-81B2-97F0-E606C53744A7}"/>
              </a:ext>
            </a:extLst>
          </p:cNvPr>
          <p:cNvSpPr>
            <a:spLocks noGrp="1"/>
          </p:cNvSpPr>
          <p:nvPr>
            <p:ph type="dt" sz="half" idx="10"/>
          </p:nvPr>
        </p:nvSpPr>
        <p:spPr/>
        <p:txBody>
          <a:bodyPr/>
          <a:lstStyle>
            <a:lvl1pPr>
              <a:defRPr/>
            </a:lvl1pPr>
          </a:lstStyle>
          <a:p>
            <a:fld id="{2DA80673-FA0A-4495-915C-897F1AD2AA0D}" type="datetimeFigureOut">
              <a:rPr lang="en-US" altLang="en-US"/>
              <a:pPr/>
              <a:t>5/12/2025</a:t>
            </a:fld>
            <a:endParaRPr lang="en-US" altLang="en-US"/>
          </a:p>
        </p:txBody>
      </p:sp>
      <p:sp>
        <p:nvSpPr>
          <p:cNvPr id="6" name="Footer Placeholder 5">
            <a:extLst>
              <a:ext uri="{FF2B5EF4-FFF2-40B4-BE49-F238E27FC236}">
                <a16:creationId xmlns:a16="http://schemas.microsoft.com/office/drawing/2014/main" id="{DE109B9A-A21D-4083-BD74-23C64BA07386}"/>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DF99CE65-DDCD-4664-7D22-F7BF729EED26}"/>
              </a:ext>
            </a:extLst>
          </p:cNvPr>
          <p:cNvSpPr>
            <a:spLocks noGrp="1"/>
          </p:cNvSpPr>
          <p:nvPr>
            <p:ph type="sldNum" sz="quarter" idx="12"/>
          </p:nvPr>
        </p:nvSpPr>
        <p:spPr/>
        <p:txBody>
          <a:bodyPr/>
          <a:lstStyle>
            <a:lvl1pPr>
              <a:defRPr/>
            </a:lvl1pPr>
          </a:lstStyle>
          <a:p>
            <a:fld id="{2BDF2C6C-CE93-4D04-B6EF-D115D6E7C80B}" type="slidenum">
              <a:rPr lang="en-US" altLang="en-US"/>
              <a:pPr/>
              <a:t>‹#›</a:t>
            </a:fld>
            <a:endParaRPr lang="en-US" altLang="en-US"/>
          </a:p>
        </p:txBody>
      </p:sp>
    </p:spTree>
    <p:extLst>
      <p:ext uri="{BB962C8B-B14F-4D97-AF65-F5344CB8AC3E}">
        <p14:creationId xmlns:p14="http://schemas.microsoft.com/office/powerpoint/2010/main" val="364456798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3"/>
        <p:cNvGrpSpPr/>
        <p:nvPr/>
      </p:nvGrpSpPr>
      <p:grpSpPr>
        <a:xfrm>
          <a:off x="0" y="0"/>
          <a:ext cx="0" cy="0"/>
          <a:chOff x="0" y="0"/>
          <a:chExt cx="0" cy="0"/>
        </a:xfrm>
      </p:grpSpPr>
      <p:grpSp>
        <p:nvGrpSpPr>
          <p:cNvPr id="414" name="Google Shape;414;p47"/>
          <p:cNvGrpSpPr/>
          <p:nvPr/>
        </p:nvGrpSpPr>
        <p:grpSpPr>
          <a:xfrm>
            <a:off x="-316234" y="-282966"/>
            <a:ext cx="12650859" cy="7382276"/>
            <a:chOff x="-237175" y="-212225"/>
            <a:chExt cx="9488144" cy="5536707"/>
          </a:xfrm>
        </p:grpSpPr>
        <p:sp>
          <p:nvSpPr>
            <p:cNvPr id="415" name="Google Shape;415;p47"/>
            <p:cNvSpPr/>
            <p:nvPr/>
          </p:nvSpPr>
          <p:spPr>
            <a:xfrm>
              <a:off x="-237175" y="2127600"/>
              <a:ext cx="8462695" cy="3196882"/>
            </a:xfrm>
            <a:custGeom>
              <a:avLst/>
              <a:gdLst/>
              <a:ahLst/>
              <a:cxnLst/>
              <a:rect l="l" t="t" r="r" b="b"/>
              <a:pathLst>
                <a:path w="345064" h="110361" extrusionOk="0">
                  <a:moveTo>
                    <a:pt x="0" y="4994"/>
                  </a:moveTo>
                  <a:lnTo>
                    <a:pt x="0" y="110361"/>
                  </a:lnTo>
                  <a:lnTo>
                    <a:pt x="345064" y="110361"/>
                  </a:lnTo>
                  <a:lnTo>
                    <a:pt x="178774" y="0"/>
                  </a:lnTo>
                  <a:close/>
                </a:path>
              </a:pathLst>
            </a:custGeom>
            <a:solidFill>
              <a:srgbClr val="96B3C1">
                <a:alpha val="38840"/>
              </a:srgbClr>
            </a:solidFill>
            <a:ln>
              <a:noFill/>
            </a:ln>
          </p:spPr>
        </p:sp>
        <p:sp>
          <p:nvSpPr>
            <p:cNvPr id="416" name="Google Shape;416;p47"/>
            <p:cNvSpPr/>
            <p:nvPr/>
          </p:nvSpPr>
          <p:spPr>
            <a:xfrm>
              <a:off x="1623100" y="-210720"/>
              <a:ext cx="5122507" cy="1387179"/>
            </a:xfrm>
            <a:custGeom>
              <a:avLst/>
              <a:gdLst/>
              <a:ahLst/>
              <a:cxnLst/>
              <a:rect l="l" t="t" r="r" b="b"/>
              <a:pathLst>
                <a:path w="166789" h="55929" extrusionOk="0">
                  <a:moveTo>
                    <a:pt x="0" y="0"/>
                  </a:moveTo>
                  <a:lnTo>
                    <a:pt x="166789" y="0"/>
                  </a:lnTo>
                  <a:lnTo>
                    <a:pt x="114355" y="55929"/>
                  </a:lnTo>
                  <a:close/>
                </a:path>
              </a:pathLst>
            </a:custGeom>
            <a:solidFill>
              <a:srgbClr val="F7E5B7">
                <a:alpha val="52679"/>
              </a:srgbClr>
            </a:solidFill>
            <a:ln>
              <a:noFill/>
            </a:ln>
          </p:spPr>
        </p:sp>
        <p:sp>
          <p:nvSpPr>
            <p:cNvPr id="417" name="Google Shape;417;p47"/>
            <p:cNvSpPr/>
            <p:nvPr/>
          </p:nvSpPr>
          <p:spPr>
            <a:xfrm>
              <a:off x="5094677" y="-212225"/>
              <a:ext cx="4156292" cy="5536364"/>
            </a:xfrm>
            <a:custGeom>
              <a:avLst/>
              <a:gdLst/>
              <a:ahLst/>
              <a:cxnLst/>
              <a:rect l="l" t="t" r="r" b="b"/>
              <a:pathLst>
                <a:path w="135329" h="223218" extrusionOk="0">
                  <a:moveTo>
                    <a:pt x="53433" y="0"/>
                  </a:moveTo>
                  <a:lnTo>
                    <a:pt x="135329" y="0"/>
                  </a:lnTo>
                  <a:lnTo>
                    <a:pt x="135329" y="223218"/>
                  </a:lnTo>
                  <a:lnTo>
                    <a:pt x="101872" y="223218"/>
                  </a:lnTo>
                  <a:lnTo>
                    <a:pt x="0" y="57927"/>
                  </a:lnTo>
                  <a:close/>
                </a:path>
              </a:pathLst>
            </a:custGeom>
            <a:solidFill>
              <a:srgbClr val="9EDDEF">
                <a:alpha val="29460"/>
              </a:srgbClr>
            </a:solidFill>
            <a:ln>
              <a:noFill/>
            </a:ln>
          </p:spPr>
        </p:sp>
      </p:grpSp>
      <p:sp>
        <p:nvSpPr>
          <p:cNvPr id="418" name="Google Shape;418;p47"/>
          <p:cNvSpPr/>
          <p:nvPr/>
        </p:nvSpPr>
        <p:spPr>
          <a:xfrm>
            <a:off x="-32000" y="547400"/>
            <a:ext cx="12256000" cy="57632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 name="Google Shape;419;p47"/>
          <p:cNvSpPr txBox="1">
            <a:spLocks noGrp="1"/>
          </p:cNvSpPr>
          <p:nvPr>
            <p:ph type="ctrTitle"/>
          </p:nvPr>
        </p:nvSpPr>
        <p:spPr>
          <a:xfrm>
            <a:off x="4109400" y="2086139"/>
            <a:ext cx="3973200" cy="151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3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420" name="Google Shape;420;p47"/>
          <p:cNvSpPr txBox="1">
            <a:spLocks noGrp="1"/>
          </p:cNvSpPr>
          <p:nvPr>
            <p:ph type="subTitle" idx="1"/>
          </p:nvPr>
        </p:nvSpPr>
        <p:spPr>
          <a:xfrm>
            <a:off x="3586200" y="3711772"/>
            <a:ext cx="5019600" cy="1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a:latin typeface="Barlow"/>
                <a:ea typeface="Barlow"/>
                <a:cs typeface="Barlow"/>
                <a:sym typeface="Barlow"/>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cxnSp>
        <p:nvCxnSpPr>
          <p:cNvPr id="421" name="Google Shape;421;p47"/>
          <p:cNvCxnSpPr/>
          <p:nvPr/>
        </p:nvCxnSpPr>
        <p:spPr>
          <a:xfrm>
            <a:off x="-148516" y="752733"/>
            <a:ext cx="12384400" cy="0"/>
          </a:xfrm>
          <a:prstGeom prst="straightConnector1">
            <a:avLst/>
          </a:prstGeom>
          <a:noFill/>
          <a:ln w="9525" cap="flat" cmpd="sng">
            <a:solidFill>
              <a:schemeClr val="dk1"/>
            </a:solidFill>
            <a:prstDash val="solid"/>
            <a:round/>
            <a:headEnd type="none" w="med" len="med"/>
            <a:tailEnd type="none" w="med" len="med"/>
          </a:ln>
        </p:spPr>
      </p:cxnSp>
      <p:cxnSp>
        <p:nvCxnSpPr>
          <p:cNvPr id="422" name="Google Shape;422;p47"/>
          <p:cNvCxnSpPr/>
          <p:nvPr/>
        </p:nvCxnSpPr>
        <p:spPr>
          <a:xfrm>
            <a:off x="-148516" y="6110167"/>
            <a:ext cx="12384400" cy="0"/>
          </a:xfrm>
          <a:prstGeom prst="straightConnector1">
            <a:avLst/>
          </a:prstGeom>
          <a:noFill/>
          <a:ln w="9525"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082200985"/>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974"/>
        <p:cNvGrpSpPr/>
        <p:nvPr/>
      </p:nvGrpSpPr>
      <p:grpSpPr>
        <a:xfrm>
          <a:off x="0" y="0"/>
          <a:ext cx="0" cy="0"/>
          <a:chOff x="0" y="0"/>
          <a:chExt cx="0" cy="0"/>
        </a:xfrm>
      </p:grpSpPr>
      <p:sp>
        <p:nvSpPr>
          <p:cNvPr id="975" name="Google Shape;975;p100"/>
          <p:cNvSpPr/>
          <p:nvPr/>
        </p:nvSpPr>
        <p:spPr>
          <a:xfrm>
            <a:off x="-166467" y="-168477"/>
            <a:ext cx="11502133" cy="4577533"/>
          </a:xfrm>
          <a:custGeom>
            <a:avLst/>
            <a:gdLst/>
            <a:ahLst/>
            <a:cxnLst/>
            <a:rect l="l" t="t" r="r" b="b"/>
            <a:pathLst>
              <a:path w="345064" h="137326" extrusionOk="0">
                <a:moveTo>
                  <a:pt x="0" y="0"/>
                </a:moveTo>
                <a:lnTo>
                  <a:pt x="215728" y="137326"/>
                </a:lnTo>
                <a:lnTo>
                  <a:pt x="345064" y="0"/>
                </a:lnTo>
                <a:close/>
              </a:path>
            </a:pathLst>
          </a:custGeom>
          <a:solidFill>
            <a:srgbClr val="9EDDEF">
              <a:alpha val="29460"/>
            </a:srgbClr>
          </a:solidFill>
          <a:ln>
            <a:noFill/>
          </a:ln>
        </p:spPr>
      </p:sp>
      <p:sp>
        <p:nvSpPr>
          <p:cNvPr id="976" name="Google Shape;976;p100"/>
          <p:cNvSpPr/>
          <p:nvPr/>
        </p:nvSpPr>
        <p:spPr>
          <a:xfrm>
            <a:off x="7781609" y="-109987"/>
            <a:ext cx="4594200" cy="6907933"/>
          </a:xfrm>
          <a:custGeom>
            <a:avLst/>
            <a:gdLst/>
            <a:ahLst/>
            <a:cxnLst/>
            <a:rect l="l" t="t" r="r" b="b"/>
            <a:pathLst>
              <a:path w="137826" h="207238" extrusionOk="0">
                <a:moveTo>
                  <a:pt x="104368" y="0"/>
                </a:moveTo>
                <a:lnTo>
                  <a:pt x="137826" y="0"/>
                </a:lnTo>
                <a:lnTo>
                  <a:pt x="137826" y="207238"/>
                </a:lnTo>
                <a:lnTo>
                  <a:pt x="0" y="111859"/>
                </a:lnTo>
                <a:close/>
              </a:path>
            </a:pathLst>
          </a:custGeom>
          <a:solidFill>
            <a:srgbClr val="595959">
              <a:alpha val="16960"/>
            </a:srgbClr>
          </a:solidFill>
          <a:ln>
            <a:noFill/>
          </a:ln>
        </p:spPr>
      </p:sp>
      <p:sp>
        <p:nvSpPr>
          <p:cNvPr id="977" name="Google Shape;977;p100"/>
          <p:cNvSpPr/>
          <p:nvPr/>
        </p:nvSpPr>
        <p:spPr>
          <a:xfrm>
            <a:off x="-183100" y="-166466"/>
            <a:ext cx="5026967" cy="5160167"/>
          </a:xfrm>
          <a:custGeom>
            <a:avLst/>
            <a:gdLst/>
            <a:ahLst/>
            <a:cxnLst/>
            <a:rect l="l" t="t" r="r" b="b"/>
            <a:pathLst>
              <a:path w="150809" h="154805" extrusionOk="0">
                <a:moveTo>
                  <a:pt x="1498" y="0"/>
                </a:moveTo>
                <a:lnTo>
                  <a:pt x="150809" y="95879"/>
                </a:lnTo>
                <a:lnTo>
                  <a:pt x="51435" y="154805"/>
                </a:lnTo>
                <a:lnTo>
                  <a:pt x="0" y="154805"/>
                </a:lnTo>
                <a:close/>
              </a:path>
            </a:pathLst>
          </a:custGeom>
          <a:solidFill>
            <a:srgbClr val="96B3C1">
              <a:alpha val="38840"/>
            </a:srgbClr>
          </a:solidFill>
          <a:ln>
            <a:noFill/>
          </a:ln>
        </p:spPr>
      </p:sp>
      <p:sp>
        <p:nvSpPr>
          <p:cNvPr id="978" name="Google Shape;978;p100"/>
          <p:cNvSpPr/>
          <p:nvPr/>
        </p:nvSpPr>
        <p:spPr>
          <a:xfrm>
            <a:off x="-87733" y="3041500"/>
            <a:ext cx="7135833" cy="3889600"/>
          </a:xfrm>
          <a:custGeom>
            <a:avLst/>
            <a:gdLst/>
            <a:ahLst/>
            <a:cxnLst/>
            <a:rect l="l" t="t" r="r" b="b"/>
            <a:pathLst>
              <a:path w="214075" h="116688" extrusionOk="0">
                <a:moveTo>
                  <a:pt x="211881" y="116688"/>
                </a:moveTo>
                <a:lnTo>
                  <a:pt x="0" y="116688"/>
                </a:lnTo>
                <a:lnTo>
                  <a:pt x="0" y="58783"/>
                </a:lnTo>
                <a:lnTo>
                  <a:pt x="48255" y="58783"/>
                </a:lnTo>
                <a:lnTo>
                  <a:pt x="147396" y="0"/>
                </a:lnTo>
                <a:lnTo>
                  <a:pt x="214075" y="41236"/>
                </a:lnTo>
                <a:close/>
              </a:path>
            </a:pathLst>
          </a:custGeom>
          <a:solidFill>
            <a:srgbClr val="F7E5B7">
              <a:alpha val="52679"/>
            </a:srgbClr>
          </a:solidFill>
          <a:ln>
            <a:noFill/>
          </a:ln>
        </p:spPr>
      </p:sp>
    </p:spTree>
    <p:extLst>
      <p:ext uri="{BB962C8B-B14F-4D97-AF65-F5344CB8AC3E}">
        <p14:creationId xmlns:p14="http://schemas.microsoft.com/office/powerpoint/2010/main" val="1393548312"/>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79"/>
        <p:cNvGrpSpPr/>
        <p:nvPr/>
      </p:nvGrpSpPr>
      <p:grpSpPr>
        <a:xfrm>
          <a:off x="0" y="0"/>
          <a:ext cx="0" cy="0"/>
          <a:chOff x="0" y="0"/>
          <a:chExt cx="0" cy="0"/>
        </a:xfrm>
      </p:grpSpPr>
      <p:sp>
        <p:nvSpPr>
          <p:cNvPr id="980" name="Google Shape;980;p101"/>
          <p:cNvSpPr/>
          <p:nvPr/>
        </p:nvSpPr>
        <p:spPr>
          <a:xfrm rot="10800000">
            <a:off x="3578822" y="-183100"/>
            <a:ext cx="8838833" cy="3911733"/>
          </a:xfrm>
          <a:custGeom>
            <a:avLst/>
            <a:gdLst/>
            <a:ahLst/>
            <a:cxnLst/>
            <a:rect l="l" t="t" r="r" b="b"/>
            <a:pathLst>
              <a:path w="265165" h="117352" extrusionOk="0">
                <a:moveTo>
                  <a:pt x="155803" y="0"/>
                </a:moveTo>
                <a:lnTo>
                  <a:pt x="218724" y="40948"/>
                </a:lnTo>
                <a:lnTo>
                  <a:pt x="265165" y="117352"/>
                </a:lnTo>
                <a:lnTo>
                  <a:pt x="0" y="117352"/>
                </a:lnTo>
                <a:lnTo>
                  <a:pt x="0" y="58426"/>
                </a:lnTo>
                <a:lnTo>
                  <a:pt x="57427" y="58426"/>
                </a:lnTo>
                <a:close/>
              </a:path>
            </a:pathLst>
          </a:custGeom>
          <a:solidFill>
            <a:srgbClr val="F7E5B7">
              <a:alpha val="52679"/>
            </a:srgbClr>
          </a:solidFill>
          <a:ln>
            <a:noFill/>
          </a:ln>
        </p:spPr>
      </p:sp>
      <p:sp>
        <p:nvSpPr>
          <p:cNvPr id="981" name="Google Shape;981;p101"/>
          <p:cNvSpPr/>
          <p:nvPr/>
        </p:nvSpPr>
        <p:spPr>
          <a:xfrm>
            <a:off x="3845134" y="4843867"/>
            <a:ext cx="8472633" cy="2130667"/>
          </a:xfrm>
          <a:custGeom>
            <a:avLst/>
            <a:gdLst/>
            <a:ahLst/>
            <a:cxnLst/>
            <a:rect l="l" t="t" r="r" b="b"/>
            <a:pathLst>
              <a:path w="254179" h="63920" extrusionOk="0">
                <a:moveTo>
                  <a:pt x="153806" y="0"/>
                </a:moveTo>
                <a:lnTo>
                  <a:pt x="0" y="63920"/>
                </a:lnTo>
                <a:lnTo>
                  <a:pt x="254179" y="63920"/>
                </a:lnTo>
                <a:close/>
              </a:path>
            </a:pathLst>
          </a:custGeom>
          <a:solidFill>
            <a:srgbClr val="96B3C1">
              <a:alpha val="38840"/>
            </a:srgbClr>
          </a:solidFill>
          <a:ln>
            <a:noFill/>
          </a:ln>
        </p:spPr>
      </p:sp>
      <p:sp>
        <p:nvSpPr>
          <p:cNvPr id="982" name="Google Shape;982;p101"/>
          <p:cNvSpPr/>
          <p:nvPr/>
        </p:nvSpPr>
        <p:spPr>
          <a:xfrm>
            <a:off x="-116533" y="-149799"/>
            <a:ext cx="5243400" cy="7091033"/>
          </a:xfrm>
          <a:custGeom>
            <a:avLst/>
            <a:gdLst/>
            <a:ahLst/>
            <a:cxnLst/>
            <a:rect l="l" t="t" r="r" b="b"/>
            <a:pathLst>
              <a:path w="157302" h="212731" extrusionOk="0">
                <a:moveTo>
                  <a:pt x="157302" y="75904"/>
                </a:moveTo>
                <a:lnTo>
                  <a:pt x="120848" y="212731"/>
                </a:lnTo>
                <a:lnTo>
                  <a:pt x="0" y="212731"/>
                </a:lnTo>
                <a:lnTo>
                  <a:pt x="0" y="0"/>
                </a:lnTo>
                <a:lnTo>
                  <a:pt x="111859" y="0"/>
                </a:lnTo>
                <a:close/>
              </a:path>
            </a:pathLst>
          </a:custGeom>
          <a:solidFill>
            <a:srgbClr val="595959">
              <a:alpha val="16960"/>
            </a:srgbClr>
          </a:solidFill>
          <a:ln>
            <a:noFill/>
          </a:ln>
        </p:spPr>
      </p:sp>
      <p:sp>
        <p:nvSpPr>
          <p:cNvPr id="983" name="Google Shape;983;p101"/>
          <p:cNvSpPr/>
          <p:nvPr/>
        </p:nvSpPr>
        <p:spPr>
          <a:xfrm>
            <a:off x="7233352" y="1794315"/>
            <a:ext cx="5001667" cy="5147467"/>
          </a:xfrm>
          <a:custGeom>
            <a:avLst/>
            <a:gdLst/>
            <a:ahLst/>
            <a:cxnLst/>
            <a:rect l="l" t="t" r="r" b="b"/>
            <a:pathLst>
              <a:path w="150050" h="154424" extrusionOk="0">
                <a:moveTo>
                  <a:pt x="97566" y="0"/>
                </a:moveTo>
                <a:lnTo>
                  <a:pt x="0" y="57867"/>
                </a:lnTo>
                <a:lnTo>
                  <a:pt x="150050" y="154424"/>
                </a:lnTo>
                <a:close/>
              </a:path>
            </a:pathLst>
          </a:custGeom>
          <a:solidFill>
            <a:srgbClr val="9EDDEF">
              <a:alpha val="29460"/>
            </a:srgbClr>
          </a:solidFill>
          <a:ln>
            <a:noFill/>
          </a:ln>
        </p:spPr>
      </p:sp>
    </p:spTree>
    <p:extLst>
      <p:ext uri="{BB962C8B-B14F-4D97-AF65-F5344CB8AC3E}">
        <p14:creationId xmlns:p14="http://schemas.microsoft.com/office/powerpoint/2010/main" val="3714866453"/>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984"/>
        <p:cNvGrpSpPr/>
        <p:nvPr/>
      </p:nvGrpSpPr>
      <p:grpSpPr>
        <a:xfrm>
          <a:off x="0" y="0"/>
          <a:ext cx="0" cy="0"/>
          <a:chOff x="0" y="0"/>
          <a:chExt cx="0" cy="0"/>
        </a:xfrm>
      </p:grpSpPr>
      <p:sp>
        <p:nvSpPr>
          <p:cNvPr id="985" name="Google Shape;985;p102"/>
          <p:cNvSpPr/>
          <p:nvPr/>
        </p:nvSpPr>
        <p:spPr>
          <a:xfrm>
            <a:off x="-319733" y="-166433"/>
            <a:ext cx="5896473" cy="7157600"/>
          </a:xfrm>
          <a:custGeom>
            <a:avLst/>
            <a:gdLst/>
            <a:ahLst/>
            <a:cxnLst/>
            <a:rect l="l" t="t" r="r" b="b"/>
            <a:pathLst>
              <a:path w="174280" h="214728" extrusionOk="0">
                <a:moveTo>
                  <a:pt x="2997" y="0"/>
                </a:moveTo>
                <a:lnTo>
                  <a:pt x="174280" y="125341"/>
                </a:lnTo>
                <a:lnTo>
                  <a:pt x="174280" y="214728"/>
                </a:lnTo>
                <a:lnTo>
                  <a:pt x="0" y="214728"/>
                </a:lnTo>
                <a:lnTo>
                  <a:pt x="0" y="4993"/>
                </a:lnTo>
                <a:close/>
              </a:path>
            </a:pathLst>
          </a:custGeom>
          <a:solidFill>
            <a:srgbClr val="F7E5B7">
              <a:alpha val="52679"/>
            </a:srgbClr>
          </a:solidFill>
          <a:ln>
            <a:noFill/>
          </a:ln>
        </p:spPr>
      </p:sp>
      <p:sp>
        <p:nvSpPr>
          <p:cNvPr id="986" name="Google Shape;986;p102"/>
          <p:cNvSpPr/>
          <p:nvPr/>
        </p:nvSpPr>
        <p:spPr>
          <a:xfrm>
            <a:off x="5576670" y="2613374"/>
            <a:ext cx="5626111" cy="4394433"/>
          </a:xfrm>
          <a:custGeom>
            <a:avLst/>
            <a:gdLst/>
            <a:ahLst/>
            <a:cxnLst/>
            <a:rect l="l" t="t" r="r" b="b"/>
            <a:pathLst>
              <a:path w="166289" h="131833" extrusionOk="0">
                <a:moveTo>
                  <a:pt x="0" y="131833"/>
                </a:moveTo>
                <a:lnTo>
                  <a:pt x="12484" y="131334"/>
                </a:lnTo>
                <a:lnTo>
                  <a:pt x="166289" y="131334"/>
                </a:lnTo>
                <a:lnTo>
                  <a:pt x="95878" y="0"/>
                </a:lnTo>
                <a:lnTo>
                  <a:pt x="0" y="42946"/>
                </a:lnTo>
                <a:close/>
              </a:path>
            </a:pathLst>
          </a:custGeom>
          <a:solidFill>
            <a:srgbClr val="9EDDEF">
              <a:alpha val="29460"/>
            </a:srgbClr>
          </a:solidFill>
          <a:ln>
            <a:noFill/>
          </a:ln>
        </p:spPr>
      </p:sp>
      <p:sp>
        <p:nvSpPr>
          <p:cNvPr id="987" name="Google Shape;987;p102"/>
          <p:cNvSpPr/>
          <p:nvPr/>
        </p:nvSpPr>
        <p:spPr>
          <a:xfrm>
            <a:off x="-201453" y="-133151"/>
            <a:ext cx="9224828" cy="4161400"/>
          </a:xfrm>
          <a:custGeom>
            <a:avLst/>
            <a:gdLst/>
            <a:ahLst/>
            <a:cxnLst/>
            <a:rect l="l" t="t" r="r" b="b"/>
            <a:pathLst>
              <a:path w="272655" h="124842" extrusionOk="0">
                <a:moveTo>
                  <a:pt x="0" y="0"/>
                </a:moveTo>
                <a:lnTo>
                  <a:pt x="272655" y="0"/>
                </a:lnTo>
                <a:lnTo>
                  <a:pt x="266164" y="82895"/>
                </a:lnTo>
                <a:lnTo>
                  <a:pt x="171284" y="124842"/>
                </a:lnTo>
                <a:close/>
              </a:path>
            </a:pathLst>
          </a:custGeom>
          <a:solidFill>
            <a:srgbClr val="96B3C1">
              <a:alpha val="38840"/>
            </a:srgbClr>
          </a:solidFill>
          <a:ln>
            <a:noFill/>
          </a:ln>
        </p:spPr>
      </p:sp>
      <p:sp>
        <p:nvSpPr>
          <p:cNvPr id="988" name="Google Shape;988;p102"/>
          <p:cNvSpPr/>
          <p:nvPr/>
        </p:nvSpPr>
        <p:spPr>
          <a:xfrm>
            <a:off x="8835736" y="2606503"/>
            <a:ext cx="3714133" cy="4430667"/>
          </a:xfrm>
          <a:custGeom>
            <a:avLst/>
            <a:gdLst/>
            <a:ahLst/>
            <a:cxnLst/>
            <a:rect l="l" t="t" r="r" b="b"/>
            <a:pathLst>
              <a:path w="111424" h="132920" extrusionOk="0">
                <a:moveTo>
                  <a:pt x="0" y="878"/>
                </a:moveTo>
                <a:lnTo>
                  <a:pt x="71505" y="132920"/>
                </a:lnTo>
                <a:lnTo>
                  <a:pt x="111424" y="132920"/>
                </a:lnTo>
                <a:lnTo>
                  <a:pt x="107038" y="0"/>
                </a:lnTo>
                <a:close/>
              </a:path>
            </a:pathLst>
          </a:custGeom>
          <a:solidFill>
            <a:srgbClr val="595959">
              <a:alpha val="16960"/>
            </a:srgbClr>
          </a:solidFill>
          <a:ln>
            <a:noFill/>
          </a:ln>
        </p:spPr>
      </p:sp>
    </p:spTree>
    <p:extLst>
      <p:ext uri="{BB962C8B-B14F-4D97-AF65-F5344CB8AC3E}">
        <p14:creationId xmlns:p14="http://schemas.microsoft.com/office/powerpoint/2010/main" val="2879804093"/>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989"/>
        <p:cNvGrpSpPr/>
        <p:nvPr/>
      </p:nvGrpSpPr>
      <p:grpSpPr>
        <a:xfrm>
          <a:off x="0" y="0"/>
          <a:ext cx="0" cy="0"/>
          <a:chOff x="0" y="0"/>
          <a:chExt cx="0" cy="0"/>
        </a:xfrm>
      </p:grpSpPr>
    </p:spTree>
    <p:extLst>
      <p:ext uri="{BB962C8B-B14F-4D97-AF65-F5344CB8AC3E}">
        <p14:creationId xmlns:p14="http://schemas.microsoft.com/office/powerpoint/2010/main" val="216808563"/>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C180A1-12DA-426C-AC44-2781155820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6226B60-8ABC-4B61-9F57-B2E9C3872CF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8B2EF28-89B8-4530-8D8F-C034014A0523}"/>
              </a:ext>
            </a:extLst>
          </p:cNvPr>
          <p:cNvSpPr>
            <a:spLocks noGrp="1"/>
          </p:cNvSpPr>
          <p:nvPr>
            <p:ph type="dt" sz="half" idx="10"/>
          </p:nvPr>
        </p:nvSpPr>
        <p:spPr/>
        <p:txBody>
          <a:body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BEB5488F-8264-44B9-B075-16B9338BC74D}"/>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E5B39AD0-DD47-442F-9082-854250B1E73A}"/>
              </a:ext>
            </a:extLst>
          </p:cNvPr>
          <p:cNvSpPr>
            <a:spLocks noGrp="1"/>
          </p:cNvSpPr>
          <p:nvPr>
            <p:ph type="sldNum" sz="quarter" idx="12"/>
          </p:nvPr>
        </p:nvSpPr>
        <p:spPr/>
        <p:txBody>
          <a:bodyPr/>
          <a:lstStyle/>
          <a:p>
            <a:fld id="{8C960DC3-1B5F-4534-949D-E61F5D7DDF28}"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2732804130"/>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58"/>
        <p:cNvGrpSpPr/>
        <p:nvPr/>
      </p:nvGrpSpPr>
      <p:grpSpPr>
        <a:xfrm>
          <a:off x="0" y="0"/>
          <a:ext cx="0" cy="0"/>
          <a:chOff x="0" y="0"/>
          <a:chExt cx="0" cy="0"/>
        </a:xfrm>
      </p:grpSpPr>
      <p:sp>
        <p:nvSpPr>
          <p:cNvPr id="359" name="Google Shape;359;p42"/>
          <p:cNvSpPr/>
          <p:nvPr/>
        </p:nvSpPr>
        <p:spPr>
          <a:xfrm rot="10800000" flipH="1">
            <a:off x="2697895" y="1812311"/>
            <a:ext cx="5498767" cy="5334000"/>
          </a:xfrm>
          <a:custGeom>
            <a:avLst/>
            <a:gdLst/>
            <a:ahLst/>
            <a:cxnLst/>
            <a:rect l="l" t="t" r="r" b="b"/>
            <a:pathLst>
              <a:path w="164963" h="160020" extrusionOk="0">
                <a:moveTo>
                  <a:pt x="0" y="0"/>
                </a:moveTo>
                <a:lnTo>
                  <a:pt x="164963" y="0"/>
                </a:lnTo>
                <a:lnTo>
                  <a:pt x="119243" y="160020"/>
                </a:lnTo>
                <a:close/>
              </a:path>
            </a:pathLst>
          </a:custGeom>
          <a:solidFill>
            <a:srgbClr val="9EDDEF">
              <a:alpha val="29460"/>
            </a:srgbClr>
          </a:solidFill>
          <a:ln>
            <a:noFill/>
          </a:ln>
        </p:spPr>
      </p:sp>
      <p:sp>
        <p:nvSpPr>
          <p:cNvPr id="360" name="Google Shape;360;p42"/>
          <p:cNvSpPr/>
          <p:nvPr/>
        </p:nvSpPr>
        <p:spPr>
          <a:xfrm>
            <a:off x="5275434" y="-175442"/>
            <a:ext cx="7037233" cy="2133467"/>
          </a:xfrm>
          <a:custGeom>
            <a:avLst/>
            <a:gdLst/>
            <a:ahLst/>
            <a:cxnLst/>
            <a:rect l="l" t="t" r="r" b="b"/>
            <a:pathLst>
              <a:path w="211117" h="64004" extrusionOk="0">
                <a:moveTo>
                  <a:pt x="211117" y="4067"/>
                </a:moveTo>
                <a:lnTo>
                  <a:pt x="211117" y="0"/>
                </a:lnTo>
                <a:lnTo>
                  <a:pt x="36953" y="0"/>
                </a:lnTo>
                <a:lnTo>
                  <a:pt x="0" y="64004"/>
                </a:lnTo>
                <a:lnTo>
                  <a:pt x="177146" y="33493"/>
                </a:lnTo>
                <a:close/>
              </a:path>
            </a:pathLst>
          </a:custGeom>
          <a:solidFill>
            <a:srgbClr val="F7E5B7">
              <a:alpha val="52679"/>
            </a:srgbClr>
          </a:solidFill>
          <a:ln>
            <a:noFill/>
          </a:ln>
        </p:spPr>
      </p:sp>
      <p:sp>
        <p:nvSpPr>
          <p:cNvPr id="361" name="Google Shape;361;p42"/>
          <p:cNvSpPr/>
          <p:nvPr/>
        </p:nvSpPr>
        <p:spPr>
          <a:xfrm>
            <a:off x="-102967" y="1853501"/>
            <a:ext cx="6796200" cy="5444033"/>
          </a:xfrm>
          <a:custGeom>
            <a:avLst/>
            <a:gdLst/>
            <a:ahLst/>
            <a:cxnLst/>
            <a:rect l="l" t="t" r="r" b="b"/>
            <a:pathLst>
              <a:path w="203886" h="163321" extrusionOk="0">
                <a:moveTo>
                  <a:pt x="0" y="161256"/>
                </a:moveTo>
                <a:lnTo>
                  <a:pt x="0" y="61784"/>
                </a:lnTo>
                <a:lnTo>
                  <a:pt x="203886" y="0"/>
                </a:lnTo>
                <a:lnTo>
                  <a:pt x="80633" y="163321"/>
                </a:lnTo>
                <a:close/>
              </a:path>
            </a:pathLst>
          </a:custGeom>
          <a:solidFill>
            <a:srgbClr val="96B3C1">
              <a:alpha val="38840"/>
            </a:srgbClr>
          </a:solidFill>
          <a:ln>
            <a:noFill/>
          </a:ln>
        </p:spPr>
      </p:sp>
      <p:sp>
        <p:nvSpPr>
          <p:cNvPr id="362" name="Google Shape;362;p42"/>
          <p:cNvSpPr/>
          <p:nvPr/>
        </p:nvSpPr>
        <p:spPr>
          <a:xfrm rot="10800000" flipH="1">
            <a:off x="-82372" y="-123561"/>
            <a:ext cx="6569667" cy="4036533"/>
          </a:xfrm>
          <a:custGeom>
            <a:avLst/>
            <a:gdLst/>
            <a:ahLst/>
            <a:cxnLst/>
            <a:rect l="l" t="t" r="r" b="b"/>
            <a:pathLst>
              <a:path w="197090" h="121096" extrusionOk="0">
                <a:moveTo>
                  <a:pt x="0" y="0"/>
                </a:moveTo>
                <a:lnTo>
                  <a:pt x="0" y="121096"/>
                </a:lnTo>
                <a:lnTo>
                  <a:pt x="197090" y="121096"/>
                </a:lnTo>
                <a:lnTo>
                  <a:pt x="154459" y="48191"/>
                </a:lnTo>
                <a:close/>
              </a:path>
            </a:pathLst>
          </a:custGeom>
          <a:solidFill>
            <a:srgbClr val="9EDDEF">
              <a:alpha val="29460"/>
            </a:srgbClr>
          </a:solidFill>
          <a:ln>
            <a:noFill/>
          </a:ln>
        </p:spPr>
      </p:sp>
      <p:sp>
        <p:nvSpPr>
          <p:cNvPr id="363" name="Google Shape;363;p42"/>
          <p:cNvSpPr/>
          <p:nvPr/>
        </p:nvSpPr>
        <p:spPr>
          <a:xfrm rot="10800000" flipH="1">
            <a:off x="7311067" y="-41195"/>
            <a:ext cx="5004500" cy="7187533"/>
          </a:xfrm>
          <a:custGeom>
            <a:avLst/>
            <a:gdLst/>
            <a:ahLst/>
            <a:cxnLst/>
            <a:rect l="l" t="t" r="r" b="b"/>
            <a:pathLst>
              <a:path w="150135" h="215626" extrusionOk="0">
                <a:moveTo>
                  <a:pt x="26567" y="0"/>
                </a:moveTo>
                <a:lnTo>
                  <a:pt x="150135" y="0"/>
                </a:lnTo>
                <a:lnTo>
                  <a:pt x="150135" y="215626"/>
                </a:lnTo>
                <a:lnTo>
                  <a:pt x="0" y="92676"/>
                </a:lnTo>
                <a:close/>
              </a:path>
            </a:pathLst>
          </a:custGeom>
          <a:solidFill>
            <a:srgbClr val="EEEEEE">
              <a:alpha val="71880"/>
            </a:srgbClr>
          </a:solidFill>
          <a:ln>
            <a:noFill/>
          </a:ln>
        </p:spPr>
      </p:sp>
      <p:sp>
        <p:nvSpPr>
          <p:cNvPr id="364" name="Google Shape;364;p42"/>
          <p:cNvSpPr/>
          <p:nvPr/>
        </p:nvSpPr>
        <p:spPr>
          <a:xfrm>
            <a:off x="-32000" y="547400"/>
            <a:ext cx="12256000" cy="57632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 name="Google Shape;365;p42"/>
          <p:cNvSpPr txBox="1">
            <a:spLocks noGrp="1"/>
          </p:cNvSpPr>
          <p:nvPr>
            <p:ph type="body" idx="1"/>
          </p:nvPr>
        </p:nvSpPr>
        <p:spPr>
          <a:xfrm>
            <a:off x="950967" y="1734567"/>
            <a:ext cx="10272000" cy="615600"/>
          </a:xfrm>
          <a:prstGeom prst="rect">
            <a:avLst/>
          </a:prstGeom>
        </p:spPr>
        <p:txBody>
          <a:bodyPr spcFirstLastPara="1" wrap="square" lIns="91425" tIns="91425" rIns="91425" bIns="91425" anchor="t" anchorCtr="0">
            <a:noAutofit/>
          </a:bodyPr>
          <a:lstStyle>
            <a:lvl1pPr marL="609585" lvl="0" indent="-457189" rtl="0">
              <a:lnSpc>
                <a:spcPct val="100000"/>
              </a:lnSpc>
              <a:spcBef>
                <a:spcPts val="0"/>
              </a:spcBef>
              <a:spcAft>
                <a:spcPts val="0"/>
              </a:spcAft>
              <a:buSzPts val="1800"/>
              <a:buFont typeface="Barlow"/>
              <a:buAutoNum type="arabicPeriod"/>
              <a:defRPr sz="1467">
                <a:latin typeface="Barlow"/>
                <a:ea typeface="Barlow"/>
                <a:cs typeface="Barlow"/>
                <a:sym typeface="Barlow"/>
              </a:defRPr>
            </a:lvl1pPr>
            <a:lvl2pPr marL="1219170" lvl="1" indent="-423323" rtl="0">
              <a:lnSpc>
                <a:spcPct val="100000"/>
              </a:lnSpc>
              <a:spcBef>
                <a:spcPts val="0"/>
              </a:spcBef>
              <a:spcAft>
                <a:spcPts val="0"/>
              </a:spcAft>
              <a:buSzPts val="1400"/>
              <a:buChar char="○"/>
              <a:defRPr sz="1467">
                <a:latin typeface="Barlow"/>
                <a:ea typeface="Barlow"/>
                <a:cs typeface="Barlow"/>
                <a:sym typeface="Barlow"/>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366" name="Google Shape;366;p42"/>
          <p:cNvSpPr txBox="1">
            <a:spLocks noGrp="1"/>
          </p:cNvSpPr>
          <p:nvPr>
            <p:ph type="title"/>
          </p:nvPr>
        </p:nvSpPr>
        <p:spPr>
          <a:xfrm>
            <a:off x="1941000" y="910833"/>
            <a:ext cx="8310000" cy="70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700"/>
              <a:buNone/>
              <a:defRPr sz="3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367" name="Google Shape;367;p42"/>
          <p:cNvCxnSpPr/>
          <p:nvPr/>
        </p:nvCxnSpPr>
        <p:spPr>
          <a:xfrm>
            <a:off x="-148516" y="752733"/>
            <a:ext cx="12384400" cy="0"/>
          </a:xfrm>
          <a:prstGeom prst="straightConnector1">
            <a:avLst/>
          </a:prstGeom>
          <a:noFill/>
          <a:ln w="9525" cap="flat" cmpd="sng">
            <a:solidFill>
              <a:schemeClr val="dk1"/>
            </a:solidFill>
            <a:prstDash val="solid"/>
            <a:round/>
            <a:headEnd type="none" w="med" len="med"/>
            <a:tailEnd type="none" w="med" len="med"/>
          </a:ln>
        </p:spPr>
      </p:cxnSp>
      <p:cxnSp>
        <p:nvCxnSpPr>
          <p:cNvPr id="368" name="Google Shape;368;p42"/>
          <p:cNvCxnSpPr/>
          <p:nvPr/>
        </p:nvCxnSpPr>
        <p:spPr>
          <a:xfrm>
            <a:off x="-148516" y="6110167"/>
            <a:ext cx="12384400" cy="0"/>
          </a:xfrm>
          <a:prstGeom prst="straightConnector1">
            <a:avLst/>
          </a:prstGeom>
          <a:noFill/>
          <a:ln w="9525"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1367268920"/>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36"/>
        <p:cNvGrpSpPr/>
        <p:nvPr/>
      </p:nvGrpSpPr>
      <p:grpSpPr>
        <a:xfrm>
          <a:off x="0" y="0"/>
          <a:ext cx="0" cy="0"/>
          <a:chOff x="0" y="0"/>
          <a:chExt cx="0" cy="0"/>
        </a:xfrm>
      </p:grpSpPr>
    </p:spTree>
    <p:extLst>
      <p:ext uri="{BB962C8B-B14F-4D97-AF65-F5344CB8AC3E}">
        <p14:creationId xmlns:p14="http://schemas.microsoft.com/office/powerpoint/2010/main" val="2008346098"/>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0B2CD47-8D42-42C9-96A6-521F535D0D7D}" type="datetimeFigureOut">
              <a:rPr lang="en-US" smtClean="0"/>
              <a:t>5/12/2025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82357AD-3CD8-4BC3-A143-9E9D0BA24513}" type="slidenum">
              <a:rPr lang="en-US" smtClean="0"/>
              <a:t>‹#›</a:t>
            </a:fld>
            <a:endParaRPr lang="en-US"/>
          </a:p>
        </p:txBody>
      </p:sp>
    </p:spTree>
    <p:extLst>
      <p:ext uri="{BB962C8B-B14F-4D97-AF65-F5344CB8AC3E}">
        <p14:creationId xmlns:p14="http://schemas.microsoft.com/office/powerpoint/2010/main" val="394042827"/>
      </p:ext>
    </p:extLst>
  </p:cSld>
  <p:clrMapOvr>
    <a:masterClrMapping/>
  </p:clrMapOvr>
  <mc:AlternateContent xmlns:mc="http://schemas.openxmlformats.org/markup-compatibility/2006" xmlns:p14="http://schemas.microsoft.com/office/powerpoint/2010/main">
    <mc:Choice Requires="p14">
      <p:transition p14:dur="250" advClick="0"/>
    </mc:Choice>
    <mc:Fallback xmlns="">
      <p:transition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26343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A6363D-65E0-A169-3F61-36F86E136DA4}"/>
              </a:ext>
            </a:extLst>
          </p:cNvPr>
          <p:cNvSpPr>
            <a:spLocks noGrp="1"/>
          </p:cNvSpPr>
          <p:nvPr>
            <p:ph type="title"/>
          </p:nvPr>
        </p:nvSpPr>
        <p:spPr>
          <a:xfrm>
            <a:off x="840317" y="365126"/>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364342B-5B6F-3409-2013-A4D55902AFCA}"/>
              </a:ext>
            </a:extLst>
          </p:cNvPr>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818E288-6131-15BE-3CF7-64B72E21BB9F}"/>
              </a:ext>
            </a:extLst>
          </p:cNvPr>
          <p:cNvSpPr>
            <a:spLocks noGrp="1"/>
          </p:cNvSpPr>
          <p:nvPr>
            <p:ph sz="half" idx="2"/>
          </p:nvPr>
        </p:nvSpPr>
        <p:spPr>
          <a:xfrm>
            <a:off x="840318" y="2505075"/>
            <a:ext cx="5158316"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0AB408B-8B07-54D3-39DD-751034F90A88}"/>
              </a:ext>
            </a:extLst>
          </p:cNvPr>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870D59C-1186-5F29-4D7D-6454CB66F2DB}"/>
              </a:ext>
            </a:extLst>
          </p:cNvPr>
          <p:cNvSpPr>
            <a:spLocks noGrp="1"/>
          </p:cNvSpPr>
          <p:nvPr>
            <p:ph sz="quarter" idx="4"/>
          </p:nvPr>
        </p:nvSpPr>
        <p:spPr>
          <a:xfrm>
            <a:off x="6172200" y="2505075"/>
            <a:ext cx="518371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FED1370-EE6B-E089-ED26-9E6E00F5058C}"/>
              </a:ext>
            </a:extLst>
          </p:cNvPr>
          <p:cNvSpPr>
            <a:spLocks noGrp="1"/>
          </p:cNvSpPr>
          <p:nvPr>
            <p:ph type="dt" sz="half" idx="10"/>
          </p:nvPr>
        </p:nvSpPr>
        <p:spPr/>
        <p:txBody>
          <a:bodyPr/>
          <a:lstStyle>
            <a:lvl1pPr>
              <a:defRPr/>
            </a:lvl1pPr>
          </a:lstStyle>
          <a:p>
            <a:fld id="{BC0F8EF3-F9F9-4D95-AEB3-EACFC80DF711}" type="datetimeFigureOut">
              <a:rPr lang="en-US" altLang="en-US"/>
              <a:pPr/>
              <a:t>5/12/2025</a:t>
            </a:fld>
            <a:endParaRPr lang="en-US" altLang="en-US"/>
          </a:p>
        </p:txBody>
      </p:sp>
      <p:sp>
        <p:nvSpPr>
          <p:cNvPr id="8" name="Footer Placeholder 7">
            <a:extLst>
              <a:ext uri="{FF2B5EF4-FFF2-40B4-BE49-F238E27FC236}">
                <a16:creationId xmlns:a16="http://schemas.microsoft.com/office/drawing/2014/main" id="{CCE02082-407B-C5EB-591A-8D88ACEE132D}"/>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226FC9F1-2A41-34FE-CD3D-3F6988C72CA3}"/>
              </a:ext>
            </a:extLst>
          </p:cNvPr>
          <p:cNvSpPr>
            <a:spLocks noGrp="1"/>
          </p:cNvSpPr>
          <p:nvPr>
            <p:ph type="sldNum" sz="quarter" idx="12"/>
          </p:nvPr>
        </p:nvSpPr>
        <p:spPr/>
        <p:txBody>
          <a:bodyPr/>
          <a:lstStyle>
            <a:lvl1pPr>
              <a:defRPr/>
            </a:lvl1pPr>
          </a:lstStyle>
          <a:p>
            <a:fld id="{49412D3A-6C92-4520-8D5F-2286E1B035CC}" type="slidenum">
              <a:rPr lang="en-US" altLang="en-US"/>
              <a:pPr/>
              <a:t>‹#›</a:t>
            </a:fld>
            <a:endParaRPr lang="en-US" altLang="en-US"/>
          </a:p>
        </p:txBody>
      </p:sp>
    </p:spTree>
    <p:extLst>
      <p:ext uri="{BB962C8B-B14F-4D97-AF65-F5344CB8AC3E}">
        <p14:creationId xmlns:p14="http://schemas.microsoft.com/office/powerpoint/2010/main" val="41458299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79EC1F-2526-F8BF-97A6-2D7F69D3C25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31AF2AA-B738-BDDC-C220-4853BD4DCBF4}"/>
              </a:ext>
            </a:extLst>
          </p:cNvPr>
          <p:cNvSpPr>
            <a:spLocks noGrp="1"/>
          </p:cNvSpPr>
          <p:nvPr>
            <p:ph type="dt" sz="half" idx="10"/>
          </p:nvPr>
        </p:nvSpPr>
        <p:spPr/>
        <p:txBody>
          <a:bodyPr/>
          <a:lstStyle>
            <a:lvl1pPr>
              <a:defRPr/>
            </a:lvl1pPr>
          </a:lstStyle>
          <a:p>
            <a:fld id="{2DA00858-D4CE-4034-97D4-2C8781902529}" type="datetimeFigureOut">
              <a:rPr lang="en-US" altLang="en-US"/>
              <a:pPr/>
              <a:t>5/12/2025</a:t>
            </a:fld>
            <a:endParaRPr lang="en-US" altLang="en-US"/>
          </a:p>
        </p:txBody>
      </p:sp>
      <p:sp>
        <p:nvSpPr>
          <p:cNvPr id="4" name="Footer Placeholder 3">
            <a:extLst>
              <a:ext uri="{FF2B5EF4-FFF2-40B4-BE49-F238E27FC236}">
                <a16:creationId xmlns:a16="http://schemas.microsoft.com/office/drawing/2014/main" id="{2C53975E-DB50-CEEA-C244-2CC43BB89477}"/>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2E026C66-B78C-DE33-4241-62864B34C458}"/>
              </a:ext>
            </a:extLst>
          </p:cNvPr>
          <p:cNvSpPr>
            <a:spLocks noGrp="1"/>
          </p:cNvSpPr>
          <p:nvPr>
            <p:ph type="sldNum" sz="quarter" idx="12"/>
          </p:nvPr>
        </p:nvSpPr>
        <p:spPr/>
        <p:txBody>
          <a:bodyPr/>
          <a:lstStyle>
            <a:lvl1pPr>
              <a:defRPr/>
            </a:lvl1pPr>
          </a:lstStyle>
          <a:p>
            <a:fld id="{E967FB87-8E96-4920-9B3A-9C08E2AD7103}" type="slidenum">
              <a:rPr lang="en-US" altLang="en-US"/>
              <a:pPr/>
              <a:t>‹#›</a:t>
            </a:fld>
            <a:endParaRPr lang="en-US" altLang="en-US"/>
          </a:p>
        </p:txBody>
      </p:sp>
    </p:spTree>
    <p:extLst>
      <p:ext uri="{BB962C8B-B14F-4D97-AF65-F5344CB8AC3E}">
        <p14:creationId xmlns:p14="http://schemas.microsoft.com/office/powerpoint/2010/main" val="39213258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F9D7F8C-4F36-E20B-C27D-595572A2D832}"/>
              </a:ext>
            </a:extLst>
          </p:cNvPr>
          <p:cNvSpPr>
            <a:spLocks noGrp="1"/>
          </p:cNvSpPr>
          <p:nvPr>
            <p:ph type="dt" sz="half" idx="10"/>
          </p:nvPr>
        </p:nvSpPr>
        <p:spPr/>
        <p:txBody>
          <a:bodyPr/>
          <a:lstStyle>
            <a:lvl1pPr>
              <a:defRPr/>
            </a:lvl1pPr>
          </a:lstStyle>
          <a:p>
            <a:fld id="{61F874EF-F56D-4217-8CA8-AD88EC6BC2CB}" type="datetimeFigureOut">
              <a:rPr lang="en-US" altLang="en-US"/>
              <a:pPr/>
              <a:t>5/12/2025</a:t>
            </a:fld>
            <a:endParaRPr lang="en-US" altLang="en-US"/>
          </a:p>
        </p:txBody>
      </p:sp>
      <p:sp>
        <p:nvSpPr>
          <p:cNvPr id="3" name="Footer Placeholder 2">
            <a:extLst>
              <a:ext uri="{FF2B5EF4-FFF2-40B4-BE49-F238E27FC236}">
                <a16:creationId xmlns:a16="http://schemas.microsoft.com/office/drawing/2014/main" id="{79E27996-B53C-F331-3BAF-9415BA570FE8}"/>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59B76CE-4DE8-A00A-A40B-5845ADBDF490}"/>
              </a:ext>
            </a:extLst>
          </p:cNvPr>
          <p:cNvSpPr>
            <a:spLocks noGrp="1"/>
          </p:cNvSpPr>
          <p:nvPr>
            <p:ph type="sldNum" sz="quarter" idx="12"/>
          </p:nvPr>
        </p:nvSpPr>
        <p:spPr/>
        <p:txBody>
          <a:bodyPr/>
          <a:lstStyle>
            <a:lvl1pPr>
              <a:defRPr/>
            </a:lvl1pPr>
          </a:lstStyle>
          <a:p>
            <a:fld id="{BC345924-87A5-4ED2-8C7F-4889E5018FB4}" type="slidenum">
              <a:rPr lang="en-US" altLang="en-US"/>
              <a:pPr/>
              <a:t>‹#›</a:t>
            </a:fld>
            <a:endParaRPr lang="en-US" altLang="en-US"/>
          </a:p>
        </p:txBody>
      </p:sp>
    </p:spTree>
    <p:extLst>
      <p:ext uri="{BB962C8B-B14F-4D97-AF65-F5344CB8AC3E}">
        <p14:creationId xmlns:p14="http://schemas.microsoft.com/office/powerpoint/2010/main" val="30992168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6034F1-4A07-F511-0E94-996B8022EB22}"/>
              </a:ext>
            </a:extLst>
          </p:cNvPr>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4C5E2E0-490B-03CC-17D6-B2F1BEF15F03}"/>
              </a:ext>
            </a:extLst>
          </p:cNvPr>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7BC20A6-3F44-23D1-2137-0845E92555D3}"/>
              </a:ext>
            </a:extLst>
          </p:cNvPr>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A1BCDD8-CB62-7490-C34B-3778CCA23387}"/>
              </a:ext>
            </a:extLst>
          </p:cNvPr>
          <p:cNvSpPr>
            <a:spLocks noGrp="1"/>
          </p:cNvSpPr>
          <p:nvPr>
            <p:ph type="dt" sz="half" idx="10"/>
          </p:nvPr>
        </p:nvSpPr>
        <p:spPr/>
        <p:txBody>
          <a:bodyPr/>
          <a:lstStyle>
            <a:lvl1pPr>
              <a:defRPr/>
            </a:lvl1pPr>
          </a:lstStyle>
          <a:p>
            <a:fld id="{A412ED62-0E10-4D6C-8785-1F5EA9DB610B}" type="datetimeFigureOut">
              <a:rPr lang="en-US" altLang="en-US"/>
              <a:pPr/>
              <a:t>5/12/2025</a:t>
            </a:fld>
            <a:endParaRPr lang="en-US" altLang="en-US"/>
          </a:p>
        </p:txBody>
      </p:sp>
      <p:sp>
        <p:nvSpPr>
          <p:cNvPr id="6" name="Footer Placeholder 5">
            <a:extLst>
              <a:ext uri="{FF2B5EF4-FFF2-40B4-BE49-F238E27FC236}">
                <a16:creationId xmlns:a16="http://schemas.microsoft.com/office/drawing/2014/main" id="{5BD61160-D95D-207D-A701-51E1D6AE0BA2}"/>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6EF018F-1DF4-A71D-2915-E4B67C861433}"/>
              </a:ext>
            </a:extLst>
          </p:cNvPr>
          <p:cNvSpPr>
            <a:spLocks noGrp="1"/>
          </p:cNvSpPr>
          <p:nvPr>
            <p:ph type="sldNum" sz="quarter" idx="12"/>
          </p:nvPr>
        </p:nvSpPr>
        <p:spPr/>
        <p:txBody>
          <a:bodyPr/>
          <a:lstStyle>
            <a:lvl1pPr>
              <a:defRPr/>
            </a:lvl1pPr>
          </a:lstStyle>
          <a:p>
            <a:fld id="{78D0B5E8-48E2-44C2-B6D0-99F556CB22F4}" type="slidenum">
              <a:rPr lang="en-US" altLang="en-US"/>
              <a:pPr/>
              <a:t>‹#›</a:t>
            </a:fld>
            <a:endParaRPr lang="en-US" altLang="en-US"/>
          </a:p>
        </p:txBody>
      </p:sp>
    </p:spTree>
    <p:extLst>
      <p:ext uri="{BB962C8B-B14F-4D97-AF65-F5344CB8AC3E}">
        <p14:creationId xmlns:p14="http://schemas.microsoft.com/office/powerpoint/2010/main" val="15740361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1C3DA1-BE18-C5D3-8637-DD2D667ED3CC}"/>
              </a:ext>
            </a:extLst>
          </p:cNvPr>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8EC0480-71FA-51D8-591B-138EF9F1E19E}"/>
              </a:ext>
            </a:extLst>
          </p:cNvPr>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1AAF1D6-C3B2-366E-F815-0E3AA6F4BFB8}"/>
              </a:ext>
            </a:extLst>
          </p:cNvPr>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F9C1F9C-687B-F2C5-26B6-1D91AEF9FEF1}"/>
              </a:ext>
            </a:extLst>
          </p:cNvPr>
          <p:cNvSpPr>
            <a:spLocks noGrp="1"/>
          </p:cNvSpPr>
          <p:nvPr>
            <p:ph type="dt" sz="half" idx="10"/>
          </p:nvPr>
        </p:nvSpPr>
        <p:spPr/>
        <p:txBody>
          <a:bodyPr/>
          <a:lstStyle>
            <a:lvl1pPr>
              <a:defRPr/>
            </a:lvl1pPr>
          </a:lstStyle>
          <a:p>
            <a:fld id="{73370E89-3467-4E01-9811-445A8E9D8C03}" type="datetimeFigureOut">
              <a:rPr lang="en-US" altLang="en-US"/>
              <a:pPr/>
              <a:t>5/12/2025</a:t>
            </a:fld>
            <a:endParaRPr lang="en-US" altLang="en-US"/>
          </a:p>
        </p:txBody>
      </p:sp>
      <p:sp>
        <p:nvSpPr>
          <p:cNvPr id="6" name="Footer Placeholder 5">
            <a:extLst>
              <a:ext uri="{FF2B5EF4-FFF2-40B4-BE49-F238E27FC236}">
                <a16:creationId xmlns:a16="http://schemas.microsoft.com/office/drawing/2014/main" id="{29E2767E-25C5-8625-5382-8A52DC98A502}"/>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E255F16D-CD74-2271-4D5C-BAC39EB229B0}"/>
              </a:ext>
            </a:extLst>
          </p:cNvPr>
          <p:cNvSpPr>
            <a:spLocks noGrp="1"/>
          </p:cNvSpPr>
          <p:nvPr>
            <p:ph type="sldNum" sz="quarter" idx="12"/>
          </p:nvPr>
        </p:nvSpPr>
        <p:spPr/>
        <p:txBody>
          <a:bodyPr/>
          <a:lstStyle>
            <a:lvl1pPr>
              <a:defRPr/>
            </a:lvl1pPr>
          </a:lstStyle>
          <a:p>
            <a:fld id="{8A82D16D-BACF-41C5-819B-CA26E58FD79C}" type="slidenum">
              <a:rPr lang="en-US" altLang="en-US"/>
              <a:pPr/>
              <a:t>‹#›</a:t>
            </a:fld>
            <a:endParaRPr lang="en-US" altLang="en-US"/>
          </a:p>
        </p:txBody>
      </p:sp>
    </p:spTree>
    <p:extLst>
      <p:ext uri="{BB962C8B-B14F-4D97-AF65-F5344CB8AC3E}">
        <p14:creationId xmlns:p14="http://schemas.microsoft.com/office/powerpoint/2010/main" val="42911601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6" Type="http://schemas.openxmlformats.org/officeDocument/2006/relationships/theme" Target="../theme/theme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4.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58370" name="Rectangle 2">
            <a:extLst>
              <a:ext uri="{FF2B5EF4-FFF2-40B4-BE49-F238E27FC236}">
                <a16:creationId xmlns:a16="http://schemas.microsoft.com/office/drawing/2014/main" id="{5797EDAC-7DF0-8DB0-B37D-57C8B8323F0D}"/>
              </a:ext>
            </a:extLst>
          </p:cNvPr>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8371" name="Rectangle 3">
            <a:extLst>
              <a:ext uri="{FF2B5EF4-FFF2-40B4-BE49-F238E27FC236}">
                <a16:creationId xmlns:a16="http://schemas.microsoft.com/office/drawing/2014/main" id="{6FE15916-F974-80C6-9A51-67CBFAE00529}"/>
              </a:ext>
            </a:extLst>
          </p:cNvPr>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8372" name="Rectangle 4">
            <a:extLst>
              <a:ext uri="{FF2B5EF4-FFF2-40B4-BE49-F238E27FC236}">
                <a16:creationId xmlns:a16="http://schemas.microsoft.com/office/drawing/2014/main" id="{91B66E40-A222-E7F4-3479-476B07D227BB}"/>
              </a:ext>
            </a:extLst>
          </p:cNvPr>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lvl1pPr>
          </a:lstStyle>
          <a:p>
            <a:fld id="{4B44ADC9-8F5D-4E94-BE79-049C42B29B58}" type="datetimeFigureOut">
              <a:rPr lang="en-US" altLang="en-US"/>
              <a:pPr/>
              <a:t>5/12/2025</a:t>
            </a:fld>
            <a:endParaRPr lang="en-US" altLang="en-US"/>
          </a:p>
        </p:txBody>
      </p:sp>
      <p:sp>
        <p:nvSpPr>
          <p:cNvPr id="58373" name="Rectangle 5">
            <a:extLst>
              <a:ext uri="{FF2B5EF4-FFF2-40B4-BE49-F238E27FC236}">
                <a16:creationId xmlns:a16="http://schemas.microsoft.com/office/drawing/2014/main" id="{CA003A95-D3A3-1B13-F932-090CFE2AA247}"/>
              </a:ext>
            </a:extLst>
          </p:cNvPr>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p>
        </p:txBody>
      </p:sp>
      <p:sp>
        <p:nvSpPr>
          <p:cNvPr id="58374" name="Rectangle 6">
            <a:extLst>
              <a:ext uri="{FF2B5EF4-FFF2-40B4-BE49-F238E27FC236}">
                <a16:creationId xmlns:a16="http://schemas.microsoft.com/office/drawing/2014/main" id="{B42A88C4-2860-DD8F-BC7D-C20EAF5E1186}"/>
              </a:ext>
            </a:extLst>
          </p:cNvPr>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AF9A0A36-9522-4497-8A9E-0F77F55F9240}" type="slidenum">
              <a:rPr lang="en-US" altLang="en-US"/>
              <a:pPr/>
              <a:t>‹#›</a:t>
            </a:fld>
            <a:endParaRPr lang="en-US" altLang="en-US"/>
          </a:p>
        </p:txBody>
      </p:sp>
    </p:spTree>
    <p:extLst>
      <p:ext uri="{BB962C8B-B14F-4D97-AF65-F5344CB8AC3E}">
        <p14:creationId xmlns:p14="http://schemas.microsoft.com/office/powerpoint/2010/main" val="213057305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defRPr>
      </a:lvl2pPr>
      <a:lvl3pPr algn="ctr" rtl="0" fontAlgn="base">
        <a:spcBef>
          <a:spcPct val="0"/>
        </a:spcBef>
        <a:spcAft>
          <a:spcPct val="0"/>
        </a:spcAft>
        <a:defRPr sz="4400">
          <a:solidFill>
            <a:schemeClr val="tx2"/>
          </a:solidFill>
          <a:latin typeface="Arial" panose="020B0604020202020204" pitchFamily="34" charset="0"/>
        </a:defRPr>
      </a:lvl3pPr>
      <a:lvl4pPr algn="ctr" rtl="0" fontAlgn="base">
        <a:spcBef>
          <a:spcPct val="0"/>
        </a:spcBef>
        <a:spcAft>
          <a:spcPct val="0"/>
        </a:spcAft>
        <a:defRPr sz="4400">
          <a:solidFill>
            <a:schemeClr val="tx2"/>
          </a:solidFill>
          <a:latin typeface="Arial" panose="020B0604020202020204" pitchFamily="34" charset="0"/>
        </a:defRPr>
      </a:lvl4pPr>
      <a:lvl5pPr algn="ctr" rtl="0" fontAlgn="base">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FB88E0A-A312-48B2-AD45-C33801621B0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49F5AB2-FA1E-4D1E-B88D-468CFA9A0E3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C58F2F-0EC0-4A27-89F0-4F10D21EF88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914D2AB-DD58-4746-B875-8D90D23E26D2}" type="datetimeFigureOut">
              <a:rPr lang="en-US" smtClean="0">
                <a:solidFill>
                  <a:prstClr val="black">
                    <a:tint val="75000"/>
                  </a:prstClr>
                </a:solidFill>
              </a:rPr>
              <a:pPr/>
              <a:t>5/12/2025</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E73429DF-F118-4ED8-A695-98CA0DBD16E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20923011-8E1E-4F13-86FE-11FCBA42B38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EC8CFE3-553D-4D67-B17E-45793350FDE1}" type="slidenum">
              <a:rPr lang="en-US" altLang="en-US" smtClean="0">
                <a:solidFill>
                  <a:prstClr val="black">
                    <a:tint val="75000"/>
                  </a:prstClr>
                </a:solidFill>
              </a:rPr>
              <a:pPr/>
              <a:t>‹#›</a:t>
            </a:fld>
            <a:endParaRPr lang="en-US" altLang="en-US">
              <a:solidFill>
                <a:prstClr val="black">
                  <a:tint val="75000"/>
                </a:prstClr>
              </a:solidFill>
            </a:endParaRPr>
          </a:p>
        </p:txBody>
      </p:sp>
    </p:spTree>
    <p:extLst>
      <p:ext uri="{BB962C8B-B14F-4D97-AF65-F5344CB8AC3E}">
        <p14:creationId xmlns:p14="http://schemas.microsoft.com/office/powerpoint/2010/main" val="2947724062"/>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Lst>
  <p:hf sldNum="0"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593367"/>
            <a:ext cx="10290400" cy="763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Kavoon"/>
              <a:buNone/>
              <a:defRPr sz="3500">
                <a:solidFill>
                  <a:schemeClr val="dk1"/>
                </a:solidFill>
                <a:latin typeface="Kavoon"/>
                <a:ea typeface="Kavoon"/>
                <a:cs typeface="Kavoon"/>
                <a:sym typeface="Kavoon"/>
              </a:defRPr>
            </a:lvl1pPr>
            <a:lvl2pPr lvl="1"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800" y="1536633"/>
            <a:ext cx="10290400" cy="45552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1pPr>
            <a:lvl2pPr marL="914400" lvl="1"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2pPr>
            <a:lvl3pPr marL="1371600" lvl="2"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3pPr>
            <a:lvl4pPr marL="1828800" lvl="3"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4pPr>
            <a:lvl5pPr marL="2286000" lvl="4"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5pPr>
            <a:lvl6pPr marL="2743200" lvl="5"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6pPr>
            <a:lvl7pPr marL="3200400" lvl="6"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7pPr>
            <a:lvl8pPr marL="3657600" lvl="7"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8pPr>
            <a:lvl9pPr marL="4114800" lvl="8" indent="-317500">
              <a:lnSpc>
                <a:spcPct val="115000"/>
              </a:lnSpc>
              <a:spcBef>
                <a:spcPts val="1600"/>
              </a:spcBef>
              <a:spcAft>
                <a:spcPts val="160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9pPr>
          </a:lstStyle>
          <a:p>
            <a:endParaRPr/>
          </a:p>
        </p:txBody>
      </p:sp>
    </p:spTree>
    <p:extLst>
      <p:ext uri="{BB962C8B-B14F-4D97-AF65-F5344CB8AC3E}">
        <p14:creationId xmlns:p14="http://schemas.microsoft.com/office/powerpoint/2010/main" val="2334558664"/>
      </p:ext>
    </p:extLst>
  </p:cSld>
  <p:clrMap bg1="lt1" tx1="dk1" bg2="dk2" tx2="lt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 id="2147483697" r:id="rId12"/>
    <p:sldLayoutId id="2147483698" r:id="rId13"/>
    <p:sldLayoutId id="2147483699" r:id="rId14"/>
    <p:sldLayoutId id="2147483700" r:id="rId1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2">
          <p15:clr>
            <a:srgbClr val="EA4335"/>
          </p15:clr>
        </p15:guide>
        <p15:guide id="2" pos="449">
          <p15:clr>
            <a:srgbClr val="EA4335"/>
          </p15:clr>
        </p15:guide>
        <p15:guide id="3" pos="5311">
          <p15:clr>
            <a:srgbClr val="EA4335"/>
          </p15:clr>
        </p15:guide>
        <p15:guide id="4" orient="horz" pos="2898">
          <p15:clr>
            <a:srgbClr val="EA4335"/>
          </p15:clr>
        </p15:guide>
        <p15:guide id="5" pos="2880">
          <p15:clr>
            <a:srgbClr val="EA4335"/>
          </p15:clr>
        </p15:guide>
        <p15:guide id="6" orient="horz" pos="162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flip="none" rotWithShape="1">
          <a:gsLst>
            <a:gs pos="37000">
              <a:schemeClr val="accent1">
                <a:lumMod val="20000"/>
                <a:lumOff val="80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tileRect/>
        </a:gradFill>
        <a:effectLst/>
      </p:bgPr>
    </p:bg>
    <p:spTree>
      <p:nvGrpSpPr>
        <p:cNvPr id="1" name="Shape 335"/>
        <p:cNvGrpSpPr/>
        <p:nvPr/>
      </p:nvGrpSpPr>
      <p:grpSpPr>
        <a:xfrm>
          <a:off x="0" y="0"/>
          <a:ext cx="0" cy="0"/>
          <a:chOff x="0" y="0"/>
          <a:chExt cx="0" cy="0"/>
        </a:xfrm>
      </p:grpSpPr>
      <p:sp>
        <p:nvSpPr>
          <p:cNvPr id="336" name="Google Shape;336;p39"/>
          <p:cNvSpPr txBox="1">
            <a:spLocks noGrp="1"/>
          </p:cNvSpPr>
          <p:nvPr>
            <p:ph type="title"/>
          </p:nvPr>
        </p:nvSpPr>
        <p:spPr>
          <a:xfrm>
            <a:off x="950967" y="719333"/>
            <a:ext cx="10290000" cy="15104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2800"/>
              <a:buFont typeface="Rozha One"/>
              <a:buNone/>
              <a:defRPr sz="2800">
                <a:solidFill>
                  <a:schemeClr val="dk2"/>
                </a:solidFill>
                <a:latin typeface="Rozha One"/>
                <a:ea typeface="Rozha One"/>
                <a:cs typeface="Rozha One"/>
                <a:sym typeface="Rozha One"/>
              </a:defRPr>
            </a:lvl1pPr>
            <a:lvl2pPr lvl="1" rtl="0">
              <a:spcBef>
                <a:spcPts val="0"/>
              </a:spcBef>
              <a:spcAft>
                <a:spcPts val="0"/>
              </a:spcAft>
              <a:buClr>
                <a:schemeClr val="dk2"/>
              </a:buClr>
              <a:buSzPts val="3000"/>
              <a:buFont typeface="Barlow Condensed Light"/>
              <a:buNone/>
              <a:defRPr sz="3000">
                <a:solidFill>
                  <a:schemeClr val="dk2"/>
                </a:solidFill>
                <a:latin typeface="Barlow Condensed Light"/>
                <a:ea typeface="Barlow Condensed Light"/>
                <a:cs typeface="Barlow Condensed Light"/>
                <a:sym typeface="Barlow Condensed Light"/>
              </a:defRPr>
            </a:lvl2pPr>
            <a:lvl3pPr lvl="2" rtl="0">
              <a:spcBef>
                <a:spcPts val="0"/>
              </a:spcBef>
              <a:spcAft>
                <a:spcPts val="0"/>
              </a:spcAft>
              <a:buClr>
                <a:schemeClr val="dk2"/>
              </a:buClr>
              <a:buSzPts val="3000"/>
              <a:buFont typeface="Barlow Condensed Light"/>
              <a:buNone/>
              <a:defRPr sz="3000">
                <a:solidFill>
                  <a:schemeClr val="dk2"/>
                </a:solidFill>
                <a:latin typeface="Barlow Condensed Light"/>
                <a:ea typeface="Barlow Condensed Light"/>
                <a:cs typeface="Barlow Condensed Light"/>
                <a:sym typeface="Barlow Condensed Light"/>
              </a:defRPr>
            </a:lvl3pPr>
            <a:lvl4pPr lvl="3" rtl="0">
              <a:spcBef>
                <a:spcPts val="0"/>
              </a:spcBef>
              <a:spcAft>
                <a:spcPts val="0"/>
              </a:spcAft>
              <a:buClr>
                <a:schemeClr val="dk2"/>
              </a:buClr>
              <a:buSzPts val="3000"/>
              <a:buFont typeface="Barlow Condensed Light"/>
              <a:buNone/>
              <a:defRPr sz="3000">
                <a:solidFill>
                  <a:schemeClr val="dk2"/>
                </a:solidFill>
                <a:latin typeface="Barlow Condensed Light"/>
                <a:ea typeface="Barlow Condensed Light"/>
                <a:cs typeface="Barlow Condensed Light"/>
                <a:sym typeface="Barlow Condensed Light"/>
              </a:defRPr>
            </a:lvl4pPr>
            <a:lvl5pPr lvl="4" rtl="0">
              <a:spcBef>
                <a:spcPts val="0"/>
              </a:spcBef>
              <a:spcAft>
                <a:spcPts val="0"/>
              </a:spcAft>
              <a:buClr>
                <a:schemeClr val="dk2"/>
              </a:buClr>
              <a:buSzPts val="3000"/>
              <a:buFont typeface="Barlow Condensed Light"/>
              <a:buNone/>
              <a:defRPr sz="3000">
                <a:solidFill>
                  <a:schemeClr val="dk2"/>
                </a:solidFill>
                <a:latin typeface="Barlow Condensed Light"/>
                <a:ea typeface="Barlow Condensed Light"/>
                <a:cs typeface="Barlow Condensed Light"/>
                <a:sym typeface="Barlow Condensed Light"/>
              </a:defRPr>
            </a:lvl5pPr>
            <a:lvl6pPr lvl="5" rtl="0">
              <a:spcBef>
                <a:spcPts val="0"/>
              </a:spcBef>
              <a:spcAft>
                <a:spcPts val="0"/>
              </a:spcAft>
              <a:buClr>
                <a:schemeClr val="dk2"/>
              </a:buClr>
              <a:buSzPts val="3000"/>
              <a:buFont typeface="Barlow Condensed Light"/>
              <a:buNone/>
              <a:defRPr sz="3000">
                <a:solidFill>
                  <a:schemeClr val="dk2"/>
                </a:solidFill>
                <a:latin typeface="Barlow Condensed Light"/>
                <a:ea typeface="Barlow Condensed Light"/>
                <a:cs typeface="Barlow Condensed Light"/>
                <a:sym typeface="Barlow Condensed Light"/>
              </a:defRPr>
            </a:lvl6pPr>
            <a:lvl7pPr lvl="6" rtl="0">
              <a:spcBef>
                <a:spcPts val="0"/>
              </a:spcBef>
              <a:spcAft>
                <a:spcPts val="0"/>
              </a:spcAft>
              <a:buClr>
                <a:schemeClr val="dk2"/>
              </a:buClr>
              <a:buSzPts val="3000"/>
              <a:buFont typeface="Barlow Condensed Light"/>
              <a:buNone/>
              <a:defRPr sz="3000">
                <a:solidFill>
                  <a:schemeClr val="dk2"/>
                </a:solidFill>
                <a:latin typeface="Barlow Condensed Light"/>
                <a:ea typeface="Barlow Condensed Light"/>
                <a:cs typeface="Barlow Condensed Light"/>
                <a:sym typeface="Barlow Condensed Light"/>
              </a:defRPr>
            </a:lvl7pPr>
            <a:lvl8pPr lvl="7" rtl="0">
              <a:spcBef>
                <a:spcPts val="0"/>
              </a:spcBef>
              <a:spcAft>
                <a:spcPts val="0"/>
              </a:spcAft>
              <a:buClr>
                <a:schemeClr val="dk2"/>
              </a:buClr>
              <a:buSzPts val="3000"/>
              <a:buFont typeface="Barlow Condensed Light"/>
              <a:buNone/>
              <a:defRPr sz="3000">
                <a:solidFill>
                  <a:schemeClr val="dk2"/>
                </a:solidFill>
                <a:latin typeface="Barlow Condensed Light"/>
                <a:ea typeface="Barlow Condensed Light"/>
                <a:cs typeface="Barlow Condensed Light"/>
                <a:sym typeface="Barlow Condensed Light"/>
              </a:defRPr>
            </a:lvl8pPr>
            <a:lvl9pPr lvl="8" rtl="0">
              <a:spcBef>
                <a:spcPts val="0"/>
              </a:spcBef>
              <a:spcAft>
                <a:spcPts val="0"/>
              </a:spcAft>
              <a:buClr>
                <a:schemeClr val="dk2"/>
              </a:buClr>
              <a:buSzPts val="3000"/>
              <a:buFont typeface="Barlow Condensed Light"/>
              <a:buNone/>
              <a:defRPr sz="3000">
                <a:solidFill>
                  <a:schemeClr val="dk2"/>
                </a:solidFill>
                <a:latin typeface="Barlow Condensed Light"/>
                <a:ea typeface="Barlow Condensed Light"/>
                <a:cs typeface="Barlow Condensed Light"/>
                <a:sym typeface="Barlow Condensed Light"/>
              </a:defRPr>
            </a:lvl9pPr>
          </a:lstStyle>
          <a:p>
            <a:endParaRPr/>
          </a:p>
        </p:txBody>
      </p:sp>
      <p:sp>
        <p:nvSpPr>
          <p:cNvPr id="337" name="Google Shape;337;p39"/>
          <p:cNvSpPr txBox="1">
            <a:spLocks noGrp="1"/>
          </p:cNvSpPr>
          <p:nvPr>
            <p:ph type="body" idx="1"/>
          </p:nvPr>
        </p:nvSpPr>
        <p:spPr>
          <a:xfrm>
            <a:off x="950967" y="1536633"/>
            <a:ext cx="10290000" cy="46020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dk1"/>
              </a:buClr>
              <a:buSzPts val="1800"/>
              <a:buFont typeface="Manjari"/>
              <a:buChar char="●"/>
              <a:defRPr sz="1800">
                <a:solidFill>
                  <a:schemeClr val="dk1"/>
                </a:solidFill>
                <a:latin typeface="Manjari"/>
                <a:ea typeface="Manjari"/>
                <a:cs typeface="Manjari"/>
                <a:sym typeface="Manjari"/>
              </a:defRPr>
            </a:lvl1pPr>
            <a:lvl2pPr marL="914400" lvl="1" indent="-317500" rtl="0">
              <a:lnSpc>
                <a:spcPct val="115000"/>
              </a:lnSpc>
              <a:spcBef>
                <a:spcPts val="1600"/>
              </a:spcBef>
              <a:spcAft>
                <a:spcPts val="0"/>
              </a:spcAft>
              <a:buClr>
                <a:schemeClr val="dk1"/>
              </a:buClr>
              <a:buSzPts val="1400"/>
              <a:buFont typeface="Manjari"/>
              <a:buChar char="○"/>
              <a:defRPr>
                <a:solidFill>
                  <a:schemeClr val="dk1"/>
                </a:solidFill>
                <a:latin typeface="Manjari"/>
                <a:ea typeface="Manjari"/>
                <a:cs typeface="Manjari"/>
                <a:sym typeface="Manjari"/>
              </a:defRPr>
            </a:lvl2pPr>
            <a:lvl3pPr marL="1371600" lvl="2" indent="-317500" rtl="0">
              <a:lnSpc>
                <a:spcPct val="115000"/>
              </a:lnSpc>
              <a:spcBef>
                <a:spcPts val="1600"/>
              </a:spcBef>
              <a:spcAft>
                <a:spcPts val="0"/>
              </a:spcAft>
              <a:buClr>
                <a:schemeClr val="dk1"/>
              </a:buClr>
              <a:buSzPts val="1400"/>
              <a:buFont typeface="Manjari"/>
              <a:buChar char="■"/>
              <a:defRPr>
                <a:solidFill>
                  <a:schemeClr val="dk1"/>
                </a:solidFill>
                <a:latin typeface="Manjari"/>
                <a:ea typeface="Manjari"/>
                <a:cs typeface="Manjari"/>
                <a:sym typeface="Manjari"/>
              </a:defRPr>
            </a:lvl3pPr>
            <a:lvl4pPr marL="1828800" lvl="3" indent="-317500" rtl="0">
              <a:lnSpc>
                <a:spcPct val="115000"/>
              </a:lnSpc>
              <a:spcBef>
                <a:spcPts val="1600"/>
              </a:spcBef>
              <a:spcAft>
                <a:spcPts val="0"/>
              </a:spcAft>
              <a:buClr>
                <a:schemeClr val="dk1"/>
              </a:buClr>
              <a:buSzPts val="1400"/>
              <a:buFont typeface="Manjari"/>
              <a:buChar char="●"/>
              <a:defRPr>
                <a:solidFill>
                  <a:schemeClr val="dk1"/>
                </a:solidFill>
                <a:latin typeface="Manjari"/>
                <a:ea typeface="Manjari"/>
                <a:cs typeface="Manjari"/>
                <a:sym typeface="Manjari"/>
              </a:defRPr>
            </a:lvl4pPr>
            <a:lvl5pPr marL="2286000" lvl="4" indent="-317500" rtl="0">
              <a:lnSpc>
                <a:spcPct val="115000"/>
              </a:lnSpc>
              <a:spcBef>
                <a:spcPts val="1600"/>
              </a:spcBef>
              <a:spcAft>
                <a:spcPts val="0"/>
              </a:spcAft>
              <a:buClr>
                <a:schemeClr val="dk1"/>
              </a:buClr>
              <a:buSzPts val="1400"/>
              <a:buFont typeface="Manjari"/>
              <a:buChar char="○"/>
              <a:defRPr>
                <a:solidFill>
                  <a:schemeClr val="dk1"/>
                </a:solidFill>
                <a:latin typeface="Manjari"/>
                <a:ea typeface="Manjari"/>
                <a:cs typeface="Manjari"/>
                <a:sym typeface="Manjari"/>
              </a:defRPr>
            </a:lvl5pPr>
            <a:lvl6pPr marL="2743200" lvl="5" indent="-317500" rtl="0">
              <a:lnSpc>
                <a:spcPct val="115000"/>
              </a:lnSpc>
              <a:spcBef>
                <a:spcPts val="1600"/>
              </a:spcBef>
              <a:spcAft>
                <a:spcPts val="0"/>
              </a:spcAft>
              <a:buClr>
                <a:schemeClr val="dk1"/>
              </a:buClr>
              <a:buSzPts val="1400"/>
              <a:buFont typeface="Manjari"/>
              <a:buChar char="■"/>
              <a:defRPr>
                <a:solidFill>
                  <a:schemeClr val="dk1"/>
                </a:solidFill>
                <a:latin typeface="Manjari"/>
                <a:ea typeface="Manjari"/>
                <a:cs typeface="Manjari"/>
                <a:sym typeface="Manjari"/>
              </a:defRPr>
            </a:lvl6pPr>
            <a:lvl7pPr marL="3200400" lvl="6" indent="-317500" rtl="0">
              <a:lnSpc>
                <a:spcPct val="115000"/>
              </a:lnSpc>
              <a:spcBef>
                <a:spcPts val="1600"/>
              </a:spcBef>
              <a:spcAft>
                <a:spcPts val="0"/>
              </a:spcAft>
              <a:buClr>
                <a:schemeClr val="dk1"/>
              </a:buClr>
              <a:buSzPts val="1400"/>
              <a:buFont typeface="Manjari"/>
              <a:buChar char="●"/>
              <a:defRPr>
                <a:solidFill>
                  <a:schemeClr val="dk1"/>
                </a:solidFill>
                <a:latin typeface="Manjari"/>
                <a:ea typeface="Manjari"/>
                <a:cs typeface="Manjari"/>
                <a:sym typeface="Manjari"/>
              </a:defRPr>
            </a:lvl7pPr>
            <a:lvl8pPr marL="3657600" lvl="7" indent="-317500" rtl="0">
              <a:lnSpc>
                <a:spcPct val="115000"/>
              </a:lnSpc>
              <a:spcBef>
                <a:spcPts val="1600"/>
              </a:spcBef>
              <a:spcAft>
                <a:spcPts val="0"/>
              </a:spcAft>
              <a:buClr>
                <a:schemeClr val="dk1"/>
              </a:buClr>
              <a:buSzPts val="1400"/>
              <a:buFont typeface="Manjari"/>
              <a:buChar char="○"/>
              <a:defRPr>
                <a:solidFill>
                  <a:schemeClr val="dk1"/>
                </a:solidFill>
                <a:latin typeface="Manjari"/>
                <a:ea typeface="Manjari"/>
                <a:cs typeface="Manjari"/>
                <a:sym typeface="Manjari"/>
              </a:defRPr>
            </a:lvl8pPr>
            <a:lvl9pPr marL="4114800" lvl="8" indent="-317500" rtl="0">
              <a:lnSpc>
                <a:spcPct val="115000"/>
              </a:lnSpc>
              <a:spcBef>
                <a:spcPts val="1600"/>
              </a:spcBef>
              <a:spcAft>
                <a:spcPts val="1600"/>
              </a:spcAft>
              <a:buClr>
                <a:schemeClr val="dk1"/>
              </a:buClr>
              <a:buSzPts val="1400"/>
              <a:buFont typeface="Manjari"/>
              <a:buChar char="■"/>
              <a:defRPr>
                <a:solidFill>
                  <a:schemeClr val="dk1"/>
                </a:solidFill>
                <a:latin typeface="Manjari"/>
                <a:ea typeface="Manjari"/>
                <a:cs typeface="Manjari"/>
                <a:sym typeface="Manjari"/>
              </a:defRPr>
            </a:lvl9pPr>
          </a:lstStyle>
          <a:p>
            <a:endParaRPr/>
          </a:p>
        </p:txBody>
      </p:sp>
    </p:spTree>
    <p:extLst>
      <p:ext uri="{BB962C8B-B14F-4D97-AF65-F5344CB8AC3E}">
        <p14:creationId xmlns:p14="http://schemas.microsoft.com/office/powerpoint/2010/main" val="5258761"/>
      </p:ext>
    </p:extLst>
  </p:cSld>
  <p:clrMap bg1="lt1" tx1="dk1" bg2="dk2" tx2="lt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 id="2147483706" r:id="rId5"/>
    <p:sldLayoutId id="2147483707" r:id="rId6"/>
    <p:sldLayoutId id="2147483708" r:id="rId7"/>
    <p:sldLayoutId id="2147483709" r:id="rId8"/>
    <p:sldLayoutId id="2147483710" r:id="rId9"/>
    <p:sldLayoutId id="2147483711" r:id="rId10"/>
    <p:sldLayoutId id="2147483712" r:id="rId11"/>
  </p:sldLayoutIdLst>
  <mc:AlternateContent xmlns:mc="http://schemas.openxmlformats.org/markup-compatibility/2006" xmlns:p14="http://schemas.microsoft.com/office/powerpoint/2010/main">
    <mc:Choice Requires="p14">
      <p:transition p14:dur="250" advClick="0"/>
    </mc:Choice>
    <mc:Fallback xmlns="">
      <p:transition advClick="0"/>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tags" Target="../tags/tag2.xml"/><Relationship Id="rId5" Type="http://schemas.openxmlformats.org/officeDocument/2006/relationships/image" Target="../media/image4.gif"/><Relationship Id="rId4" Type="http://schemas.openxmlformats.org/officeDocument/2006/relationships/image" Target="../media/image3.wmf"/></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5.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Layout" Target="../slideLayouts/slideLayout7.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slideLayout" Target="../slideLayouts/slideLayout31.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notesSlide" Target="../notesSlides/notesSlide3.xml"/><Relationship Id="rId7" Type="http://schemas.openxmlformats.org/officeDocument/2006/relationships/image" Target="../media/image12.svg"/><Relationship Id="rId2" Type="http://schemas.openxmlformats.org/officeDocument/2006/relationships/slideLayout" Target="../slideLayouts/slideLayout47.xml"/><Relationship Id="rId1" Type="http://schemas.openxmlformats.org/officeDocument/2006/relationships/tags" Target="../tags/tag22.xml"/><Relationship Id="rId6" Type="http://schemas.openxmlformats.org/officeDocument/2006/relationships/image" Target="../media/image11.png"/><Relationship Id="rId11" Type="http://schemas.openxmlformats.org/officeDocument/2006/relationships/image" Target="../media/image16.svg"/><Relationship Id="rId5" Type="http://schemas.openxmlformats.org/officeDocument/2006/relationships/image" Target="../media/image10.sv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svg"/></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Layout" Target="../slideLayouts/slideLayout13.xml"/><Relationship Id="rId1" Type="http://schemas.openxmlformats.org/officeDocument/2006/relationships/tags" Target="../tags/tag4.xml"/><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64517" name="WordArt 5">
            <a:extLst>
              <a:ext uri="{FF2B5EF4-FFF2-40B4-BE49-F238E27FC236}">
                <a16:creationId xmlns:a16="http://schemas.microsoft.com/office/drawing/2014/main" id="{F828CDE4-EFE9-AFFC-1947-6FC3D0204BF0}"/>
              </a:ext>
            </a:extLst>
          </p:cNvPr>
          <p:cNvSpPr>
            <a:spLocks noChangeArrowheads="1" noChangeShapeType="1" noTextEdit="1"/>
          </p:cNvSpPr>
          <p:nvPr/>
        </p:nvSpPr>
        <p:spPr bwMode="auto">
          <a:xfrm>
            <a:off x="3586957" y="103188"/>
            <a:ext cx="5410200" cy="838200"/>
          </a:xfrm>
          <a:prstGeom prst="rect">
            <a:avLst/>
          </a:prstGeom>
        </p:spPr>
        <p:txBody>
          <a:bodyPr wrap="none" fromWordArt="1">
            <a:prstTxWarp prst="textPlain">
              <a:avLst>
                <a:gd name="adj" fmla="val 50000"/>
              </a:avLst>
            </a:prstTxWarp>
          </a:bodyPr>
          <a:lstStyle/>
          <a:p>
            <a:pPr algn="ctr" eaLnBrk="0" fontAlgn="base" hangingPunct="0">
              <a:spcBef>
                <a:spcPct val="0"/>
              </a:spcBef>
              <a:spcAft>
                <a:spcPct val="0"/>
              </a:spcAft>
            </a:pPr>
            <a:r>
              <a:rPr lang="en-US" sz="3600" b="1" kern="10">
                <a:ln w="19050">
                  <a:solidFill>
                    <a:srgbClr val="99CCFF"/>
                  </a:solidFill>
                  <a:round/>
                  <a:headEnd/>
                  <a:tailEnd/>
                </a:ln>
                <a:solidFill>
                  <a:srgbClr val="0066CC"/>
                </a:solidFill>
                <a:effectLst>
                  <a:outerShdw dist="35921" dir="2700000" algn="ctr" rotWithShape="0">
                    <a:srgbClr val="990000"/>
                  </a:outerShdw>
                </a:effectLst>
                <a:latin typeface="Times New Roman" panose="02020603050405020304" pitchFamily="18" charset="0"/>
                <a:cs typeface="Times New Roman" panose="02020603050405020304" pitchFamily="18" charset="0"/>
              </a:rPr>
              <a:t>NHIỆT LIỆT CHÀO MỪNG</a:t>
            </a:r>
          </a:p>
        </p:txBody>
      </p:sp>
      <p:sp>
        <p:nvSpPr>
          <p:cNvPr id="64518" name="WordArt 6">
            <a:extLst>
              <a:ext uri="{FF2B5EF4-FFF2-40B4-BE49-F238E27FC236}">
                <a16:creationId xmlns:a16="http://schemas.microsoft.com/office/drawing/2014/main" id="{13C79224-D9AE-CED0-C2F5-8C97AE2274F5}"/>
              </a:ext>
            </a:extLst>
          </p:cNvPr>
          <p:cNvSpPr>
            <a:spLocks noChangeArrowheads="1" noChangeShapeType="1" noTextEdit="1"/>
          </p:cNvSpPr>
          <p:nvPr/>
        </p:nvSpPr>
        <p:spPr bwMode="auto">
          <a:xfrm>
            <a:off x="2393816" y="968878"/>
            <a:ext cx="7683230" cy="762000"/>
          </a:xfrm>
          <a:prstGeom prst="rect">
            <a:avLst/>
          </a:prstGeom>
        </p:spPr>
        <p:txBody>
          <a:bodyPr wrap="none" fromWordArt="1">
            <a:prstTxWarp prst="textPlain">
              <a:avLst>
                <a:gd name="adj" fmla="val 50000"/>
              </a:avLst>
            </a:prstTxWarp>
          </a:bodyPr>
          <a:lstStyle/>
          <a:p>
            <a:pPr algn="ctr" eaLnBrk="0" fontAlgn="base" hangingPunct="0">
              <a:spcBef>
                <a:spcPct val="0"/>
              </a:spcBef>
              <a:spcAft>
                <a:spcPct val="0"/>
              </a:spcAft>
            </a:pPr>
            <a:r>
              <a:rPr lang="en-US" sz="3600" kern="10">
                <a:ln w="19050">
                  <a:solidFill>
                    <a:srgbClr val="99CCFF"/>
                  </a:solidFill>
                  <a:round/>
                  <a:headEnd/>
                  <a:tailEnd/>
                </a:ln>
                <a:solidFill>
                  <a:srgbClr val="0000FF"/>
                </a:solidFill>
                <a:effectLst>
                  <a:outerShdw dist="35921" dir="2700000" algn="ctr" rotWithShape="0">
                    <a:srgbClr val="990000"/>
                  </a:outerShdw>
                </a:effectLst>
                <a:latin typeface="Times New Roman" panose="02020603050405020304" pitchFamily="18" charset="0"/>
                <a:cs typeface="Times New Roman" panose="02020603050405020304" pitchFamily="18" charset="0"/>
              </a:rPr>
              <a:t>CÁC THẦY, CÔ GIÁO VỀ DỰ</a:t>
            </a:r>
          </a:p>
        </p:txBody>
      </p:sp>
      <p:pic>
        <p:nvPicPr>
          <p:cNvPr id="64528" name="Picture 16" descr="HOA">
            <a:extLst>
              <a:ext uri="{FF2B5EF4-FFF2-40B4-BE49-F238E27FC236}">
                <a16:creationId xmlns:a16="http://schemas.microsoft.com/office/drawing/2014/main" id="{4E14ECA8-4671-B4B4-DA94-B371B83CCF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91201" y="5386388"/>
            <a:ext cx="1077913" cy="147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2" name="Picture 20" descr="HOA">
            <a:extLst>
              <a:ext uri="{FF2B5EF4-FFF2-40B4-BE49-F238E27FC236}">
                <a16:creationId xmlns:a16="http://schemas.microsoft.com/office/drawing/2014/main" id="{6FAA2619-7785-5229-F5C1-E14F8AFF47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86601" y="5386388"/>
            <a:ext cx="1077913" cy="147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3" name="Picture 21" descr="HOA">
            <a:extLst>
              <a:ext uri="{FF2B5EF4-FFF2-40B4-BE49-F238E27FC236}">
                <a16:creationId xmlns:a16="http://schemas.microsoft.com/office/drawing/2014/main" id="{AE3B7748-0129-3FB0-AA47-29680F67CC0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19601" y="5386388"/>
            <a:ext cx="1077913" cy="147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4" name="Picture 22" descr="HOA">
            <a:extLst>
              <a:ext uri="{FF2B5EF4-FFF2-40B4-BE49-F238E27FC236}">
                <a16:creationId xmlns:a16="http://schemas.microsoft.com/office/drawing/2014/main" id="{2D8BEC68-3098-804E-ACD3-60709D7B1A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1" y="5410201"/>
            <a:ext cx="1077913"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5" name="Picture 23" descr="HOA">
            <a:extLst>
              <a:ext uri="{FF2B5EF4-FFF2-40B4-BE49-F238E27FC236}">
                <a16:creationId xmlns:a16="http://schemas.microsoft.com/office/drawing/2014/main" id="{01CA8AA0-2696-9182-1C06-3FA9E60F0E9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76401" y="5410201"/>
            <a:ext cx="1077913"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6" name="Picture 24" descr="HOA">
            <a:extLst>
              <a:ext uri="{FF2B5EF4-FFF2-40B4-BE49-F238E27FC236}">
                <a16:creationId xmlns:a16="http://schemas.microsoft.com/office/drawing/2014/main" id="{129C00A4-4F50-2F4A-7570-B79BB830C3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2001" y="5386388"/>
            <a:ext cx="1077913" cy="147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7" name="Picture 25" descr="HOA">
            <a:extLst>
              <a:ext uri="{FF2B5EF4-FFF2-40B4-BE49-F238E27FC236}">
                <a16:creationId xmlns:a16="http://schemas.microsoft.com/office/drawing/2014/main" id="{3BB8B717-59A8-92EC-3D75-FC1EC18F90F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9746" y="5386388"/>
            <a:ext cx="1077912"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5" name="Picture 28" descr="stars">
            <a:extLst>
              <a:ext uri="{FF2B5EF4-FFF2-40B4-BE49-F238E27FC236}">
                <a16:creationId xmlns:a16="http://schemas.microsoft.com/office/drawing/2014/main" id="{E1FF066F-0455-91C2-B9ED-A091E9D6741B}"/>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6553200" y="228601"/>
            <a:ext cx="8382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6" name="Picture 29" descr="stars">
            <a:extLst>
              <a:ext uri="{FF2B5EF4-FFF2-40B4-BE49-F238E27FC236}">
                <a16:creationId xmlns:a16="http://schemas.microsoft.com/office/drawing/2014/main" id="{2EAFF3BE-9F19-9B37-DBE5-593B56E1EC87}"/>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2971801"/>
            <a:ext cx="8382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7" name="Picture 30" descr="stars">
            <a:extLst>
              <a:ext uri="{FF2B5EF4-FFF2-40B4-BE49-F238E27FC236}">
                <a16:creationId xmlns:a16="http://schemas.microsoft.com/office/drawing/2014/main" id="{C3488382-2CCD-0A44-B343-ABBB69F1E5E0}"/>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9296400" y="2057401"/>
            <a:ext cx="8382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8" name="Picture 32" descr="stars">
            <a:extLst>
              <a:ext uri="{FF2B5EF4-FFF2-40B4-BE49-F238E27FC236}">
                <a16:creationId xmlns:a16="http://schemas.microsoft.com/office/drawing/2014/main" id="{F5CD399C-0E2A-CAEE-4B1D-423B2420A20E}"/>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7924800" y="3962401"/>
            <a:ext cx="8382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9" name="Picture 33" descr="stars">
            <a:extLst>
              <a:ext uri="{FF2B5EF4-FFF2-40B4-BE49-F238E27FC236}">
                <a16:creationId xmlns:a16="http://schemas.microsoft.com/office/drawing/2014/main" id="{FFAAEE4C-C651-E6C0-91B1-88E8ABDA13AD}"/>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4648200" y="3962401"/>
            <a:ext cx="8382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90" name="Picture 34" descr="stars">
            <a:extLst>
              <a:ext uri="{FF2B5EF4-FFF2-40B4-BE49-F238E27FC236}">
                <a16:creationId xmlns:a16="http://schemas.microsoft.com/office/drawing/2014/main" id="{3B23F945-ABC3-1A17-F20C-3E7A62BD1439}"/>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206376"/>
            <a:ext cx="8382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C3038EF7-6DC7-1D96-2F32-79EBA61D8D3F}"/>
              </a:ext>
            </a:extLst>
          </p:cNvPr>
          <p:cNvSpPr txBox="1"/>
          <p:nvPr/>
        </p:nvSpPr>
        <p:spPr>
          <a:xfrm>
            <a:off x="637162" y="3196047"/>
            <a:ext cx="11196537"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TIẾT 29: PHÒNG NGỪA TAI NẠN VŨ KHÍ, CHÁY, NỔ</a:t>
            </a:r>
            <a:endParaRPr kumimoji="0" lang="en-US" sz="3200" b="0" i="0" u="none" strike="noStrike" kern="1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VÀ CÁC CHẤT ĐỘC HẠI</a:t>
            </a:r>
            <a:endParaRPr kumimoji="0" lang="en-US" sz="3200" b="0" i="0" u="none" strike="noStrike" kern="10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id="{62007ABF-8D1D-5141-4EB3-8FE8FB5C3EE1}"/>
              </a:ext>
            </a:extLst>
          </p:cNvPr>
          <p:cNvSpPr txBox="1"/>
          <p:nvPr/>
        </p:nvSpPr>
        <p:spPr>
          <a:xfrm>
            <a:off x="768020" y="1918740"/>
            <a:ext cx="11124273" cy="1077218"/>
          </a:xfrm>
          <a:prstGeom prst="rect">
            <a:avLst/>
          </a:prstGeom>
          <a:noFill/>
        </p:spPr>
        <p:txBody>
          <a:bodyPr wrap="square">
            <a:spAutoFit/>
          </a:bodyPr>
          <a:lstStyle/>
          <a:p>
            <a:pPr algn="ctr">
              <a:buNone/>
            </a:pPr>
            <a:r>
              <a:rPr lang="en-US" sz="3200" b="1" kern="100">
                <a:effectLst/>
                <a:latin typeface="Times New Roman" panose="02020603050405020304" pitchFamily="18" charset="0"/>
                <a:ea typeface="Calibri" panose="020F0502020204030204" pitchFamily="34" charset="0"/>
                <a:cs typeface="Times New Roman" panose="02020603050405020304" pitchFamily="18" charset="0"/>
              </a:rPr>
              <a:t>Chuyên đề</a:t>
            </a:r>
            <a:r>
              <a:rPr lang="en-US" sz="3200" kern="100">
                <a:effectLst/>
                <a:latin typeface="Times New Roman" panose="02020603050405020304" pitchFamily="18" charset="0"/>
                <a:ea typeface="Calibri" panose="020F0502020204030204" pitchFamily="34" charset="0"/>
                <a:cs typeface="Times New Roman" panose="02020603050405020304" pitchFamily="18" charset="0"/>
              </a:rPr>
              <a:t>: Nâng cao ý thức Pháp luật của học sinh qua tiết dạy</a:t>
            </a:r>
          </a:p>
          <a:p>
            <a:pPr algn="ctr"/>
            <a:r>
              <a:rPr lang="en-US" sz="3200" kern="100">
                <a:effectLst/>
                <a:latin typeface="Times New Roman" panose="02020603050405020304" pitchFamily="18" charset="0"/>
                <a:ea typeface="Calibri" panose="020F0502020204030204" pitchFamily="34" charset="0"/>
                <a:cs typeface="Times New Roman" panose="02020603050405020304" pitchFamily="18" charset="0"/>
              </a:rPr>
              <a:t> Luyện tập – Vận dụng  trong môn Giáo dục công dân 8</a:t>
            </a:r>
            <a:r>
              <a:rPr lang="en-US" sz="3200" b="1" kern="100">
                <a:effectLst/>
                <a:latin typeface="Times New Roman" panose="02020603050405020304" pitchFamily="18" charset="0"/>
                <a:ea typeface="Calibri" panose="020F0502020204030204" pitchFamily="34" charset="0"/>
                <a:cs typeface="Times New Roman" panose="02020603050405020304" pitchFamily="18" charset="0"/>
              </a:rPr>
              <a:t> </a:t>
            </a:r>
            <a:endParaRPr lang="en-US" sz="3200" kern="10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TextBox 1">
            <a:extLst>
              <a:ext uri="{FF2B5EF4-FFF2-40B4-BE49-F238E27FC236}">
                <a16:creationId xmlns:a16="http://schemas.microsoft.com/office/drawing/2014/main" id="{C4F5EE22-DD38-A101-7762-F7ACA7C0A0A1}"/>
              </a:ext>
            </a:extLst>
          </p:cNvPr>
          <p:cNvSpPr txBox="1"/>
          <p:nvPr/>
        </p:nvSpPr>
        <p:spPr>
          <a:xfrm>
            <a:off x="9244519" y="6269610"/>
            <a:ext cx="3217307" cy="369332"/>
          </a:xfrm>
          <a:prstGeom prst="rect">
            <a:avLst/>
          </a:prstGeom>
          <a:noFill/>
        </p:spPr>
        <p:txBody>
          <a:bodyPr wrap="square" rtlCol="0">
            <a:spAutoFit/>
          </a:bodyPr>
          <a:lstStyle/>
          <a:p>
            <a:r>
              <a:rPr lang="en-US"/>
              <a:t>Giáo viên: Trần Minh Hậu</a:t>
            </a:r>
          </a:p>
        </p:txBody>
      </p:sp>
    </p:spTree>
    <p:custDataLst>
      <p:tags r:id="rId1"/>
    </p:custDataLst>
  </p:cSld>
  <p:clrMapOvr>
    <a:masterClrMapping/>
  </p:clrMapOvr>
  <p:transition>
    <p:wedg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withEffect">
                                  <p:stCondLst>
                                    <p:cond delay="0"/>
                                  </p:stCondLst>
                                  <p:childTnLst>
                                    <p:set>
                                      <p:cBhvr>
                                        <p:cTn id="6" dur="1" fill="hold">
                                          <p:stCondLst>
                                            <p:cond delay="0"/>
                                          </p:stCondLst>
                                        </p:cTn>
                                        <p:tgtEl>
                                          <p:spTgt spid="64517"/>
                                        </p:tgtEl>
                                        <p:attrNameLst>
                                          <p:attrName>style.visibility</p:attrName>
                                        </p:attrNameLst>
                                      </p:cBhvr>
                                      <p:to>
                                        <p:strVal val="visible"/>
                                      </p:to>
                                    </p:set>
                                    <p:animEffect transition="in" filter="diamond(in)">
                                      <p:cBhvr>
                                        <p:cTn id="7" dur="1000"/>
                                        <p:tgtEl>
                                          <p:spTgt spid="64517"/>
                                        </p:tgtEl>
                                      </p:cBhvr>
                                    </p:animEffect>
                                  </p:childTnLst>
                                </p:cTn>
                              </p:par>
                              <p:par>
                                <p:cTn id="8" presetID="31" presetClass="entr" presetSubtype="0" fill="hold" nodeType="withEffect">
                                  <p:stCondLst>
                                    <p:cond delay="0"/>
                                  </p:stCondLst>
                                  <p:iterate type="lt">
                                    <p:tmPct val="5000"/>
                                  </p:iterate>
                                  <p:childTnLst>
                                    <p:set>
                                      <p:cBhvr>
                                        <p:cTn id="9" dur="1" fill="hold">
                                          <p:stCondLst>
                                            <p:cond delay="0"/>
                                          </p:stCondLst>
                                        </p:cTn>
                                        <p:tgtEl>
                                          <p:spTgt spid="64518"/>
                                        </p:tgtEl>
                                        <p:attrNameLst>
                                          <p:attrName>style.visibility</p:attrName>
                                        </p:attrNameLst>
                                      </p:cBhvr>
                                      <p:to>
                                        <p:strVal val="visible"/>
                                      </p:to>
                                    </p:set>
                                    <p:anim calcmode="lin" valueType="num">
                                      <p:cBhvr>
                                        <p:cTn id="10" dur="1000" fill="hold"/>
                                        <p:tgtEl>
                                          <p:spTgt spid="64518"/>
                                        </p:tgtEl>
                                        <p:attrNameLst>
                                          <p:attrName>ppt_w</p:attrName>
                                        </p:attrNameLst>
                                      </p:cBhvr>
                                      <p:tavLst>
                                        <p:tav tm="0">
                                          <p:val>
                                            <p:fltVal val="0"/>
                                          </p:val>
                                        </p:tav>
                                        <p:tav tm="100000">
                                          <p:val>
                                            <p:strVal val="#ppt_w"/>
                                          </p:val>
                                        </p:tav>
                                      </p:tavLst>
                                    </p:anim>
                                    <p:anim calcmode="lin" valueType="num">
                                      <p:cBhvr>
                                        <p:cTn id="11" dur="1000" fill="hold"/>
                                        <p:tgtEl>
                                          <p:spTgt spid="64518"/>
                                        </p:tgtEl>
                                        <p:attrNameLst>
                                          <p:attrName>ppt_h</p:attrName>
                                        </p:attrNameLst>
                                      </p:cBhvr>
                                      <p:tavLst>
                                        <p:tav tm="0">
                                          <p:val>
                                            <p:fltVal val="0"/>
                                          </p:val>
                                        </p:tav>
                                        <p:tav tm="100000">
                                          <p:val>
                                            <p:strVal val="#ppt_h"/>
                                          </p:val>
                                        </p:tav>
                                      </p:tavLst>
                                    </p:anim>
                                    <p:anim calcmode="lin" valueType="num">
                                      <p:cBhvr>
                                        <p:cTn id="12" dur="1000" fill="hold"/>
                                        <p:tgtEl>
                                          <p:spTgt spid="64518"/>
                                        </p:tgtEl>
                                        <p:attrNameLst>
                                          <p:attrName>style.rotation</p:attrName>
                                        </p:attrNameLst>
                                      </p:cBhvr>
                                      <p:tavLst>
                                        <p:tav tm="0">
                                          <p:val>
                                            <p:fltVal val="90"/>
                                          </p:val>
                                        </p:tav>
                                        <p:tav tm="100000">
                                          <p:val>
                                            <p:fltVal val="0"/>
                                          </p:val>
                                        </p:tav>
                                      </p:tavLst>
                                    </p:anim>
                                    <p:animEffect transition="in" filter="fade">
                                      <p:cBhvr>
                                        <p:cTn id="13" dur="1000"/>
                                        <p:tgtEl>
                                          <p:spTgt spid="64518"/>
                                        </p:tgtEl>
                                      </p:cBhvr>
                                    </p:animEffect>
                                  </p:childTnLst>
                                </p:cTn>
                              </p:par>
                              <p:par>
                                <p:cTn id="14" presetID="6" presetClass="emph" presetSubtype="0" repeatCount="indefinite" fill="hold" nodeType="withEffect">
                                  <p:stCondLst>
                                    <p:cond delay="0"/>
                                  </p:stCondLst>
                                  <p:childTnLst>
                                    <p:animScale>
                                      <p:cBhvr>
                                        <p:cTn id="15" dur="3000" fill="hold"/>
                                        <p:tgtEl>
                                          <p:spTgt spid="64528"/>
                                        </p:tgtEl>
                                      </p:cBhvr>
                                      <p:by x="150000" y="150000"/>
                                    </p:animScale>
                                  </p:childTnLst>
                                </p:cTn>
                              </p:par>
                              <p:par>
                                <p:cTn id="16" presetID="6" presetClass="emph" presetSubtype="0" repeatCount="indefinite" fill="hold" nodeType="withEffect">
                                  <p:stCondLst>
                                    <p:cond delay="0"/>
                                  </p:stCondLst>
                                  <p:childTnLst>
                                    <p:animScale>
                                      <p:cBhvr>
                                        <p:cTn id="17" dur="3000" fill="hold"/>
                                        <p:tgtEl>
                                          <p:spTgt spid="64532"/>
                                        </p:tgtEl>
                                      </p:cBhvr>
                                      <p:by x="150000" y="150000"/>
                                    </p:animScale>
                                  </p:childTnLst>
                                </p:cTn>
                              </p:par>
                              <p:par>
                                <p:cTn id="18" presetID="6" presetClass="emph" presetSubtype="0" repeatCount="indefinite" fill="hold" nodeType="withEffect">
                                  <p:stCondLst>
                                    <p:cond delay="0"/>
                                  </p:stCondLst>
                                  <p:childTnLst>
                                    <p:animScale>
                                      <p:cBhvr>
                                        <p:cTn id="19" dur="3000" fill="hold"/>
                                        <p:tgtEl>
                                          <p:spTgt spid="64533"/>
                                        </p:tgtEl>
                                      </p:cBhvr>
                                      <p:by x="150000" y="150000"/>
                                    </p:animScale>
                                  </p:childTnLst>
                                </p:cTn>
                              </p:par>
                              <p:par>
                                <p:cTn id="20" presetID="6" presetClass="emph" presetSubtype="0" repeatCount="indefinite" fill="hold" nodeType="withEffect">
                                  <p:stCondLst>
                                    <p:cond delay="0"/>
                                  </p:stCondLst>
                                  <p:childTnLst>
                                    <p:animScale>
                                      <p:cBhvr>
                                        <p:cTn id="21" dur="3000" fill="hold"/>
                                        <p:tgtEl>
                                          <p:spTgt spid="64534"/>
                                        </p:tgtEl>
                                      </p:cBhvr>
                                      <p:by x="150000" y="150000"/>
                                    </p:animScale>
                                  </p:childTnLst>
                                </p:cTn>
                              </p:par>
                              <p:par>
                                <p:cTn id="22" presetID="6" presetClass="emph" presetSubtype="0" repeatCount="indefinite" fill="hold" nodeType="withEffect">
                                  <p:stCondLst>
                                    <p:cond delay="0"/>
                                  </p:stCondLst>
                                  <p:childTnLst>
                                    <p:animScale>
                                      <p:cBhvr>
                                        <p:cTn id="23" dur="3000" fill="hold"/>
                                        <p:tgtEl>
                                          <p:spTgt spid="64535"/>
                                        </p:tgtEl>
                                      </p:cBhvr>
                                      <p:by x="150000" y="150000"/>
                                    </p:animScale>
                                  </p:childTnLst>
                                </p:cTn>
                              </p:par>
                              <p:par>
                                <p:cTn id="24" presetID="6" presetClass="emph" presetSubtype="0" repeatCount="indefinite" fill="hold" nodeType="withEffect">
                                  <p:stCondLst>
                                    <p:cond delay="0"/>
                                  </p:stCondLst>
                                  <p:childTnLst>
                                    <p:animScale>
                                      <p:cBhvr>
                                        <p:cTn id="25" dur="3000" fill="hold"/>
                                        <p:tgtEl>
                                          <p:spTgt spid="64536"/>
                                        </p:tgtEl>
                                      </p:cBhvr>
                                      <p:by x="150000" y="150000"/>
                                    </p:animScale>
                                  </p:childTnLst>
                                </p:cTn>
                              </p:par>
                              <p:par>
                                <p:cTn id="26" presetID="6" presetClass="emph" presetSubtype="0" repeatCount="indefinite" fill="hold" nodeType="withEffect">
                                  <p:stCondLst>
                                    <p:cond delay="0"/>
                                  </p:stCondLst>
                                  <p:childTnLst>
                                    <p:animScale>
                                      <p:cBhvr>
                                        <p:cTn id="27" dur="3000" fill="hold"/>
                                        <p:tgtEl>
                                          <p:spTgt spid="64537"/>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C7AFB9B4-0FB4-EACC-4BC4-C50F43DA968E}"/>
              </a:ext>
            </a:extLst>
          </p:cNvPr>
          <p:cNvGraphicFramePr>
            <a:graphicFrameLocks noGrp="1"/>
          </p:cNvGraphicFramePr>
          <p:nvPr>
            <p:extLst>
              <p:ext uri="{D42A27DB-BD31-4B8C-83A1-F6EECF244321}">
                <p14:modId xmlns:p14="http://schemas.microsoft.com/office/powerpoint/2010/main" val="2622849839"/>
              </p:ext>
            </p:extLst>
          </p:nvPr>
        </p:nvGraphicFramePr>
        <p:xfrm>
          <a:off x="273996" y="506036"/>
          <a:ext cx="11644008" cy="5242560"/>
        </p:xfrm>
        <a:graphic>
          <a:graphicData uri="http://schemas.openxmlformats.org/drawingml/2006/table">
            <a:tbl>
              <a:tblPr firstRow="1" firstCol="1" bandRow="1"/>
              <a:tblGrid>
                <a:gridCol w="11644008">
                  <a:extLst>
                    <a:ext uri="{9D8B030D-6E8A-4147-A177-3AD203B41FA5}">
                      <a16:colId xmlns:a16="http://schemas.microsoft.com/office/drawing/2014/main" val="167496793"/>
                    </a:ext>
                  </a:extLst>
                </a:gridCol>
              </a:tblGrid>
              <a:tr h="2976664">
                <a:tc>
                  <a:txBody>
                    <a:bodyPr/>
                    <a:lstStyle/>
                    <a:p>
                      <a:pPr algn="ctr">
                        <a:buNone/>
                      </a:pPr>
                      <a:r>
                        <a:rPr lang="nl-NL" sz="2800" b="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Em hãy điền chữ thích hợp vào chỗ chấm, sử dụng các từ gợi ý bên dưới</a:t>
                      </a:r>
                      <a:endParaRPr lang="en-US" sz="2800">
                        <a:solidFill>
                          <a:srgbClr val="C00000"/>
                        </a:solidFill>
                        <a:effectLst/>
                        <a:latin typeface=".VnTime"/>
                        <a:ea typeface="Times New Roman" panose="02020603050405020304" pitchFamily="18" charset="0"/>
                        <a:cs typeface="Times New Roman" panose="02020603050405020304" pitchFamily="18" charset="0"/>
                      </a:endParaRPr>
                    </a:p>
                    <a:p>
                      <a:pPr algn="just">
                        <a:buNone/>
                        <a:tabLst>
                          <a:tab pos="5657850" algn="l"/>
                        </a:tabLst>
                      </a:pPr>
                      <a:r>
                        <a:rPr lang="nl-NL" sz="2800" b="1">
                          <a:effectLst/>
                          <a:latin typeface="Times New Roman" panose="02020603050405020304" pitchFamily="18" charset="0"/>
                          <a:ea typeface="Times New Roman" panose="02020603050405020304" pitchFamily="18" charset="0"/>
                          <a:cs typeface="Times New Roman" panose="02020603050405020304" pitchFamily="18" charset="0"/>
                        </a:rPr>
                        <a:t>a.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Nghiêm cấm</a:t>
                      </a:r>
                      <a:r>
                        <a:rPr lang="nl-NL"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các hành vi sản xuất, chế tạo, tàng trữ, vận chuyển, thu gom, chiếm đoạt, sử dụng hoặc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mua bán trái phép</a:t>
                      </a:r>
                      <a:r>
                        <a:rPr lang="nl-NL"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các loại vũ khí, chất cháy, chất nổ, chất phóng xạ và các chất độc hại.</a:t>
                      </a:r>
                      <a:endParaRPr lang="en-US" sz="2800">
                        <a:effectLst/>
                        <a:latin typeface=".VnTime"/>
                        <a:ea typeface="Times New Roman" panose="02020603050405020304" pitchFamily="18" charset="0"/>
                        <a:cs typeface="Times New Roman" panose="02020603050405020304" pitchFamily="18" charset="0"/>
                      </a:endParaRPr>
                    </a:p>
                    <a:p>
                      <a:pPr>
                        <a:buNone/>
                        <a:tabLst>
                          <a:tab pos="5657850" algn="l"/>
                        </a:tabLst>
                      </a:pP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b. Chỉ những cơ quan, tổ chức, cá nhân có </a:t>
                      </a:r>
                      <a:r>
                        <a:rPr lang="nl-NL" sz="2800" b="0">
                          <a:effectLst/>
                          <a:latin typeface="Times New Roman" panose="02020603050405020304" pitchFamily="18" charset="0"/>
                          <a:ea typeface="Times New Roman" panose="02020603050405020304" pitchFamily="18" charset="0"/>
                          <a:cs typeface="Times New Roman" panose="02020603050405020304" pitchFamily="18" charset="0"/>
                        </a:rPr>
                        <a:t>đủ</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a:t>
                      </a:r>
                      <a:r>
                        <a:rPr lang="nl-NL" sz="2800" b="0">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 kiện</a:t>
                      </a:r>
                      <a:r>
                        <a:rPr lang="nl-NL"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theo quy định của Nhà nước mới được phép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nl-NL" sz="2800" b="1">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(3)</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chuyên chở</a:t>
                      </a:r>
                      <a:r>
                        <a:rPr lang="nl-NL"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và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(4)</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sử dụng</a:t>
                      </a:r>
                      <a:r>
                        <a:rPr lang="nl-NL"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vũ khí, chất nổ, chất cháy, chất phóng xạ và các chất độc hại.</a:t>
                      </a:r>
                      <a:endParaRPr lang="en-US" sz="2800">
                        <a:effectLst/>
                        <a:latin typeface=".VnTime"/>
                        <a:ea typeface="Times New Roman" panose="02020603050405020304" pitchFamily="18" charset="0"/>
                        <a:cs typeface="Times New Roman" panose="02020603050405020304" pitchFamily="18" charset="0"/>
                      </a:endParaRPr>
                    </a:p>
                    <a:p>
                      <a:pPr algn="just">
                        <a:tabLst>
                          <a:tab pos="5657850" algn="l"/>
                        </a:tabLst>
                      </a:pP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c. Cá nhân, tố chức, cơ quan có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trách nhiệm</a:t>
                      </a:r>
                      <a:r>
                        <a:rPr lang="nl-NL"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bảo quản, vận chuyển, sử dụng vũ khí, chất nổ, chất cháy, chất phóng xạ và các chất độc hại phải được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đào tạo</a:t>
                      </a:r>
                      <a:r>
                        <a:rPr lang="nl-NL"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(3)</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huấn luyện</a:t>
                      </a:r>
                      <a:r>
                        <a:rPr lang="nl-NL"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và được cấp </a:t>
                      </a:r>
                      <a:r>
                        <a:rPr lang="nl-NL" sz="2800" b="1">
                          <a:effectLst/>
                          <a:latin typeface="Times New Roman" panose="02020603050405020304" pitchFamily="18" charset="0"/>
                          <a:ea typeface="Times New Roman" panose="02020603050405020304" pitchFamily="18" charset="0"/>
                          <a:cs typeface="Times New Roman" panose="02020603050405020304" pitchFamily="18" charset="0"/>
                        </a:rPr>
                        <a:t>giấy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(4)</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chứng nhận</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 đồng thời, đảm bảo đủ các </a:t>
                      </a:r>
                      <a:r>
                        <a:rPr kumimoji="0" lang="nl-NL" sz="28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(5)</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phương tiện</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 cần thiết và tuân thủ quy định về </a:t>
                      </a:r>
                      <a:r>
                        <a:rPr kumimoji="0" lang="nl-NL" sz="3600" b="1"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(6)</a:t>
                      </a:r>
                      <a:r>
                        <a:rPr lang="nl-NL"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an toàn</a:t>
                      </a: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a:effectLst/>
                        <a:latin typeface=".VnTime"/>
                        <a:ea typeface="Times New Roman" panose="02020603050405020304" pitchFamily="18" charset="0"/>
                        <a:cs typeface="Times New Roman" panose="02020603050405020304" pitchFamily="18" charset="0"/>
                      </a:endParaRPr>
                    </a:p>
                    <a:p>
                      <a:pPr algn="just">
                        <a:buNone/>
                        <a:tabLst>
                          <a:tab pos="5657850" algn="l"/>
                        </a:tabLst>
                      </a:pPr>
                      <a:r>
                        <a:rPr lang="nl-NL" sz="2800" b="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66765861"/>
                  </a:ext>
                </a:extLst>
              </a:tr>
            </a:tbl>
          </a:graphicData>
        </a:graphic>
      </p:graphicFrame>
      <p:sp>
        <p:nvSpPr>
          <p:cNvPr id="4" name="TextBox 3">
            <a:extLst>
              <a:ext uri="{FF2B5EF4-FFF2-40B4-BE49-F238E27FC236}">
                <a16:creationId xmlns:a16="http://schemas.microsoft.com/office/drawing/2014/main" id="{CCB9A1F6-5918-A70D-7440-49588E87A742}"/>
              </a:ext>
            </a:extLst>
          </p:cNvPr>
          <p:cNvSpPr txBox="1"/>
          <p:nvPr/>
        </p:nvSpPr>
        <p:spPr>
          <a:xfrm>
            <a:off x="3978612" y="104730"/>
            <a:ext cx="5632315" cy="369332"/>
          </a:xfrm>
          <a:prstGeom prst="rect">
            <a:avLst/>
          </a:prstGeom>
          <a:noFill/>
        </p:spPr>
        <p:txBody>
          <a:bodyPr wrap="square" rtlCol="0">
            <a:spAutoFit/>
          </a:bodyPr>
          <a:lstStyle/>
          <a:p>
            <a:r>
              <a:rPr lang="en-US" b="1">
                <a:solidFill>
                  <a:srgbClr val="FF0000"/>
                </a:solidFill>
              </a:rPr>
              <a:t>BÀI TẬP 2</a:t>
            </a:r>
            <a:r>
              <a:rPr lang="en-US" b="1"/>
              <a:t>: Củng cố về pháp luật</a:t>
            </a:r>
          </a:p>
        </p:txBody>
      </p:sp>
      <p:sp>
        <p:nvSpPr>
          <p:cNvPr id="6" name="TextBox 5">
            <a:extLst>
              <a:ext uri="{FF2B5EF4-FFF2-40B4-BE49-F238E27FC236}">
                <a16:creationId xmlns:a16="http://schemas.microsoft.com/office/drawing/2014/main" id="{923BD1A5-398B-40AC-0BB1-901DCEA22FF5}"/>
              </a:ext>
            </a:extLst>
          </p:cNvPr>
          <p:cNvSpPr txBox="1"/>
          <p:nvPr/>
        </p:nvSpPr>
        <p:spPr>
          <a:xfrm>
            <a:off x="112275" y="5897753"/>
            <a:ext cx="11967450" cy="830997"/>
          </a:xfrm>
          <a:prstGeom prst="rect">
            <a:avLst/>
          </a:prstGeom>
          <a:noFill/>
        </p:spPr>
        <p:txBody>
          <a:bodyPr wrap="square">
            <a:spAutoFit/>
          </a:bodyPr>
          <a:lstStyle/>
          <a:p>
            <a:r>
              <a:rPr lang="nl-NL" sz="2400" b="1" kern="0">
                <a:effectLst/>
                <a:latin typeface=".VnTime"/>
                <a:ea typeface="Times New Roman" panose="02020603050405020304" pitchFamily="18" charset="0"/>
                <a:cs typeface="Times New Roman" panose="02020603050405020304" pitchFamily="18" charset="0"/>
              </a:rPr>
              <a:t>Từ gợi ý: </a:t>
            </a:r>
            <a:r>
              <a:rPr lang="nl-NL" sz="2400" kern="0">
                <a:effectLst/>
                <a:latin typeface=".VnTime"/>
                <a:ea typeface="Times New Roman" panose="02020603050405020304" pitchFamily="18" charset="0"/>
                <a:cs typeface="Times New Roman" panose="02020603050405020304" pitchFamily="18" charset="0"/>
              </a:rPr>
              <a:t>Mua bán trái phép, điều kiện, giữ, nghiêm cấm, trách nhiệm, phương tiện, đào tạo, chuyên chở, huấn luyện, an toàn, sử dụng, giấy chứng nhận</a:t>
            </a:r>
            <a:endParaRPr lang="en-US" sz="2400"/>
          </a:p>
        </p:txBody>
      </p:sp>
    </p:spTree>
    <p:custDataLst>
      <p:tags r:id="rId1"/>
    </p:custDataLst>
    <p:extLst>
      <p:ext uri="{BB962C8B-B14F-4D97-AF65-F5344CB8AC3E}">
        <p14:creationId xmlns:p14="http://schemas.microsoft.com/office/powerpoint/2010/main" val="95893992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203"/>
        <p:cNvGrpSpPr/>
        <p:nvPr/>
      </p:nvGrpSpPr>
      <p:grpSpPr>
        <a:xfrm>
          <a:off x="0" y="0"/>
          <a:ext cx="0" cy="0"/>
          <a:chOff x="0" y="0"/>
          <a:chExt cx="0" cy="0"/>
        </a:xfrm>
      </p:grpSpPr>
      <p:sp>
        <p:nvSpPr>
          <p:cNvPr id="8213" name="Google Shape;8213;p36"/>
          <p:cNvSpPr/>
          <p:nvPr/>
        </p:nvSpPr>
        <p:spPr>
          <a:xfrm>
            <a:off x="1558784" y="1498960"/>
            <a:ext cx="1458400" cy="1458400"/>
          </a:xfrm>
          <a:prstGeom prst="ellipse">
            <a:avLst/>
          </a:pr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36"/>
          <p:cNvSpPr/>
          <p:nvPr/>
        </p:nvSpPr>
        <p:spPr>
          <a:xfrm>
            <a:off x="4131384" y="1498960"/>
            <a:ext cx="1458400" cy="1458400"/>
          </a:xfrm>
          <a:prstGeom prst="ellipse">
            <a:avLst/>
          </a:pr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36"/>
          <p:cNvSpPr/>
          <p:nvPr/>
        </p:nvSpPr>
        <p:spPr>
          <a:xfrm>
            <a:off x="6703984" y="1498960"/>
            <a:ext cx="1458400" cy="1458400"/>
          </a:xfrm>
          <a:prstGeom prst="ellipse">
            <a:avLst/>
          </a:pr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36"/>
          <p:cNvSpPr/>
          <p:nvPr/>
        </p:nvSpPr>
        <p:spPr>
          <a:xfrm>
            <a:off x="9276584" y="1498960"/>
            <a:ext cx="1458400" cy="1458400"/>
          </a:xfrm>
          <a:prstGeom prst="ellipse">
            <a:avLst/>
          </a:pr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217" name="Google Shape;8217;p36"/>
          <p:cNvGrpSpPr/>
          <p:nvPr/>
        </p:nvGrpSpPr>
        <p:grpSpPr>
          <a:xfrm>
            <a:off x="9667302" y="1947137"/>
            <a:ext cx="647825" cy="561752"/>
            <a:chOff x="4468600" y="1716225"/>
            <a:chExt cx="356000" cy="308700"/>
          </a:xfrm>
        </p:grpSpPr>
        <p:sp>
          <p:nvSpPr>
            <p:cNvPr id="8218" name="Google Shape;8218;p36"/>
            <p:cNvSpPr/>
            <p:nvPr/>
          </p:nvSpPr>
          <p:spPr>
            <a:xfrm>
              <a:off x="4545775" y="1944175"/>
              <a:ext cx="251600" cy="51325"/>
            </a:xfrm>
            <a:custGeom>
              <a:avLst/>
              <a:gdLst/>
              <a:ahLst/>
              <a:cxnLst/>
              <a:rect l="l" t="t" r="r" b="b"/>
              <a:pathLst>
                <a:path w="10064" h="2053" extrusionOk="0">
                  <a:moveTo>
                    <a:pt x="0" y="0"/>
                  </a:moveTo>
                  <a:lnTo>
                    <a:pt x="0" y="2052"/>
                  </a:lnTo>
                  <a:lnTo>
                    <a:pt x="10064" y="2052"/>
                  </a:lnTo>
                  <a:lnTo>
                    <a:pt x="10064"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36"/>
            <p:cNvSpPr/>
            <p:nvPr/>
          </p:nvSpPr>
          <p:spPr>
            <a:xfrm>
              <a:off x="4513650" y="1919625"/>
              <a:ext cx="303800" cy="97725"/>
            </a:xfrm>
            <a:custGeom>
              <a:avLst/>
              <a:gdLst/>
              <a:ahLst/>
              <a:cxnLst/>
              <a:rect l="l" t="t" r="r" b="b"/>
              <a:pathLst>
                <a:path w="12152" h="3909" extrusionOk="0">
                  <a:moveTo>
                    <a:pt x="536" y="1"/>
                  </a:moveTo>
                  <a:cubicBezTo>
                    <a:pt x="251" y="1"/>
                    <a:pt x="1" y="233"/>
                    <a:pt x="1" y="536"/>
                  </a:cubicBezTo>
                  <a:cubicBezTo>
                    <a:pt x="1" y="839"/>
                    <a:pt x="251" y="1071"/>
                    <a:pt x="536" y="1071"/>
                  </a:cubicBezTo>
                  <a:lnTo>
                    <a:pt x="10189" y="1071"/>
                  </a:lnTo>
                  <a:cubicBezTo>
                    <a:pt x="10671" y="1071"/>
                    <a:pt x="11063" y="1464"/>
                    <a:pt x="11063" y="1964"/>
                  </a:cubicBezTo>
                  <a:cubicBezTo>
                    <a:pt x="11063" y="2445"/>
                    <a:pt x="10671" y="2838"/>
                    <a:pt x="10189" y="2838"/>
                  </a:cubicBezTo>
                  <a:lnTo>
                    <a:pt x="536" y="2838"/>
                  </a:lnTo>
                  <a:cubicBezTo>
                    <a:pt x="251" y="2838"/>
                    <a:pt x="1" y="3088"/>
                    <a:pt x="1" y="3373"/>
                  </a:cubicBezTo>
                  <a:cubicBezTo>
                    <a:pt x="1" y="3676"/>
                    <a:pt x="251" y="3908"/>
                    <a:pt x="536" y="3908"/>
                  </a:cubicBezTo>
                  <a:lnTo>
                    <a:pt x="10189" y="3908"/>
                  </a:lnTo>
                  <a:cubicBezTo>
                    <a:pt x="11259" y="3908"/>
                    <a:pt x="12152" y="3034"/>
                    <a:pt x="12152" y="1964"/>
                  </a:cubicBezTo>
                  <a:cubicBezTo>
                    <a:pt x="12152" y="875"/>
                    <a:pt x="11259" y="1"/>
                    <a:pt x="101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36"/>
            <p:cNvSpPr/>
            <p:nvPr/>
          </p:nvSpPr>
          <p:spPr>
            <a:xfrm>
              <a:off x="4513650" y="1930775"/>
              <a:ext cx="26800" cy="15650"/>
            </a:xfrm>
            <a:custGeom>
              <a:avLst/>
              <a:gdLst/>
              <a:ahLst/>
              <a:cxnLst/>
              <a:rect l="l" t="t" r="r" b="b"/>
              <a:pathLst>
                <a:path w="1072" h="626" extrusionOk="0">
                  <a:moveTo>
                    <a:pt x="1" y="1"/>
                  </a:moveTo>
                  <a:cubicBezTo>
                    <a:pt x="1" y="37"/>
                    <a:pt x="1" y="54"/>
                    <a:pt x="1" y="90"/>
                  </a:cubicBezTo>
                  <a:cubicBezTo>
                    <a:pt x="1" y="393"/>
                    <a:pt x="251" y="625"/>
                    <a:pt x="536" y="625"/>
                  </a:cubicBezTo>
                  <a:lnTo>
                    <a:pt x="1071" y="625"/>
                  </a:lnTo>
                  <a:lnTo>
                    <a:pt x="1071" y="322"/>
                  </a:lnTo>
                  <a:lnTo>
                    <a:pt x="447" y="322"/>
                  </a:lnTo>
                  <a:cubicBezTo>
                    <a:pt x="233" y="322"/>
                    <a:pt x="36" y="197"/>
                    <a:pt x="1" y="1"/>
                  </a:cubicBezTo>
                  <a:close/>
                </a:path>
              </a:pathLst>
            </a:custGeom>
            <a:solidFill>
              <a:srgbClr val="7A45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36"/>
            <p:cNvSpPr/>
            <p:nvPr/>
          </p:nvSpPr>
          <p:spPr>
            <a:xfrm>
              <a:off x="4513650" y="1919625"/>
              <a:ext cx="303800" cy="97725"/>
            </a:xfrm>
            <a:custGeom>
              <a:avLst/>
              <a:gdLst/>
              <a:ahLst/>
              <a:cxnLst/>
              <a:rect l="l" t="t" r="r" b="b"/>
              <a:pathLst>
                <a:path w="12152" h="3909" extrusionOk="0">
                  <a:moveTo>
                    <a:pt x="8440" y="1"/>
                  </a:moveTo>
                  <a:cubicBezTo>
                    <a:pt x="9332" y="1"/>
                    <a:pt x="10064" y="625"/>
                    <a:pt x="10064" y="1410"/>
                  </a:cubicBezTo>
                  <a:cubicBezTo>
                    <a:pt x="10064" y="2196"/>
                    <a:pt x="9332" y="2838"/>
                    <a:pt x="8440" y="2838"/>
                  </a:cubicBezTo>
                  <a:lnTo>
                    <a:pt x="536" y="2838"/>
                  </a:lnTo>
                  <a:cubicBezTo>
                    <a:pt x="251" y="2838"/>
                    <a:pt x="1" y="3088"/>
                    <a:pt x="1" y="3373"/>
                  </a:cubicBezTo>
                  <a:cubicBezTo>
                    <a:pt x="1" y="3676"/>
                    <a:pt x="251" y="3908"/>
                    <a:pt x="536" y="3908"/>
                  </a:cubicBezTo>
                  <a:lnTo>
                    <a:pt x="10189" y="3908"/>
                  </a:lnTo>
                  <a:cubicBezTo>
                    <a:pt x="11259" y="3908"/>
                    <a:pt x="12152" y="3034"/>
                    <a:pt x="12152" y="1964"/>
                  </a:cubicBezTo>
                  <a:cubicBezTo>
                    <a:pt x="12152" y="875"/>
                    <a:pt x="11259" y="1"/>
                    <a:pt x="10189"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36"/>
            <p:cNvSpPr/>
            <p:nvPr/>
          </p:nvSpPr>
          <p:spPr>
            <a:xfrm>
              <a:off x="4513650" y="1919625"/>
              <a:ext cx="307825" cy="97725"/>
            </a:xfrm>
            <a:custGeom>
              <a:avLst/>
              <a:gdLst/>
              <a:ahLst/>
              <a:cxnLst/>
              <a:rect l="l" t="t" r="r" b="b"/>
              <a:pathLst>
                <a:path w="12313" h="3909" extrusionOk="0">
                  <a:moveTo>
                    <a:pt x="8440" y="1"/>
                  </a:moveTo>
                  <a:cubicBezTo>
                    <a:pt x="9208" y="1"/>
                    <a:pt x="9850" y="447"/>
                    <a:pt x="10028" y="1071"/>
                  </a:cubicBezTo>
                  <a:lnTo>
                    <a:pt x="10189" y="1071"/>
                  </a:lnTo>
                  <a:cubicBezTo>
                    <a:pt x="10671" y="1071"/>
                    <a:pt x="11063" y="1464"/>
                    <a:pt x="11063" y="1964"/>
                  </a:cubicBezTo>
                  <a:cubicBezTo>
                    <a:pt x="11063" y="2445"/>
                    <a:pt x="10671" y="2838"/>
                    <a:pt x="10189" y="2838"/>
                  </a:cubicBezTo>
                  <a:lnTo>
                    <a:pt x="536" y="2838"/>
                  </a:lnTo>
                  <a:cubicBezTo>
                    <a:pt x="251" y="2838"/>
                    <a:pt x="1" y="3088"/>
                    <a:pt x="1" y="3373"/>
                  </a:cubicBezTo>
                  <a:cubicBezTo>
                    <a:pt x="1" y="3676"/>
                    <a:pt x="251" y="3908"/>
                    <a:pt x="536" y="3908"/>
                  </a:cubicBezTo>
                  <a:lnTo>
                    <a:pt x="10189" y="3908"/>
                  </a:lnTo>
                  <a:cubicBezTo>
                    <a:pt x="10689" y="3908"/>
                    <a:pt x="11152" y="3730"/>
                    <a:pt x="11509" y="3409"/>
                  </a:cubicBezTo>
                  <a:cubicBezTo>
                    <a:pt x="12116" y="2874"/>
                    <a:pt x="12312" y="1928"/>
                    <a:pt x="11991" y="1196"/>
                  </a:cubicBezTo>
                  <a:cubicBezTo>
                    <a:pt x="11920" y="1018"/>
                    <a:pt x="11813" y="857"/>
                    <a:pt x="11688" y="715"/>
                  </a:cubicBezTo>
                  <a:cubicBezTo>
                    <a:pt x="11331" y="269"/>
                    <a:pt x="10796" y="1"/>
                    <a:pt x="10189"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36"/>
            <p:cNvSpPr/>
            <p:nvPr/>
          </p:nvSpPr>
          <p:spPr>
            <a:xfrm>
              <a:off x="4545775" y="1846025"/>
              <a:ext cx="251600" cy="51325"/>
            </a:xfrm>
            <a:custGeom>
              <a:avLst/>
              <a:gdLst/>
              <a:ahLst/>
              <a:cxnLst/>
              <a:rect l="l" t="t" r="r" b="b"/>
              <a:pathLst>
                <a:path w="10064" h="2053" extrusionOk="0">
                  <a:moveTo>
                    <a:pt x="0" y="1"/>
                  </a:moveTo>
                  <a:lnTo>
                    <a:pt x="0" y="2053"/>
                  </a:lnTo>
                  <a:lnTo>
                    <a:pt x="10064" y="2053"/>
                  </a:lnTo>
                  <a:lnTo>
                    <a:pt x="10064"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36"/>
            <p:cNvSpPr/>
            <p:nvPr/>
          </p:nvSpPr>
          <p:spPr>
            <a:xfrm>
              <a:off x="4513650" y="1821500"/>
              <a:ext cx="303800" cy="98150"/>
            </a:xfrm>
            <a:custGeom>
              <a:avLst/>
              <a:gdLst/>
              <a:ahLst/>
              <a:cxnLst/>
              <a:rect l="l" t="t" r="r" b="b"/>
              <a:pathLst>
                <a:path w="12152" h="3926" extrusionOk="0">
                  <a:moveTo>
                    <a:pt x="536" y="1"/>
                  </a:moveTo>
                  <a:cubicBezTo>
                    <a:pt x="251" y="1"/>
                    <a:pt x="1" y="232"/>
                    <a:pt x="1" y="536"/>
                  </a:cubicBezTo>
                  <a:cubicBezTo>
                    <a:pt x="1" y="839"/>
                    <a:pt x="251" y="1071"/>
                    <a:pt x="536" y="1071"/>
                  </a:cubicBezTo>
                  <a:lnTo>
                    <a:pt x="10189" y="1071"/>
                  </a:lnTo>
                  <a:cubicBezTo>
                    <a:pt x="10671" y="1071"/>
                    <a:pt x="11063" y="1464"/>
                    <a:pt x="11063" y="1963"/>
                  </a:cubicBezTo>
                  <a:cubicBezTo>
                    <a:pt x="11063" y="2445"/>
                    <a:pt x="10671" y="2837"/>
                    <a:pt x="10189" y="2837"/>
                  </a:cubicBezTo>
                  <a:lnTo>
                    <a:pt x="536" y="2837"/>
                  </a:lnTo>
                  <a:cubicBezTo>
                    <a:pt x="251" y="2837"/>
                    <a:pt x="1" y="3087"/>
                    <a:pt x="1" y="3373"/>
                  </a:cubicBezTo>
                  <a:cubicBezTo>
                    <a:pt x="1" y="3676"/>
                    <a:pt x="251" y="3926"/>
                    <a:pt x="536" y="3926"/>
                  </a:cubicBezTo>
                  <a:lnTo>
                    <a:pt x="10189" y="3926"/>
                  </a:lnTo>
                  <a:cubicBezTo>
                    <a:pt x="11259" y="3926"/>
                    <a:pt x="12152" y="3034"/>
                    <a:pt x="12152" y="1963"/>
                  </a:cubicBezTo>
                  <a:cubicBezTo>
                    <a:pt x="12152" y="875"/>
                    <a:pt x="11259" y="1"/>
                    <a:pt x="10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36"/>
            <p:cNvSpPr/>
            <p:nvPr/>
          </p:nvSpPr>
          <p:spPr>
            <a:xfrm>
              <a:off x="4513650" y="1832650"/>
              <a:ext cx="26800" cy="15650"/>
            </a:xfrm>
            <a:custGeom>
              <a:avLst/>
              <a:gdLst/>
              <a:ahLst/>
              <a:cxnLst/>
              <a:rect l="l" t="t" r="r" b="b"/>
              <a:pathLst>
                <a:path w="1072" h="626" extrusionOk="0">
                  <a:moveTo>
                    <a:pt x="1" y="1"/>
                  </a:moveTo>
                  <a:cubicBezTo>
                    <a:pt x="1" y="36"/>
                    <a:pt x="1" y="54"/>
                    <a:pt x="1" y="90"/>
                  </a:cubicBezTo>
                  <a:cubicBezTo>
                    <a:pt x="1" y="393"/>
                    <a:pt x="251" y="625"/>
                    <a:pt x="536" y="625"/>
                  </a:cubicBezTo>
                  <a:lnTo>
                    <a:pt x="1071" y="625"/>
                  </a:lnTo>
                  <a:lnTo>
                    <a:pt x="1071" y="340"/>
                  </a:lnTo>
                  <a:lnTo>
                    <a:pt x="447" y="340"/>
                  </a:lnTo>
                  <a:cubicBezTo>
                    <a:pt x="233" y="340"/>
                    <a:pt x="36" y="197"/>
                    <a:pt x="1" y="1"/>
                  </a:cubicBezTo>
                  <a:close/>
                </a:path>
              </a:pathLst>
            </a:custGeom>
            <a:solidFill>
              <a:srgbClr val="7A45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36"/>
            <p:cNvSpPr/>
            <p:nvPr/>
          </p:nvSpPr>
          <p:spPr>
            <a:xfrm>
              <a:off x="4513650" y="1821500"/>
              <a:ext cx="303800" cy="98150"/>
            </a:xfrm>
            <a:custGeom>
              <a:avLst/>
              <a:gdLst/>
              <a:ahLst/>
              <a:cxnLst/>
              <a:rect l="l" t="t" r="r" b="b"/>
              <a:pathLst>
                <a:path w="12152" h="3926" extrusionOk="0">
                  <a:moveTo>
                    <a:pt x="8440" y="1"/>
                  </a:moveTo>
                  <a:cubicBezTo>
                    <a:pt x="9332" y="1"/>
                    <a:pt x="10064" y="643"/>
                    <a:pt x="10064" y="1428"/>
                  </a:cubicBezTo>
                  <a:cubicBezTo>
                    <a:pt x="10064" y="2195"/>
                    <a:pt x="9332" y="2837"/>
                    <a:pt x="8440" y="2837"/>
                  </a:cubicBezTo>
                  <a:lnTo>
                    <a:pt x="536" y="2837"/>
                  </a:lnTo>
                  <a:cubicBezTo>
                    <a:pt x="251" y="2837"/>
                    <a:pt x="1" y="3087"/>
                    <a:pt x="1" y="3373"/>
                  </a:cubicBezTo>
                  <a:cubicBezTo>
                    <a:pt x="1" y="3676"/>
                    <a:pt x="251" y="3926"/>
                    <a:pt x="536" y="3926"/>
                  </a:cubicBezTo>
                  <a:lnTo>
                    <a:pt x="10189" y="3926"/>
                  </a:lnTo>
                  <a:cubicBezTo>
                    <a:pt x="11259" y="3926"/>
                    <a:pt x="12152" y="3034"/>
                    <a:pt x="12152" y="1963"/>
                  </a:cubicBezTo>
                  <a:cubicBezTo>
                    <a:pt x="12152" y="875"/>
                    <a:pt x="11259" y="1"/>
                    <a:pt x="10189"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36"/>
            <p:cNvSpPr/>
            <p:nvPr/>
          </p:nvSpPr>
          <p:spPr>
            <a:xfrm>
              <a:off x="4513650" y="1821500"/>
              <a:ext cx="308275" cy="98150"/>
            </a:xfrm>
            <a:custGeom>
              <a:avLst/>
              <a:gdLst/>
              <a:ahLst/>
              <a:cxnLst/>
              <a:rect l="l" t="t" r="r" b="b"/>
              <a:pathLst>
                <a:path w="12331" h="3926" extrusionOk="0">
                  <a:moveTo>
                    <a:pt x="8440" y="1"/>
                  </a:moveTo>
                  <a:cubicBezTo>
                    <a:pt x="9208" y="1"/>
                    <a:pt x="9850" y="464"/>
                    <a:pt x="10028" y="1071"/>
                  </a:cubicBezTo>
                  <a:lnTo>
                    <a:pt x="10189" y="1071"/>
                  </a:lnTo>
                  <a:cubicBezTo>
                    <a:pt x="10671" y="1071"/>
                    <a:pt x="11063" y="1464"/>
                    <a:pt x="11063" y="1963"/>
                  </a:cubicBezTo>
                  <a:cubicBezTo>
                    <a:pt x="11063" y="2445"/>
                    <a:pt x="10671" y="2837"/>
                    <a:pt x="10189" y="2837"/>
                  </a:cubicBezTo>
                  <a:lnTo>
                    <a:pt x="536" y="2837"/>
                  </a:lnTo>
                  <a:cubicBezTo>
                    <a:pt x="251" y="2837"/>
                    <a:pt x="1" y="3087"/>
                    <a:pt x="1" y="3373"/>
                  </a:cubicBezTo>
                  <a:cubicBezTo>
                    <a:pt x="1" y="3676"/>
                    <a:pt x="251" y="3926"/>
                    <a:pt x="536" y="3926"/>
                  </a:cubicBezTo>
                  <a:lnTo>
                    <a:pt x="10189" y="3926"/>
                  </a:lnTo>
                  <a:cubicBezTo>
                    <a:pt x="10653" y="3926"/>
                    <a:pt x="11099" y="3747"/>
                    <a:pt x="11438" y="3462"/>
                  </a:cubicBezTo>
                  <a:cubicBezTo>
                    <a:pt x="12080" y="2945"/>
                    <a:pt x="12330" y="1963"/>
                    <a:pt x="11991" y="1196"/>
                  </a:cubicBezTo>
                  <a:cubicBezTo>
                    <a:pt x="11920" y="1018"/>
                    <a:pt x="11813" y="857"/>
                    <a:pt x="11688" y="714"/>
                  </a:cubicBezTo>
                  <a:cubicBezTo>
                    <a:pt x="11331" y="268"/>
                    <a:pt x="10796" y="1"/>
                    <a:pt x="10189"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36"/>
            <p:cNvSpPr/>
            <p:nvPr/>
          </p:nvSpPr>
          <p:spPr>
            <a:xfrm>
              <a:off x="4507850" y="1747900"/>
              <a:ext cx="251625" cy="51325"/>
            </a:xfrm>
            <a:custGeom>
              <a:avLst/>
              <a:gdLst/>
              <a:ahLst/>
              <a:cxnLst/>
              <a:rect l="l" t="t" r="r" b="b"/>
              <a:pathLst>
                <a:path w="10065" h="2053" extrusionOk="0">
                  <a:moveTo>
                    <a:pt x="1" y="0"/>
                  </a:moveTo>
                  <a:lnTo>
                    <a:pt x="1" y="2052"/>
                  </a:lnTo>
                  <a:lnTo>
                    <a:pt x="10064" y="2052"/>
                  </a:lnTo>
                  <a:lnTo>
                    <a:pt x="10064"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36"/>
            <p:cNvSpPr/>
            <p:nvPr/>
          </p:nvSpPr>
          <p:spPr>
            <a:xfrm>
              <a:off x="4475750" y="1723375"/>
              <a:ext cx="303775" cy="98150"/>
            </a:xfrm>
            <a:custGeom>
              <a:avLst/>
              <a:gdLst/>
              <a:ahLst/>
              <a:cxnLst/>
              <a:rect l="l" t="t" r="r" b="b"/>
              <a:pathLst>
                <a:path w="12151" h="3926" extrusionOk="0">
                  <a:moveTo>
                    <a:pt x="535" y="0"/>
                  </a:moveTo>
                  <a:cubicBezTo>
                    <a:pt x="250" y="0"/>
                    <a:pt x="0" y="250"/>
                    <a:pt x="0" y="535"/>
                  </a:cubicBezTo>
                  <a:cubicBezTo>
                    <a:pt x="0" y="839"/>
                    <a:pt x="250" y="1071"/>
                    <a:pt x="535" y="1071"/>
                  </a:cubicBezTo>
                  <a:lnTo>
                    <a:pt x="10188" y="1071"/>
                  </a:lnTo>
                  <a:cubicBezTo>
                    <a:pt x="10670" y="1071"/>
                    <a:pt x="11063" y="1481"/>
                    <a:pt x="11063" y="1963"/>
                  </a:cubicBezTo>
                  <a:cubicBezTo>
                    <a:pt x="11063" y="2445"/>
                    <a:pt x="10670" y="2837"/>
                    <a:pt x="10188" y="2837"/>
                  </a:cubicBezTo>
                  <a:lnTo>
                    <a:pt x="535" y="2837"/>
                  </a:lnTo>
                  <a:cubicBezTo>
                    <a:pt x="250" y="2837"/>
                    <a:pt x="0" y="3087"/>
                    <a:pt x="0" y="3390"/>
                  </a:cubicBezTo>
                  <a:cubicBezTo>
                    <a:pt x="0" y="3676"/>
                    <a:pt x="250" y="3926"/>
                    <a:pt x="535" y="3926"/>
                  </a:cubicBezTo>
                  <a:lnTo>
                    <a:pt x="10188" y="3926"/>
                  </a:lnTo>
                  <a:cubicBezTo>
                    <a:pt x="11259" y="3926"/>
                    <a:pt x="12151" y="3051"/>
                    <a:pt x="12151" y="1963"/>
                  </a:cubicBezTo>
                  <a:cubicBezTo>
                    <a:pt x="12151" y="874"/>
                    <a:pt x="11259" y="0"/>
                    <a:pt x="101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36"/>
            <p:cNvSpPr/>
            <p:nvPr/>
          </p:nvSpPr>
          <p:spPr>
            <a:xfrm>
              <a:off x="4475750" y="1734975"/>
              <a:ext cx="26775" cy="15175"/>
            </a:xfrm>
            <a:custGeom>
              <a:avLst/>
              <a:gdLst/>
              <a:ahLst/>
              <a:cxnLst/>
              <a:rect l="l" t="t" r="r" b="b"/>
              <a:pathLst>
                <a:path w="1071" h="607" extrusionOk="0">
                  <a:moveTo>
                    <a:pt x="0" y="0"/>
                  </a:moveTo>
                  <a:cubicBezTo>
                    <a:pt x="0" y="18"/>
                    <a:pt x="0" y="54"/>
                    <a:pt x="0" y="71"/>
                  </a:cubicBezTo>
                  <a:cubicBezTo>
                    <a:pt x="0" y="375"/>
                    <a:pt x="250" y="607"/>
                    <a:pt x="535" y="607"/>
                  </a:cubicBezTo>
                  <a:lnTo>
                    <a:pt x="1071" y="607"/>
                  </a:lnTo>
                  <a:lnTo>
                    <a:pt x="1071" y="321"/>
                  </a:lnTo>
                  <a:lnTo>
                    <a:pt x="446" y="321"/>
                  </a:lnTo>
                  <a:cubicBezTo>
                    <a:pt x="232" y="321"/>
                    <a:pt x="36" y="178"/>
                    <a:pt x="0" y="0"/>
                  </a:cubicBezTo>
                  <a:close/>
                </a:path>
              </a:pathLst>
            </a:custGeom>
            <a:solidFill>
              <a:srgbClr val="7A45A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36"/>
            <p:cNvSpPr/>
            <p:nvPr/>
          </p:nvSpPr>
          <p:spPr>
            <a:xfrm>
              <a:off x="4475750" y="1723375"/>
              <a:ext cx="303775" cy="98150"/>
            </a:xfrm>
            <a:custGeom>
              <a:avLst/>
              <a:gdLst/>
              <a:ahLst/>
              <a:cxnLst/>
              <a:rect l="l" t="t" r="r" b="b"/>
              <a:pathLst>
                <a:path w="12151" h="3926" extrusionOk="0">
                  <a:moveTo>
                    <a:pt x="8440" y="0"/>
                  </a:moveTo>
                  <a:cubicBezTo>
                    <a:pt x="9332" y="0"/>
                    <a:pt x="10063" y="642"/>
                    <a:pt x="10063" y="1428"/>
                  </a:cubicBezTo>
                  <a:cubicBezTo>
                    <a:pt x="10063" y="2213"/>
                    <a:pt x="9332" y="2837"/>
                    <a:pt x="8440" y="2837"/>
                  </a:cubicBezTo>
                  <a:lnTo>
                    <a:pt x="535" y="2837"/>
                  </a:lnTo>
                  <a:cubicBezTo>
                    <a:pt x="250" y="2837"/>
                    <a:pt x="0" y="3087"/>
                    <a:pt x="0" y="3390"/>
                  </a:cubicBezTo>
                  <a:cubicBezTo>
                    <a:pt x="0" y="3676"/>
                    <a:pt x="250" y="3926"/>
                    <a:pt x="535" y="3926"/>
                  </a:cubicBezTo>
                  <a:lnTo>
                    <a:pt x="10188" y="3926"/>
                  </a:lnTo>
                  <a:cubicBezTo>
                    <a:pt x="11259" y="3926"/>
                    <a:pt x="12151" y="3051"/>
                    <a:pt x="12151" y="1963"/>
                  </a:cubicBezTo>
                  <a:cubicBezTo>
                    <a:pt x="12151" y="874"/>
                    <a:pt x="11259" y="0"/>
                    <a:pt x="10188"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36"/>
            <p:cNvSpPr/>
            <p:nvPr/>
          </p:nvSpPr>
          <p:spPr>
            <a:xfrm>
              <a:off x="4475750" y="1723375"/>
              <a:ext cx="305575" cy="98150"/>
            </a:xfrm>
            <a:custGeom>
              <a:avLst/>
              <a:gdLst/>
              <a:ahLst/>
              <a:cxnLst/>
              <a:rect l="l" t="t" r="r" b="b"/>
              <a:pathLst>
                <a:path w="12223" h="3926" extrusionOk="0">
                  <a:moveTo>
                    <a:pt x="8440" y="0"/>
                  </a:moveTo>
                  <a:cubicBezTo>
                    <a:pt x="9207" y="0"/>
                    <a:pt x="9849" y="464"/>
                    <a:pt x="10028" y="1071"/>
                  </a:cubicBezTo>
                  <a:lnTo>
                    <a:pt x="10188" y="1071"/>
                  </a:lnTo>
                  <a:cubicBezTo>
                    <a:pt x="10670" y="1071"/>
                    <a:pt x="11063" y="1481"/>
                    <a:pt x="11063" y="1963"/>
                  </a:cubicBezTo>
                  <a:cubicBezTo>
                    <a:pt x="11063" y="2445"/>
                    <a:pt x="10670" y="2837"/>
                    <a:pt x="10188" y="2837"/>
                  </a:cubicBezTo>
                  <a:lnTo>
                    <a:pt x="535" y="2837"/>
                  </a:lnTo>
                  <a:cubicBezTo>
                    <a:pt x="250" y="2837"/>
                    <a:pt x="0" y="3087"/>
                    <a:pt x="0" y="3390"/>
                  </a:cubicBezTo>
                  <a:cubicBezTo>
                    <a:pt x="0" y="3676"/>
                    <a:pt x="250" y="3926"/>
                    <a:pt x="535" y="3926"/>
                  </a:cubicBezTo>
                  <a:lnTo>
                    <a:pt x="10188" y="3926"/>
                  </a:lnTo>
                  <a:cubicBezTo>
                    <a:pt x="10724" y="3926"/>
                    <a:pt x="11205" y="3694"/>
                    <a:pt x="11562" y="3355"/>
                  </a:cubicBezTo>
                  <a:cubicBezTo>
                    <a:pt x="11705" y="3212"/>
                    <a:pt x="11812" y="3069"/>
                    <a:pt x="11901" y="2891"/>
                  </a:cubicBezTo>
                  <a:cubicBezTo>
                    <a:pt x="12169" y="2409"/>
                    <a:pt x="12222" y="1802"/>
                    <a:pt x="12026" y="1285"/>
                  </a:cubicBezTo>
                  <a:cubicBezTo>
                    <a:pt x="11990" y="1196"/>
                    <a:pt x="11955" y="1106"/>
                    <a:pt x="11901" y="1035"/>
                  </a:cubicBezTo>
                  <a:cubicBezTo>
                    <a:pt x="11580" y="411"/>
                    <a:pt x="10920" y="0"/>
                    <a:pt x="10188"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36"/>
            <p:cNvSpPr/>
            <p:nvPr/>
          </p:nvSpPr>
          <p:spPr>
            <a:xfrm>
              <a:off x="4468600" y="1716225"/>
              <a:ext cx="356000" cy="308700"/>
            </a:xfrm>
            <a:custGeom>
              <a:avLst/>
              <a:gdLst/>
              <a:ahLst/>
              <a:cxnLst/>
              <a:rect l="l" t="t" r="r" b="b"/>
              <a:pathLst>
                <a:path w="14240" h="12348" extrusionOk="0">
                  <a:moveTo>
                    <a:pt x="10474" y="1660"/>
                  </a:moveTo>
                  <a:cubicBezTo>
                    <a:pt x="10795" y="1660"/>
                    <a:pt x="11063" y="1928"/>
                    <a:pt x="11063" y="2249"/>
                  </a:cubicBezTo>
                  <a:cubicBezTo>
                    <a:pt x="11063" y="2570"/>
                    <a:pt x="10795" y="2838"/>
                    <a:pt x="10474" y="2838"/>
                  </a:cubicBezTo>
                  <a:lnTo>
                    <a:pt x="1856" y="2838"/>
                  </a:lnTo>
                  <a:lnTo>
                    <a:pt x="1856" y="2427"/>
                  </a:lnTo>
                  <a:lnTo>
                    <a:pt x="6014" y="2427"/>
                  </a:lnTo>
                  <a:cubicBezTo>
                    <a:pt x="6103" y="2427"/>
                    <a:pt x="6192" y="2338"/>
                    <a:pt x="6192" y="2249"/>
                  </a:cubicBezTo>
                  <a:cubicBezTo>
                    <a:pt x="6192" y="2160"/>
                    <a:pt x="6103" y="2070"/>
                    <a:pt x="6014" y="2070"/>
                  </a:cubicBezTo>
                  <a:lnTo>
                    <a:pt x="1856" y="2070"/>
                  </a:lnTo>
                  <a:lnTo>
                    <a:pt x="1856" y="1660"/>
                  </a:lnTo>
                  <a:close/>
                  <a:moveTo>
                    <a:pt x="10474" y="572"/>
                  </a:moveTo>
                  <a:cubicBezTo>
                    <a:pt x="11384" y="572"/>
                    <a:pt x="12134" y="1321"/>
                    <a:pt x="12134" y="2249"/>
                  </a:cubicBezTo>
                  <a:cubicBezTo>
                    <a:pt x="12134" y="3177"/>
                    <a:pt x="11384" y="3926"/>
                    <a:pt x="10474" y="3926"/>
                  </a:cubicBezTo>
                  <a:lnTo>
                    <a:pt x="821" y="3926"/>
                  </a:lnTo>
                  <a:cubicBezTo>
                    <a:pt x="679" y="3926"/>
                    <a:pt x="572" y="3801"/>
                    <a:pt x="572" y="3676"/>
                  </a:cubicBezTo>
                  <a:cubicBezTo>
                    <a:pt x="572" y="3533"/>
                    <a:pt x="679" y="3426"/>
                    <a:pt x="821" y="3426"/>
                  </a:cubicBezTo>
                  <a:lnTo>
                    <a:pt x="10474" y="3426"/>
                  </a:lnTo>
                  <a:cubicBezTo>
                    <a:pt x="11117" y="3426"/>
                    <a:pt x="11634" y="2891"/>
                    <a:pt x="11634" y="2249"/>
                  </a:cubicBezTo>
                  <a:cubicBezTo>
                    <a:pt x="11634" y="1606"/>
                    <a:pt x="11117" y="1071"/>
                    <a:pt x="10474" y="1071"/>
                  </a:cubicBezTo>
                  <a:lnTo>
                    <a:pt x="821" y="1071"/>
                  </a:lnTo>
                  <a:cubicBezTo>
                    <a:pt x="679" y="1071"/>
                    <a:pt x="572" y="964"/>
                    <a:pt x="572" y="821"/>
                  </a:cubicBezTo>
                  <a:cubicBezTo>
                    <a:pt x="572" y="679"/>
                    <a:pt x="679" y="572"/>
                    <a:pt x="821" y="572"/>
                  </a:cubicBezTo>
                  <a:close/>
                  <a:moveTo>
                    <a:pt x="11991" y="5568"/>
                  </a:moveTo>
                  <a:cubicBezTo>
                    <a:pt x="12259" y="5568"/>
                    <a:pt x="12473" y="5746"/>
                    <a:pt x="12562" y="5996"/>
                  </a:cubicBezTo>
                  <a:lnTo>
                    <a:pt x="9850" y="5996"/>
                  </a:lnTo>
                  <a:cubicBezTo>
                    <a:pt x="9743" y="5996"/>
                    <a:pt x="9671" y="6067"/>
                    <a:pt x="9671" y="6174"/>
                  </a:cubicBezTo>
                  <a:cubicBezTo>
                    <a:pt x="9671" y="6263"/>
                    <a:pt x="9743" y="6335"/>
                    <a:pt x="9850" y="6335"/>
                  </a:cubicBezTo>
                  <a:lnTo>
                    <a:pt x="12562" y="6335"/>
                  </a:lnTo>
                  <a:cubicBezTo>
                    <a:pt x="12473" y="6585"/>
                    <a:pt x="12259" y="6763"/>
                    <a:pt x="11991" y="6763"/>
                  </a:cubicBezTo>
                  <a:lnTo>
                    <a:pt x="3373" y="6763"/>
                  </a:lnTo>
                  <a:lnTo>
                    <a:pt x="3373" y="5568"/>
                  </a:lnTo>
                  <a:close/>
                  <a:moveTo>
                    <a:pt x="11991" y="4497"/>
                  </a:moveTo>
                  <a:cubicBezTo>
                    <a:pt x="12901" y="4497"/>
                    <a:pt x="13650" y="5246"/>
                    <a:pt x="13650" y="6174"/>
                  </a:cubicBezTo>
                  <a:cubicBezTo>
                    <a:pt x="13650" y="7084"/>
                    <a:pt x="12901" y="7834"/>
                    <a:pt x="11991" y="7834"/>
                  </a:cubicBezTo>
                  <a:lnTo>
                    <a:pt x="2338" y="7834"/>
                  </a:lnTo>
                  <a:cubicBezTo>
                    <a:pt x="2195" y="7834"/>
                    <a:pt x="2088" y="7727"/>
                    <a:pt x="2088" y="7584"/>
                  </a:cubicBezTo>
                  <a:cubicBezTo>
                    <a:pt x="2088" y="7459"/>
                    <a:pt x="2195" y="7334"/>
                    <a:pt x="2338" y="7334"/>
                  </a:cubicBezTo>
                  <a:lnTo>
                    <a:pt x="11991" y="7334"/>
                  </a:lnTo>
                  <a:cubicBezTo>
                    <a:pt x="12633" y="7334"/>
                    <a:pt x="13151" y="6817"/>
                    <a:pt x="13151" y="6174"/>
                  </a:cubicBezTo>
                  <a:cubicBezTo>
                    <a:pt x="13151" y="5514"/>
                    <a:pt x="12633" y="4997"/>
                    <a:pt x="11991" y="4997"/>
                  </a:cubicBezTo>
                  <a:lnTo>
                    <a:pt x="2338" y="4997"/>
                  </a:lnTo>
                  <a:cubicBezTo>
                    <a:pt x="2195" y="4997"/>
                    <a:pt x="2088" y="4890"/>
                    <a:pt x="2088" y="4747"/>
                  </a:cubicBezTo>
                  <a:cubicBezTo>
                    <a:pt x="2088" y="4604"/>
                    <a:pt x="2195" y="4497"/>
                    <a:pt x="2338" y="4497"/>
                  </a:cubicBezTo>
                  <a:close/>
                  <a:moveTo>
                    <a:pt x="11991" y="9493"/>
                  </a:moveTo>
                  <a:cubicBezTo>
                    <a:pt x="12312" y="9493"/>
                    <a:pt x="12580" y="9761"/>
                    <a:pt x="12580" y="10100"/>
                  </a:cubicBezTo>
                  <a:cubicBezTo>
                    <a:pt x="12580" y="10421"/>
                    <a:pt x="12312" y="10688"/>
                    <a:pt x="11991" y="10688"/>
                  </a:cubicBezTo>
                  <a:lnTo>
                    <a:pt x="3373" y="10688"/>
                  </a:lnTo>
                  <a:lnTo>
                    <a:pt x="3373" y="10260"/>
                  </a:lnTo>
                  <a:lnTo>
                    <a:pt x="5371" y="10260"/>
                  </a:lnTo>
                  <a:cubicBezTo>
                    <a:pt x="5461" y="10260"/>
                    <a:pt x="5532" y="10189"/>
                    <a:pt x="5532" y="10100"/>
                  </a:cubicBezTo>
                  <a:cubicBezTo>
                    <a:pt x="5532" y="9993"/>
                    <a:pt x="5461" y="9921"/>
                    <a:pt x="5371" y="9921"/>
                  </a:cubicBezTo>
                  <a:lnTo>
                    <a:pt x="3373" y="9921"/>
                  </a:lnTo>
                  <a:lnTo>
                    <a:pt x="3373" y="9493"/>
                  </a:lnTo>
                  <a:close/>
                  <a:moveTo>
                    <a:pt x="11991" y="8422"/>
                  </a:moveTo>
                  <a:cubicBezTo>
                    <a:pt x="12901" y="8422"/>
                    <a:pt x="13650" y="9172"/>
                    <a:pt x="13650" y="10100"/>
                  </a:cubicBezTo>
                  <a:cubicBezTo>
                    <a:pt x="13650" y="11010"/>
                    <a:pt x="12901" y="11759"/>
                    <a:pt x="11991" y="11759"/>
                  </a:cubicBezTo>
                  <a:lnTo>
                    <a:pt x="2338" y="11759"/>
                  </a:lnTo>
                  <a:cubicBezTo>
                    <a:pt x="2195" y="11759"/>
                    <a:pt x="2088" y="11652"/>
                    <a:pt x="2088" y="11509"/>
                  </a:cubicBezTo>
                  <a:cubicBezTo>
                    <a:pt x="2088" y="11384"/>
                    <a:pt x="2195" y="11259"/>
                    <a:pt x="2338" y="11259"/>
                  </a:cubicBezTo>
                  <a:lnTo>
                    <a:pt x="11991" y="11259"/>
                  </a:lnTo>
                  <a:cubicBezTo>
                    <a:pt x="12633" y="11259"/>
                    <a:pt x="13151" y="10742"/>
                    <a:pt x="13151" y="10100"/>
                  </a:cubicBezTo>
                  <a:cubicBezTo>
                    <a:pt x="13151" y="9439"/>
                    <a:pt x="12633" y="8922"/>
                    <a:pt x="11991" y="8922"/>
                  </a:cubicBezTo>
                  <a:lnTo>
                    <a:pt x="2338" y="8922"/>
                  </a:lnTo>
                  <a:cubicBezTo>
                    <a:pt x="2195" y="8922"/>
                    <a:pt x="2088" y="8815"/>
                    <a:pt x="2088" y="8672"/>
                  </a:cubicBezTo>
                  <a:cubicBezTo>
                    <a:pt x="2088" y="8529"/>
                    <a:pt x="2195" y="8422"/>
                    <a:pt x="2338" y="8422"/>
                  </a:cubicBezTo>
                  <a:close/>
                  <a:moveTo>
                    <a:pt x="821" y="1"/>
                  </a:moveTo>
                  <a:cubicBezTo>
                    <a:pt x="375" y="1"/>
                    <a:pt x="1" y="375"/>
                    <a:pt x="1" y="821"/>
                  </a:cubicBezTo>
                  <a:cubicBezTo>
                    <a:pt x="1" y="1285"/>
                    <a:pt x="375" y="1660"/>
                    <a:pt x="821" y="1660"/>
                  </a:cubicBezTo>
                  <a:lnTo>
                    <a:pt x="1285" y="1660"/>
                  </a:lnTo>
                  <a:lnTo>
                    <a:pt x="1285" y="2838"/>
                  </a:lnTo>
                  <a:lnTo>
                    <a:pt x="821" y="2838"/>
                  </a:lnTo>
                  <a:cubicBezTo>
                    <a:pt x="375" y="2838"/>
                    <a:pt x="1" y="3212"/>
                    <a:pt x="1" y="3676"/>
                  </a:cubicBezTo>
                  <a:cubicBezTo>
                    <a:pt x="1" y="4122"/>
                    <a:pt x="375" y="4497"/>
                    <a:pt x="821" y="4497"/>
                  </a:cubicBezTo>
                  <a:lnTo>
                    <a:pt x="1553" y="4497"/>
                  </a:lnTo>
                  <a:cubicBezTo>
                    <a:pt x="1535" y="4568"/>
                    <a:pt x="1517" y="4658"/>
                    <a:pt x="1517" y="4747"/>
                  </a:cubicBezTo>
                  <a:cubicBezTo>
                    <a:pt x="1517" y="5211"/>
                    <a:pt x="1892" y="5568"/>
                    <a:pt x="2338" y="5568"/>
                  </a:cubicBezTo>
                  <a:lnTo>
                    <a:pt x="2802" y="5568"/>
                  </a:lnTo>
                  <a:lnTo>
                    <a:pt x="2802" y="6763"/>
                  </a:lnTo>
                  <a:lnTo>
                    <a:pt x="2338" y="6763"/>
                  </a:lnTo>
                  <a:cubicBezTo>
                    <a:pt x="1892" y="6763"/>
                    <a:pt x="1517" y="7138"/>
                    <a:pt x="1517" y="7584"/>
                  </a:cubicBezTo>
                  <a:cubicBezTo>
                    <a:pt x="1517" y="7798"/>
                    <a:pt x="1589" y="7994"/>
                    <a:pt x="1714" y="8137"/>
                  </a:cubicBezTo>
                  <a:cubicBezTo>
                    <a:pt x="1589" y="8280"/>
                    <a:pt x="1517" y="8458"/>
                    <a:pt x="1517" y="8672"/>
                  </a:cubicBezTo>
                  <a:cubicBezTo>
                    <a:pt x="1517" y="9118"/>
                    <a:pt x="1892" y="9493"/>
                    <a:pt x="2338" y="9493"/>
                  </a:cubicBezTo>
                  <a:lnTo>
                    <a:pt x="2802" y="9493"/>
                  </a:lnTo>
                  <a:lnTo>
                    <a:pt x="2802" y="10688"/>
                  </a:lnTo>
                  <a:lnTo>
                    <a:pt x="2338" y="10688"/>
                  </a:lnTo>
                  <a:cubicBezTo>
                    <a:pt x="1892" y="10688"/>
                    <a:pt x="1517" y="11063"/>
                    <a:pt x="1517" y="11509"/>
                  </a:cubicBezTo>
                  <a:cubicBezTo>
                    <a:pt x="1517" y="11973"/>
                    <a:pt x="1892" y="12348"/>
                    <a:pt x="2338" y="12348"/>
                  </a:cubicBezTo>
                  <a:lnTo>
                    <a:pt x="11991" y="12348"/>
                  </a:lnTo>
                  <a:cubicBezTo>
                    <a:pt x="13222" y="12348"/>
                    <a:pt x="14239" y="11331"/>
                    <a:pt x="14239" y="10100"/>
                  </a:cubicBezTo>
                  <a:cubicBezTo>
                    <a:pt x="14239" y="9243"/>
                    <a:pt x="13775" y="8512"/>
                    <a:pt x="13079" y="8137"/>
                  </a:cubicBezTo>
                  <a:cubicBezTo>
                    <a:pt x="13775" y="7744"/>
                    <a:pt x="14239" y="7013"/>
                    <a:pt x="14239" y="6174"/>
                  </a:cubicBezTo>
                  <a:cubicBezTo>
                    <a:pt x="14239" y="4925"/>
                    <a:pt x="13222" y="3926"/>
                    <a:pt x="11991" y="3926"/>
                  </a:cubicBezTo>
                  <a:lnTo>
                    <a:pt x="11973" y="3926"/>
                  </a:lnTo>
                  <a:cubicBezTo>
                    <a:pt x="12437" y="3516"/>
                    <a:pt x="12722" y="2909"/>
                    <a:pt x="12722" y="2249"/>
                  </a:cubicBezTo>
                  <a:cubicBezTo>
                    <a:pt x="12722" y="1000"/>
                    <a:pt x="11705" y="1"/>
                    <a:pt x="10474" y="1"/>
                  </a:cubicBezTo>
                  <a:close/>
                </a:path>
              </a:pathLst>
            </a:custGeom>
            <a:solidFill>
              <a:srgbClr val="350D2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36"/>
            <p:cNvSpPr/>
            <p:nvPr/>
          </p:nvSpPr>
          <p:spPr>
            <a:xfrm>
              <a:off x="4623400" y="1866100"/>
              <a:ext cx="66025" cy="8500"/>
            </a:xfrm>
            <a:custGeom>
              <a:avLst/>
              <a:gdLst/>
              <a:ahLst/>
              <a:cxnLst/>
              <a:rect l="l" t="t" r="r" b="b"/>
              <a:pathLst>
                <a:path w="2641" h="340" extrusionOk="0">
                  <a:moveTo>
                    <a:pt x="161" y="1"/>
                  </a:moveTo>
                  <a:cubicBezTo>
                    <a:pt x="71" y="1"/>
                    <a:pt x="0" y="72"/>
                    <a:pt x="0" y="179"/>
                  </a:cubicBezTo>
                  <a:cubicBezTo>
                    <a:pt x="0" y="268"/>
                    <a:pt x="71" y="340"/>
                    <a:pt x="161" y="340"/>
                  </a:cubicBezTo>
                  <a:lnTo>
                    <a:pt x="2462" y="340"/>
                  </a:lnTo>
                  <a:cubicBezTo>
                    <a:pt x="2552" y="340"/>
                    <a:pt x="2641" y="268"/>
                    <a:pt x="2641" y="179"/>
                  </a:cubicBezTo>
                  <a:cubicBezTo>
                    <a:pt x="2641" y="72"/>
                    <a:pt x="2552" y="1"/>
                    <a:pt x="2462" y="1"/>
                  </a:cubicBezTo>
                  <a:close/>
                </a:path>
              </a:pathLst>
            </a:custGeom>
            <a:solidFill>
              <a:srgbClr val="350D2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36"/>
            <p:cNvSpPr/>
            <p:nvPr/>
          </p:nvSpPr>
          <p:spPr>
            <a:xfrm>
              <a:off x="4629200" y="1964250"/>
              <a:ext cx="125350" cy="8500"/>
            </a:xfrm>
            <a:custGeom>
              <a:avLst/>
              <a:gdLst/>
              <a:ahLst/>
              <a:cxnLst/>
              <a:rect l="l" t="t" r="r" b="b"/>
              <a:pathLst>
                <a:path w="5014" h="340" extrusionOk="0">
                  <a:moveTo>
                    <a:pt x="178" y="0"/>
                  </a:moveTo>
                  <a:cubicBezTo>
                    <a:pt x="89" y="0"/>
                    <a:pt x="0" y="72"/>
                    <a:pt x="0" y="179"/>
                  </a:cubicBezTo>
                  <a:cubicBezTo>
                    <a:pt x="0" y="268"/>
                    <a:pt x="89" y="339"/>
                    <a:pt x="178" y="339"/>
                  </a:cubicBezTo>
                  <a:lnTo>
                    <a:pt x="4835" y="339"/>
                  </a:lnTo>
                  <a:cubicBezTo>
                    <a:pt x="4942" y="339"/>
                    <a:pt x="5014" y="268"/>
                    <a:pt x="5014" y="179"/>
                  </a:cubicBezTo>
                  <a:cubicBezTo>
                    <a:pt x="5014" y="72"/>
                    <a:pt x="4942" y="0"/>
                    <a:pt x="4835" y="0"/>
                  </a:cubicBezTo>
                  <a:close/>
                </a:path>
              </a:pathLst>
            </a:custGeom>
            <a:solidFill>
              <a:srgbClr val="350D2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6" name="Google Shape;8236;p36"/>
          <p:cNvGrpSpPr/>
          <p:nvPr/>
        </p:nvGrpSpPr>
        <p:grpSpPr>
          <a:xfrm>
            <a:off x="7153969" y="1950800"/>
            <a:ext cx="558476" cy="554427"/>
            <a:chOff x="3937350" y="1720250"/>
            <a:chExt cx="306900" cy="304675"/>
          </a:xfrm>
        </p:grpSpPr>
        <p:sp>
          <p:nvSpPr>
            <p:cNvPr id="8237" name="Google Shape;8237;p36"/>
            <p:cNvSpPr/>
            <p:nvPr/>
          </p:nvSpPr>
          <p:spPr>
            <a:xfrm>
              <a:off x="3944475" y="1745225"/>
              <a:ext cx="54900" cy="34825"/>
            </a:xfrm>
            <a:custGeom>
              <a:avLst/>
              <a:gdLst/>
              <a:ahLst/>
              <a:cxnLst/>
              <a:rect l="l" t="t" r="r" b="b"/>
              <a:pathLst>
                <a:path w="2196" h="1393" extrusionOk="0">
                  <a:moveTo>
                    <a:pt x="696" y="0"/>
                  </a:moveTo>
                  <a:cubicBezTo>
                    <a:pt x="304" y="0"/>
                    <a:pt x="1" y="304"/>
                    <a:pt x="1" y="696"/>
                  </a:cubicBezTo>
                  <a:cubicBezTo>
                    <a:pt x="1" y="1071"/>
                    <a:pt x="304" y="1392"/>
                    <a:pt x="696" y="1392"/>
                  </a:cubicBezTo>
                  <a:lnTo>
                    <a:pt x="1499" y="1392"/>
                  </a:lnTo>
                  <a:cubicBezTo>
                    <a:pt x="1874" y="1392"/>
                    <a:pt x="2195" y="1071"/>
                    <a:pt x="2195" y="696"/>
                  </a:cubicBezTo>
                  <a:cubicBezTo>
                    <a:pt x="2195" y="304"/>
                    <a:pt x="1874"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36"/>
            <p:cNvSpPr/>
            <p:nvPr/>
          </p:nvSpPr>
          <p:spPr>
            <a:xfrm>
              <a:off x="3944475" y="1967800"/>
              <a:ext cx="54900" cy="34375"/>
            </a:xfrm>
            <a:custGeom>
              <a:avLst/>
              <a:gdLst/>
              <a:ahLst/>
              <a:cxnLst/>
              <a:rect l="l" t="t" r="r" b="b"/>
              <a:pathLst>
                <a:path w="2196" h="1375" extrusionOk="0">
                  <a:moveTo>
                    <a:pt x="696" y="1"/>
                  </a:moveTo>
                  <a:cubicBezTo>
                    <a:pt x="304" y="1"/>
                    <a:pt x="1" y="304"/>
                    <a:pt x="1" y="697"/>
                  </a:cubicBezTo>
                  <a:cubicBezTo>
                    <a:pt x="1" y="1071"/>
                    <a:pt x="304" y="1375"/>
                    <a:pt x="696" y="1375"/>
                  </a:cubicBezTo>
                  <a:lnTo>
                    <a:pt x="1499" y="1375"/>
                  </a:lnTo>
                  <a:cubicBezTo>
                    <a:pt x="1874" y="1375"/>
                    <a:pt x="2195" y="1071"/>
                    <a:pt x="2195" y="697"/>
                  </a:cubicBezTo>
                  <a:cubicBezTo>
                    <a:pt x="2195" y="304"/>
                    <a:pt x="1874" y="1"/>
                    <a:pt x="14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36"/>
            <p:cNvSpPr/>
            <p:nvPr/>
          </p:nvSpPr>
          <p:spPr>
            <a:xfrm>
              <a:off x="3944475" y="1820600"/>
              <a:ext cx="54900" cy="34375"/>
            </a:xfrm>
            <a:custGeom>
              <a:avLst/>
              <a:gdLst/>
              <a:ahLst/>
              <a:cxnLst/>
              <a:rect l="l" t="t" r="r" b="b"/>
              <a:pathLst>
                <a:path w="2196" h="1375" extrusionOk="0">
                  <a:moveTo>
                    <a:pt x="696" y="1"/>
                  </a:moveTo>
                  <a:cubicBezTo>
                    <a:pt x="304" y="1"/>
                    <a:pt x="1" y="304"/>
                    <a:pt x="1" y="697"/>
                  </a:cubicBezTo>
                  <a:cubicBezTo>
                    <a:pt x="1" y="1071"/>
                    <a:pt x="304" y="1375"/>
                    <a:pt x="696" y="1375"/>
                  </a:cubicBezTo>
                  <a:lnTo>
                    <a:pt x="1499" y="1375"/>
                  </a:lnTo>
                  <a:cubicBezTo>
                    <a:pt x="1874" y="1375"/>
                    <a:pt x="2195" y="1071"/>
                    <a:pt x="2195" y="697"/>
                  </a:cubicBezTo>
                  <a:cubicBezTo>
                    <a:pt x="2195" y="304"/>
                    <a:pt x="1874" y="1"/>
                    <a:pt x="14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36"/>
            <p:cNvSpPr/>
            <p:nvPr/>
          </p:nvSpPr>
          <p:spPr>
            <a:xfrm>
              <a:off x="3944475" y="1895550"/>
              <a:ext cx="54900" cy="34825"/>
            </a:xfrm>
            <a:custGeom>
              <a:avLst/>
              <a:gdLst/>
              <a:ahLst/>
              <a:cxnLst/>
              <a:rect l="l" t="t" r="r" b="b"/>
              <a:pathLst>
                <a:path w="2196" h="1393" extrusionOk="0">
                  <a:moveTo>
                    <a:pt x="696" y="0"/>
                  </a:moveTo>
                  <a:cubicBezTo>
                    <a:pt x="304" y="0"/>
                    <a:pt x="1" y="322"/>
                    <a:pt x="1" y="696"/>
                  </a:cubicBezTo>
                  <a:cubicBezTo>
                    <a:pt x="1" y="1089"/>
                    <a:pt x="304" y="1392"/>
                    <a:pt x="696" y="1392"/>
                  </a:cubicBezTo>
                  <a:lnTo>
                    <a:pt x="1499" y="1392"/>
                  </a:lnTo>
                  <a:cubicBezTo>
                    <a:pt x="1874" y="1392"/>
                    <a:pt x="2195" y="1089"/>
                    <a:pt x="2195" y="696"/>
                  </a:cubicBezTo>
                  <a:cubicBezTo>
                    <a:pt x="2195" y="322"/>
                    <a:pt x="1874"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36"/>
            <p:cNvSpPr/>
            <p:nvPr/>
          </p:nvSpPr>
          <p:spPr>
            <a:xfrm>
              <a:off x="3978375" y="1727375"/>
              <a:ext cx="244025" cy="289975"/>
            </a:xfrm>
            <a:custGeom>
              <a:avLst/>
              <a:gdLst/>
              <a:ahLst/>
              <a:cxnLst/>
              <a:rect l="l" t="t" r="r" b="b"/>
              <a:pathLst>
                <a:path w="9761" h="11599" extrusionOk="0">
                  <a:moveTo>
                    <a:pt x="1053" y="1"/>
                  </a:moveTo>
                  <a:cubicBezTo>
                    <a:pt x="465" y="1"/>
                    <a:pt x="1" y="482"/>
                    <a:pt x="1" y="1053"/>
                  </a:cubicBezTo>
                  <a:lnTo>
                    <a:pt x="1" y="10546"/>
                  </a:lnTo>
                  <a:cubicBezTo>
                    <a:pt x="1" y="11135"/>
                    <a:pt x="465" y="11598"/>
                    <a:pt x="1053" y="11598"/>
                  </a:cubicBezTo>
                  <a:lnTo>
                    <a:pt x="8708" y="11598"/>
                  </a:lnTo>
                  <a:cubicBezTo>
                    <a:pt x="9297" y="11598"/>
                    <a:pt x="9761" y="11135"/>
                    <a:pt x="9761" y="10546"/>
                  </a:cubicBezTo>
                  <a:lnTo>
                    <a:pt x="9761" y="1053"/>
                  </a:lnTo>
                  <a:cubicBezTo>
                    <a:pt x="9761" y="482"/>
                    <a:pt x="9297" y="1"/>
                    <a:pt x="8708" y="1"/>
                  </a:cubicBezTo>
                  <a:close/>
                </a:path>
              </a:pathLst>
            </a:custGeom>
            <a:solidFill>
              <a:srgbClr val="86AFE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36"/>
            <p:cNvSpPr/>
            <p:nvPr/>
          </p:nvSpPr>
          <p:spPr>
            <a:xfrm>
              <a:off x="4188925" y="1727375"/>
              <a:ext cx="33475" cy="289975"/>
            </a:xfrm>
            <a:custGeom>
              <a:avLst/>
              <a:gdLst/>
              <a:ahLst/>
              <a:cxnLst/>
              <a:rect l="l" t="t" r="r" b="b"/>
              <a:pathLst>
                <a:path w="1339" h="11599" extrusionOk="0">
                  <a:moveTo>
                    <a:pt x="0" y="1"/>
                  </a:moveTo>
                  <a:lnTo>
                    <a:pt x="0" y="11598"/>
                  </a:lnTo>
                  <a:lnTo>
                    <a:pt x="286" y="11598"/>
                  </a:lnTo>
                  <a:cubicBezTo>
                    <a:pt x="875" y="11598"/>
                    <a:pt x="1339" y="11135"/>
                    <a:pt x="1339" y="10546"/>
                  </a:cubicBezTo>
                  <a:lnTo>
                    <a:pt x="1339" y="1053"/>
                  </a:lnTo>
                  <a:cubicBezTo>
                    <a:pt x="1339" y="482"/>
                    <a:pt x="875" y="1"/>
                    <a:pt x="286"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36"/>
            <p:cNvSpPr/>
            <p:nvPr/>
          </p:nvSpPr>
          <p:spPr>
            <a:xfrm>
              <a:off x="4189825" y="1769300"/>
              <a:ext cx="46850" cy="55800"/>
            </a:xfrm>
            <a:custGeom>
              <a:avLst/>
              <a:gdLst/>
              <a:ahLst/>
              <a:cxnLst/>
              <a:rect l="l" t="t" r="r" b="b"/>
              <a:pathLst>
                <a:path w="1874" h="2232" extrusionOk="0">
                  <a:moveTo>
                    <a:pt x="0" y="1"/>
                  </a:moveTo>
                  <a:lnTo>
                    <a:pt x="0" y="2231"/>
                  </a:lnTo>
                  <a:lnTo>
                    <a:pt x="1160" y="2231"/>
                  </a:lnTo>
                  <a:cubicBezTo>
                    <a:pt x="1552" y="2231"/>
                    <a:pt x="1874" y="1910"/>
                    <a:pt x="1874" y="1500"/>
                  </a:cubicBezTo>
                  <a:lnTo>
                    <a:pt x="1874" y="715"/>
                  </a:lnTo>
                  <a:cubicBezTo>
                    <a:pt x="1874" y="322"/>
                    <a:pt x="1552" y="1"/>
                    <a:pt x="11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36"/>
            <p:cNvSpPr/>
            <p:nvPr/>
          </p:nvSpPr>
          <p:spPr>
            <a:xfrm>
              <a:off x="4189825" y="1825950"/>
              <a:ext cx="46850" cy="55800"/>
            </a:xfrm>
            <a:custGeom>
              <a:avLst/>
              <a:gdLst/>
              <a:ahLst/>
              <a:cxnLst/>
              <a:rect l="l" t="t" r="r" b="b"/>
              <a:pathLst>
                <a:path w="1874" h="2232" extrusionOk="0">
                  <a:moveTo>
                    <a:pt x="0" y="1"/>
                  </a:moveTo>
                  <a:lnTo>
                    <a:pt x="0" y="2231"/>
                  </a:lnTo>
                  <a:lnTo>
                    <a:pt x="1160" y="2231"/>
                  </a:lnTo>
                  <a:cubicBezTo>
                    <a:pt x="1552" y="2231"/>
                    <a:pt x="1874" y="1910"/>
                    <a:pt x="1874" y="1500"/>
                  </a:cubicBezTo>
                  <a:lnTo>
                    <a:pt x="1874" y="715"/>
                  </a:lnTo>
                  <a:cubicBezTo>
                    <a:pt x="1874" y="322"/>
                    <a:pt x="1552" y="1"/>
                    <a:pt x="116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36"/>
            <p:cNvSpPr/>
            <p:nvPr/>
          </p:nvSpPr>
          <p:spPr>
            <a:xfrm>
              <a:off x="4189825" y="1883500"/>
              <a:ext cx="46850" cy="55775"/>
            </a:xfrm>
            <a:custGeom>
              <a:avLst/>
              <a:gdLst/>
              <a:ahLst/>
              <a:cxnLst/>
              <a:rect l="l" t="t" r="r" b="b"/>
              <a:pathLst>
                <a:path w="1874" h="2231" extrusionOk="0">
                  <a:moveTo>
                    <a:pt x="0" y="1"/>
                  </a:moveTo>
                  <a:lnTo>
                    <a:pt x="0" y="2231"/>
                  </a:lnTo>
                  <a:lnTo>
                    <a:pt x="1160" y="2231"/>
                  </a:lnTo>
                  <a:cubicBezTo>
                    <a:pt x="1552" y="2231"/>
                    <a:pt x="1874" y="1910"/>
                    <a:pt x="1874" y="1517"/>
                  </a:cubicBezTo>
                  <a:lnTo>
                    <a:pt x="1874" y="732"/>
                  </a:lnTo>
                  <a:cubicBezTo>
                    <a:pt x="1874" y="322"/>
                    <a:pt x="1552" y="1"/>
                    <a:pt x="11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36"/>
            <p:cNvSpPr/>
            <p:nvPr/>
          </p:nvSpPr>
          <p:spPr>
            <a:xfrm>
              <a:off x="3978375" y="1727375"/>
              <a:ext cx="217700" cy="289975"/>
            </a:xfrm>
            <a:custGeom>
              <a:avLst/>
              <a:gdLst/>
              <a:ahLst/>
              <a:cxnLst/>
              <a:rect l="l" t="t" r="r" b="b"/>
              <a:pathLst>
                <a:path w="8708" h="11599" extrusionOk="0">
                  <a:moveTo>
                    <a:pt x="1053" y="1"/>
                  </a:moveTo>
                  <a:cubicBezTo>
                    <a:pt x="465" y="1"/>
                    <a:pt x="1" y="482"/>
                    <a:pt x="1" y="1053"/>
                  </a:cubicBezTo>
                  <a:lnTo>
                    <a:pt x="1" y="10546"/>
                  </a:lnTo>
                  <a:cubicBezTo>
                    <a:pt x="1" y="11135"/>
                    <a:pt x="465" y="11598"/>
                    <a:pt x="1053" y="11598"/>
                  </a:cubicBezTo>
                  <a:lnTo>
                    <a:pt x="7673" y="11598"/>
                  </a:lnTo>
                  <a:cubicBezTo>
                    <a:pt x="8244" y="11598"/>
                    <a:pt x="8708" y="11135"/>
                    <a:pt x="8708" y="10546"/>
                  </a:cubicBezTo>
                  <a:lnTo>
                    <a:pt x="8708" y="1053"/>
                  </a:lnTo>
                  <a:cubicBezTo>
                    <a:pt x="8708" y="482"/>
                    <a:pt x="8244" y="1"/>
                    <a:pt x="767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36"/>
            <p:cNvSpPr/>
            <p:nvPr/>
          </p:nvSpPr>
          <p:spPr>
            <a:xfrm>
              <a:off x="3978375" y="1727375"/>
              <a:ext cx="190500" cy="289975"/>
            </a:xfrm>
            <a:custGeom>
              <a:avLst/>
              <a:gdLst/>
              <a:ahLst/>
              <a:cxnLst/>
              <a:rect l="l" t="t" r="r" b="b"/>
              <a:pathLst>
                <a:path w="7620" h="11599" extrusionOk="0">
                  <a:moveTo>
                    <a:pt x="1053" y="1"/>
                  </a:moveTo>
                  <a:cubicBezTo>
                    <a:pt x="465" y="1"/>
                    <a:pt x="1" y="482"/>
                    <a:pt x="1" y="1053"/>
                  </a:cubicBezTo>
                  <a:lnTo>
                    <a:pt x="1" y="10546"/>
                  </a:lnTo>
                  <a:cubicBezTo>
                    <a:pt x="1" y="11135"/>
                    <a:pt x="465" y="11598"/>
                    <a:pt x="1053" y="11598"/>
                  </a:cubicBezTo>
                  <a:lnTo>
                    <a:pt x="6567" y="11598"/>
                  </a:lnTo>
                  <a:cubicBezTo>
                    <a:pt x="7156" y="11598"/>
                    <a:pt x="7619" y="11135"/>
                    <a:pt x="7619" y="10546"/>
                  </a:cubicBezTo>
                  <a:lnTo>
                    <a:pt x="7619" y="1053"/>
                  </a:lnTo>
                  <a:cubicBezTo>
                    <a:pt x="7619" y="482"/>
                    <a:pt x="7156" y="1"/>
                    <a:pt x="656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36"/>
            <p:cNvSpPr/>
            <p:nvPr/>
          </p:nvSpPr>
          <p:spPr>
            <a:xfrm>
              <a:off x="4016750" y="1773325"/>
              <a:ext cx="113750" cy="70050"/>
            </a:xfrm>
            <a:custGeom>
              <a:avLst/>
              <a:gdLst/>
              <a:ahLst/>
              <a:cxnLst/>
              <a:rect l="l" t="t" r="r" b="b"/>
              <a:pathLst>
                <a:path w="4550" h="2802" extrusionOk="0">
                  <a:moveTo>
                    <a:pt x="660" y="1"/>
                  </a:moveTo>
                  <a:cubicBezTo>
                    <a:pt x="303" y="1"/>
                    <a:pt x="0" y="304"/>
                    <a:pt x="0" y="679"/>
                  </a:cubicBezTo>
                  <a:lnTo>
                    <a:pt x="0" y="2142"/>
                  </a:lnTo>
                  <a:cubicBezTo>
                    <a:pt x="0" y="2516"/>
                    <a:pt x="303" y="2802"/>
                    <a:pt x="660" y="2802"/>
                  </a:cubicBezTo>
                  <a:lnTo>
                    <a:pt x="3890" y="2802"/>
                  </a:lnTo>
                  <a:cubicBezTo>
                    <a:pt x="4264" y="2802"/>
                    <a:pt x="4550" y="2516"/>
                    <a:pt x="4550" y="2142"/>
                  </a:cubicBezTo>
                  <a:lnTo>
                    <a:pt x="4550" y="679"/>
                  </a:lnTo>
                  <a:cubicBezTo>
                    <a:pt x="4550" y="304"/>
                    <a:pt x="4264" y="1"/>
                    <a:pt x="3890"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36"/>
            <p:cNvSpPr/>
            <p:nvPr/>
          </p:nvSpPr>
          <p:spPr>
            <a:xfrm>
              <a:off x="3978375" y="1727375"/>
              <a:ext cx="218150" cy="289975"/>
            </a:xfrm>
            <a:custGeom>
              <a:avLst/>
              <a:gdLst/>
              <a:ahLst/>
              <a:cxnLst/>
              <a:rect l="l" t="t" r="r" b="b"/>
              <a:pathLst>
                <a:path w="8726" h="11599" extrusionOk="0">
                  <a:moveTo>
                    <a:pt x="6781" y="1"/>
                  </a:moveTo>
                  <a:cubicBezTo>
                    <a:pt x="7245" y="1"/>
                    <a:pt x="7619" y="375"/>
                    <a:pt x="7619" y="839"/>
                  </a:cubicBezTo>
                  <a:lnTo>
                    <a:pt x="7619" y="8494"/>
                  </a:lnTo>
                  <a:cubicBezTo>
                    <a:pt x="7619" y="8958"/>
                    <a:pt x="7245" y="9332"/>
                    <a:pt x="6781" y="9332"/>
                  </a:cubicBezTo>
                  <a:lnTo>
                    <a:pt x="839" y="9332"/>
                  </a:lnTo>
                  <a:cubicBezTo>
                    <a:pt x="375" y="9332"/>
                    <a:pt x="1" y="8958"/>
                    <a:pt x="1" y="8494"/>
                  </a:cubicBezTo>
                  <a:lnTo>
                    <a:pt x="1" y="10546"/>
                  </a:lnTo>
                  <a:cubicBezTo>
                    <a:pt x="1" y="11135"/>
                    <a:pt x="465" y="11598"/>
                    <a:pt x="1053" y="11598"/>
                  </a:cubicBezTo>
                  <a:lnTo>
                    <a:pt x="7798" y="11598"/>
                  </a:lnTo>
                  <a:cubicBezTo>
                    <a:pt x="8315" y="11598"/>
                    <a:pt x="8726" y="11188"/>
                    <a:pt x="8726" y="10671"/>
                  </a:cubicBezTo>
                  <a:lnTo>
                    <a:pt x="8726" y="929"/>
                  </a:lnTo>
                  <a:cubicBezTo>
                    <a:pt x="8726" y="411"/>
                    <a:pt x="8315" y="1"/>
                    <a:pt x="781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36"/>
            <p:cNvSpPr/>
            <p:nvPr/>
          </p:nvSpPr>
          <p:spPr>
            <a:xfrm>
              <a:off x="3937350" y="1720250"/>
              <a:ext cx="306900" cy="304675"/>
            </a:xfrm>
            <a:custGeom>
              <a:avLst/>
              <a:gdLst/>
              <a:ahLst/>
              <a:cxnLst/>
              <a:rect l="l" t="t" r="r" b="b"/>
              <a:pathLst>
                <a:path w="12276" h="12187" extrusionOk="0">
                  <a:moveTo>
                    <a:pt x="10420" y="589"/>
                  </a:moveTo>
                  <a:cubicBezTo>
                    <a:pt x="10813" y="625"/>
                    <a:pt x="11116" y="946"/>
                    <a:pt x="11116" y="1338"/>
                  </a:cubicBezTo>
                  <a:lnTo>
                    <a:pt x="11116" y="1660"/>
                  </a:lnTo>
                  <a:lnTo>
                    <a:pt x="10652" y="1660"/>
                  </a:lnTo>
                  <a:lnTo>
                    <a:pt x="10652" y="1338"/>
                  </a:lnTo>
                  <a:cubicBezTo>
                    <a:pt x="10652" y="1071"/>
                    <a:pt x="10563" y="803"/>
                    <a:pt x="10420" y="589"/>
                  </a:cubicBezTo>
                  <a:close/>
                  <a:moveTo>
                    <a:pt x="1356" y="1303"/>
                  </a:moveTo>
                  <a:cubicBezTo>
                    <a:pt x="1356" y="1303"/>
                    <a:pt x="1356" y="1321"/>
                    <a:pt x="1356" y="1338"/>
                  </a:cubicBezTo>
                  <a:lnTo>
                    <a:pt x="1356" y="2088"/>
                  </a:lnTo>
                  <a:lnTo>
                    <a:pt x="981" y="2088"/>
                  </a:lnTo>
                  <a:cubicBezTo>
                    <a:pt x="749" y="2088"/>
                    <a:pt x="571" y="1909"/>
                    <a:pt x="571" y="1695"/>
                  </a:cubicBezTo>
                  <a:cubicBezTo>
                    <a:pt x="571" y="1481"/>
                    <a:pt x="749" y="1303"/>
                    <a:pt x="981" y="1303"/>
                  </a:cubicBezTo>
                  <a:close/>
                  <a:moveTo>
                    <a:pt x="11259" y="2248"/>
                  </a:moveTo>
                  <a:cubicBezTo>
                    <a:pt x="11491" y="2248"/>
                    <a:pt x="11687" y="2445"/>
                    <a:pt x="11687" y="2677"/>
                  </a:cubicBezTo>
                  <a:lnTo>
                    <a:pt x="11687" y="3462"/>
                  </a:lnTo>
                  <a:cubicBezTo>
                    <a:pt x="11687" y="3694"/>
                    <a:pt x="11491" y="3890"/>
                    <a:pt x="11259" y="3890"/>
                  </a:cubicBezTo>
                  <a:lnTo>
                    <a:pt x="10652" y="3890"/>
                  </a:lnTo>
                  <a:lnTo>
                    <a:pt x="10652" y="2248"/>
                  </a:lnTo>
                  <a:close/>
                  <a:moveTo>
                    <a:pt x="1356" y="4300"/>
                  </a:moveTo>
                  <a:lnTo>
                    <a:pt x="1356" y="5103"/>
                  </a:lnTo>
                  <a:lnTo>
                    <a:pt x="981" y="5103"/>
                  </a:lnTo>
                  <a:cubicBezTo>
                    <a:pt x="749" y="5103"/>
                    <a:pt x="571" y="4925"/>
                    <a:pt x="571" y="4711"/>
                  </a:cubicBezTo>
                  <a:cubicBezTo>
                    <a:pt x="571" y="4479"/>
                    <a:pt x="749" y="4300"/>
                    <a:pt x="981" y="4300"/>
                  </a:cubicBezTo>
                  <a:close/>
                  <a:moveTo>
                    <a:pt x="11259" y="4514"/>
                  </a:moveTo>
                  <a:cubicBezTo>
                    <a:pt x="11491" y="4514"/>
                    <a:pt x="11687" y="4711"/>
                    <a:pt x="11687" y="4943"/>
                  </a:cubicBezTo>
                  <a:lnTo>
                    <a:pt x="11687" y="5728"/>
                  </a:lnTo>
                  <a:cubicBezTo>
                    <a:pt x="11687" y="5960"/>
                    <a:pt x="11491" y="6156"/>
                    <a:pt x="11259" y="6156"/>
                  </a:cubicBezTo>
                  <a:lnTo>
                    <a:pt x="10652" y="6156"/>
                  </a:lnTo>
                  <a:lnTo>
                    <a:pt x="10652" y="4514"/>
                  </a:lnTo>
                  <a:close/>
                  <a:moveTo>
                    <a:pt x="1356" y="7316"/>
                  </a:moveTo>
                  <a:lnTo>
                    <a:pt x="1356" y="8119"/>
                  </a:lnTo>
                  <a:lnTo>
                    <a:pt x="981" y="8119"/>
                  </a:lnTo>
                  <a:cubicBezTo>
                    <a:pt x="749" y="8119"/>
                    <a:pt x="571" y="7940"/>
                    <a:pt x="571" y="7708"/>
                  </a:cubicBezTo>
                  <a:cubicBezTo>
                    <a:pt x="571" y="7494"/>
                    <a:pt x="749" y="7316"/>
                    <a:pt x="981" y="7316"/>
                  </a:cubicBezTo>
                  <a:close/>
                  <a:moveTo>
                    <a:pt x="11259" y="6834"/>
                  </a:moveTo>
                  <a:cubicBezTo>
                    <a:pt x="11491" y="6834"/>
                    <a:pt x="11687" y="7030"/>
                    <a:pt x="11687" y="7262"/>
                  </a:cubicBezTo>
                  <a:lnTo>
                    <a:pt x="11687" y="8047"/>
                  </a:lnTo>
                  <a:cubicBezTo>
                    <a:pt x="11687" y="8279"/>
                    <a:pt x="11491" y="8475"/>
                    <a:pt x="11259" y="8475"/>
                  </a:cubicBezTo>
                  <a:lnTo>
                    <a:pt x="10652" y="8475"/>
                  </a:lnTo>
                  <a:lnTo>
                    <a:pt x="10652" y="6834"/>
                  </a:lnTo>
                  <a:close/>
                  <a:moveTo>
                    <a:pt x="1356" y="10188"/>
                  </a:moveTo>
                  <a:lnTo>
                    <a:pt x="1356" y="10831"/>
                  </a:lnTo>
                  <a:cubicBezTo>
                    <a:pt x="1356" y="10884"/>
                    <a:pt x="1356" y="10938"/>
                    <a:pt x="1356" y="10991"/>
                  </a:cubicBezTo>
                  <a:lnTo>
                    <a:pt x="981" y="10991"/>
                  </a:lnTo>
                  <a:cubicBezTo>
                    <a:pt x="749" y="10991"/>
                    <a:pt x="571" y="10813"/>
                    <a:pt x="571" y="10599"/>
                  </a:cubicBezTo>
                  <a:cubicBezTo>
                    <a:pt x="571" y="10367"/>
                    <a:pt x="749" y="10188"/>
                    <a:pt x="981" y="10188"/>
                  </a:cubicBezTo>
                  <a:close/>
                  <a:moveTo>
                    <a:pt x="8208" y="589"/>
                  </a:moveTo>
                  <a:cubicBezTo>
                    <a:pt x="8636" y="589"/>
                    <a:pt x="8975" y="928"/>
                    <a:pt x="8975" y="1338"/>
                  </a:cubicBezTo>
                  <a:lnTo>
                    <a:pt x="8975" y="10831"/>
                  </a:lnTo>
                  <a:cubicBezTo>
                    <a:pt x="8975" y="11259"/>
                    <a:pt x="8636" y="11598"/>
                    <a:pt x="8208" y="11598"/>
                  </a:cubicBezTo>
                  <a:lnTo>
                    <a:pt x="2694" y="11598"/>
                  </a:lnTo>
                  <a:cubicBezTo>
                    <a:pt x="2284" y="11598"/>
                    <a:pt x="1945" y="11259"/>
                    <a:pt x="1945" y="10831"/>
                  </a:cubicBezTo>
                  <a:lnTo>
                    <a:pt x="1945" y="1338"/>
                  </a:lnTo>
                  <a:cubicBezTo>
                    <a:pt x="1945" y="928"/>
                    <a:pt x="2284" y="589"/>
                    <a:pt x="2694" y="589"/>
                  </a:cubicBezTo>
                  <a:close/>
                  <a:moveTo>
                    <a:pt x="9314" y="589"/>
                  </a:moveTo>
                  <a:cubicBezTo>
                    <a:pt x="9724" y="589"/>
                    <a:pt x="10063" y="928"/>
                    <a:pt x="10063" y="1338"/>
                  </a:cubicBezTo>
                  <a:lnTo>
                    <a:pt x="10063" y="10831"/>
                  </a:lnTo>
                  <a:cubicBezTo>
                    <a:pt x="10063" y="11241"/>
                    <a:pt x="9724" y="11580"/>
                    <a:pt x="9314" y="11598"/>
                  </a:cubicBezTo>
                  <a:cubicBezTo>
                    <a:pt x="9475" y="11384"/>
                    <a:pt x="9564" y="11116"/>
                    <a:pt x="9564" y="10831"/>
                  </a:cubicBezTo>
                  <a:lnTo>
                    <a:pt x="9564" y="1338"/>
                  </a:lnTo>
                  <a:cubicBezTo>
                    <a:pt x="9564" y="1053"/>
                    <a:pt x="9475" y="803"/>
                    <a:pt x="9314" y="589"/>
                  </a:cubicBezTo>
                  <a:close/>
                  <a:moveTo>
                    <a:pt x="11116" y="9064"/>
                  </a:moveTo>
                  <a:lnTo>
                    <a:pt x="11116" y="10831"/>
                  </a:lnTo>
                  <a:cubicBezTo>
                    <a:pt x="11116" y="11223"/>
                    <a:pt x="10813" y="11562"/>
                    <a:pt x="10420" y="11598"/>
                  </a:cubicBezTo>
                  <a:cubicBezTo>
                    <a:pt x="10563" y="11366"/>
                    <a:pt x="10652" y="11116"/>
                    <a:pt x="10652" y="10831"/>
                  </a:cubicBezTo>
                  <a:lnTo>
                    <a:pt x="10652" y="9064"/>
                  </a:lnTo>
                  <a:close/>
                  <a:moveTo>
                    <a:pt x="2694" y="0"/>
                  </a:moveTo>
                  <a:cubicBezTo>
                    <a:pt x="2177" y="0"/>
                    <a:pt x="1731" y="286"/>
                    <a:pt x="1517" y="714"/>
                  </a:cubicBezTo>
                  <a:lnTo>
                    <a:pt x="981" y="714"/>
                  </a:lnTo>
                  <a:cubicBezTo>
                    <a:pt x="428" y="714"/>
                    <a:pt x="0" y="1142"/>
                    <a:pt x="0" y="1695"/>
                  </a:cubicBezTo>
                  <a:cubicBezTo>
                    <a:pt x="0" y="2231"/>
                    <a:pt x="428" y="2677"/>
                    <a:pt x="981" y="2677"/>
                  </a:cubicBezTo>
                  <a:lnTo>
                    <a:pt x="1356" y="2677"/>
                  </a:lnTo>
                  <a:lnTo>
                    <a:pt x="1356" y="3711"/>
                  </a:lnTo>
                  <a:lnTo>
                    <a:pt x="981" y="3711"/>
                  </a:lnTo>
                  <a:cubicBezTo>
                    <a:pt x="428" y="3711"/>
                    <a:pt x="0" y="4158"/>
                    <a:pt x="0" y="4711"/>
                  </a:cubicBezTo>
                  <a:cubicBezTo>
                    <a:pt x="0" y="5246"/>
                    <a:pt x="428" y="5692"/>
                    <a:pt x="981" y="5692"/>
                  </a:cubicBezTo>
                  <a:lnTo>
                    <a:pt x="1356" y="5692"/>
                  </a:lnTo>
                  <a:lnTo>
                    <a:pt x="1356" y="6727"/>
                  </a:lnTo>
                  <a:lnTo>
                    <a:pt x="981" y="6727"/>
                  </a:lnTo>
                  <a:cubicBezTo>
                    <a:pt x="428" y="6727"/>
                    <a:pt x="0" y="7173"/>
                    <a:pt x="0" y="7708"/>
                  </a:cubicBezTo>
                  <a:cubicBezTo>
                    <a:pt x="0" y="8261"/>
                    <a:pt x="428" y="8707"/>
                    <a:pt x="981" y="8707"/>
                  </a:cubicBezTo>
                  <a:lnTo>
                    <a:pt x="1356" y="8707"/>
                  </a:lnTo>
                  <a:lnTo>
                    <a:pt x="1356" y="9600"/>
                  </a:lnTo>
                  <a:lnTo>
                    <a:pt x="981" y="9600"/>
                  </a:lnTo>
                  <a:cubicBezTo>
                    <a:pt x="428" y="9600"/>
                    <a:pt x="0" y="10046"/>
                    <a:pt x="0" y="10599"/>
                  </a:cubicBezTo>
                  <a:cubicBezTo>
                    <a:pt x="0" y="11134"/>
                    <a:pt x="428" y="11580"/>
                    <a:pt x="981" y="11580"/>
                  </a:cubicBezTo>
                  <a:lnTo>
                    <a:pt x="1570" y="11580"/>
                  </a:lnTo>
                  <a:cubicBezTo>
                    <a:pt x="1820" y="11937"/>
                    <a:pt x="2230" y="12187"/>
                    <a:pt x="2694" y="12187"/>
                  </a:cubicBezTo>
                  <a:lnTo>
                    <a:pt x="10349" y="12187"/>
                  </a:lnTo>
                  <a:cubicBezTo>
                    <a:pt x="11098" y="12187"/>
                    <a:pt x="11705" y="11580"/>
                    <a:pt x="11705" y="10831"/>
                  </a:cubicBezTo>
                  <a:lnTo>
                    <a:pt x="11705" y="8957"/>
                  </a:lnTo>
                  <a:cubicBezTo>
                    <a:pt x="12044" y="8797"/>
                    <a:pt x="12276" y="8440"/>
                    <a:pt x="12276" y="8047"/>
                  </a:cubicBezTo>
                  <a:lnTo>
                    <a:pt x="12276" y="7262"/>
                  </a:lnTo>
                  <a:cubicBezTo>
                    <a:pt x="12276" y="6959"/>
                    <a:pt x="12133" y="6673"/>
                    <a:pt x="11919" y="6495"/>
                  </a:cubicBezTo>
                  <a:cubicBezTo>
                    <a:pt x="12133" y="6317"/>
                    <a:pt x="12276" y="6031"/>
                    <a:pt x="12276" y="5728"/>
                  </a:cubicBezTo>
                  <a:lnTo>
                    <a:pt x="12276" y="4943"/>
                  </a:lnTo>
                  <a:cubicBezTo>
                    <a:pt x="12276" y="4657"/>
                    <a:pt x="12151" y="4390"/>
                    <a:pt x="11955" y="4211"/>
                  </a:cubicBezTo>
                  <a:cubicBezTo>
                    <a:pt x="12151" y="4015"/>
                    <a:pt x="12276" y="3765"/>
                    <a:pt x="12276" y="3462"/>
                  </a:cubicBezTo>
                  <a:lnTo>
                    <a:pt x="12276" y="2677"/>
                  </a:lnTo>
                  <a:cubicBezTo>
                    <a:pt x="12276" y="2284"/>
                    <a:pt x="12044" y="1927"/>
                    <a:pt x="11705" y="1767"/>
                  </a:cubicBezTo>
                  <a:lnTo>
                    <a:pt x="11705" y="1338"/>
                  </a:lnTo>
                  <a:cubicBezTo>
                    <a:pt x="11705" y="607"/>
                    <a:pt x="11098" y="0"/>
                    <a:pt x="103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36"/>
            <p:cNvSpPr/>
            <p:nvPr/>
          </p:nvSpPr>
          <p:spPr>
            <a:xfrm>
              <a:off x="4012275" y="1769300"/>
              <a:ext cx="122700" cy="78550"/>
            </a:xfrm>
            <a:custGeom>
              <a:avLst/>
              <a:gdLst/>
              <a:ahLst/>
              <a:cxnLst/>
              <a:rect l="l" t="t" r="r" b="b"/>
              <a:pathLst>
                <a:path w="4908" h="3142" extrusionOk="0">
                  <a:moveTo>
                    <a:pt x="4069" y="340"/>
                  </a:moveTo>
                  <a:cubicBezTo>
                    <a:pt x="4336" y="340"/>
                    <a:pt x="4568" y="572"/>
                    <a:pt x="4568" y="840"/>
                  </a:cubicBezTo>
                  <a:lnTo>
                    <a:pt x="4568" y="2303"/>
                  </a:lnTo>
                  <a:cubicBezTo>
                    <a:pt x="4568" y="2570"/>
                    <a:pt x="4336" y="2802"/>
                    <a:pt x="4069" y="2802"/>
                  </a:cubicBezTo>
                  <a:lnTo>
                    <a:pt x="839" y="2802"/>
                  </a:lnTo>
                  <a:cubicBezTo>
                    <a:pt x="572" y="2802"/>
                    <a:pt x="358" y="2570"/>
                    <a:pt x="358" y="2303"/>
                  </a:cubicBezTo>
                  <a:lnTo>
                    <a:pt x="358" y="840"/>
                  </a:lnTo>
                  <a:cubicBezTo>
                    <a:pt x="358" y="572"/>
                    <a:pt x="572" y="340"/>
                    <a:pt x="839" y="340"/>
                  </a:cubicBezTo>
                  <a:close/>
                  <a:moveTo>
                    <a:pt x="839" y="1"/>
                  </a:moveTo>
                  <a:cubicBezTo>
                    <a:pt x="375" y="1"/>
                    <a:pt x="1" y="376"/>
                    <a:pt x="1" y="840"/>
                  </a:cubicBezTo>
                  <a:lnTo>
                    <a:pt x="1" y="2303"/>
                  </a:lnTo>
                  <a:cubicBezTo>
                    <a:pt x="1" y="2767"/>
                    <a:pt x="375" y="3141"/>
                    <a:pt x="839" y="3141"/>
                  </a:cubicBezTo>
                  <a:lnTo>
                    <a:pt x="4069" y="3141"/>
                  </a:lnTo>
                  <a:cubicBezTo>
                    <a:pt x="4533" y="3141"/>
                    <a:pt x="4907" y="2767"/>
                    <a:pt x="4907" y="2303"/>
                  </a:cubicBezTo>
                  <a:lnTo>
                    <a:pt x="4907" y="840"/>
                  </a:lnTo>
                  <a:cubicBezTo>
                    <a:pt x="4907" y="376"/>
                    <a:pt x="4533" y="1"/>
                    <a:pt x="40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36"/>
            <p:cNvSpPr/>
            <p:nvPr/>
          </p:nvSpPr>
          <p:spPr>
            <a:xfrm>
              <a:off x="4039050" y="1804100"/>
              <a:ext cx="69150" cy="8950"/>
            </a:xfrm>
            <a:custGeom>
              <a:avLst/>
              <a:gdLst/>
              <a:ahLst/>
              <a:cxnLst/>
              <a:rect l="l" t="t" r="r" b="b"/>
              <a:pathLst>
                <a:path w="2766" h="358" extrusionOk="0">
                  <a:moveTo>
                    <a:pt x="179" y="1"/>
                  </a:moveTo>
                  <a:cubicBezTo>
                    <a:pt x="89" y="1"/>
                    <a:pt x="0" y="90"/>
                    <a:pt x="0" y="179"/>
                  </a:cubicBezTo>
                  <a:cubicBezTo>
                    <a:pt x="0" y="268"/>
                    <a:pt x="89" y="357"/>
                    <a:pt x="179" y="357"/>
                  </a:cubicBezTo>
                  <a:lnTo>
                    <a:pt x="2587" y="357"/>
                  </a:lnTo>
                  <a:cubicBezTo>
                    <a:pt x="2694" y="357"/>
                    <a:pt x="2766" y="268"/>
                    <a:pt x="2766" y="179"/>
                  </a:cubicBezTo>
                  <a:cubicBezTo>
                    <a:pt x="2766" y="90"/>
                    <a:pt x="2694" y="1"/>
                    <a:pt x="25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36"/>
            <p:cNvSpPr/>
            <p:nvPr/>
          </p:nvSpPr>
          <p:spPr>
            <a:xfrm>
              <a:off x="4099250" y="1904475"/>
              <a:ext cx="8950" cy="16975"/>
            </a:xfrm>
            <a:custGeom>
              <a:avLst/>
              <a:gdLst/>
              <a:ahLst/>
              <a:cxnLst/>
              <a:rect l="l" t="t" r="r" b="b"/>
              <a:pathLst>
                <a:path w="358" h="679" extrusionOk="0">
                  <a:moveTo>
                    <a:pt x="179" y="0"/>
                  </a:moveTo>
                  <a:cubicBezTo>
                    <a:pt x="72" y="0"/>
                    <a:pt x="1" y="89"/>
                    <a:pt x="1" y="179"/>
                  </a:cubicBezTo>
                  <a:lnTo>
                    <a:pt x="1" y="500"/>
                  </a:lnTo>
                  <a:cubicBezTo>
                    <a:pt x="1" y="607"/>
                    <a:pt x="72" y="678"/>
                    <a:pt x="179" y="678"/>
                  </a:cubicBezTo>
                  <a:cubicBezTo>
                    <a:pt x="269" y="678"/>
                    <a:pt x="358" y="607"/>
                    <a:pt x="358" y="500"/>
                  </a:cubicBezTo>
                  <a:lnTo>
                    <a:pt x="358" y="179"/>
                  </a:lnTo>
                  <a:cubicBezTo>
                    <a:pt x="358" y="89"/>
                    <a:pt x="269" y="0"/>
                    <a:pt x="1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36"/>
            <p:cNvSpPr/>
            <p:nvPr/>
          </p:nvSpPr>
          <p:spPr>
            <a:xfrm>
              <a:off x="4131375" y="1930775"/>
              <a:ext cx="8950" cy="16975"/>
            </a:xfrm>
            <a:custGeom>
              <a:avLst/>
              <a:gdLst/>
              <a:ahLst/>
              <a:cxnLst/>
              <a:rect l="l" t="t" r="r" b="b"/>
              <a:pathLst>
                <a:path w="358" h="679" extrusionOk="0">
                  <a:moveTo>
                    <a:pt x="179" y="1"/>
                  </a:moveTo>
                  <a:cubicBezTo>
                    <a:pt x="72" y="1"/>
                    <a:pt x="1" y="90"/>
                    <a:pt x="1" y="179"/>
                  </a:cubicBezTo>
                  <a:lnTo>
                    <a:pt x="1" y="518"/>
                  </a:lnTo>
                  <a:cubicBezTo>
                    <a:pt x="1" y="608"/>
                    <a:pt x="72" y="679"/>
                    <a:pt x="179" y="679"/>
                  </a:cubicBezTo>
                  <a:cubicBezTo>
                    <a:pt x="268" y="679"/>
                    <a:pt x="357" y="608"/>
                    <a:pt x="357" y="518"/>
                  </a:cubicBezTo>
                  <a:lnTo>
                    <a:pt x="357" y="179"/>
                  </a:lnTo>
                  <a:cubicBezTo>
                    <a:pt x="357" y="90"/>
                    <a:pt x="268" y="1"/>
                    <a:pt x="1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36"/>
            <p:cNvSpPr/>
            <p:nvPr/>
          </p:nvSpPr>
          <p:spPr>
            <a:xfrm>
              <a:off x="4108175" y="1949975"/>
              <a:ext cx="8500" cy="16975"/>
            </a:xfrm>
            <a:custGeom>
              <a:avLst/>
              <a:gdLst/>
              <a:ahLst/>
              <a:cxnLst/>
              <a:rect l="l" t="t" r="r" b="b"/>
              <a:pathLst>
                <a:path w="340" h="679" extrusionOk="0">
                  <a:moveTo>
                    <a:pt x="179" y="0"/>
                  </a:moveTo>
                  <a:cubicBezTo>
                    <a:pt x="72" y="0"/>
                    <a:pt x="1" y="89"/>
                    <a:pt x="1" y="179"/>
                  </a:cubicBezTo>
                  <a:lnTo>
                    <a:pt x="1" y="518"/>
                  </a:lnTo>
                  <a:cubicBezTo>
                    <a:pt x="1" y="607"/>
                    <a:pt x="72" y="678"/>
                    <a:pt x="179" y="678"/>
                  </a:cubicBezTo>
                  <a:cubicBezTo>
                    <a:pt x="268" y="678"/>
                    <a:pt x="340" y="607"/>
                    <a:pt x="340" y="518"/>
                  </a:cubicBezTo>
                  <a:lnTo>
                    <a:pt x="340" y="179"/>
                  </a:lnTo>
                  <a:cubicBezTo>
                    <a:pt x="340" y="89"/>
                    <a:pt x="268" y="0"/>
                    <a:pt x="1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36"/>
            <p:cNvSpPr/>
            <p:nvPr/>
          </p:nvSpPr>
          <p:spPr>
            <a:xfrm>
              <a:off x="3988200" y="1872800"/>
              <a:ext cx="15175" cy="37050"/>
            </a:xfrm>
            <a:custGeom>
              <a:avLst/>
              <a:gdLst/>
              <a:ahLst/>
              <a:cxnLst/>
              <a:rect l="l" t="t" r="r" b="b"/>
              <a:pathLst>
                <a:path w="607" h="1482" extrusionOk="0">
                  <a:moveTo>
                    <a:pt x="321" y="0"/>
                  </a:moveTo>
                  <a:cubicBezTo>
                    <a:pt x="161" y="0"/>
                    <a:pt x="18" y="125"/>
                    <a:pt x="18" y="286"/>
                  </a:cubicBezTo>
                  <a:cubicBezTo>
                    <a:pt x="18" y="589"/>
                    <a:pt x="0" y="893"/>
                    <a:pt x="18" y="1196"/>
                  </a:cubicBezTo>
                  <a:cubicBezTo>
                    <a:pt x="18" y="1356"/>
                    <a:pt x="143" y="1481"/>
                    <a:pt x="303" y="1481"/>
                  </a:cubicBezTo>
                  <a:cubicBezTo>
                    <a:pt x="482" y="1481"/>
                    <a:pt x="607" y="1339"/>
                    <a:pt x="607" y="1178"/>
                  </a:cubicBezTo>
                  <a:cubicBezTo>
                    <a:pt x="589" y="893"/>
                    <a:pt x="607" y="607"/>
                    <a:pt x="607" y="304"/>
                  </a:cubicBezTo>
                  <a:cubicBezTo>
                    <a:pt x="607" y="143"/>
                    <a:pt x="482" y="18"/>
                    <a:pt x="321"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36"/>
            <p:cNvSpPr/>
            <p:nvPr/>
          </p:nvSpPr>
          <p:spPr>
            <a:xfrm>
              <a:off x="3988625" y="1842900"/>
              <a:ext cx="14750" cy="21000"/>
            </a:xfrm>
            <a:custGeom>
              <a:avLst/>
              <a:gdLst/>
              <a:ahLst/>
              <a:cxnLst/>
              <a:rect l="l" t="t" r="r" b="b"/>
              <a:pathLst>
                <a:path w="590" h="840" extrusionOk="0">
                  <a:moveTo>
                    <a:pt x="304" y="1"/>
                  </a:moveTo>
                  <a:cubicBezTo>
                    <a:pt x="126" y="1"/>
                    <a:pt x="1" y="144"/>
                    <a:pt x="1" y="304"/>
                  </a:cubicBezTo>
                  <a:lnTo>
                    <a:pt x="1" y="554"/>
                  </a:lnTo>
                  <a:cubicBezTo>
                    <a:pt x="1" y="715"/>
                    <a:pt x="126" y="840"/>
                    <a:pt x="304" y="840"/>
                  </a:cubicBezTo>
                  <a:cubicBezTo>
                    <a:pt x="465" y="840"/>
                    <a:pt x="590" y="715"/>
                    <a:pt x="590" y="554"/>
                  </a:cubicBezTo>
                  <a:lnTo>
                    <a:pt x="590" y="304"/>
                  </a:lnTo>
                  <a:cubicBezTo>
                    <a:pt x="590" y="144"/>
                    <a:pt x="465" y="1"/>
                    <a:pt x="30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8" name="Google Shape;8258;p36"/>
          <p:cNvGrpSpPr/>
          <p:nvPr/>
        </p:nvGrpSpPr>
        <p:grpSpPr>
          <a:xfrm>
            <a:off x="4522099" y="1901280"/>
            <a:ext cx="676987" cy="653467"/>
            <a:chOff x="2769100" y="2241250"/>
            <a:chExt cx="372025" cy="359100"/>
          </a:xfrm>
        </p:grpSpPr>
        <p:sp>
          <p:nvSpPr>
            <p:cNvPr id="8259" name="Google Shape;8259;p36"/>
            <p:cNvSpPr/>
            <p:nvPr/>
          </p:nvSpPr>
          <p:spPr>
            <a:xfrm>
              <a:off x="3023800" y="2318075"/>
              <a:ext cx="109300" cy="106425"/>
            </a:xfrm>
            <a:custGeom>
              <a:avLst/>
              <a:gdLst/>
              <a:ahLst/>
              <a:cxnLst/>
              <a:rect l="l" t="t" r="r" b="b"/>
              <a:pathLst>
                <a:path w="4372" h="4257" extrusionOk="0">
                  <a:moveTo>
                    <a:pt x="3721" y="1"/>
                  </a:moveTo>
                  <a:cubicBezTo>
                    <a:pt x="3569" y="1"/>
                    <a:pt x="3417" y="59"/>
                    <a:pt x="3301" y="175"/>
                  </a:cubicBezTo>
                  <a:lnTo>
                    <a:pt x="232" y="3226"/>
                  </a:lnTo>
                  <a:cubicBezTo>
                    <a:pt x="0" y="3458"/>
                    <a:pt x="0" y="3850"/>
                    <a:pt x="232" y="4082"/>
                  </a:cubicBezTo>
                  <a:cubicBezTo>
                    <a:pt x="348" y="4198"/>
                    <a:pt x="504" y="4256"/>
                    <a:pt x="661" y="4256"/>
                  </a:cubicBezTo>
                  <a:cubicBezTo>
                    <a:pt x="817" y="4256"/>
                    <a:pt x="973" y="4198"/>
                    <a:pt x="1089" y="4082"/>
                  </a:cubicBezTo>
                  <a:lnTo>
                    <a:pt x="4140" y="1013"/>
                  </a:lnTo>
                  <a:cubicBezTo>
                    <a:pt x="4372" y="781"/>
                    <a:pt x="4372" y="407"/>
                    <a:pt x="4140" y="175"/>
                  </a:cubicBezTo>
                  <a:cubicBezTo>
                    <a:pt x="4024" y="59"/>
                    <a:pt x="3872" y="1"/>
                    <a:pt x="3721"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36"/>
            <p:cNvSpPr/>
            <p:nvPr/>
          </p:nvSpPr>
          <p:spPr>
            <a:xfrm>
              <a:off x="2843575" y="2248500"/>
              <a:ext cx="281500" cy="273675"/>
            </a:xfrm>
            <a:custGeom>
              <a:avLst/>
              <a:gdLst/>
              <a:ahLst/>
              <a:cxnLst/>
              <a:rect l="l" t="t" r="r" b="b"/>
              <a:pathLst>
                <a:path w="11260" h="10947" extrusionOk="0">
                  <a:moveTo>
                    <a:pt x="9440" y="0"/>
                  </a:moveTo>
                  <a:cubicBezTo>
                    <a:pt x="9011" y="0"/>
                    <a:pt x="8583" y="165"/>
                    <a:pt x="8262" y="495"/>
                  </a:cubicBezTo>
                  <a:lnTo>
                    <a:pt x="643" y="8096"/>
                  </a:lnTo>
                  <a:cubicBezTo>
                    <a:pt x="1" y="8757"/>
                    <a:pt x="1" y="9809"/>
                    <a:pt x="643" y="10452"/>
                  </a:cubicBezTo>
                  <a:cubicBezTo>
                    <a:pt x="973" y="10782"/>
                    <a:pt x="1402" y="10947"/>
                    <a:pt x="1828" y="10947"/>
                  </a:cubicBezTo>
                  <a:cubicBezTo>
                    <a:pt x="2254" y="10947"/>
                    <a:pt x="2677" y="10782"/>
                    <a:pt x="2998" y="10452"/>
                  </a:cubicBezTo>
                  <a:lnTo>
                    <a:pt x="10617" y="2851"/>
                  </a:lnTo>
                  <a:cubicBezTo>
                    <a:pt x="11260" y="2191"/>
                    <a:pt x="11260" y="1138"/>
                    <a:pt x="10617" y="495"/>
                  </a:cubicBezTo>
                  <a:cubicBezTo>
                    <a:pt x="10296" y="165"/>
                    <a:pt x="9868" y="0"/>
                    <a:pt x="944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36"/>
            <p:cNvSpPr/>
            <p:nvPr/>
          </p:nvSpPr>
          <p:spPr>
            <a:xfrm>
              <a:off x="2843575" y="2248450"/>
              <a:ext cx="281500" cy="273725"/>
            </a:xfrm>
            <a:custGeom>
              <a:avLst/>
              <a:gdLst/>
              <a:ahLst/>
              <a:cxnLst/>
              <a:rect l="l" t="t" r="r" b="b"/>
              <a:pathLst>
                <a:path w="11260" h="10949" extrusionOk="0">
                  <a:moveTo>
                    <a:pt x="9426" y="1"/>
                  </a:moveTo>
                  <a:cubicBezTo>
                    <a:pt x="9047" y="1"/>
                    <a:pt x="8671" y="131"/>
                    <a:pt x="8369" y="390"/>
                  </a:cubicBezTo>
                  <a:cubicBezTo>
                    <a:pt x="8672" y="408"/>
                    <a:pt x="8958" y="515"/>
                    <a:pt x="9190" y="747"/>
                  </a:cubicBezTo>
                  <a:lnTo>
                    <a:pt x="9315" y="872"/>
                  </a:lnTo>
                  <a:cubicBezTo>
                    <a:pt x="9779" y="1336"/>
                    <a:pt x="9779" y="2103"/>
                    <a:pt x="9315" y="2567"/>
                  </a:cubicBezTo>
                  <a:lnTo>
                    <a:pt x="2731" y="9151"/>
                  </a:lnTo>
                  <a:cubicBezTo>
                    <a:pt x="2499" y="9392"/>
                    <a:pt x="2191" y="9512"/>
                    <a:pt x="1883" y="9512"/>
                  </a:cubicBezTo>
                  <a:cubicBezTo>
                    <a:pt x="1576" y="9512"/>
                    <a:pt x="1268" y="9392"/>
                    <a:pt x="1036" y="9151"/>
                  </a:cubicBezTo>
                  <a:lnTo>
                    <a:pt x="911" y="9026"/>
                  </a:lnTo>
                  <a:cubicBezTo>
                    <a:pt x="679" y="8812"/>
                    <a:pt x="572" y="8509"/>
                    <a:pt x="554" y="8206"/>
                  </a:cubicBezTo>
                  <a:lnTo>
                    <a:pt x="554" y="8206"/>
                  </a:lnTo>
                  <a:cubicBezTo>
                    <a:pt x="1" y="8866"/>
                    <a:pt x="37" y="9847"/>
                    <a:pt x="643" y="10454"/>
                  </a:cubicBezTo>
                  <a:cubicBezTo>
                    <a:pt x="973" y="10784"/>
                    <a:pt x="1402" y="10949"/>
                    <a:pt x="1828" y="10949"/>
                  </a:cubicBezTo>
                  <a:cubicBezTo>
                    <a:pt x="2254" y="10949"/>
                    <a:pt x="2677" y="10784"/>
                    <a:pt x="2998" y="10454"/>
                  </a:cubicBezTo>
                  <a:lnTo>
                    <a:pt x="10617" y="2853"/>
                  </a:lnTo>
                  <a:cubicBezTo>
                    <a:pt x="11260" y="2193"/>
                    <a:pt x="11260" y="1140"/>
                    <a:pt x="10617" y="497"/>
                  </a:cubicBezTo>
                  <a:cubicBezTo>
                    <a:pt x="10286" y="166"/>
                    <a:pt x="9855" y="1"/>
                    <a:pt x="942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36"/>
            <p:cNvSpPr/>
            <p:nvPr/>
          </p:nvSpPr>
          <p:spPr>
            <a:xfrm>
              <a:off x="3012650" y="2299300"/>
              <a:ext cx="38375" cy="36550"/>
            </a:xfrm>
            <a:custGeom>
              <a:avLst/>
              <a:gdLst/>
              <a:ahLst/>
              <a:cxnLst/>
              <a:rect l="l" t="t" r="r" b="b"/>
              <a:pathLst>
                <a:path w="1535" h="1462" extrusionOk="0">
                  <a:moveTo>
                    <a:pt x="1214" y="0"/>
                  </a:moveTo>
                  <a:cubicBezTo>
                    <a:pt x="1141" y="0"/>
                    <a:pt x="1069" y="27"/>
                    <a:pt x="1017" y="87"/>
                  </a:cubicBezTo>
                  <a:cubicBezTo>
                    <a:pt x="910" y="176"/>
                    <a:pt x="304" y="765"/>
                    <a:pt x="107" y="979"/>
                  </a:cubicBezTo>
                  <a:cubicBezTo>
                    <a:pt x="0" y="1086"/>
                    <a:pt x="0" y="1283"/>
                    <a:pt x="125" y="1390"/>
                  </a:cubicBezTo>
                  <a:cubicBezTo>
                    <a:pt x="179" y="1443"/>
                    <a:pt x="250" y="1461"/>
                    <a:pt x="321" y="1461"/>
                  </a:cubicBezTo>
                  <a:cubicBezTo>
                    <a:pt x="393" y="1461"/>
                    <a:pt x="482" y="1425"/>
                    <a:pt x="536" y="1372"/>
                  </a:cubicBezTo>
                  <a:cubicBezTo>
                    <a:pt x="714" y="1176"/>
                    <a:pt x="1321" y="605"/>
                    <a:pt x="1428" y="498"/>
                  </a:cubicBezTo>
                  <a:cubicBezTo>
                    <a:pt x="1535" y="390"/>
                    <a:pt x="1535" y="194"/>
                    <a:pt x="1428" y="87"/>
                  </a:cubicBezTo>
                  <a:cubicBezTo>
                    <a:pt x="1372" y="32"/>
                    <a:pt x="1292" y="0"/>
                    <a:pt x="12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36"/>
            <p:cNvSpPr/>
            <p:nvPr/>
          </p:nvSpPr>
          <p:spPr>
            <a:xfrm>
              <a:off x="3049675" y="2282500"/>
              <a:ext cx="18750" cy="17200"/>
            </a:xfrm>
            <a:custGeom>
              <a:avLst/>
              <a:gdLst/>
              <a:ahLst/>
              <a:cxnLst/>
              <a:rect l="l" t="t" r="r" b="b"/>
              <a:pathLst>
                <a:path w="750" h="688" extrusionOk="0">
                  <a:moveTo>
                    <a:pt x="431" y="1"/>
                  </a:moveTo>
                  <a:cubicBezTo>
                    <a:pt x="357" y="1"/>
                    <a:pt x="286" y="28"/>
                    <a:pt x="232" y="81"/>
                  </a:cubicBezTo>
                  <a:lnTo>
                    <a:pt x="107" y="188"/>
                  </a:lnTo>
                  <a:cubicBezTo>
                    <a:pt x="0" y="313"/>
                    <a:pt x="0" y="492"/>
                    <a:pt x="107" y="599"/>
                  </a:cubicBezTo>
                  <a:cubicBezTo>
                    <a:pt x="161" y="670"/>
                    <a:pt x="232" y="688"/>
                    <a:pt x="304" y="688"/>
                  </a:cubicBezTo>
                  <a:cubicBezTo>
                    <a:pt x="393" y="688"/>
                    <a:pt x="464" y="670"/>
                    <a:pt x="518" y="616"/>
                  </a:cubicBezTo>
                  <a:lnTo>
                    <a:pt x="625" y="492"/>
                  </a:lnTo>
                  <a:cubicBezTo>
                    <a:pt x="750" y="384"/>
                    <a:pt x="750" y="206"/>
                    <a:pt x="643" y="81"/>
                  </a:cubicBezTo>
                  <a:cubicBezTo>
                    <a:pt x="580" y="28"/>
                    <a:pt x="504" y="1"/>
                    <a:pt x="43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36"/>
            <p:cNvSpPr/>
            <p:nvPr/>
          </p:nvSpPr>
          <p:spPr>
            <a:xfrm>
              <a:off x="2776675" y="2504875"/>
              <a:ext cx="87900" cy="87900"/>
            </a:xfrm>
            <a:custGeom>
              <a:avLst/>
              <a:gdLst/>
              <a:ahLst/>
              <a:cxnLst/>
              <a:rect l="l" t="t" r="r" b="b"/>
              <a:pathLst>
                <a:path w="3516" h="3516" extrusionOk="0">
                  <a:moveTo>
                    <a:pt x="946" y="0"/>
                  </a:moveTo>
                  <a:lnTo>
                    <a:pt x="1" y="3515"/>
                  </a:lnTo>
                  <a:lnTo>
                    <a:pt x="3516" y="2588"/>
                  </a:lnTo>
                  <a:lnTo>
                    <a:pt x="3212" y="322"/>
                  </a:lnTo>
                  <a:lnTo>
                    <a:pt x="946"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36"/>
            <p:cNvSpPr/>
            <p:nvPr/>
          </p:nvSpPr>
          <p:spPr>
            <a:xfrm>
              <a:off x="2818600" y="2470750"/>
              <a:ext cx="82100" cy="78975"/>
            </a:xfrm>
            <a:custGeom>
              <a:avLst/>
              <a:gdLst/>
              <a:ahLst/>
              <a:cxnLst/>
              <a:rect l="l" t="t" r="r" b="b"/>
              <a:pathLst>
                <a:path w="3284" h="3159" extrusionOk="0">
                  <a:moveTo>
                    <a:pt x="697" y="0"/>
                  </a:moveTo>
                  <a:cubicBezTo>
                    <a:pt x="536" y="0"/>
                    <a:pt x="375" y="63"/>
                    <a:pt x="251" y="188"/>
                  </a:cubicBezTo>
                  <a:cubicBezTo>
                    <a:pt x="1" y="420"/>
                    <a:pt x="1" y="830"/>
                    <a:pt x="251" y="1080"/>
                  </a:cubicBezTo>
                  <a:lnTo>
                    <a:pt x="2142" y="2971"/>
                  </a:lnTo>
                  <a:cubicBezTo>
                    <a:pt x="2267" y="3096"/>
                    <a:pt x="2427" y="3159"/>
                    <a:pt x="2588" y="3159"/>
                  </a:cubicBezTo>
                  <a:cubicBezTo>
                    <a:pt x="2748" y="3159"/>
                    <a:pt x="2909" y="3096"/>
                    <a:pt x="3034" y="2971"/>
                  </a:cubicBezTo>
                  <a:cubicBezTo>
                    <a:pt x="3284" y="2721"/>
                    <a:pt x="3284" y="2311"/>
                    <a:pt x="3034" y="2061"/>
                  </a:cubicBezTo>
                  <a:lnTo>
                    <a:pt x="1143" y="188"/>
                  </a:lnTo>
                  <a:cubicBezTo>
                    <a:pt x="1018" y="63"/>
                    <a:pt x="857" y="0"/>
                    <a:pt x="697"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36"/>
            <p:cNvSpPr/>
            <p:nvPr/>
          </p:nvSpPr>
          <p:spPr>
            <a:xfrm>
              <a:off x="2769100" y="2241250"/>
              <a:ext cx="372025" cy="359100"/>
            </a:xfrm>
            <a:custGeom>
              <a:avLst/>
              <a:gdLst/>
              <a:ahLst/>
              <a:cxnLst/>
              <a:rect l="l" t="t" r="r" b="b"/>
              <a:pathLst>
                <a:path w="14881" h="14364" extrusionOk="0">
                  <a:moveTo>
                    <a:pt x="13900" y="3355"/>
                  </a:moveTo>
                  <a:cubicBezTo>
                    <a:pt x="13989" y="3355"/>
                    <a:pt x="14060" y="3391"/>
                    <a:pt x="14132" y="3444"/>
                  </a:cubicBezTo>
                  <a:cubicBezTo>
                    <a:pt x="14239" y="3569"/>
                    <a:pt x="14239" y="3765"/>
                    <a:pt x="14132" y="3890"/>
                  </a:cubicBezTo>
                  <a:lnTo>
                    <a:pt x="11063" y="6941"/>
                  </a:lnTo>
                  <a:cubicBezTo>
                    <a:pt x="11000" y="7004"/>
                    <a:pt x="10920" y="7035"/>
                    <a:pt x="10842" y="7035"/>
                  </a:cubicBezTo>
                  <a:cubicBezTo>
                    <a:pt x="10764" y="7035"/>
                    <a:pt x="10688" y="7004"/>
                    <a:pt x="10634" y="6941"/>
                  </a:cubicBezTo>
                  <a:cubicBezTo>
                    <a:pt x="10563" y="6888"/>
                    <a:pt x="10545" y="6816"/>
                    <a:pt x="10545" y="6727"/>
                  </a:cubicBezTo>
                  <a:cubicBezTo>
                    <a:pt x="10545" y="6638"/>
                    <a:pt x="10563" y="6567"/>
                    <a:pt x="10634" y="6513"/>
                  </a:cubicBezTo>
                  <a:lnTo>
                    <a:pt x="11741" y="5389"/>
                  </a:lnTo>
                  <a:lnTo>
                    <a:pt x="13685" y="3444"/>
                  </a:lnTo>
                  <a:cubicBezTo>
                    <a:pt x="13757" y="3391"/>
                    <a:pt x="13828" y="3355"/>
                    <a:pt x="13900" y="3355"/>
                  </a:cubicBezTo>
                  <a:close/>
                  <a:moveTo>
                    <a:pt x="12419" y="589"/>
                  </a:moveTo>
                  <a:cubicBezTo>
                    <a:pt x="12793" y="589"/>
                    <a:pt x="13132" y="732"/>
                    <a:pt x="13400" y="982"/>
                  </a:cubicBezTo>
                  <a:cubicBezTo>
                    <a:pt x="13935" y="1517"/>
                    <a:pt x="13935" y="2391"/>
                    <a:pt x="13400" y="2927"/>
                  </a:cubicBezTo>
                  <a:lnTo>
                    <a:pt x="5781" y="10545"/>
                  </a:lnTo>
                  <a:cubicBezTo>
                    <a:pt x="5585" y="10742"/>
                    <a:pt x="5335" y="10867"/>
                    <a:pt x="5085" y="10920"/>
                  </a:cubicBezTo>
                  <a:lnTo>
                    <a:pt x="3462" y="9279"/>
                  </a:lnTo>
                  <a:cubicBezTo>
                    <a:pt x="3515" y="9029"/>
                    <a:pt x="3640" y="8779"/>
                    <a:pt x="3836" y="8601"/>
                  </a:cubicBezTo>
                  <a:lnTo>
                    <a:pt x="11455" y="982"/>
                  </a:lnTo>
                  <a:cubicBezTo>
                    <a:pt x="11705" y="732"/>
                    <a:pt x="12044" y="589"/>
                    <a:pt x="12419" y="589"/>
                  </a:cubicBezTo>
                  <a:close/>
                  <a:moveTo>
                    <a:pt x="2677" y="9457"/>
                  </a:moveTo>
                  <a:cubicBezTo>
                    <a:pt x="2766" y="9457"/>
                    <a:pt x="2855" y="9493"/>
                    <a:pt x="2926" y="9564"/>
                  </a:cubicBezTo>
                  <a:lnTo>
                    <a:pt x="4818" y="11455"/>
                  </a:lnTo>
                  <a:cubicBezTo>
                    <a:pt x="4943" y="11580"/>
                    <a:pt x="4943" y="11812"/>
                    <a:pt x="4818" y="11937"/>
                  </a:cubicBezTo>
                  <a:cubicBezTo>
                    <a:pt x="4746" y="12009"/>
                    <a:pt x="4657" y="12044"/>
                    <a:pt x="4568" y="12044"/>
                  </a:cubicBezTo>
                  <a:cubicBezTo>
                    <a:pt x="4479" y="12044"/>
                    <a:pt x="4389" y="12009"/>
                    <a:pt x="4318" y="11937"/>
                  </a:cubicBezTo>
                  <a:lnTo>
                    <a:pt x="2427" y="10046"/>
                  </a:lnTo>
                  <a:cubicBezTo>
                    <a:pt x="2302" y="9921"/>
                    <a:pt x="2302" y="9707"/>
                    <a:pt x="2427" y="9564"/>
                  </a:cubicBezTo>
                  <a:cubicBezTo>
                    <a:pt x="2498" y="9493"/>
                    <a:pt x="2587" y="9457"/>
                    <a:pt x="2677" y="9457"/>
                  </a:cubicBezTo>
                  <a:close/>
                  <a:moveTo>
                    <a:pt x="1463" y="10867"/>
                  </a:moveTo>
                  <a:lnTo>
                    <a:pt x="2587" y="11027"/>
                  </a:lnTo>
                  <a:lnTo>
                    <a:pt x="3355" y="11777"/>
                  </a:lnTo>
                  <a:lnTo>
                    <a:pt x="3497" y="12918"/>
                  </a:lnTo>
                  <a:lnTo>
                    <a:pt x="1053" y="13561"/>
                  </a:lnTo>
                  <a:lnTo>
                    <a:pt x="1874" y="12740"/>
                  </a:lnTo>
                  <a:cubicBezTo>
                    <a:pt x="1923" y="12757"/>
                    <a:pt x="1975" y="12765"/>
                    <a:pt x="2026" y="12765"/>
                  </a:cubicBezTo>
                  <a:cubicBezTo>
                    <a:pt x="2140" y="12765"/>
                    <a:pt x="2251" y="12725"/>
                    <a:pt x="2338" y="12651"/>
                  </a:cubicBezTo>
                  <a:cubicBezTo>
                    <a:pt x="2498" y="12472"/>
                    <a:pt x="2498" y="12205"/>
                    <a:pt x="2338" y="12044"/>
                  </a:cubicBezTo>
                  <a:cubicBezTo>
                    <a:pt x="2257" y="11955"/>
                    <a:pt x="2146" y="11910"/>
                    <a:pt x="2034" y="11910"/>
                  </a:cubicBezTo>
                  <a:cubicBezTo>
                    <a:pt x="1923" y="11910"/>
                    <a:pt x="1811" y="11955"/>
                    <a:pt x="1731" y="12044"/>
                  </a:cubicBezTo>
                  <a:cubicBezTo>
                    <a:pt x="1606" y="12169"/>
                    <a:pt x="1570" y="12348"/>
                    <a:pt x="1642" y="12490"/>
                  </a:cubicBezTo>
                  <a:lnTo>
                    <a:pt x="803" y="13329"/>
                  </a:lnTo>
                  <a:lnTo>
                    <a:pt x="1463" y="10867"/>
                  </a:lnTo>
                  <a:close/>
                  <a:moveTo>
                    <a:pt x="12419" y="0"/>
                  </a:moveTo>
                  <a:cubicBezTo>
                    <a:pt x="11901" y="0"/>
                    <a:pt x="11402" y="197"/>
                    <a:pt x="11045" y="571"/>
                  </a:cubicBezTo>
                  <a:lnTo>
                    <a:pt x="3426" y="8190"/>
                  </a:lnTo>
                  <a:cubicBezTo>
                    <a:pt x="3212" y="8404"/>
                    <a:pt x="3051" y="8654"/>
                    <a:pt x="2962" y="8922"/>
                  </a:cubicBezTo>
                  <a:cubicBezTo>
                    <a:pt x="2874" y="8897"/>
                    <a:pt x="2784" y="8885"/>
                    <a:pt x="2693" y="8885"/>
                  </a:cubicBezTo>
                  <a:cubicBezTo>
                    <a:pt x="2452" y="8885"/>
                    <a:pt x="2211" y="8972"/>
                    <a:pt x="2016" y="9154"/>
                  </a:cubicBezTo>
                  <a:cubicBezTo>
                    <a:pt x="1695" y="9475"/>
                    <a:pt x="1660" y="9992"/>
                    <a:pt x="1927" y="10349"/>
                  </a:cubicBezTo>
                  <a:lnTo>
                    <a:pt x="1285" y="10260"/>
                  </a:lnTo>
                  <a:cubicBezTo>
                    <a:pt x="1273" y="10258"/>
                    <a:pt x="1261" y="10258"/>
                    <a:pt x="1248" y="10258"/>
                  </a:cubicBezTo>
                  <a:cubicBezTo>
                    <a:pt x="1119" y="10258"/>
                    <a:pt x="996" y="10343"/>
                    <a:pt x="964" y="10474"/>
                  </a:cubicBezTo>
                  <a:lnTo>
                    <a:pt x="36" y="13989"/>
                  </a:lnTo>
                  <a:cubicBezTo>
                    <a:pt x="0" y="14096"/>
                    <a:pt x="36" y="14203"/>
                    <a:pt x="107" y="14275"/>
                  </a:cubicBezTo>
                  <a:cubicBezTo>
                    <a:pt x="161" y="14328"/>
                    <a:pt x="232" y="14364"/>
                    <a:pt x="304" y="14364"/>
                  </a:cubicBezTo>
                  <a:cubicBezTo>
                    <a:pt x="339" y="14364"/>
                    <a:pt x="357" y="14346"/>
                    <a:pt x="375" y="14346"/>
                  </a:cubicBezTo>
                  <a:lnTo>
                    <a:pt x="3890" y="13400"/>
                  </a:lnTo>
                  <a:cubicBezTo>
                    <a:pt x="4033" y="13365"/>
                    <a:pt x="4122" y="13240"/>
                    <a:pt x="4104" y="13079"/>
                  </a:cubicBezTo>
                  <a:lnTo>
                    <a:pt x="4015" y="12437"/>
                  </a:lnTo>
                  <a:lnTo>
                    <a:pt x="4015" y="12437"/>
                  </a:lnTo>
                  <a:cubicBezTo>
                    <a:pt x="4175" y="12562"/>
                    <a:pt x="4372" y="12615"/>
                    <a:pt x="4568" y="12615"/>
                  </a:cubicBezTo>
                  <a:cubicBezTo>
                    <a:pt x="4800" y="12615"/>
                    <a:pt x="5032" y="12526"/>
                    <a:pt x="5228" y="12348"/>
                  </a:cubicBezTo>
                  <a:cubicBezTo>
                    <a:pt x="5478" y="12098"/>
                    <a:pt x="5549" y="11741"/>
                    <a:pt x="5442" y="11420"/>
                  </a:cubicBezTo>
                  <a:cubicBezTo>
                    <a:pt x="5710" y="11313"/>
                    <a:pt x="5977" y="11170"/>
                    <a:pt x="6192" y="10956"/>
                  </a:cubicBezTo>
                  <a:lnTo>
                    <a:pt x="10046" y="7102"/>
                  </a:lnTo>
                  <a:cubicBezTo>
                    <a:pt x="10081" y="7191"/>
                    <a:pt x="10135" y="7280"/>
                    <a:pt x="10224" y="7352"/>
                  </a:cubicBezTo>
                  <a:cubicBezTo>
                    <a:pt x="10385" y="7530"/>
                    <a:pt x="10617" y="7619"/>
                    <a:pt x="10849" y="7619"/>
                  </a:cubicBezTo>
                  <a:cubicBezTo>
                    <a:pt x="11080" y="7619"/>
                    <a:pt x="11295" y="7530"/>
                    <a:pt x="11473" y="7352"/>
                  </a:cubicBezTo>
                  <a:lnTo>
                    <a:pt x="14542" y="4300"/>
                  </a:lnTo>
                  <a:cubicBezTo>
                    <a:pt x="14881" y="3944"/>
                    <a:pt x="14881" y="3391"/>
                    <a:pt x="14542" y="3034"/>
                  </a:cubicBezTo>
                  <a:cubicBezTo>
                    <a:pt x="14435" y="2944"/>
                    <a:pt x="14310" y="2855"/>
                    <a:pt x="14167" y="2820"/>
                  </a:cubicBezTo>
                  <a:cubicBezTo>
                    <a:pt x="14524" y="2088"/>
                    <a:pt x="14399" y="1178"/>
                    <a:pt x="13793" y="571"/>
                  </a:cubicBezTo>
                  <a:cubicBezTo>
                    <a:pt x="13436" y="197"/>
                    <a:pt x="12936" y="0"/>
                    <a:pt x="12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36"/>
            <p:cNvSpPr/>
            <p:nvPr/>
          </p:nvSpPr>
          <p:spPr>
            <a:xfrm>
              <a:off x="2914500" y="2444850"/>
              <a:ext cx="15200" cy="15000"/>
            </a:xfrm>
            <a:custGeom>
              <a:avLst/>
              <a:gdLst/>
              <a:ahLst/>
              <a:cxnLst/>
              <a:rect l="l" t="t" r="r" b="b"/>
              <a:pathLst>
                <a:path w="608" h="600" extrusionOk="0">
                  <a:moveTo>
                    <a:pt x="411" y="1"/>
                  </a:moveTo>
                  <a:cubicBezTo>
                    <a:pt x="363" y="1"/>
                    <a:pt x="316" y="24"/>
                    <a:pt x="286" y="64"/>
                  </a:cubicBezTo>
                  <a:lnTo>
                    <a:pt x="54" y="314"/>
                  </a:lnTo>
                  <a:cubicBezTo>
                    <a:pt x="1" y="385"/>
                    <a:pt x="1" y="492"/>
                    <a:pt x="72" y="546"/>
                  </a:cubicBezTo>
                  <a:cubicBezTo>
                    <a:pt x="108" y="581"/>
                    <a:pt x="144" y="599"/>
                    <a:pt x="197" y="599"/>
                  </a:cubicBezTo>
                  <a:cubicBezTo>
                    <a:pt x="233" y="599"/>
                    <a:pt x="286" y="581"/>
                    <a:pt x="322" y="546"/>
                  </a:cubicBezTo>
                  <a:lnTo>
                    <a:pt x="536" y="296"/>
                  </a:lnTo>
                  <a:cubicBezTo>
                    <a:pt x="608" y="225"/>
                    <a:pt x="590" y="100"/>
                    <a:pt x="518" y="46"/>
                  </a:cubicBezTo>
                  <a:cubicBezTo>
                    <a:pt x="487" y="15"/>
                    <a:pt x="449" y="1"/>
                    <a:pt x="4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36"/>
            <p:cNvSpPr/>
            <p:nvPr/>
          </p:nvSpPr>
          <p:spPr>
            <a:xfrm>
              <a:off x="2944850" y="2437900"/>
              <a:ext cx="15175" cy="14800"/>
            </a:xfrm>
            <a:custGeom>
              <a:avLst/>
              <a:gdLst/>
              <a:ahLst/>
              <a:cxnLst/>
              <a:rect l="l" t="t" r="r" b="b"/>
              <a:pathLst>
                <a:path w="607" h="592" extrusionOk="0">
                  <a:moveTo>
                    <a:pt x="414" y="1"/>
                  </a:moveTo>
                  <a:cubicBezTo>
                    <a:pt x="364" y="1"/>
                    <a:pt x="314" y="18"/>
                    <a:pt x="286" y="57"/>
                  </a:cubicBezTo>
                  <a:lnTo>
                    <a:pt x="72" y="306"/>
                  </a:lnTo>
                  <a:cubicBezTo>
                    <a:pt x="0" y="378"/>
                    <a:pt x="0" y="485"/>
                    <a:pt x="72" y="556"/>
                  </a:cubicBezTo>
                  <a:cubicBezTo>
                    <a:pt x="107" y="574"/>
                    <a:pt x="161" y="592"/>
                    <a:pt x="196" y="592"/>
                  </a:cubicBezTo>
                  <a:cubicBezTo>
                    <a:pt x="250" y="592"/>
                    <a:pt x="286" y="574"/>
                    <a:pt x="321" y="538"/>
                  </a:cubicBezTo>
                  <a:lnTo>
                    <a:pt x="535" y="288"/>
                  </a:lnTo>
                  <a:cubicBezTo>
                    <a:pt x="607" y="217"/>
                    <a:pt x="607" y="110"/>
                    <a:pt x="535" y="39"/>
                  </a:cubicBezTo>
                  <a:cubicBezTo>
                    <a:pt x="502" y="14"/>
                    <a:pt x="458" y="1"/>
                    <a:pt x="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9" name="Google Shape;8269;p36"/>
          <p:cNvGrpSpPr/>
          <p:nvPr/>
        </p:nvGrpSpPr>
        <p:grpSpPr>
          <a:xfrm>
            <a:off x="2046480" y="1907376"/>
            <a:ext cx="483048" cy="641275"/>
            <a:chOff x="2257000" y="1672525"/>
            <a:chExt cx="265450" cy="352400"/>
          </a:xfrm>
        </p:grpSpPr>
        <p:sp>
          <p:nvSpPr>
            <p:cNvPr id="8270" name="Google Shape;8270;p36"/>
            <p:cNvSpPr/>
            <p:nvPr/>
          </p:nvSpPr>
          <p:spPr>
            <a:xfrm>
              <a:off x="2276200" y="1701075"/>
              <a:ext cx="239100" cy="316275"/>
            </a:xfrm>
            <a:custGeom>
              <a:avLst/>
              <a:gdLst/>
              <a:ahLst/>
              <a:cxnLst/>
              <a:rect l="l" t="t" r="r" b="b"/>
              <a:pathLst>
                <a:path w="9564" h="12651" extrusionOk="0">
                  <a:moveTo>
                    <a:pt x="732" y="0"/>
                  </a:moveTo>
                  <a:cubicBezTo>
                    <a:pt x="321" y="0"/>
                    <a:pt x="0" y="321"/>
                    <a:pt x="0" y="732"/>
                  </a:cubicBezTo>
                  <a:lnTo>
                    <a:pt x="0" y="11919"/>
                  </a:lnTo>
                  <a:cubicBezTo>
                    <a:pt x="0" y="12329"/>
                    <a:pt x="321" y="12650"/>
                    <a:pt x="732" y="12650"/>
                  </a:cubicBezTo>
                  <a:lnTo>
                    <a:pt x="8814" y="12650"/>
                  </a:lnTo>
                  <a:cubicBezTo>
                    <a:pt x="9225" y="12650"/>
                    <a:pt x="9564" y="12329"/>
                    <a:pt x="9564" y="11919"/>
                  </a:cubicBezTo>
                  <a:lnTo>
                    <a:pt x="9564" y="732"/>
                  </a:lnTo>
                  <a:cubicBezTo>
                    <a:pt x="9564" y="321"/>
                    <a:pt x="9225" y="0"/>
                    <a:pt x="88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36"/>
            <p:cNvSpPr/>
            <p:nvPr/>
          </p:nvSpPr>
          <p:spPr>
            <a:xfrm>
              <a:off x="2276200" y="1701075"/>
              <a:ext cx="239100" cy="316275"/>
            </a:xfrm>
            <a:custGeom>
              <a:avLst/>
              <a:gdLst/>
              <a:ahLst/>
              <a:cxnLst/>
              <a:rect l="l" t="t" r="r" b="b"/>
              <a:pathLst>
                <a:path w="9564" h="12651" extrusionOk="0">
                  <a:moveTo>
                    <a:pt x="7619" y="0"/>
                  </a:moveTo>
                  <a:cubicBezTo>
                    <a:pt x="7976" y="0"/>
                    <a:pt x="8261" y="285"/>
                    <a:pt x="8261" y="624"/>
                  </a:cubicBezTo>
                  <a:lnTo>
                    <a:pt x="8261" y="10295"/>
                  </a:lnTo>
                  <a:cubicBezTo>
                    <a:pt x="8261" y="10634"/>
                    <a:pt x="7976" y="10920"/>
                    <a:pt x="7619" y="10920"/>
                  </a:cubicBezTo>
                  <a:lnTo>
                    <a:pt x="642" y="10920"/>
                  </a:lnTo>
                  <a:cubicBezTo>
                    <a:pt x="286" y="10920"/>
                    <a:pt x="0" y="10634"/>
                    <a:pt x="0" y="10295"/>
                  </a:cubicBezTo>
                  <a:lnTo>
                    <a:pt x="0" y="11919"/>
                  </a:lnTo>
                  <a:cubicBezTo>
                    <a:pt x="0" y="12329"/>
                    <a:pt x="321" y="12650"/>
                    <a:pt x="732" y="12650"/>
                  </a:cubicBezTo>
                  <a:lnTo>
                    <a:pt x="8814" y="12650"/>
                  </a:lnTo>
                  <a:cubicBezTo>
                    <a:pt x="9225" y="12650"/>
                    <a:pt x="9564" y="12329"/>
                    <a:pt x="9564" y="11919"/>
                  </a:cubicBezTo>
                  <a:lnTo>
                    <a:pt x="9564" y="732"/>
                  </a:lnTo>
                  <a:cubicBezTo>
                    <a:pt x="9564" y="321"/>
                    <a:pt x="9225" y="0"/>
                    <a:pt x="8814"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36"/>
            <p:cNvSpPr/>
            <p:nvPr/>
          </p:nvSpPr>
          <p:spPr>
            <a:xfrm>
              <a:off x="2402425" y="1724250"/>
              <a:ext cx="88350" cy="88350"/>
            </a:xfrm>
            <a:custGeom>
              <a:avLst/>
              <a:gdLst/>
              <a:ahLst/>
              <a:cxnLst/>
              <a:rect l="l" t="t" r="r" b="b"/>
              <a:pathLst>
                <a:path w="3534" h="3534" extrusionOk="0">
                  <a:moveTo>
                    <a:pt x="1767" y="358"/>
                  </a:moveTo>
                  <a:cubicBezTo>
                    <a:pt x="2552" y="358"/>
                    <a:pt x="3194" y="982"/>
                    <a:pt x="3194" y="1767"/>
                  </a:cubicBezTo>
                  <a:cubicBezTo>
                    <a:pt x="3194" y="2552"/>
                    <a:pt x="2552" y="3177"/>
                    <a:pt x="1767" y="3177"/>
                  </a:cubicBezTo>
                  <a:cubicBezTo>
                    <a:pt x="1000" y="3177"/>
                    <a:pt x="357" y="2552"/>
                    <a:pt x="357" y="1767"/>
                  </a:cubicBezTo>
                  <a:cubicBezTo>
                    <a:pt x="357" y="982"/>
                    <a:pt x="1000" y="358"/>
                    <a:pt x="1767" y="358"/>
                  </a:cubicBezTo>
                  <a:close/>
                  <a:moveTo>
                    <a:pt x="1767" y="1"/>
                  </a:moveTo>
                  <a:cubicBezTo>
                    <a:pt x="803" y="1"/>
                    <a:pt x="1" y="786"/>
                    <a:pt x="1" y="1767"/>
                  </a:cubicBezTo>
                  <a:cubicBezTo>
                    <a:pt x="1" y="2749"/>
                    <a:pt x="803" y="3534"/>
                    <a:pt x="1767" y="3534"/>
                  </a:cubicBezTo>
                  <a:cubicBezTo>
                    <a:pt x="2748" y="3534"/>
                    <a:pt x="3533" y="2749"/>
                    <a:pt x="3533" y="1767"/>
                  </a:cubicBezTo>
                  <a:cubicBezTo>
                    <a:pt x="3533" y="786"/>
                    <a:pt x="2748" y="1"/>
                    <a:pt x="176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36"/>
            <p:cNvSpPr/>
            <p:nvPr/>
          </p:nvSpPr>
          <p:spPr>
            <a:xfrm>
              <a:off x="2425625" y="1741200"/>
              <a:ext cx="42400" cy="49825"/>
            </a:xfrm>
            <a:custGeom>
              <a:avLst/>
              <a:gdLst/>
              <a:ahLst/>
              <a:cxnLst/>
              <a:rect l="l" t="t" r="r" b="b"/>
              <a:pathLst>
                <a:path w="1696" h="1993" extrusionOk="0">
                  <a:moveTo>
                    <a:pt x="839" y="607"/>
                  </a:moveTo>
                  <a:lnTo>
                    <a:pt x="1089" y="1232"/>
                  </a:lnTo>
                  <a:lnTo>
                    <a:pt x="607" y="1232"/>
                  </a:lnTo>
                  <a:lnTo>
                    <a:pt x="839" y="607"/>
                  </a:lnTo>
                  <a:close/>
                  <a:moveTo>
                    <a:pt x="839" y="1"/>
                  </a:moveTo>
                  <a:cubicBezTo>
                    <a:pt x="768" y="1"/>
                    <a:pt x="678" y="54"/>
                    <a:pt x="643" y="126"/>
                  </a:cubicBezTo>
                  <a:lnTo>
                    <a:pt x="36" y="1749"/>
                  </a:lnTo>
                  <a:cubicBezTo>
                    <a:pt x="0" y="1839"/>
                    <a:pt x="54" y="1946"/>
                    <a:pt x="143" y="1981"/>
                  </a:cubicBezTo>
                  <a:cubicBezTo>
                    <a:pt x="162" y="1989"/>
                    <a:pt x="181" y="1993"/>
                    <a:pt x="200" y="1993"/>
                  </a:cubicBezTo>
                  <a:cubicBezTo>
                    <a:pt x="268" y="1993"/>
                    <a:pt x="329" y="1944"/>
                    <a:pt x="357" y="1874"/>
                  </a:cubicBezTo>
                  <a:lnTo>
                    <a:pt x="464" y="1589"/>
                  </a:lnTo>
                  <a:lnTo>
                    <a:pt x="1214" y="1589"/>
                  </a:lnTo>
                  <a:lnTo>
                    <a:pt x="1321" y="1874"/>
                  </a:lnTo>
                  <a:cubicBezTo>
                    <a:pt x="1356" y="1946"/>
                    <a:pt x="1428" y="1981"/>
                    <a:pt x="1499" y="1981"/>
                  </a:cubicBezTo>
                  <a:lnTo>
                    <a:pt x="1553" y="1981"/>
                  </a:lnTo>
                  <a:cubicBezTo>
                    <a:pt x="1642" y="1946"/>
                    <a:pt x="1695" y="1839"/>
                    <a:pt x="1660" y="1749"/>
                  </a:cubicBezTo>
                  <a:lnTo>
                    <a:pt x="1053" y="126"/>
                  </a:lnTo>
                  <a:cubicBezTo>
                    <a:pt x="1017" y="54"/>
                    <a:pt x="928" y="1"/>
                    <a:pt x="839"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36"/>
            <p:cNvSpPr/>
            <p:nvPr/>
          </p:nvSpPr>
          <p:spPr>
            <a:xfrm>
              <a:off x="2304725" y="1849775"/>
              <a:ext cx="24125" cy="29750"/>
            </a:xfrm>
            <a:custGeom>
              <a:avLst/>
              <a:gdLst/>
              <a:ahLst/>
              <a:cxnLst/>
              <a:rect l="l" t="t" r="r" b="b"/>
              <a:pathLst>
                <a:path w="965" h="1190" extrusionOk="0">
                  <a:moveTo>
                    <a:pt x="192" y="0"/>
                  </a:moveTo>
                  <a:cubicBezTo>
                    <a:pt x="171" y="0"/>
                    <a:pt x="149" y="4"/>
                    <a:pt x="126" y="11"/>
                  </a:cubicBezTo>
                  <a:cubicBezTo>
                    <a:pt x="37" y="47"/>
                    <a:pt x="1" y="154"/>
                    <a:pt x="19" y="243"/>
                  </a:cubicBezTo>
                  <a:lnTo>
                    <a:pt x="304" y="1082"/>
                  </a:lnTo>
                  <a:cubicBezTo>
                    <a:pt x="340" y="1153"/>
                    <a:pt x="411" y="1189"/>
                    <a:pt x="483" y="1189"/>
                  </a:cubicBezTo>
                  <a:cubicBezTo>
                    <a:pt x="554" y="1189"/>
                    <a:pt x="625" y="1153"/>
                    <a:pt x="643" y="1082"/>
                  </a:cubicBezTo>
                  <a:lnTo>
                    <a:pt x="947" y="243"/>
                  </a:lnTo>
                  <a:cubicBezTo>
                    <a:pt x="964" y="154"/>
                    <a:pt x="929" y="47"/>
                    <a:pt x="840" y="11"/>
                  </a:cubicBezTo>
                  <a:cubicBezTo>
                    <a:pt x="817" y="4"/>
                    <a:pt x="795" y="0"/>
                    <a:pt x="774" y="0"/>
                  </a:cubicBezTo>
                  <a:cubicBezTo>
                    <a:pt x="697" y="0"/>
                    <a:pt x="636" y="48"/>
                    <a:pt x="608" y="118"/>
                  </a:cubicBezTo>
                  <a:lnTo>
                    <a:pt x="483" y="475"/>
                  </a:lnTo>
                  <a:lnTo>
                    <a:pt x="358" y="118"/>
                  </a:lnTo>
                  <a:cubicBezTo>
                    <a:pt x="330" y="48"/>
                    <a:pt x="269" y="0"/>
                    <a:pt x="19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36"/>
            <p:cNvSpPr/>
            <p:nvPr/>
          </p:nvSpPr>
          <p:spPr>
            <a:xfrm>
              <a:off x="2304725" y="1903300"/>
              <a:ext cx="24125" cy="29750"/>
            </a:xfrm>
            <a:custGeom>
              <a:avLst/>
              <a:gdLst/>
              <a:ahLst/>
              <a:cxnLst/>
              <a:rect l="l" t="t" r="r" b="b"/>
              <a:pathLst>
                <a:path w="965" h="1190" extrusionOk="0">
                  <a:moveTo>
                    <a:pt x="192" y="0"/>
                  </a:moveTo>
                  <a:cubicBezTo>
                    <a:pt x="171" y="0"/>
                    <a:pt x="149" y="4"/>
                    <a:pt x="126" y="12"/>
                  </a:cubicBezTo>
                  <a:cubicBezTo>
                    <a:pt x="37" y="47"/>
                    <a:pt x="1" y="154"/>
                    <a:pt x="19" y="244"/>
                  </a:cubicBezTo>
                  <a:lnTo>
                    <a:pt x="304" y="1082"/>
                  </a:lnTo>
                  <a:cubicBezTo>
                    <a:pt x="340" y="1153"/>
                    <a:pt x="411" y="1189"/>
                    <a:pt x="483" y="1189"/>
                  </a:cubicBezTo>
                  <a:cubicBezTo>
                    <a:pt x="554" y="1189"/>
                    <a:pt x="625" y="1153"/>
                    <a:pt x="643" y="1082"/>
                  </a:cubicBezTo>
                  <a:lnTo>
                    <a:pt x="947" y="244"/>
                  </a:lnTo>
                  <a:cubicBezTo>
                    <a:pt x="964" y="154"/>
                    <a:pt x="929" y="47"/>
                    <a:pt x="840" y="12"/>
                  </a:cubicBezTo>
                  <a:cubicBezTo>
                    <a:pt x="817" y="4"/>
                    <a:pt x="795" y="0"/>
                    <a:pt x="774" y="0"/>
                  </a:cubicBezTo>
                  <a:cubicBezTo>
                    <a:pt x="697" y="0"/>
                    <a:pt x="636" y="48"/>
                    <a:pt x="608" y="119"/>
                  </a:cubicBezTo>
                  <a:lnTo>
                    <a:pt x="483" y="493"/>
                  </a:lnTo>
                  <a:lnTo>
                    <a:pt x="358" y="119"/>
                  </a:lnTo>
                  <a:cubicBezTo>
                    <a:pt x="330" y="48"/>
                    <a:pt x="269" y="0"/>
                    <a:pt x="19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36"/>
            <p:cNvSpPr/>
            <p:nvPr/>
          </p:nvSpPr>
          <p:spPr>
            <a:xfrm>
              <a:off x="2268600" y="1693475"/>
              <a:ext cx="253850" cy="331450"/>
            </a:xfrm>
            <a:custGeom>
              <a:avLst/>
              <a:gdLst/>
              <a:ahLst/>
              <a:cxnLst/>
              <a:rect l="l" t="t" r="r" b="b"/>
              <a:pathLst>
                <a:path w="10154" h="13258" extrusionOk="0">
                  <a:moveTo>
                    <a:pt x="9118" y="589"/>
                  </a:moveTo>
                  <a:cubicBezTo>
                    <a:pt x="9368" y="589"/>
                    <a:pt x="9564" y="786"/>
                    <a:pt x="9564" y="1036"/>
                  </a:cubicBezTo>
                  <a:lnTo>
                    <a:pt x="9564" y="12223"/>
                  </a:lnTo>
                  <a:cubicBezTo>
                    <a:pt x="9564" y="12473"/>
                    <a:pt x="9368" y="12669"/>
                    <a:pt x="9118" y="12669"/>
                  </a:cubicBezTo>
                  <a:lnTo>
                    <a:pt x="1036" y="12669"/>
                  </a:lnTo>
                  <a:cubicBezTo>
                    <a:pt x="786" y="12669"/>
                    <a:pt x="590" y="12473"/>
                    <a:pt x="590" y="12223"/>
                  </a:cubicBezTo>
                  <a:lnTo>
                    <a:pt x="590" y="1036"/>
                  </a:lnTo>
                  <a:cubicBezTo>
                    <a:pt x="590" y="786"/>
                    <a:pt x="786" y="589"/>
                    <a:pt x="1036" y="589"/>
                  </a:cubicBezTo>
                  <a:close/>
                  <a:moveTo>
                    <a:pt x="1036" y="1"/>
                  </a:moveTo>
                  <a:cubicBezTo>
                    <a:pt x="465" y="1"/>
                    <a:pt x="1" y="465"/>
                    <a:pt x="1" y="1036"/>
                  </a:cubicBezTo>
                  <a:lnTo>
                    <a:pt x="1" y="12223"/>
                  </a:lnTo>
                  <a:cubicBezTo>
                    <a:pt x="1" y="12794"/>
                    <a:pt x="465" y="13258"/>
                    <a:pt x="1036" y="13258"/>
                  </a:cubicBezTo>
                  <a:lnTo>
                    <a:pt x="9118" y="13258"/>
                  </a:lnTo>
                  <a:cubicBezTo>
                    <a:pt x="9689" y="13258"/>
                    <a:pt x="10153" y="12794"/>
                    <a:pt x="10153" y="12223"/>
                  </a:cubicBezTo>
                  <a:lnTo>
                    <a:pt x="10153" y="1036"/>
                  </a:lnTo>
                  <a:cubicBezTo>
                    <a:pt x="10153" y="465"/>
                    <a:pt x="9689" y="1"/>
                    <a:pt x="91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36"/>
            <p:cNvSpPr/>
            <p:nvPr/>
          </p:nvSpPr>
          <p:spPr>
            <a:xfrm>
              <a:off x="2309200" y="1970050"/>
              <a:ext cx="117350" cy="8500"/>
            </a:xfrm>
            <a:custGeom>
              <a:avLst/>
              <a:gdLst/>
              <a:ahLst/>
              <a:cxnLst/>
              <a:rect l="l" t="t" r="r" b="b"/>
              <a:pathLst>
                <a:path w="4694" h="340" extrusionOk="0">
                  <a:moveTo>
                    <a:pt x="179" y="0"/>
                  </a:moveTo>
                  <a:cubicBezTo>
                    <a:pt x="90" y="0"/>
                    <a:pt x="0" y="71"/>
                    <a:pt x="0" y="161"/>
                  </a:cubicBezTo>
                  <a:cubicBezTo>
                    <a:pt x="0" y="268"/>
                    <a:pt x="90" y="339"/>
                    <a:pt x="179" y="339"/>
                  </a:cubicBezTo>
                  <a:lnTo>
                    <a:pt x="4515" y="339"/>
                  </a:lnTo>
                  <a:cubicBezTo>
                    <a:pt x="4604" y="339"/>
                    <a:pt x="4693" y="268"/>
                    <a:pt x="4693" y="161"/>
                  </a:cubicBezTo>
                  <a:cubicBezTo>
                    <a:pt x="4693" y="71"/>
                    <a:pt x="4604" y="0"/>
                    <a:pt x="4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36"/>
            <p:cNvSpPr/>
            <p:nvPr/>
          </p:nvSpPr>
          <p:spPr>
            <a:xfrm>
              <a:off x="2309200" y="1741200"/>
              <a:ext cx="69175" cy="8500"/>
            </a:xfrm>
            <a:custGeom>
              <a:avLst/>
              <a:gdLst/>
              <a:ahLst/>
              <a:cxnLst/>
              <a:rect l="l" t="t" r="r" b="b"/>
              <a:pathLst>
                <a:path w="2767" h="340" extrusionOk="0">
                  <a:moveTo>
                    <a:pt x="179" y="1"/>
                  </a:moveTo>
                  <a:cubicBezTo>
                    <a:pt x="90" y="1"/>
                    <a:pt x="0" y="72"/>
                    <a:pt x="0" y="179"/>
                  </a:cubicBezTo>
                  <a:cubicBezTo>
                    <a:pt x="0" y="268"/>
                    <a:pt x="90" y="340"/>
                    <a:pt x="179" y="340"/>
                  </a:cubicBezTo>
                  <a:lnTo>
                    <a:pt x="2588" y="340"/>
                  </a:lnTo>
                  <a:cubicBezTo>
                    <a:pt x="2695" y="340"/>
                    <a:pt x="2766" y="268"/>
                    <a:pt x="2766" y="179"/>
                  </a:cubicBezTo>
                  <a:cubicBezTo>
                    <a:pt x="2766" y="72"/>
                    <a:pt x="2695" y="1"/>
                    <a:pt x="25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36"/>
            <p:cNvSpPr/>
            <p:nvPr/>
          </p:nvSpPr>
          <p:spPr>
            <a:xfrm>
              <a:off x="2309200" y="1768875"/>
              <a:ext cx="69175" cy="8925"/>
            </a:xfrm>
            <a:custGeom>
              <a:avLst/>
              <a:gdLst/>
              <a:ahLst/>
              <a:cxnLst/>
              <a:rect l="l" t="t" r="r" b="b"/>
              <a:pathLst>
                <a:path w="2767" h="357" extrusionOk="0">
                  <a:moveTo>
                    <a:pt x="179" y="0"/>
                  </a:moveTo>
                  <a:cubicBezTo>
                    <a:pt x="90" y="0"/>
                    <a:pt x="0" y="89"/>
                    <a:pt x="0" y="179"/>
                  </a:cubicBezTo>
                  <a:cubicBezTo>
                    <a:pt x="0" y="286"/>
                    <a:pt x="90" y="357"/>
                    <a:pt x="179" y="357"/>
                  </a:cubicBezTo>
                  <a:lnTo>
                    <a:pt x="2588" y="357"/>
                  </a:lnTo>
                  <a:cubicBezTo>
                    <a:pt x="2695" y="357"/>
                    <a:pt x="2766" y="286"/>
                    <a:pt x="2766" y="179"/>
                  </a:cubicBezTo>
                  <a:cubicBezTo>
                    <a:pt x="2766" y="89"/>
                    <a:pt x="2695" y="0"/>
                    <a:pt x="25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36"/>
            <p:cNvSpPr/>
            <p:nvPr/>
          </p:nvSpPr>
          <p:spPr>
            <a:xfrm>
              <a:off x="2309200" y="1941950"/>
              <a:ext cx="172650" cy="8925"/>
            </a:xfrm>
            <a:custGeom>
              <a:avLst/>
              <a:gdLst/>
              <a:ahLst/>
              <a:cxnLst/>
              <a:rect l="l" t="t" r="r" b="b"/>
              <a:pathLst>
                <a:path w="6906" h="357" extrusionOk="0">
                  <a:moveTo>
                    <a:pt x="179" y="0"/>
                  </a:moveTo>
                  <a:cubicBezTo>
                    <a:pt x="90" y="0"/>
                    <a:pt x="0" y="71"/>
                    <a:pt x="0" y="178"/>
                  </a:cubicBezTo>
                  <a:cubicBezTo>
                    <a:pt x="0" y="268"/>
                    <a:pt x="90" y="357"/>
                    <a:pt x="179" y="357"/>
                  </a:cubicBezTo>
                  <a:lnTo>
                    <a:pt x="6745" y="357"/>
                  </a:lnTo>
                  <a:cubicBezTo>
                    <a:pt x="6834" y="357"/>
                    <a:pt x="6906" y="268"/>
                    <a:pt x="6906" y="178"/>
                  </a:cubicBezTo>
                  <a:cubicBezTo>
                    <a:pt x="6906" y="71"/>
                    <a:pt x="6834" y="0"/>
                    <a:pt x="67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36"/>
            <p:cNvSpPr/>
            <p:nvPr/>
          </p:nvSpPr>
          <p:spPr>
            <a:xfrm>
              <a:off x="2336400" y="1913825"/>
              <a:ext cx="145450" cy="8950"/>
            </a:xfrm>
            <a:custGeom>
              <a:avLst/>
              <a:gdLst/>
              <a:ahLst/>
              <a:cxnLst/>
              <a:rect l="l" t="t" r="r" b="b"/>
              <a:pathLst>
                <a:path w="5818" h="358" extrusionOk="0">
                  <a:moveTo>
                    <a:pt x="179" y="1"/>
                  </a:moveTo>
                  <a:cubicBezTo>
                    <a:pt x="72" y="1"/>
                    <a:pt x="1" y="90"/>
                    <a:pt x="1" y="179"/>
                  </a:cubicBezTo>
                  <a:cubicBezTo>
                    <a:pt x="1" y="286"/>
                    <a:pt x="72" y="358"/>
                    <a:pt x="179" y="358"/>
                  </a:cubicBezTo>
                  <a:lnTo>
                    <a:pt x="5657" y="358"/>
                  </a:lnTo>
                  <a:cubicBezTo>
                    <a:pt x="5746" y="358"/>
                    <a:pt x="5818" y="286"/>
                    <a:pt x="5818" y="179"/>
                  </a:cubicBezTo>
                  <a:cubicBezTo>
                    <a:pt x="5818" y="90"/>
                    <a:pt x="5746" y="1"/>
                    <a:pt x="56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36"/>
            <p:cNvSpPr/>
            <p:nvPr/>
          </p:nvSpPr>
          <p:spPr>
            <a:xfrm>
              <a:off x="2309200" y="1886175"/>
              <a:ext cx="172650" cy="8950"/>
            </a:xfrm>
            <a:custGeom>
              <a:avLst/>
              <a:gdLst/>
              <a:ahLst/>
              <a:cxnLst/>
              <a:rect l="l" t="t" r="r" b="b"/>
              <a:pathLst>
                <a:path w="6906" h="358" extrusionOk="0">
                  <a:moveTo>
                    <a:pt x="179" y="1"/>
                  </a:moveTo>
                  <a:cubicBezTo>
                    <a:pt x="90" y="1"/>
                    <a:pt x="0" y="72"/>
                    <a:pt x="0" y="179"/>
                  </a:cubicBezTo>
                  <a:cubicBezTo>
                    <a:pt x="0" y="268"/>
                    <a:pt x="90" y="358"/>
                    <a:pt x="179" y="358"/>
                  </a:cubicBezTo>
                  <a:lnTo>
                    <a:pt x="6745" y="358"/>
                  </a:lnTo>
                  <a:cubicBezTo>
                    <a:pt x="6834" y="358"/>
                    <a:pt x="6906" y="268"/>
                    <a:pt x="6906" y="179"/>
                  </a:cubicBezTo>
                  <a:cubicBezTo>
                    <a:pt x="6906" y="72"/>
                    <a:pt x="6834" y="1"/>
                    <a:pt x="67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36"/>
            <p:cNvSpPr/>
            <p:nvPr/>
          </p:nvSpPr>
          <p:spPr>
            <a:xfrm>
              <a:off x="2336400" y="1858075"/>
              <a:ext cx="145450" cy="8950"/>
            </a:xfrm>
            <a:custGeom>
              <a:avLst/>
              <a:gdLst/>
              <a:ahLst/>
              <a:cxnLst/>
              <a:rect l="l" t="t" r="r" b="b"/>
              <a:pathLst>
                <a:path w="5818" h="358" extrusionOk="0">
                  <a:moveTo>
                    <a:pt x="179" y="1"/>
                  </a:moveTo>
                  <a:cubicBezTo>
                    <a:pt x="72" y="1"/>
                    <a:pt x="1" y="90"/>
                    <a:pt x="1" y="179"/>
                  </a:cubicBezTo>
                  <a:cubicBezTo>
                    <a:pt x="1" y="286"/>
                    <a:pt x="72" y="357"/>
                    <a:pt x="179" y="357"/>
                  </a:cubicBezTo>
                  <a:lnTo>
                    <a:pt x="5657" y="357"/>
                  </a:lnTo>
                  <a:cubicBezTo>
                    <a:pt x="5746" y="357"/>
                    <a:pt x="5818" y="286"/>
                    <a:pt x="5818" y="179"/>
                  </a:cubicBezTo>
                  <a:cubicBezTo>
                    <a:pt x="5818" y="90"/>
                    <a:pt x="5746" y="1"/>
                    <a:pt x="56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36"/>
            <p:cNvSpPr/>
            <p:nvPr/>
          </p:nvSpPr>
          <p:spPr>
            <a:xfrm>
              <a:off x="2309200" y="1830425"/>
              <a:ext cx="172650" cy="8950"/>
            </a:xfrm>
            <a:custGeom>
              <a:avLst/>
              <a:gdLst/>
              <a:ahLst/>
              <a:cxnLst/>
              <a:rect l="l" t="t" r="r" b="b"/>
              <a:pathLst>
                <a:path w="6906" h="358" extrusionOk="0">
                  <a:moveTo>
                    <a:pt x="179" y="0"/>
                  </a:moveTo>
                  <a:cubicBezTo>
                    <a:pt x="90" y="0"/>
                    <a:pt x="0" y="72"/>
                    <a:pt x="0" y="179"/>
                  </a:cubicBezTo>
                  <a:cubicBezTo>
                    <a:pt x="0" y="268"/>
                    <a:pt x="90" y="357"/>
                    <a:pt x="179" y="357"/>
                  </a:cubicBezTo>
                  <a:lnTo>
                    <a:pt x="6745" y="357"/>
                  </a:lnTo>
                  <a:cubicBezTo>
                    <a:pt x="6834" y="357"/>
                    <a:pt x="6906" y="268"/>
                    <a:pt x="6906" y="179"/>
                  </a:cubicBezTo>
                  <a:cubicBezTo>
                    <a:pt x="6906" y="72"/>
                    <a:pt x="6834" y="0"/>
                    <a:pt x="67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36"/>
            <p:cNvSpPr/>
            <p:nvPr/>
          </p:nvSpPr>
          <p:spPr>
            <a:xfrm>
              <a:off x="2257000" y="1672525"/>
              <a:ext cx="11625" cy="11175"/>
            </a:xfrm>
            <a:custGeom>
              <a:avLst/>
              <a:gdLst/>
              <a:ahLst/>
              <a:cxnLst/>
              <a:rect l="l" t="t" r="r" b="b"/>
              <a:pathLst>
                <a:path w="465" h="447" extrusionOk="0">
                  <a:moveTo>
                    <a:pt x="233" y="0"/>
                  </a:moveTo>
                  <a:cubicBezTo>
                    <a:pt x="108" y="0"/>
                    <a:pt x="1" y="89"/>
                    <a:pt x="1" y="214"/>
                  </a:cubicBezTo>
                  <a:cubicBezTo>
                    <a:pt x="1" y="357"/>
                    <a:pt x="108" y="446"/>
                    <a:pt x="233" y="446"/>
                  </a:cubicBezTo>
                  <a:cubicBezTo>
                    <a:pt x="358" y="446"/>
                    <a:pt x="465" y="357"/>
                    <a:pt x="465" y="214"/>
                  </a:cubicBezTo>
                  <a:cubicBezTo>
                    <a:pt x="465" y="89"/>
                    <a:pt x="358" y="0"/>
                    <a:pt x="233" y="0"/>
                  </a:cubicBezTo>
                  <a:close/>
                </a:path>
              </a:pathLst>
            </a:custGeom>
            <a:solidFill>
              <a:srgbClr val="80D2A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 name="TextBox 20">
            <a:extLst>
              <a:ext uri="{FF2B5EF4-FFF2-40B4-BE49-F238E27FC236}">
                <a16:creationId xmlns:a16="http://schemas.microsoft.com/office/drawing/2014/main" id="{F631B6D9-F7E5-E9DB-ACA7-B058FAC4C3FD}"/>
              </a:ext>
            </a:extLst>
          </p:cNvPr>
          <p:cNvSpPr txBox="1"/>
          <p:nvPr/>
        </p:nvSpPr>
        <p:spPr>
          <a:xfrm>
            <a:off x="583864" y="3063540"/>
            <a:ext cx="1871783" cy="2246769"/>
          </a:xfrm>
          <a:prstGeom prst="rect">
            <a:avLst/>
          </a:prstGeom>
          <a:noFill/>
        </p:spPr>
        <p:txBody>
          <a:bodyPr wrap="square">
            <a:spAutoFit/>
          </a:bodyPr>
          <a:lstStyle/>
          <a:p>
            <a:pPr defTabSz="1219170">
              <a:buClr>
                <a:srgbClr val="000000"/>
              </a:buClr>
            </a:pPr>
            <a:r>
              <a:rPr lang="vi-VN" sz="2400" b="1" kern="0">
                <a:solidFill>
                  <a:srgbClr val="C8F1FA">
                    <a:lumMod val="50000"/>
                  </a:srgbClr>
                </a:solidFill>
                <a:latin typeface="Arial"/>
                <a:cs typeface="Arial"/>
                <a:sym typeface="Arial"/>
              </a:rPr>
              <a:t>a</a:t>
            </a:r>
            <a:r>
              <a:rPr lang="en-US" sz="2800" b="1" kern="0">
                <a:solidFill>
                  <a:srgbClr val="C8F1FA">
                    <a:lumMod val="50000"/>
                  </a:srgbClr>
                </a:solidFill>
                <a:latin typeface="Arial"/>
                <a:cs typeface="Arial"/>
                <a:sym typeface="Arial"/>
              </a:rPr>
              <a:t>. Chị Y đốt, phá rừng làm nương dẫy.</a:t>
            </a:r>
            <a:r>
              <a:rPr lang="vi-VN" sz="2800" b="1" kern="0">
                <a:solidFill>
                  <a:srgbClr val="C8F1FA">
                    <a:lumMod val="50000"/>
                  </a:srgbClr>
                </a:solidFill>
                <a:latin typeface="Arial"/>
                <a:cs typeface="Arial"/>
                <a:sym typeface="Arial"/>
              </a:rPr>
              <a:t> </a:t>
            </a:r>
            <a:endParaRPr lang="vi-VN" sz="2800" b="1" kern="0" dirty="0">
              <a:solidFill>
                <a:srgbClr val="C8F1FA">
                  <a:lumMod val="50000"/>
                </a:srgbClr>
              </a:solidFill>
              <a:latin typeface="Arial"/>
              <a:cs typeface="Arial"/>
              <a:sym typeface="Arial"/>
            </a:endParaRPr>
          </a:p>
        </p:txBody>
      </p:sp>
      <p:sp>
        <p:nvSpPr>
          <p:cNvPr id="22" name="TextBox 21">
            <a:extLst>
              <a:ext uri="{FF2B5EF4-FFF2-40B4-BE49-F238E27FC236}">
                <a16:creationId xmlns:a16="http://schemas.microsoft.com/office/drawing/2014/main" id="{A980A3A4-541E-26F3-7A99-87C01D6CC3A8}"/>
              </a:ext>
            </a:extLst>
          </p:cNvPr>
          <p:cNvSpPr txBox="1"/>
          <p:nvPr/>
        </p:nvSpPr>
        <p:spPr>
          <a:xfrm>
            <a:off x="950384" y="108347"/>
            <a:ext cx="9773920" cy="830997"/>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defTabSz="1219170">
              <a:buClr>
                <a:srgbClr val="000000"/>
              </a:buClr>
            </a:pPr>
            <a:r>
              <a:rPr lang="en-US" sz="2400" b="1" kern="0">
                <a:solidFill>
                  <a:srgbClr val="DB3B44"/>
                </a:solidFill>
                <a:latin typeface="Arial"/>
                <a:sym typeface="Arial"/>
              </a:rPr>
              <a:t>Bài tập 3: Theo em hành vi nào sau đây vi phạm về </a:t>
            </a:r>
            <a:r>
              <a:rPr lang="en-US" sz="2400" b="1" kern="0">
                <a:solidFill>
                  <a:srgbClr val="DB3B44"/>
                </a:solidFill>
                <a:latin typeface="Arial"/>
              </a:rPr>
              <a:t>Phòng ngừa tai nạn vũ khí cháy nổ và các chất độc hại? Vì sao?</a:t>
            </a:r>
            <a:endParaRPr lang="en-US" sz="2400" b="1" kern="0" dirty="0">
              <a:solidFill>
                <a:srgbClr val="DB3B44"/>
              </a:solidFill>
              <a:latin typeface="Arial"/>
              <a:sym typeface="Arial"/>
            </a:endParaRPr>
          </a:p>
        </p:txBody>
      </p:sp>
      <p:sp>
        <p:nvSpPr>
          <p:cNvPr id="24" name="TextBox 23">
            <a:extLst>
              <a:ext uri="{FF2B5EF4-FFF2-40B4-BE49-F238E27FC236}">
                <a16:creationId xmlns:a16="http://schemas.microsoft.com/office/drawing/2014/main" id="{CC3D1FFF-E641-E14C-5CB3-E323E08B70B1}"/>
              </a:ext>
            </a:extLst>
          </p:cNvPr>
          <p:cNvSpPr txBox="1"/>
          <p:nvPr/>
        </p:nvSpPr>
        <p:spPr>
          <a:xfrm>
            <a:off x="8703045" y="2993892"/>
            <a:ext cx="2576336" cy="1938992"/>
          </a:xfrm>
          <a:prstGeom prst="rect">
            <a:avLst/>
          </a:prstGeom>
          <a:noFill/>
        </p:spPr>
        <p:txBody>
          <a:bodyPr wrap="square">
            <a:spAutoFit/>
          </a:bodyPr>
          <a:lstStyle/>
          <a:p>
            <a:pPr defTabSz="1219170">
              <a:buClr>
                <a:srgbClr val="000000"/>
              </a:buClr>
            </a:pPr>
            <a:r>
              <a:rPr lang="vi-VN" sz="2400" b="1" kern="0">
                <a:solidFill>
                  <a:srgbClr val="42996F">
                    <a:lumMod val="75000"/>
                  </a:srgbClr>
                </a:solidFill>
                <a:latin typeface="Arial"/>
                <a:cs typeface="Arial"/>
                <a:sym typeface="Arial"/>
              </a:rPr>
              <a:t>d</a:t>
            </a:r>
            <a:r>
              <a:rPr lang="en-US" sz="2400" b="1" kern="0">
                <a:solidFill>
                  <a:srgbClr val="42996F">
                    <a:lumMod val="75000"/>
                  </a:srgbClr>
                </a:solidFill>
                <a:latin typeface="Arial"/>
                <a:cs typeface="Arial"/>
                <a:sym typeface="Arial"/>
              </a:rPr>
              <a:t>. bạn M tham gia tuyên truyền về phòng chống cháy nổ ở địa phương.</a:t>
            </a:r>
            <a:r>
              <a:rPr lang="vi-VN" sz="2400" b="1" kern="0">
                <a:solidFill>
                  <a:srgbClr val="42996F">
                    <a:lumMod val="75000"/>
                  </a:srgbClr>
                </a:solidFill>
                <a:latin typeface="Arial"/>
                <a:cs typeface="Arial"/>
                <a:sym typeface="Arial"/>
              </a:rPr>
              <a:t> </a:t>
            </a:r>
            <a:r>
              <a:rPr lang="en-US" sz="2400" b="1" kern="0">
                <a:solidFill>
                  <a:srgbClr val="42996F">
                    <a:lumMod val="75000"/>
                  </a:srgbClr>
                </a:solidFill>
                <a:latin typeface="Arial"/>
                <a:cs typeface="Arial"/>
                <a:sym typeface="Arial"/>
              </a:rPr>
              <a:t> </a:t>
            </a:r>
            <a:endParaRPr lang="vi-VN" sz="2400" b="1" kern="0" dirty="0">
              <a:solidFill>
                <a:srgbClr val="42996F">
                  <a:lumMod val="75000"/>
                </a:srgbClr>
              </a:solidFill>
              <a:latin typeface="Arial"/>
              <a:cs typeface="Arial"/>
              <a:sym typeface="Arial"/>
            </a:endParaRPr>
          </a:p>
        </p:txBody>
      </p:sp>
      <p:sp>
        <p:nvSpPr>
          <p:cNvPr id="26" name="TextBox 25">
            <a:extLst>
              <a:ext uri="{FF2B5EF4-FFF2-40B4-BE49-F238E27FC236}">
                <a16:creationId xmlns:a16="http://schemas.microsoft.com/office/drawing/2014/main" id="{0F04F8CD-FB3A-E7EA-96BC-202B8F15174C}"/>
              </a:ext>
            </a:extLst>
          </p:cNvPr>
          <p:cNvSpPr txBox="1"/>
          <p:nvPr/>
        </p:nvSpPr>
        <p:spPr>
          <a:xfrm>
            <a:off x="6083981" y="3048357"/>
            <a:ext cx="2325040" cy="2677656"/>
          </a:xfrm>
          <a:prstGeom prst="rect">
            <a:avLst/>
          </a:prstGeom>
          <a:noFill/>
        </p:spPr>
        <p:txBody>
          <a:bodyPr wrap="square">
            <a:spAutoFit/>
          </a:bodyPr>
          <a:lstStyle/>
          <a:p>
            <a:pPr defTabSz="1219170">
              <a:buClr>
                <a:srgbClr val="000000"/>
              </a:buClr>
            </a:pPr>
            <a:r>
              <a:rPr lang="vi-VN" sz="2400" b="1" kern="0">
                <a:solidFill>
                  <a:srgbClr val="C8F1FA">
                    <a:lumMod val="50000"/>
                  </a:srgbClr>
                </a:solidFill>
                <a:latin typeface="Arial"/>
                <a:cs typeface="Arial"/>
                <a:sym typeface="Arial"/>
              </a:rPr>
              <a:t>c</a:t>
            </a:r>
            <a:r>
              <a:rPr lang="en-US" sz="2400" b="1" kern="0">
                <a:solidFill>
                  <a:srgbClr val="C8F1FA">
                    <a:lumMod val="50000"/>
                  </a:srgbClr>
                </a:solidFill>
                <a:latin typeface="Arial"/>
                <a:cs typeface="Arial"/>
                <a:sym typeface="Arial"/>
              </a:rPr>
              <a:t>. Bà C ngâm trái cây trong chất bảo quản không rõ nguồn gốc, bán cho khách hàng.</a:t>
            </a:r>
            <a:r>
              <a:rPr lang="vi-VN" sz="2400" b="1" kern="0">
                <a:solidFill>
                  <a:srgbClr val="C8F1FA">
                    <a:lumMod val="50000"/>
                  </a:srgbClr>
                </a:solidFill>
                <a:latin typeface="Arial"/>
                <a:cs typeface="Arial"/>
                <a:sym typeface="Arial"/>
              </a:rPr>
              <a:t> </a:t>
            </a:r>
            <a:r>
              <a:rPr lang="en-US" sz="2400" b="1" kern="0">
                <a:solidFill>
                  <a:srgbClr val="C8F1FA">
                    <a:lumMod val="50000"/>
                  </a:srgbClr>
                </a:solidFill>
                <a:latin typeface="Arial"/>
                <a:cs typeface="Arial"/>
                <a:sym typeface="Arial"/>
              </a:rPr>
              <a:t> </a:t>
            </a:r>
            <a:endParaRPr lang="vi-VN" sz="2400" b="1" kern="0" dirty="0">
              <a:solidFill>
                <a:srgbClr val="C8F1FA">
                  <a:lumMod val="50000"/>
                </a:srgbClr>
              </a:solidFill>
              <a:latin typeface="Arial"/>
              <a:cs typeface="Arial"/>
              <a:sym typeface="Arial"/>
            </a:endParaRPr>
          </a:p>
        </p:txBody>
      </p:sp>
      <p:sp>
        <p:nvSpPr>
          <p:cNvPr id="28" name="TextBox 27">
            <a:extLst>
              <a:ext uri="{FF2B5EF4-FFF2-40B4-BE49-F238E27FC236}">
                <a16:creationId xmlns:a16="http://schemas.microsoft.com/office/drawing/2014/main" id="{4A9DCD66-8F8D-91A0-4834-1D115BCD68BE}"/>
              </a:ext>
            </a:extLst>
          </p:cNvPr>
          <p:cNvSpPr txBox="1"/>
          <p:nvPr/>
        </p:nvSpPr>
        <p:spPr>
          <a:xfrm>
            <a:off x="3551269" y="3085961"/>
            <a:ext cx="2147329" cy="1938992"/>
          </a:xfrm>
          <a:prstGeom prst="rect">
            <a:avLst/>
          </a:prstGeom>
          <a:noFill/>
        </p:spPr>
        <p:txBody>
          <a:bodyPr wrap="square">
            <a:spAutoFit/>
          </a:bodyPr>
          <a:lstStyle/>
          <a:p>
            <a:pPr defTabSz="1219170">
              <a:buClr>
                <a:srgbClr val="000000"/>
              </a:buClr>
            </a:pPr>
            <a:r>
              <a:rPr lang="vi-VN" sz="2400" b="1" kern="0">
                <a:solidFill>
                  <a:srgbClr val="42996F">
                    <a:lumMod val="75000"/>
                  </a:srgbClr>
                </a:solidFill>
                <a:latin typeface="Arial"/>
                <a:cs typeface="Arial"/>
                <a:sym typeface="Arial"/>
              </a:rPr>
              <a:t>b.</a:t>
            </a:r>
            <a:r>
              <a:rPr lang="en-US" sz="2400" b="1" kern="0">
                <a:solidFill>
                  <a:srgbClr val="42996F">
                    <a:lumMod val="75000"/>
                  </a:srgbClr>
                </a:solidFill>
                <a:latin typeface="Arial"/>
                <a:cs typeface="Arial"/>
                <a:sym typeface="Arial"/>
              </a:rPr>
              <a:t> Ông T không sử dụng chất nổ trong đánh bắt cá.</a:t>
            </a:r>
            <a:r>
              <a:rPr lang="vi-VN" sz="2400" b="1" kern="0">
                <a:solidFill>
                  <a:srgbClr val="42996F">
                    <a:lumMod val="75000"/>
                  </a:srgbClr>
                </a:solidFill>
                <a:latin typeface="Arial"/>
                <a:cs typeface="Arial"/>
                <a:sym typeface="Arial"/>
              </a:rPr>
              <a:t> </a:t>
            </a:r>
            <a:endParaRPr lang="vi-VN" sz="2400" b="1" kern="0" dirty="0">
              <a:solidFill>
                <a:srgbClr val="42996F">
                  <a:lumMod val="75000"/>
                </a:srgbClr>
              </a:solidFill>
              <a:latin typeface="Arial"/>
              <a:cs typeface="Arial"/>
              <a:sym typeface="Arial"/>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AB3687-E96E-B07F-4997-5F489D20BC15}"/>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5B402C4F-E44E-3A1A-8D4D-CBF6841F5C48}"/>
              </a:ext>
            </a:extLst>
          </p:cNvPr>
          <p:cNvSpPr txBox="1"/>
          <p:nvPr/>
        </p:nvSpPr>
        <p:spPr>
          <a:xfrm>
            <a:off x="950384" y="108347"/>
            <a:ext cx="9773920" cy="830997"/>
          </a:xfrm>
          <a:prstGeom prst="rect">
            <a:avLst/>
          </a:prstGeom>
          <a:solidFill>
            <a:srgbClr val="51B7B2">
              <a:lumMod val="20000"/>
              <a:lumOff val="80000"/>
            </a:srgbClr>
          </a:solidFill>
          <a:ln w="25400" cap="flat" cmpd="sng" algn="ctr">
            <a:solidFill>
              <a:srgbClr val="42996F">
                <a:shade val="50000"/>
              </a:srgbClr>
            </a:solidFill>
            <a:prstDash val="solid"/>
          </a:ln>
          <a:effectLst/>
        </p:spPr>
        <p:txBody>
          <a:bodyPr wrap="square">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400" b="1" i="0" u="none" strike="noStrike" kern="0" cap="none" spc="0" normalizeH="0" baseline="0" noProof="0">
                <a:ln>
                  <a:noFill/>
                </a:ln>
                <a:solidFill>
                  <a:srgbClr val="DB3B44"/>
                </a:solidFill>
                <a:effectLst/>
                <a:uLnTx/>
                <a:uFillTx/>
                <a:latin typeface="Arial"/>
                <a:ea typeface="+mn-ea"/>
                <a:cs typeface="+mn-cs"/>
                <a:sym typeface="Arial"/>
              </a:rPr>
              <a:t>Bài tập 3: Theo em hành vi nào sau đây vi phạm về </a:t>
            </a:r>
            <a:r>
              <a:rPr kumimoji="0" lang="en-US" sz="2400" b="1" i="0" u="none" strike="noStrike" kern="0" cap="none" spc="0" normalizeH="0" baseline="0" noProof="0">
                <a:ln>
                  <a:noFill/>
                </a:ln>
                <a:solidFill>
                  <a:srgbClr val="DB3B44"/>
                </a:solidFill>
                <a:effectLst/>
                <a:uLnTx/>
                <a:uFillTx/>
                <a:latin typeface="Arial"/>
                <a:ea typeface="+mn-ea"/>
                <a:cs typeface="+mn-cs"/>
              </a:rPr>
              <a:t>Phòng ngừa tai nạn vũ khí cháy nổ và các chất độc hại? Vì sao?</a:t>
            </a:r>
            <a:endParaRPr kumimoji="0" lang="en-US" sz="2400" b="1" i="0" u="none" strike="noStrike" kern="0" cap="none" spc="0" normalizeH="0" baseline="0" noProof="0" dirty="0">
              <a:ln>
                <a:noFill/>
              </a:ln>
              <a:solidFill>
                <a:srgbClr val="DB3B44"/>
              </a:solidFill>
              <a:effectLst/>
              <a:uLnTx/>
              <a:uFillTx/>
              <a:latin typeface="Arial"/>
              <a:ea typeface="+mn-ea"/>
              <a:cs typeface="+mn-cs"/>
              <a:sym typeface="Arial"/>
            </a:endParaRPr>
          </a:p>
        </p:txBody>
      </p:sp>
      <p:sp>
        <p:nvSpPr>
          <p:cNvPr id="4" name="TextBox 3">
            <a:extLst>
              <a:ext uri="{FF2B5EF4-FFF2-40B4-BE49-F238E27FC236}">
                <a16:creationId xmlns:a16="http://schemas.microsoft.com/office/drawing/2014/main" id="{5E773E04-0166-8443-77EE-C0A0D67CAECE}"/>
              </a:ext>
            </a:extLst>
          </p:cNvPr>
          <p:cNvSpPr txBox="1"/>
          <p:nvPr/>
        </p:nvSpPr>
        <p:spPr>
          <a:xfrm>
            <a:off x="1342417" y="1244584"/>
            <a:ext cx="10301592" cy="347787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a. </a:t>
            </a:r>
            <a:r>
              <a:rPr kumimoji="0" lang="en-US" sz="4400" b="0"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 Y đã đốt phá rừng làm nương rẫy canh tác. Bởi vì hành động đốt phá rừng thuộc các hành vi bị nghiêm cấm trong Luật Phòng cháy và chữa cháy năm 2001, sửa đổi và bổ sung năm 2013.</a:t>
            </a:r>
            <a:endParaRPr kumimoji="0" lang="en-US" sz="4400" b="0" i="0" u="none" strike="noStrike" kern="120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0859307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0E3E0F-8008-4EA3-DC14-EF8C78EE7D59}"/>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AD9BDE59-F5AB-73FD-FC24-59032B1E9578}"/>
              </a:ext>
            </a:extLst>
          </p:cNvPr>
          <p:cNvSpPr txBox="1"/>
          <p:nvPr/>
        </p:nvSpPr>
        <p:spPr>
          <a:xfrm>
            <a:off x="950384" y="108347"/>
            <a:ext cx="9773920" cy="830997"/>
          </a:xfrm>
          <a:prstGeom prst="rect">
            <a:avLst/>
          </a:prstGeom>
          <a:solidFill>
            <a:srgbClr val="51B7B2">
              <a:lumMod val="20000"/>
              <a:lumOff val="80000"/>
            </a:srgbClr>
          </a:solidFill>
          <a:ln w="25400" cap="flat" cmpd="sng" algn="ctr">
            <a:solidFill>
              <a:srgbClr val="42996F">
                <a:shade val="50000"/>
              </a:srgbClr>
            </a:solidFill>
            <a:prstDash val="solid"/>
          </a:ln>
          <a:effectLst/>
        </p:spPr>
        <p:txBody>
          <a:bodyPr wrap="square">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400" b="1" i="0" u="none" strike="noStrike" kern="0" cap="none" spc="0" normalizeH="0" baseline="0" noProof="0">
                <a:ln>
                  <a:noFill/>
                </a:ln>
                <a:solidFill>
                  <a:srgbClr val="DB3B44"/>
                </a:solidFill>
                <a:effectLst/>
                <a:uLnTx/>
                <a:uFillTx/>
                <a:latin typeface="Arial"/>
                <a:ea typeface="+mn-ea"/>
                <a:cs typeface="+mn-cs"/>
                <a:sym typeface="Arial"/>
              </a:rPr>
              <a:t>Bài tập 3: Theo em hành vi nào sau đây vi phạm về </a:t>
            </a:r>
            <a:r>
              <a:rPr kumimoji="0" lang="en-US" sz="2400" b="1" i="0" u="none" strike="noStrike" kern="0" cap="none" spc="0" normalizeH="0" baseline="0" noProof="0">
                <a:ln>
                  <a:noFill/>
                </a:ln>
                <a:solidFill>
                  <a:srgbClr val="DB3B44"/>
                </a:solidFill>
                <a:effectLst/>
                <a:uLnTx/>
                <a:uFillTx/>
                <a:latin typeface="Arial"/>
                <a:ea typeface="+mn-ea"/>
                <a:cs typeface="+mn-cs"/>
              </a:rPr>
              <a:t>Phòng ngừa tai nạn vũ khí cháy nổ và các chất độc hại? Vì sao?</a:t>
            </a:r>
            <a:endParaRPr kumimoji="0" lang="en-US" sz="2400" b="1" i="0" u="none" strike="noStrike" kern="0" cap="none" spc="0" normalizeH="0" baseline="0" noProof="0" dirty="0">
              <a:ln>
                <a:noFill/>
              </a:ln>
              <a:solidFill>
                <a:srgbClr val="DB3B44"/>
              </a:solidFill>
              <a:effectLst/>
              <a:uLnTx/>
              <a:uFillTx/>
              <a:latin typeface="Arial"/>
              <a:ea typeface="+mn-ea"/>
              <a:cs typeface="+mn-cs"/>
              <a:sym typeface="Arial"/>
            </a:endParaRPr>
          </a:p>
        </p:txBody>
      </p:sp>
      <p:sp>
        <p:nvSpPr>
          <p:cNvPr id="4" name="TextBox 3">
            <a:extLst>
              <a:ext uri="{FF2B5EF4-FFF2-40B4-BE49-F238E27FC236}">
                <a16:creationId xmlns:a16="http://schemas.microsoft.com/office/drawing/2014/main" id="{CE3F826B-4248-C1A3-9E39-453D28EFF9FE}"/>
              </a:ext>
            </a:extLst>
          </p:cNvPr>
          <p:cNvSpPr txBox="1"/>
          <p:nvPr/>
        </p:nvSpPr>
        <p:spPr>
          <a:xfrm>
            <a:off x="945204" y="1565597"/>
            <a:ext cx="10301592" cy="483209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mn-cs"/>
              </a:rPr>
              <a:t>c.</a:t>
            </a:r>
            <a:r>
              <a:rPr kumimoji="0" lang="en-US" sz="4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mn-cs"/>
              </a:rPr>
              <a:t> Bà C ngâm trái cây trong chất bảo quản không rõ nguồn gốc và bán cho khách hàng. Bởi vì việc làm của bà C thuộc danh mục cấm trong hoạt động hóa chất - Luật Hóa chất năm 2007: sử dụng hóa chất không thuộc danh mục cho phép, hóa chất không đảm bảo tiêu chuẩn</a:t>
            </a:r>
            <a:endParaRPr kumimoji="0" lang="en-US" sz="4400" b="0" i="0" u="none" strike="noStrike" kern="1200" cap="none" spc="0" normalizeH="0" baseline="0" noProof="0">
              <a:ln>
                <a:noFill/>
              </a:ln>
              <a:solidFill>
                <a:srgbClr val="000000"/>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192462402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7E0B7F5-5C1E-B433-B9C3-784506ECBEAB}"/>
              </a:ext>
            </a:extLst>
          </p:cNvPr>
          <p:cNvSpPr txBox="1"/>
          <p:nvPr/>
        </p:nvSpPr>
        <p:spPr>
          <a:xfrm>
            <a:off x="950384" y="108347"/>
            <a:ext cx="9773920" cy="830997"/>
          </a:xfrm>
          <a:prstGeom prst="rect">
            <a:avLst/>
          </a:prstGeom>
          <a:solidFill>
            <a:srgbClr val="51B7B2">
              <a:lumMod val="20000"/>
              <a:lumOff val="80000"/>
            </a:srgbClr>
          </a:solidFill>
          <a:ln w="25400" cap="flat" cmpd="sng" algn="ctr">
            <a:solidFill>
              <a:srgbClr val="42996F">
                <a:shade val="50000"/>
              </a:srgbClr>
            </a:solidFill>
            <a:prstDash val="solid"/>
          </a:ln>
          <a:effectLst/>
        </p:spPr>
        <p:txBody>
          <a:bodyPr wrap="square">
            <a:sp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US" sz="2400" b="1" i="0" u="none" strike="noStrike" kern="0" cap="none" spc="0" normalizeH="0" baseline="0" noProof="0">
                <a:ln>
                  <a:noFill/>
                </a:ln>
                <a:solidFill>
                  <a:srgbClr val="DB3B44"/>
                </a:solidFill>
                <a:effectLst/>
                <a:uLnTx/>
                <a:uFillTx/>
                <a:latin typeface="Arial"/>
                <a:ea typeface="+mn-ea"/>
                <a:cs typeface="+mn-cs"/>
                <a:sym typeface="Arial"/>
              </a:rPr>
              <a:t>Bài tập 3: Theo em hành vi nào sau đây vi phạm về </a:t>
            </a:r>
            <a:r>
              <a:rPr kumimoji="0" lang="en-US" sz="2400" b="1" i="0" u="none" strike="noStrike" kern="0" cap="none" spc="0" normalizeH="0" baseline="0" noProof="0">
                <a:ln>
                  <a:noFill/>
                </a:ln>
                <a:solidFill>
                  <a:srgbClr val="DB3B44"/>
                </a:solidFill>
                <a:effectLst/>
                <a:uLnTx/>
                <a:uFillTx/>
                <a:latin typeface="Arial"/>
                <a:ea typeface="+mn-ea"/>
                <a:cs typeface="+mn-cs"/>
              </a:rPr>
              <a:t>Phòng ngừa tai nạn vũ khí cháy nổ và các chất độc hại? Vì sao?</a:t>
            </a:r>
            <a:endParaRPr kumimoji="0" lang="en-US" sz="2400" b="1" i="0" u="none" strike="noStrike" kern="0" cap="none" spc="0" normalizeH="0" baseline="0" noProof="0" dirty="0">
              <a:ln>
                <a:noFill/>
              </a:ln>
              <a:solidFill>
                <a:srgbClr val="DB3B44"/>
              </a:solidFill>
              <a:effectLst/>
              <a:uLnTx/>
              <a:uFillTx/>
              <a:latin typeface="Arial"/>
              <a:ea typeface="+mn-ea"/>
              <a:cs typeface="+mn-cs"/>
              <a:sym typeface="Arial"/>
            </a:endParaRPr>
          </a:p>
        </p:txBody>
      </p:sp>
      <p:sp>
        <p:nvSpPr>
          <p:cNvPr id="4" name="TextBox 3">
            <a:extLst>
              <a:ext uri="{FF2B5EF4-FFF2-40B4-BE49-F238E27FC236}">
                <a16:creationId xmlns:a16="http://schemas.microsoft.com/office/drawing/2014/main" id="{1238EC5A-6ADA-D9E5-FE61-944D1DCACAB8}"/>
              </a:ext>
            </a:extLst>
          </p:cNvPr>
          <p:cNvSpPr txBox="1"/>
          <p:nvPr/>
        </p:nvSpPr>
        <p:spPr>
          <a:xfrm>
            <a:off x="1342417" y="1244584"/>
            <a:ext cx="10301592" cy="4524315"/>
          </a:xfrm>
          <a:prstGeom prst="rect">
            <a:avLst/>
          </a:prstGeom>
          <a:noFill/>
        </p:spPr>
        <p:txBody>
          <a:bodyPr wrap="square">
            <a:spAutoFit/>
          </a:bodyPr>
          <a:lstStyle/>
          <a:p>
            <a:pPr algn="just">
              <a:buNone/>
            </a:pPr>
            <a:r>
              <a:rPr lang="en-US" sz="3200">
                <a:solidFill>
                  <a:srgbClr val="000000"/>
                </a:solidFill>
                <a:latin typeface="Times New Roman" panose="02020603050405020304" pitchFamily="18" charset="0"/>
                <a:cs typeface="Times New Roman" panose="02020603050405020304" pitchFamily="18" charset="0"/>
              </a:rPr>
              <a:t>a. </a:t>
            </a:r>
            <a:r>
              <a:rPr lang="en-US" sz="3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 Y đã đốt phá rừng làm nương rẫy canh tác. Bởi vì hành động đốt phá rừng thuộc các hành vi bị nghiêm cấm trong Luật Phòng cháy và chữa cháy năm 2001, sửa đổi và bổ sung năm 2013.</a:t>
            </a:r>
            <a:endParaRPr lang="en-US" sz="3200">
              <a:effectLst/>
              <a:latin typeface=".VnTime"/>
              <a:ea typeface="Times New Roman" panose="02020603050405020304" pitchFamily="18" charset="0"/>
              <a:cs typeface="Times New Roman" panose="02020603050405020304" pitchFamily="18" charset="0"/>
            </a:endParaRPr>
          </a:p>
          <a:p>
            <a:pPr algn="just">
              <a:buNone/>
            </a:pPr>
            <a:r>
              <a:rPr lang="en-US" sz="3200" b="1" kern="0">
                <a:effectLst/>
                <a:latin typeface="Times New Roman" panose="02020603050405020304" pitchFamily="18" charset="0"/>
                <a:ea typeface="Times New Roman" panose="02020603050405020304" pitchFamily="18" charset="0"/>
              </a:rPr>
              <a:t>c.</a:t>
            </a:r>
            <a:r>
              <a:rPr lang="en-US" sz="3200" kern="0">
                <a:effectLst/>
                <a:latin typeface="Times New Roman" panose="02020603050405020304" pitchFamily="18" charset="0"/>
                <a:ea typeface="Times New Roman" panose="02020603050405020304" pitchFamily="18" charset="0"/>
              </a:rPr>
              <a:t> Bà C ngâm trái cây trong chất bảo quản không rõ nguồn gốc và bán cho khách hàng. Bởi vì việc làm của bà C thuộc danh mục cấm trong hoạt động hóa chất - Luật Hóa chất năm 2007: sử dụng hóa chất không thuộc danh mục cho phép, hóa chất không đảm bảo tiêu chuẩn</a:t>
            </a:r>
            <a:endParaRPr lang="en-US" sz="3200"/>
          </a:p>
        </p:txBody>
      </p:sp>
    </p:spTree>
    <p:custDataLst>
      <p:tags r:id="rId1"/>
    </p:custDataLst>
    <p:extLst>
      <p:ext uri="{BB962C8B-B14F-4D97-AF65-F5344CB8AC3E}">
        <p14:creationId xmlns:p14="http://schemas.microsoft.com/office/powerpoint/2010/main" val="89262190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0167E3D-83B5-3BF3-04EF-6C7CC1B7D892}"/>
              </a:ext>
            </a:extLst>
          </p:cNvPr>
          <p:cNvSpPr txBox="1"/>
          <p:nvPr/>
        </p:nvSpPr>
        <p:spPr>
          <a:xfrm>
            <a:off x="340467" y="0"/>
            <a:ext cx="11692647" cy="6863417"/>
          </a:xfrm>
          <a:prstGeom prst="rect">
            <a:avLst/>
          </a:prstGeom>
          <a:noFill/>
        </p:spPr>
        <p:txBody>
          <a:bodyPr wrap="square">
            <a:spAutoFit/>
          </a:bodyPr>
          <a:lstStyle/>
          <a:p>
            <a:pPr>
              <a:buNone/>
            </a:pPr>
            <a:r>
              <a:rPr lang="en-US" sz="4000" b="1">
                <a:effectLst/>
                <a:latin typeface="Times New Roman" panose="02020603050405020304" pitchFamily="18" charset="0"/>
                <a:ea typeface="Times New Roman" panose="02020603050405020304" pitchFamily="18" charset="0"/>
                <a:cs typeface="Times New Roman" panose="02020603050405020304" pitchFamily="18" charset="0"/>
              </a:rPr>
              <a:t>Bài tập 1:</a:t>
            </a:r>
            <a:r>
              <a:rPr lang="en-US" sz="4000">
                <a:effectLst/>
                <a:latin typeface="Times New Roman" panose="02020603050405020304" pitchFamily="18" charset="0"/>
                <a:ea typeface="Times New Roman" panose="02020603050405020304" pitchFamily="18" charset="0"/>
                <a:cs typeface="Times New Roman" panose="02020603050405020304" pitchFamily="18" charset="0"/>
              </a:rPr>
              <a:t> Em hãy đưa ra quan điểm đối với các ý kiến sau:</a:t>
            </a:r>
            <a:endParaRPr lang="en-US" sz="4000">
              <a:effectLst/>
              <a:latin typeface=".VnTime"/>
              <a:ea typeface="Times New Roman" panose="02020603050405020304" pitchFamily="18" charset="0"/>
              <a:cs typeface="Times New Roman" panose="02020603050405020304" pitchFamily="18" charset="0"/>
            </a:endParaRPr>
          </a:p>
          <a:p>
            <a:pPr>
              <a:buNone/>
            </a:pPr>
            <a:r>
              <a:rPr lang="en-US" sz="4000">
                <a:effectLst/>
                <a:latin typeface="Times New Roman" panose="02020603050405020304" pitchFamily="18" charset="0"/>
                <a:ea typeface="Times New Roman" panose="02020603050405020304" pitchFamily="18" charset="0"/>
                <a:cs typeface="Times New Roman" panose="02020603050405020304" pitchFamily="18" charset="0"/>
              </a:rPr>
              <a:t>a) Sử dụng hoá chất để bảo quản, chế biến thực phẩm là điều bình thường.</a:t>
            </a:r>
            <a:endParaRPr lang="en-US" sz="4000">
              <a:effectLst/>
              <a:latin typeface=".VnTime"/>
              <a:ea typeface="Times New Roman" panose="02020603050405020304" pitchFamily="18" charset="0"/>
              <a:cs typeface="Times New Roman" panose="02020603050405020304" pitchFamily="18" charset="0"/>
            </a:endParaRPr>
          </a:p>
          <a:p>
            <a:pPr>
              <a:buNone/>
            </a:pPr>
            <a:r>
              <a:rPr lang="en-US" sz="4000">
                <a:effectLst/>
                <a:latin typeface="Times New Roman" panose="02020603050405020304" pitchFamily="18" charset="0"/>
                <a:ea typeface="Times New Roman" panose="02020603050405020304" pitchFamily="18" charset="0"/>
                <a:cs typeface="Times New Roman" panose="02020603050405020304" pitchFamily="18" charset="0"/>
              </a:rPr>
              <a:t>b) Tai nạn vũ khí, cháy, nổ và các chất độc hại chỉ ảnh hưởng đến môi trường.</a:t>
            </a:r>
            <a:endParaRPr lang="en-US" sz="4000">
              <a:effectLst/>
              <a:latin typeface=".VnTime"/>
              <a:ea typeface="Times New Roman" panose="02020603050405020304" pitchFamily="18" charset="0"/>
              <a:cs typeface="Times New Roman" panose="02020603050405020304" pitchFamily="18" charset="0"/>
            </a:endParaRPr>
          </a:p>
          <a:p>
            <a:pPr>
              <a:buNone/>
            </a:pPr>
            <a:r>
              <a:rPr lang="en-US" sz="4000">
                <a:effectLst/>
                <a:latin typeface="Times New Roman" panose="02020603050405020304" pitchFamily="18" charset="0"/>
                <a:ea typeface="Times New Roman" panose="02020603050405020304" pitchFamily="18" charset="0"/>
                <a:cs typeface="Times New Roman" panose="02020603050405020304" pitchFamily="18" charset="0"/>
              </a:rPr>
              <a:t>c) Vũ khí và các chất độc hại được phép tàng trữ, vận chuyển, buôn bán.</a:t>
            </a:r>
            <a:endParaRPr lang="en-US" sz="4000">
              <a:effectLst/>
              <a:latin typeface=".VnTime"/>
              <a:ea typeface="Times New Roman" panose="02020603050405020304" pitchFamily="18" charset="0"/>
              <a:cs typeface="Times New Roman" panose="02020603050405020304" pitchFamily="18" charset="0"/>
            </a:endParaRPr>
          </a:p>
          <a:p>
            <a:r>
              <a:rPr lang="en-US" sz="4000">
                <a:effectLst/>
                <a:latin typeface="Times New Roman" panose="02020603050405020304" pitchFamily="18" charset="0"/>
                <a:ea typeface="Times New Roman" panose="02020603050405020304" pitchFamily="18" charset="0"/>
                <a:cs typeface="Times New Roman" panose="02020603050405020304" pitchFamily="18" charset="0"/>
              </a:rPr>
              <a:t>d) Học sinh nên tự giác tìm hiểu và thực hiện pháp luật về phòng ngừa tai nạn vũ khí, cháy, nổ và các chất độc hại.</a:t>
            </a:r>
            <a:endParaRPr lang="en-US" sz="4000">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113646771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4910A93-47E5-E6BA-7CCC-F9D2E452CBE5}"/>
              </a:ext>
            </a:extLst>
          </p:cNvPr>
          <p:cNvSpPr txBox="1"/>
          <p:nvPr/>
        </p:nvSpPr>
        <p:spPr>
          <a:xfrm>
            <a:off x="0" y="-38911"/>
            <a:ext cx="11896928" cy="6555641"/>
          </a:xfrm>
          <a:prstGeom prst="rect">
            <a:avLst/>
          </a:prstGeom>
          <a:noFill/>
        </p:spPr>
        <p:txBody>
          <a:bodyPr wrap="square">
            <a:spAutoFit/>
          </a:bodyPr>
          <a:lstStyle/>
          <a:p>
            <a:pPr marL="30480" marR="30480" algn="just">
              <a:buNone/>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 đồng tình</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Sử dụng hóa chất để bảo quản và chế biến thực phẩm chỉ là điều bình thường trong trường hợp: loại hóa chất đó thuộc danh mục cho phép, có chất lượng tốt, còn hạn sử dụng; được sử dụng theo đúng quy định tiêu chuẩn về hàm lượng, đúng quy trình,… Tuy nhiên, dù thực hiện đúng quy định, chúng ta cũng không nên khuyến khích việc bảo quản thực phẩm bằng hóa chất.</a:t>
            </a:r>
          </a:p>
          <a:p>
            <a:pPr marL="30480" marR="30480" algn="just">
              <a:buNone/>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 đồng tình</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Vì: ngoài việc gây tác động đến môi trường; những tai nạn về vũ khí, cháy nổ, chất độc hại còn gây nguy hiểm đến sức khỏe, tính mạng và tài sản của các cá nhân, gia đình, cộng đồng,…</a:t>
            </a:r>
            <a:endParaRPr lang="en-US" sz="2800">
              <a:effectLst/>
              <a:latin typeface=".VnTime"/>
              <a:ea typeface="Times New Roman" panose="02020603050405020304" pitchFamily="18" charset="0"/>
              <a:cs typeface="Times New Roman" panose="02020603050405020304" pitchFamily="18" charset="0"/>
            </a:endParaRPr>
          </a:p>
          <a:p>
            <a:pPr marL="30480" marR="30480" algn="just">
              <a:buNone/>
            </a:pPr>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Không đồng tình</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Vì: pháp luật Việt Nam nghiêm cấm việc tàng trữ, vận chuyển, buôn bán các loại vũ khí, chất độc hại.</a:t>
            </a:r>
            <a:endParaRPr lang="en-US" sz="2800">
              <a:effectLst/>
              <a:latin typeface=".VnTime"/>
              <a:ea typeface="Times New Roman" panose="02020603050405020304" pitchFamily="18" charset="0"/>
              <a:cs typeface="Times New Roman" panose="02020603050405020304" pitchFamily="18" charset="0"/>
            </a:endParaRPr>
          </a:p>
          <a:p>
            <a:pPr marL="30480" marR="30480" algn="just"/>
            <a:r>
              <a:rPr lang="en-US"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Đồng tình. </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 hiện nay, các tai nạn về cháy, nổ, vũ khí, chất độc hại có xu hướng gia tăng và ngày càng diễn biến phức tạp, khó lường. Do đó, để bảo vệ bản thân mình tốt hơn, mỗi học sinh nên tự trang bị thêm cho mình những kiến thức và kĩ năng đúng đắn, khoa học để phòng ngừa hoặc ứng phó khi xảy ra các tai nạn.</a:t>
            </a:r>
            <a:endParaRPr lang="en-US" sz="2800">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382955135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60EFF4B-A7D3-ABDD-337F-26639CF663FF}"/>
              </a:ext>
            </a:extLst>
          </p:cNvPr>
          <p:cNvSpPr txBox="1"/>
          <p:nvPr/>
        </p:nvSpPr>
        <p:spPr>
          <a:xfrm>
            <a:off x="239949" y="1305342"/>
            <a:ext cx="11712101" cy="2123658"/>
          </a:xfrm>
          <a:prstGeom prst="rect">
            <a:avLst/>
          </a:prstGeom>
          <a:noFill/>
        </p:spPr>
        <p:txBody>
          <a:bodyPr wrap="square">
            <a:spAutoFit/>
          </a:bodyPr>
          <a:lstStyle/>
          <a:p>
            <a:pPr algn="just"/>
            <a:r>
              <a:rPr lang="vi-VN" sz="4400" b="1">
                <a:effectLst/>
                <a:latin typeface="Times New Roman" panose="02020603050405020304" pitchFamily="18" charset="0"/>
                <a:ea typeface="Times New Roman" panose="02020603050405020304" pitchFamily="18" charset="0"/>
                <a:cs typeface="Times New Roman" panose="02020603050405020304" pitchFamily="18" charset="0"/>
              </a:rPr>
              <a:t>Bài tập </a:t>
            </a:r>
            <a:r>
              <a:rPr lang="en-US" sz="4400" b="1">
                <a:effectLst/>
                <a:latin typeface="Times New Roman" panose="02020603050405020304" pitchFamily="18" charset="0"/>
                <a:ea typeface="Times New Roman" panose="02020603050405020304" pitchFamily="18" charset="0"/>
                <a:cs typeface="Times New Roman" panose="02020603050405020304" pitchFamily="18" charset="0"/>
              </a:rPr>
              <a:t>2</a:t>
            </a:r>
            <a:r>
              <a:rPr lang="vi-VN" sz="4400" b="1">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4400">
                <a:effectLst/>
                <a:latin typeface="Times New Roman" panose="02020603050405020304" pitchFamily="18" charset="0"/>
                <a:ea typeface="Times New Roman" panose="02020603050405020304" pitchFamily="18" charset="0"/>
                <a:cs typeface="Times New Roman" panose="02020603050405020304" pitchFamily="18" charset="0"/>
              </a:rPr>
              <a:t>Em hãy chia sẻ những việc làm của bản thân trong phòng ngừa tai nạn vũ khí, cháy, nổ và các chất độc hại theo quy định của pháp luật?</a:t>
            </a:r>
            <a:endParaRPr lang="en-US" sz="4400">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37114555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FEF5E89-C540-8B86-2E84-51891F42F8CD}"/>
              </a:ext>
            </a:extLst>
          </p:cNvPr>
          <p:cNvSpPr txBox="1"/>
          <p:nvPr/>
        </p:nvSpPr>
        <p:spPr>
          <a:xfrm>
            <a:off x="68094" y="87392"/>
            <a:ext cx="11721830" cy="6555641"/>
          </a:xfrm>
          <a:prstGeom prst="rect">
            <a:avLst/>
          </a:prstGeom>
          <a:noFill/>
        </p:spPr>
        <p:txBody>
          <a:bodyPr wrap="square">
            <a:spAutoFit/>
          </a:bodyPr>
          <a:lstStyle/>
          <a:p>
            <a:pPr algn="just">
              <a:buNone/>
            </a:pPr>
            <a:r>
              <a:rPr lang="vi-VN" sz="2800" b="1">
                <a:effectLst/>
                <a:latin typeface="Times New Roman" panose="02020603050405020304" pitchFamily="18" charset="0"/>
                <a:ea typeface="Times New Roman" panose="02020603050405020304" pitchFamily="18" charset="0"/>
                <a:cs typeface="Times New Roman" panose="02020603050405020304" pitchFamily="18" charset="0"/>
              </a:rPr>
              <a:t>Bài tập </a:t>
            </a: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2</a:t>
            </a:r>
            <a:r>
              <a:rPr lang="vi-VN" sz="2800" b="1">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N</a:t>
            </a:r>
            <a:r>
              <a:rPr lang="en-US" sz="2800">
                <a:effectLst/>
                <a:latin typeface="Times New Roman" panose="02020603050405020304" pitchFamily="18" charset="0"/>
                <a:ea typeface="Times New Roman" panose="02020603050405020304" pitchFamily="18" charset="0"/>
                <a:cs typeface="Times New Roman" panose="02020603050405020304" pitchFamily="18" charset="0"/>
              </a:rPr>
              <a:t>hững việc làm của bản thân trong phòng ngừa tai nạn vũ khí, cháy, nổ và các chất độc hại theo quy định của pháp luật:</a:t>
            </a:r>
            <a:endParaRPr lang="en-US" sz="2800">
              <a:effectLst/>
              <a:latin typeface=".VnTime"/>
              <a:ea typeface="Times New Roman" panose="02020603050405020304" pitchFamily="18" charset="0"/>
              <a:cs typeface="Times New Roman" panose="02020603050405020304" pitchFamily="18" charset="0"/>
            </a:endParaRPr>
          </a:p>
          <a:p>
            <a:pPr algn="just">
              <a:buNone/>
            </a:pPr>
            <a:r>
              <a:rPr lang="en-US" sz="2800" kern="100">
                <a:effectLst/>
                <a:latin typeface="Times New Roman" panose="02020603050405020304" pitchFamily="18" charset="0"/>
                <a:ea typeface="Calibri" panose="020F0502020204030204" pitchFamily="34" charset="0"/>
                <a:cs typeface="Times New Roman" panose="02020603050405020304" pitchFamily="18" charset="0"/>
              </a:rPr>
              <a:t>+ Cất gọn đồ đạc trong nhà, không để những chất hoặc những vật liệu dễ cháy ở gần khu vực bếp đun.</a:t>
            </a:r>
          </a:p>
          <a:p>
            <a:pPr algn="just">
              <a:buNone/>
            </a:pPr>
            <a:r>
              <a:rPr lang="en-US" sz="2800" kern="100">
                <a:effectLst/>
                <a:latin typeface="Times New Roman" panose="02020603050405020304" pitchFamily="18" charset="0"/>
                <a:ea typeface="Calibri" panose="020F0502020204030204" pitchFamily="34" charset="0"/>
                <a:cs typeface="Times New Roman" panose="02020603050405020304" pitchFamily="18" charset="0"/>
              </a:rPr>
              <a:t>+ Tiết kiệm điện, tắt các thiết bị điện khi không sử dụng để tránh tình trạng thiết bị điện bị quá tải, dẫn đến cháy, chập điện.</a:t>
            </a:r>
          </a:p>
          <a:p>
            <a:pPr algn="just">
              <a:buNone/>
            </a:pPr>
            <a:r>
              <a:rPr lang="en-US" sz="2800" kern="100">
                <a:effectLst/>
                <a:latin typeface="Times New Roman" panose="02020603050405020304" pitchFamily="18" charset="0"/>
                <a:ea typeface="Calibri" panose="020F0502020204030204" pitchFamily="34" charset="0"/>
                <a:cs typeface="Times New Roman" panose="02020603050405020304" pitchFamily="18" charset="0"/>
              </a:rPr>
              <a:t>+ Sử dụng các loại thực phẩm sạch, có nguồn gốc rõ ràng để nấu ăn.</a:t>
            </a:r>
          </a:p>
          <a:p>
            <a:pPr algn="just">
              <a:buNone/>
            </a:pPr>
            <a:r>
              <a:rPr lang="en-US" sz="2800" kern="100">
                <a:effectLst/>
                <a:latin typeface="Times New Roman" panose="02020603050405020304" pitchFamily="18" charset="0"/>
                <a:ea typeface="Calibri" panose="020F0502020204030204" pitchFamily="34" charset="0"/>
                <a:cs typeface="Times New Roman" panose="02020603050405020304" pitchFamily="18" charset="0"/>
              </a:rPr>
              <a:t>+ Không sử dụng phẩm màu và các chất phụ gia trong quá trình chế biến và bảo quản thực phẩm.</a:t>
            </a:r>
          </a:p>
          <a:p>
            <a:pPr algn="just">
              <a:buNone/>
            </a:pPr>
            <a:r>
              <a:rPr lang="en-US" sz="2800" kern="100">
                <a:effectLst/>
                <a:latin typeface="Times New Roman" panose="02020603050405020304" pitchFamily="18" charset="0"/>
                <a:ea typeface="Calibri" panose="020F0502020204030204" pitchFamily="34" charset="0"/>
                <a:cs typeface="Times New Roman" panose="02020603050405020304" pitchFamily="18" charset="0"/>
              </a:rPr>
              <a:t>+ Không ăn những thực phẩm có dấu hiệu hư hỏng: ôi thiu, nấm mốc,…</a:t>
            </a:r>
          </a:p>
          <a:p>
            <a:pPr algn="just">
              <a:buNone/>
            </a:pPr>
            <a:r>
              <a:rPr lang="en-US" sz="2800" kern="100">
                <a:effectLst/>
                <a:latin typeface="Times New Roman" panose="02020603050405020304" pitchFamily="18" charset="0"/>
                <a:ea typeface="Calibri" panose="020F0502020204030204" pitchFamily="34" charset="0"/>
                <a:cs typeface="Times New Roman" panose="02020603050405020304" pitchFamily="18" charset="0"/>
              </a:rPr>
              <a:t>+ Ghi nhớ các số điện thoại đường dây nóng để gọi điện yêu cầu hỗ trợ (trong trường hợp cần thiết). Ví dụ: số 114 (hỗ trợ cứu hỏa); 115 (hỗ trợ cấp cứu),…</a:t>
            </a:r>
          </a:p>
          <a:p>
            <a:pPr algn="just"/>
            <a:r>
              <a:rPr lang="en-US" sz="2800" kern="100">
                <a:effectLst/>
                <a:latin typeface="Times New Roman" panose="02020603050405020304" pitchFamily="18" charset="0"/>
                <a:ea typeface="Calibri" panose="020F0502020204030204" pitchFamily="34" charset="0"/>
                <a:cs typeface="Times New Roman" panose="02020603050405020304" pitchFamily="18" charset="0"/>
              </a:rPr>
              <a:t>+ Khi đi ngủ, không đóng kín tất cả cửa chính và cửa sổ của phòng ngủ để tránh tình trạng ngạt khí hoặc gây khó khăn trong công tác ứng cứu khi sự có sự cố xảy ra.</a:t>
            </a:r>
          </a:p>
        </p:txBody>
      </p:sp>
    </p:spTree>
    <p:custDataLst>
      <p:tags r:id="rId1"/>
    </p:custDataLst>
    <p:extLst>
      <p:ext uri="{BB962C8B-B14F-4D97-AF65-F5344CB8AC3E}">
        <p14:creationId xmlns:p14="http://schemas.microsoft.com/office/powerpoint/2010/main" val="38540917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9085C8E-582D-07F5-5590-365278F1676A}"/>
              </a:ext>
            </a:extLst>
          </p:cNvPr>
          <p:cNvSpPr txBox="1"/>
          <p:nvPr/>
        </p:nvSpPr>
        <p:spPr>
          <a:xfrm>
            <a:off x="787940" y="1367773"/>
            <a:ext cx="9815209" cy="1569660"/>
          </a:xfrm>
          <a:prstGeom prst="rect">
            <a:avLst/>
          </a:prstGeom>
          <a:noFill/>
        </p:spPr>
        <p:txBody>
          <a:bodyPr wrap="square">
            <a:spAutoFit/>
          </a:bodyPr>
          <a:lstStyle/>
          <a:p>
            <a:pPr algn="ctr">
              <a:buNone/>
            </a:pPr>
            <a:r>
              <a:rPr lang="en-US" sz="4800" b="1" kern="100">
                <a:solidFill>
                  <a:srgbClr val="212529"/>
                </a:solidFill>
                <a:effectLst/>
                <a:latin typeface="Times New Roman" panose="02020603050405020304" pitchFamily="18" charset="0"/>
                <a:ea typeface="Times New Roman" panose="02020603050405020304" pitchFamily="18" charset="0"/>
                <a:cs typeface="Times New Roman" panose="02020603050405020304" pitchFamily="18" charset="0"/>
              </a:rPr>
              <a:t>Bài tập 3:</a:t>
            </a:r>
          </a:p>
          <a:p>
            <a:pPr algn="ctr">
              <a:buNone/>
            </a:pPr>
            <a:r>
              <a:rPr lang="en-US" sz="4800" b="1" kern="0">
                <a:solidFill>
                  <a:srgbClr val="212529"/>
                </a:solidFill>
                <a:effectLst/>
                <a:latin typeface=".VnTime"/>
                <a:ea typeface="Times New Roman" panose="02020603050405020304" pitchFamily="18" charset="0"/>
              </a:rPr>
              <a:t>Tiểu phẩm  "Bữa sáng nguy hiểm"</a:t>
            </a:r>
            <a:endParaRPr lang="en-US" sz="4800"/>
          </a:p>
        </p:txBody>
      </p:sp>
    </p:spTree>
    <p:custDataLst>
      <p:tags r:id="rId1"/>
    </p:custDataLst>
    <p:extLst>
      <p:ext uri="{BB962C8B-B14F-4D97-AF65-F5344CB8AC3E}">
        <p14:creationId xmlns:p14="http://schemas.microsoft.com/office/powerpoint/2010/main" val="11502555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Hà Nội: Nguyên nhân các vụ cháy chủ yếu do sự cố hệ thống, thiết bị điện">
            <a:extLst>
              <a:ext uri="{FF2B5EF4-FFF2-40B4-BE49-F238E27FC236}">
                <a16:creationId xmlns:a16="http://schemas.microsoft.com/office/drawing/2014/main" id="{D2676207-6712-C00B-5FBF-19467B824C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005" y="161013"/>
            <a:ext cx="12192000" cy="6609438"/>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185895219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4000" t="-11000" r="-14000" b="-11000"/>
          </a:stretch>
        </a:blipFill>
        <a:effectLst/>
      </p:bgPr>
    </p:bg>
    <p:spTree>
      <p:nvGrpSpPr>
        <p:cNvPr id="1" name=""/>
        <p:cNvGrpSpPr/>
        <p:nvPr/>
      </p:nvGrpSpPr>
      <p:grpSpPr>
        <a:xfrm>
          <a:off x="0" y="0"/>
          <a:ext cx="0" cy="0"/>
          <a:chOff x="0" y="0"/>
          <a:chExt cx="0" cy="0"/>
        </a:xfrm>
      </p:grpSpPr>
      <p:grpSp>
        <p:nvGrpSpPr>
          <p:cNvPr id="6" name="Google Shape;7810;p34">
            <a:extLst>
              <a:ext uri="{FF2B5EF4-FFF2-40B4-BE49-F238E27FC236}">
                <a16:creationId xmlns:a16="http://schemas.microsoft.com/office/drawing/2014/main" id="{97C3C100-0F81-558C-4EEB-2BC54FC9B89D}"/>
              </a:ext>
            </a:extLst>
          </p:cNvPr>
          <p:cNvGrpSpPr/>
          <p:nvPr/>
        </p:nvGrpSpPr>
        <p:grpSpPr>
          <a:xfrm>
            <a:off x="8233642" y="831873"/>
            <a:ext cx="5705015" cy="5915537"/>
            <a:chOff x="3995911" y="326724"/>
            <a:chExt cx="4278761" cy="4436653"/>
          </a:xfrm>
        </p:grpSpPr>
        <p:grpSp>
          <p:nvGrpSpPr>
            <p:cNvPr id="7" name="Google Shape;7811;p34">
              <a:extLst>
                <a:ext uri="{FF2B5EF4-FFF2-40B4-BE49-F238E27FC236}">
                  <a16:creationId xmlns:a16="http://schemas.microsoft.com/office/drawing/2014/main" id="{887CE99A-33FD-734F-D899-53FF702466ED}"/>
                </a:ext>
              </a:extLst>
            </p:cNvPr>
            <p:cNvGrpSpPr/>
            <p:nvPr/>
          </p:nvGrpSpPr>
          <p:grpSpPr>
            <a:xfrm>
              <a:off x="5581590" y="326724"/>
              <a:ext cx="1319367" cy="1525781"/>
              <a:chOff x="5531300" y="3305725"/>
              <a:chExt cx="703625" cy="813750"/>
            </a:xfrm>
          </p:grpSpPr>
          <p:sp>
            <p:nvSpPr>
              <p:cNvPr id="258" name="Google Shape;7812;p34">
                <a:extLst>
                  <a:ext uri="{FF2B5EF4-FFF2-40B4-BE49-F238E27FC236}">
                    <a16:creationId xmlns:a16="http://schemas.microsoft.com/office/drawing/2014/main" id="{0DF62D65-106C-AE9C-CDAC-868246BCBCBF}"/>
                  </a:ext>
                </a:extLst>
              </p:cNvPr>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7813;p34">
                <a:extLst>
                  <a:ext uri="{FF2B5EF4-FFF2-40B4-BE49-F238E27FC236}">
                    <a16:creationId xmlns:a16="http://schemas.microsoft.com/office/drawing/2014/main" id="{6C5A4767-A23C-6038-67CA-E72D06EB6B5B}"/>
                  </a:ext>
                </a:extLst>
              </p:cNvPr>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7814;p34">
                <a:extLst>
                  <a:ext uri="{FF2B5EF4-FFF2-40B4-BE49-F238E27FC236}">
                    <a16:creationId xmlns:a16="http://schemas.microsoft.com/office/drawing/2014/main" id="{E16010A0-7179-82F6-37E1-26C97A9A46A1}"/>
                  </a:ext>
                </a:extLst>
              </p:cNvPr>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7815;p34">
                <a:extLst>
                  <a:ext uri="{FF2B5EF4-FFF2-40B4-BE49-F238E27FC236}">
                    <a16:creationId xmlns:a16="http://schemas.microsoft.com/office/drawing/2014/main" id="{84EB0AB3-70F9-BE05-82F6-208A21BEB3B4}"/>
                  </a:ext>
                </a:extLst>
              </p:cNvPr>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7816;p34">
                <a:extLst>
                  <a:ext uri="{FF2B5EF4-FFF2-40B4-BE49-F238E27FC236}">
                    <a16:creationId xmlns:a16="http://schemas.microsoft.com/office/drawing/2014/main" id="{62D94A4A-2914-A08E-DE1D-466BE820E3B1}"/>
                  </a:ext>
                </a:extLst>
              </p:cNvPr>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7817;p34">
                <a:extLst>
                  <a:ext uri="{FF2B5EF4-FFF2-40B4-BE49-F238E27FC236}">
                    <a16:creationId xmlns:a16="http://schemas.microsoft.com/office/drawing/2014/main" id="{B0915287-D427-CA24-252D-5E3F9541E0DB}"/>
                  </a:ext>
                </a:extLst>
              </p:cNvPr>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7818;p34">
                <a:extLst>
                  <a:ext uri="{FF2B5EF4-FFF2-40B4-BE49-F238E27FC236}">
                    <a16:creationId xmlns:a16="http://schemas.microsoft.com/office/drawing/2014/main" id="{8ED27D2A-5667-D4D5-CE2C-ED2EC53C4D51}"/>
                  </a:ext>
                </a:extLst>
              </p:cNvPr>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7819;p34">
                <a:extLst>
                  <a:ext uri="{FF2B5EF4-FFF2-40B4-BE49-F238E27FC236}">
                    <a16:creationId xmlns:a16="http://schemas.microsoft.com/office/drawing/2014/main" id="{710EB004-63F2-9ED0-817F-3ADB303FCD1F}"/>
                  </a:ext>
                </a:extLst>
              </p:cNvPr>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7820;p34">
                <a:extLst>
                  <a:ext uri="{FF2B5EF4-FFF2-40B4-BE49-F238E27FC236}">
                    <a16:creationId xmlns:a16="http://schemas.microsoft.com/office/drawing/2014/main" id="{E441DA53-D348-A34D-4EE0-79AB5E442531}"/>
                  </a:ext>
                </a:extLst>
              </p:cNvPr>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7821;p34">
                <a:extLst>
                  <a:ext uri="{FF2B5EF4-FFF2-40B4-BE49-F238E27FC236}">
                    <a16:creationId xmlns:a16="http://schemas.microsoft.com/office/drawing/2014/main" id="{266868BE-28DF-A83E-21C2-6F5AC28982A5}"/>
                  </a:ext>
                </a:extLst>
              </p:cNvPr>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7822;p34">
                <a:extLst>
                  <a:ext uri="{FF2B5EF4-FFF2-40B4-BE49-F238E27FC236}">
                    <a16:creationId xmlns:a16="http://schemas.microsoft.com/office/drawing/2014/main" id="{D2416B3C-EF7C-BF33-7EBC-93B55CDBA768}"/>
                  </a:ext>
                </a:extLst>
              </p:cNvPr>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7823;p34">
                <a:extLst>
                  <a:ext uri="{FF2B5EF4-FFF2-40B4-BE49-F238E27FC236}">
                    <a16:creationId xmlns:a16="http://schemas.microsoft.com/office/drawing/2014/main" id="{711D60B2-0A1B-CC6A-50EF-76A15CF3D79D}"/>
                  </a:ext>
                </a:extLst>
              </p:cNvPr>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7824;p34">
                <a:extLst>
                  <a:ext uri="{FF2B5EF4-FFF2-40B4-BE49-F238E27FC236}">
                    <a16:creationId xmlns:a16="http://schemas.microsoft.com/office/drawing/2014/main" id="{6B853589-ECC3-C0D4-0CFD-113B577B4BD1}"/>
                  </a:ext>
                </a:extLst>
              </p:cNvPr>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7825;p34">
                <a:extLst>
                  <a:ext uri="{FF2B5EF4-FFF2-40B4-BE49-F238E27FC236}">
                    <a16:creationId xmlns:a16="http://schemas.microsoft.com/office/drawing/2014/main" id="{3F10EE5E-2E7C-C310-81E2-5C2341478192}"/>
                  </a:ext>
                </a:extLst>
              </p:cNvPr>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7826;p34">
                <a:extLst>
                  <a:ext uri="{FF2B5EF4-FFF2-40B4-BE49-F238E27FC236}">
                    <a16:creationId xmlns:a16="http://schemas.microsoft.com/office/drawing/2014/main" id="{485D1AD3-6F26-026F-6666-FDBD591E0A1F}"/>
                  </a:ext>
                </a:extLst>
              </p:cNvPr>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7827;p34">
                <a:extLst>
                  <a:ext uri="{FF2B5EF4-FFF2-40B4-BE49-F238E27FC236}">
                    <a16:creationId xmlns:a16="http://schemas.microsoft.com/office/drawing/2014/main" id="{4A948558-D7BB-9BF0-83BA-D5FD1AAC690B}"/>
                  </a:ext>
                </a:extLst>
              </p:cNvPr>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7828;p34">
                <a:extLst>
                  <a:ext uri="{FF2B5EF4-FFF2-40B4-BE49-F238E27FC236}">
                    <a16:creationId xmlns:a16="http://schemas.microsoft.com/office/drawing/2014/main" id="{FA56368F-EBF3-8F1E-060D-76D872EFA78D}"/>
                  </a:ext>
                </a:extLst>
              </p:cNvPr>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7829;p34">
                <a:extLst>
                  <a:ext uri="{FF2B5EF4-FFF2-40B4-BE49-F238E27FC236}">
                    <a16:creationId xmlns:a16="http://schemas.microsoft.com/office/drawing/2014/main" id="{04AD6504-7111-9E04-8176-09A20AF8CED8}"/>
                  </a:ext>
                </a:extLst>
              </p:cNvPr>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 name="Google Shape;7830;p34">
                <a:extLst>
                  <a:ext uri="{FF2B5EF4-FFF2-40B4-BE49-F238E27FC236}">
                    <a16:creationId xmlns:a16="http://schemas.microsoft.com/office/drawing/2014/main" id="{717E78CF-696B-9F85-A933-D053A8897B12}"/>
                  </a:ext>
                </a:extLst>
              </p:cNvPr>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 name="Google Shape;7831;p34">
                <a:extLst>
                  <a:ext uri="{FF2B5EF4-FFF2-40B4-BE49-F238E27FC236}">
                    <a16:creationId xmlns:a16="http://schemas.microsoft.com/office/drawing/2014/main" id="{501B0282-E3EB-1DC2-F029-1F9F56F242E7}"/>
                  </a:ext>
                </a:extLst>
              </p:cNvPr>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7832;p34">
                <a:extLst>
                  <a:ext uri="{FF2B5EF4-FFF2-40B4-BE49-F238E27FC236}">
                    <a16:creationId xmlns:a16="http://schemas.microsoft.com/office/drawing/2014/main" id="{504575BD-3202-D5B0-F16D-19848390645E}"/>
                  </a:ext>
                </a:extLst>
              </p:cNvPr>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7833;p34">
                <a:extLst>
                  <a:ext uri="{FF2B5EF4-FFF2-40B4-BE49-F238E27FC236}">
                    <a16:creationId xmlns:a16="http://schemas.microsoft.com/office/drawing/2014/main" id="{7782632F-B0D1-9F06-C64D-EFAAC53A2164}"/>
                  </a:ext>
                </a:extLst>
              </p:cNvPr>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7834;p34">
                <a:extLst>
                  <a:ext uri="{FF2B5EF4-FFF2-40B4-BE49-F238E27FC236}">
                    <a16:creationId xmlns:a16="http://schemas.microsoft.com/office/drawing/2014/main" id="{8781F781-E94C-748B-CB39-EE0C777894A9}"/>
                  </a:ext>
                </a:extLst>
              </p:cNvPr>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7835;p34">
                <a:extLst>
                  <a:ext uri="{FF2B5EF4-FFF2-40B4-BE49-F238E27FC236}">
                    <a16:creationId xmlns:a16="http://schemas.microsoft.com/office/drawing/2014/main" id="{765278FB-CD1E-8564-0907-9BD78DAAE650}"/>
                  </a:ext>
                </a:extLst>
              </p:cNvPr>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7836;p34">
                <a:extLst>
                  <a:ext uri="{FF2B5EF4-FFF2-40B4-BE49-F238E27FC236}">
                    <a16:creationId xmlns:a16="http://schemas.microsoft.com/office/drawing/2014/main" id="{8BF0D4D5-AF38-024B-C919-F4C9E537D745}"/>
                  </a:ext>
                </a:extLst>
              </p:cNvPr>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7837;p34">
                <a:extLst>
                  <a:ext uri="{FF2B5EF4-FFF2-40B4-BE49-F238E27FC236}">
                    <a16:creationId xmlns:a16="http://schemas.microsoft.com/office/drawing/2014/main" id="{D2042B8E-7B44-0BA9-82FA-8B95F64ACBF3}"/>
                  </a:ext>
                </a:extLst>
              </p:cNvPr>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7838;p34">
                <a:extLst>
                  <a:ext uri="{FF2B5EF4-FFF2-40B4-BE49-F238E27FC236}">
                    <a16:creationId xmlns:a16="http://schemas.microsoft.com/office/drawing/2014/main" id="{1155E470-9899-675D-4BE0-6B282B07C9C0}"/>
                  </a:ext>
                </a:extLst>
              </p:cNvPr>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7839;p34">
                <a:extLst>
                  <a:ext uri="{FF2B5EF4-FFF2-40B4-BE49-F238E27FC236}">
                    <a16:creationId xmlns:a16="http://schemas.microsoft.com/office/drawing/2014/main" id="{FB6FD2A7-51DE-B174-AB56-EB23A2FE03EB}"/>
                  </a:ext>
                </a:extLst>
              </p:cNvPr>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7840;p34">
                <a:extLst>
                  <a:ext uri="{FF2B5EF4-FFF2-40B4-BE49-F238E27FC236}">
                    <a16:creationId xmlns:a16="http://schemas.microsoft.com/office/drawing/2014/main" id="{0628A087-6323-2C6F-636E-6AE54E8E8F0F}"/>
                  </a:ext>
                </a:extLst>
              </p:cNvPr>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7841;p34">
                <a:extLst>
                  <a:ext uri="{FF2B5EF4-FFF2-40B4-BE49-F238E27FC236}">
                    <a16:creationId xmlns:a16="http://schemas.microsoft.com/office/drawing/2014/main" id="{3234CDB7-E2E5-0A5B-7BA8-5D4B17399B0C}"/>
                  </a:ext>
                </a:extLst>
              </p:cNvPr>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7842;p34">
                <a:extLst>
                  <a:ext uri="{FF2B5EF4-FFF2-40B4-BE49-F238E27FC236}">
                    <a16:creationId xmlns:a16="http://schemas.microsoft.com/office/drawing/2014/main" id="{2ADF2C29-FA1B-E22F-F5F3-7919A2A241E1}"/>
                  </a:ext>
                </a:extLst>
              </p:cNvPr>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7843;p34">
                <a:extLst>
                  <a:ext uri="{FF2B5EF4-FFF2-40B4-BE49-F238E27FC236}">
                    <a16:creationId xmlns:a16="http://schemas.microsoft.com/office/drawing/2014/main" id="{EDC477AD-459A-DE15-C5EB-C98EE53F54C1}"/>
                  </a:ext>
                </a:extLst>
              </p:cNvPr>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7844;p34">
                <a:extLst>
                  <a:ext uri="{FF2B5EF4-FFF2-40B4-BE49-F238E27FC236}">
                    <a16:creationId xmlns:a16="http://schemas.microsoft.com/office/drawing/2014/main" id="{F7B62CD0-F8EA-FBB4-4706-55EFF17C8E84}"/>
                  </a:ext>
                </a:extLst>
              </p:cNvPr>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7845;p34">
                <a:extLst>
                  <a:ext uri="{FF2B5EF4-FFF2-40B4-BE49-F238E27FC236}">
                    <a16:creationId xmlns:a16="http://schemas.microsoft.com/office/drawing/2014/main" id="{B02D802E-91FD-916C-1A0C-1DEE7FE4940A}"/>
                  </a:ext>
                </a:extLst>
              </p:cNvPr>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7846;p34">
                <a:extLst>
                  <a:ext uri="{FF2B5EF4-FFF2-40B4-BE49-F238E27FC236}">
                    <a16:creationId xmlns:a16="http://schemas.microsoft.com/office/drawing/2014/main" id="{F31B6B6E-DCAD-1294-5AF6-4C2CBF9BCF0A}"/>
                  </a:ext>
                </a:extLst>
              </p:cNvPr>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7847;p34">
                <a:extLst>
                  <a:ext uri="{FF2B5EF4-FFF2-40B4-BE49-F238E27FC236}">
                    <a16:creationId xmlns:a16="http://schemas.microsoft.com/office/drawing/2014/main" id="{DF220842-E1FB-BDA1-8F9B-DA5F65EB859D}"/>
                  </a:ext>
                </a:extLst>
              </p:cNvPr>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7848;p34">
                <a:extLst>
                  <a:ext uri="{FF2B5EF4-FFF2-40B4-BE49-F238E27FC236}">
                    <a16:creationId xmlns:a16="http://schemas.microsoft.com/office/drawing/2014/main" id="{1D29BD4A-CC37-B743-81BB-784A4DAFD7A4}"/>
                  </a:ext>
                </a:extLst>
              </p:cNvPr>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7849;p34">
                <a:extLst>
                  <a:ext uri="{FF2B5EF4-FFF2-40B4-BE49-F238E27FC236}">
                    <a16:creationId xmlns:a16="http://schemas.microsoft.com/office/drawing/2014/main" id="{74C79E60-499D-0105-652A-D01449BD88F9}"/>
                  </a:ext>
                </a:extLst>
              </p:cNvPr>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7850;p34">
                <a:extLst>
                  <a:ext uri="{FF2B5EF4-FFF2-40B4-BE49-F238E27FC236}">
                    <a16:creationId xmlns:a16="http://schemas.microsoft.com/office/drawing/2014/main" id="{3B4F1F10-7C4E-43E7-C86F-63397607964F}"/>
                  </a:ext>
                </a:extLst>
              </p:cNvPr>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7851;p34">
                <a:extLst>
                  <a:ext uri="{FF2B5EF4-FFF2-40B4-BE49-F238E27FC236}">
                    <a16:creationId xmlns:a16="http://schemas.microsoft.com/office/drawing/2014/main" id="{07132ADE-A7E4-2DDB-A49D-00CDD6B1699B}"/>
                  </a:ext>
                </a:extLst>
              </p:cNvPr>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7852;p34">
                <a:extLst>
                  <a:ext uri="{FF2B5EF4-FFF2-40B4-BE49-F238E27FC236}">
                    <a16:creationId xmlns:a16="http://schemas.microsoft.com/office/drawing/2014/main" id="{C880694D-158C-EB78-17F0-E32DF2846CA1}"/>
                  </a:ext>
                </a:extLst>
              </p:cNvPr>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7853;p34">
                <a:extLst>
                  <a:ext uri="{FF2B5EF4-FFF2-40B4-BE49-F238E27FC236}">
                    <a16:creationId xmlns:a16="http://schemas.microsoft.com/office/drawing/2014/main" id="{22B8E4F2-3670-A282-E76D-1DE8DB1A851E}"/>
                  </a:ext>
                </a:extLst>
              </p:cNvPr>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7854;p34">
                <a:extLst>
                  <a:ext uri="{FF2B5EF4-FFF2-40B4-BE49-F238E27FC236}">
                    <a16:creationId xmlns:a16="http://schemas.microsoft.com/office/drawing/2014/main" id="{61A976E0-FDCA-0214-45A6-0F03C01FA24F}"/>
                  </a:ext>
                </a:extLst>
              </p:cNvPr>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7855;p34">
                <a:extLst>
                  <a:ext uri="{FF2B5EF4-FFF2-40B4-BE49-F238E27FC236}">
                    <a16:creationId xmlns:a16="http://schemas.microsoft.com/office/drawing/2014/main" id="{16495104-46F8-7869-DAD0-70CC79080910}"/>
                  </a:ext>
                </a:extLst>
              </p:cNvPr>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7856;p34">
                <a:extLst>
                  <a:ext uri="{FF2B5EF4-FFF2-40B4-BE49-F238E27FC236}">
                    <a16:creationId xmlns:a16="http://schemas.microsoft.com/office/drawing/2014/main" id="{EF6C0F28-D76E-CF47-DF32-357F0E68FA20}"/>
                  </a:ext>
                </a:extLst>
              </p:cNvPr>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7857;p34">
                <a:extLst>
                  <a:ext uri="{FF2B5EF4-FFF2-40B4-BE49-F238E27FC236}">
                    <a16:creationId xmlns:a16="http://schemas.microsoft.com/office/drawing/2014/main" id="{728B70B1-392D-0419-201D-B9FA08604850}"/>
                  </a:ext>
                </a:extLst>
              </p:cNvPr>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7858;p34">
                <a:extLst>
                  <a:ext uri="{FF2B5EF4-FFF2-40B4-BE49-F238E27FC236}">
                    <a16:creationId xmlns:a16="http://schemas.microsoft.com/office/drawing/2014/main" id="{CCF68107-E83E-C5CF-65C7-07B39185EC2C}"/>
                  </a:ext>
                </a:extLst>
              </p:cNvPr>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7859;p34">
                <a:extLst>
                  <a:ext uri="{FF2B5EF4-FFF2-40B4-BE49-F238E27FC236}">
                    <a16:creationId xmlns:a16="http://schemas.microsoft.com/office/drawing/2014/main" id="{F36B9288-C081-1732-319A-8417C6811EA1}"/>
                  </a:ext>
                </a:extLst>
              </p:cNvPr>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7860;p34">
                <a:extLst>
                  <a:ext uri="{FF2B5EF4-FFF2-40B4-BE49-F238E27FC236}">
                    <a16:creationId xmlns:a16="http://schemas.microsoft.com/office/drawing/2014/main" id="{F7731493-7520-C9E9-432C-F6783647279C}"/>
                  </a:ext>
                </a:extLst>
              </p:cNvPr>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7861;p34">
                <a:extLst>
                  <a:ext uri="{FF2B5EF4-FFF2-40B4-BE49-F238E27FC236}">
                    <a16:creationId xmlns:a16="http://schemas.microsoft.com/office/drawing/2014/main" id="{9504C4AA-8298-491B-A682-423C184F044F}"/>
                  </a:ext>
                </a:extLst>
              </p:cNvPr>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7862;p34">
                <a:extLst>
                  <a:ext uri="{FF2B5EF4-FFF2-40B4-BE49-F238E27FC236}">
                    <a16:creationId xmlns:a16="http://schemas.microsoft.com/office/drawing/2014/main" id="{EC8E506B-8592-6171-CE91-BE55694554AB}"/>
                  </a:ext>
                </a:extLst>
              </p:cNvPr>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7863;p34">
                <a:extLst>
                  <a:ext uri="{FF2B5EF4-FFF2-40B4-BE49-F238E27FC236}">
                    <a16:creationId xmlns:a16="http://schemas.microsoft.com/office/drawing/2014/main" id="{3C1B4C30-3A4A-B33D-C6D3-91C24E685F85}"/>
                  </a:ext>
                </a:extLst>
              </p:cNvPr>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7864;p34">
                <a:extLst>
                  <a:ext uri="{FF2B5EF4-FFF2-40B4-BE49-F238E27FC236}">
                    <a16:creationId xmlns:a16="http://schemas.microsoft.com/office/drawing/2014/main" id="{75C30F8D-6D74-F234-E16A-7AE6713FD611}"/>
                  </a:ext>
                </a:extLst>
              </p:cNvPr>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7865;p34">
                <a:extLst>
                  <a:ext uri="{FF2B5EF4-FFF2-40B4-BE49-F238E27FC236}">
                    <a16:creationId xmlns:a16="http://schemas.microsoft.com/office/drawing/2014/main" id="{F7C38414-F990-9AA0-4F96-5AA7EFA7A471}"/>
                  </a:ext>
                </a:extLst>
              </p:cNvPr>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7866;p34">
                <a:extLst>
                  <a:ext uri="{FF2B5EF4-FFF2-40B4-BE49-F238E27FC236}">
                    <a16:creationId xmlns:a16="http://schemas.microsoft.com/office/drawing/2014/main" id="{A7E15940-1F5D-FE35-9B6B-B47F6F360A72}"/>
                  </a:ext>
                </a:extLst>
              </p:cNvPr>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7867;p34">
                <a:extLst>
                  <a:ext uri="{FF2B5EF4-FFF2-40B4-BE49-F238E27FC236}">
                    <a16:creationId xmlns:a16="http://schemas.microsoft.com/office/drawing/2014/main" id="{09D1BF05-831D-76C0-EFAC-A05871AA710E}"/>
                  </a:ext>
                </a:extLst>
              </p:cNvPr>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7868;p34">
                <a:extLst>
                  <a:ext uri="{FF2B5EF4-FFF2-40B4-BE49-F238E27FC236}">
                    <a16:creationId xmlns:a16="http://schemas.microsoft.com/office/drawing/2014/main" id="{9863E3BD-4AB0-1576-3639-A6187F3571F2}"/>
                  </a:ext>
                </a:extLst>
              </p:cNvPr>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7869;p34">
                <a:extLst>
                  <a:ext uri="{FF2B5EF4-FFF2-40B4-BE49-F238E27FC236}">
                    <a16:creationId xmlns:a16="http://schemas.microsoft.com/office/drawing/2014/main" id="{1912DCDE-E982-D0E2-84ED-8C89B0FC1B51}"/>
                  </a:ext>
                </a:extLst>
              </p:cNvPr>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7870;p34">
                <a:extLst>
                  <a:ext uri="{FF2B5EF4-FFF2-40B4-BE49-F238E27FC236}">
                    <a16:creationId xmlns:a16="http://schemas.microsoft.com/office/drawing/2014/main" id="{25FC4ABF-C1D6-72F2-26F3-2307FC05A368}"/>
                  </a:ext>
                </a:extLst>
              </p:cNvPr>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7871;p34">
                <a:extLst>
                  <a:ext uri="{FF2B5EF4-FFF2-40B4-BE49-F238E27FC236}">
                    <a16:creationId xmlns:a16="http://schemas.microsoft.com/office/drawing/2014/main" id="{A1E609AB-5D92-E13B-1D91-2B24D8C69DEB}"/>
                  </a:ext>
                </a:extLst>
              </p:cNvPr>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7872;p34">
                <a:extLst>
                  <a:ext uri="{FF2B5EF4-FFF2-40B4-BE49-F238E27FC236}">
                    <a16:creationId xmlns:a16="http://schemas.microsoft.com/office/drawing/2014/main" id="{58303976-70EE-3CCF-9EC6-B48343851830}"/>
                  </a:ext>
                </a:extLst>
              </p:cNvPr>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7873;p34">
                <a:extLst>
                  <a:ext uri="{FF2B5EF4-FFF2-40B4-BE49-F238E27FC236}">
                    <a16:creationId xmlns:a16="http://schemas.microsoft.com/office/drawing/2014/main" id="{96709296-03DB-7DFE-1138-6FE16E352BD6}"/>
                  </a:ext>
                </a:extLst>
              </p:cNvPr>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7874;p34">
                <a:extLst>
                  <a:ext uri="{FF2B5EF4-FFF2-40B4-BE49-F238E27FC236}">
                    <a16:creationId xmlns:a16="http://schemas.microsoft.com/office/drawing/2014/main" id="{CFD4C232-230A-9879-C5F0-A82683058ED4}"/>
                  </a:ext>
                </a:extLst>
              </p:cNvPr>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7875;p34">
                <a:extLst>
                  <a:ext uri="{FF2B5EF4-FFF2-40B4-BE49-F238E27FC236}">
                    <a16:creationId xmlns:a16="http://schemas.microsoft.com/office/drawing/2014/main" id="{FBE7E4D4-7454-E811-A756-2F8EF9FD18D7}"/>
                  </a:ext>
                </a:extLst>
              </p:cNvPr>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7876;p34">
                <a:extLst>
                  <a:ext uri="{FF2B5EF4-FFF2-40B4-BE49-F238E27FC236}">
                    <a16:creationId xmlns:a16="http://schemas.microsoft.com/office/drawing/2014/main" id="{B7C45DE2-B137-96AA-ABF0-C7E34613B0F3}"/>
                  </a:ext>
                </a:extLst>
              </p:cNvPr>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7877;p34">
                <a:extLst>
                  <a:ext uri="{FF2B5EF4-FFF2-40B4-BE49-F238E27FC236}">
                    <a16:creationId xmlns:a16="http://schemas.microsoft.com/office/drawing/2014/main" id="{EAA2CC12-6631-D92B-8FDD-2815A22BBE35}"/>
                  </a:ext>
                </a:extLst>
              </p:cNvPr>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7878;p34">
                <a:extLst>
                  <a:ext uri="{FF2B5EF4-FFF2-40B4-BE49-F238E27FC236}">
                    <a16:creationId xmlns:a16="http://schemas.microsoft.com/office/drawing/2014/main" id="{ACDEC2D2-6B08-2189-BFC4-786FAF0CA6F9}"/>
                  </a:ext>
                </a:extLst>
              </p:cNvPr>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7879;p34">
                <a:extLst>
                  <a:ext uri="{FF2B5EF4-FFF2-40B4-BE49-F238E27FC236}">
                    <a16:creationId xmlns:a16="http://schemas.microsoft.com/office/drawing/2014/main" id="{C0EC5FFD-80BF-2BFE-51C5-E68EAF7053E9}"/>
                  </a:ext>
                </a:extLst>
              </p:cNvPr>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7880;p34">
                <a:extLst>
                  <a:ext uri="{FF2B5EF4-FFF2-40B4-BE49-F238E27FC236}">
                    <a16:creationId xmlns:a16="http://schemas.microsoft.com/office/drawing/2014/main" id="{61A07441-6CA4-90B7-7A84-AB747A7BC2B2}"/>
                  </a:ext>
                </a:extLst>
              </p:cNvPr>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7881;p34">
                <a:extLst>
                  <a:ext uri="{FF2B5EF4-FFF2-40B4-BE49-F238E27FC236}">
                    <a16:creationId xmlns:a16="http://schemas.microsoft.com/office/drawing/2014/main" id="{A2B583D5-B920-B1F7-21F5-50997672CA09}"/>
                  </a:ext>
                </a:extLst>
              </p:cNvPr>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7882;p34">
                <a:extLst>
                  <a:ext uri="{FF2B5EF4-FFF2-40B4-BE49-F238E27FC236}">
                    <a16:creationId xmlns:a16="http://schemas.microsoft.com/office/drawing/2014/main" id="{70ACE7B3-4955-C434-66A2-EAACC7E6F4DA}"/>
                  </a:ext>
                </a:extLst>
              </p:cNvPr>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7883;p34">
                <a:extLst>
                  <a:ext uri="{FF2B5EF4-FFF2-40B4-BE49-F238E27FC236}">
                    <a16:creationId xmlns:a16="http://schemas.microsoft.com/office/drawing/2014/main" id="{06FD395A-D72C-2D23-A885-885BE3F63DF3}"/>
                  </a:ext>
                </a:extLst>
              </p:cNvPr>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7884;p34">
                <a:extLst>
                  <a:ext uri="{FF2B5EF4-FFF2-40B4-BE49-F238E27FC236}">
                    <a16:creationId xmlns:a16="http://schemas.microsoft.com/office/drawing/2014/main" id="{2E4188D9-C193-DBE4-C4AE-65CBE5E6B1CA}"/>
                  </a:ext>
                </a:extLst>
              </p:cNvPr>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7885;p34">
                <a:extLst>
                  <a:ext uri="{FF2B5EF4-FFF2-40B4-BE49-F238E27FC236}">
                    <a16:creationId xmlns:a16="http://schemas.microsoft.com/office/drawing/2014/main" id="{905D1FC8-29D6-CA6F-51C8-0B17E4365169}"/>
                  </a:ext>
                </a:extLst>
              </p:cNvPr>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7886;p34">
                <a:extLst>
                  <a:ext uri="{FF2B5EF4-FFF2-40B4-BE49-F238E27FC236}">
                    <a16:creationId xmlns:a16="http://schemas.microsoft.com/office/drawing/2014/main" id="{4C9F4604-4A56-0B05-8460-B5FD40708C65}"/>
                  </a:ext>
                </a:extLst>
              </p:cNvPr>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7887;p34">
                <a:extLst>
                  <a:ext uri="{FF2B5EF4-FFF2-40B4-BE49-F238E27FC236}">
                    <a16:creationId xmlns:a16="http://schemas.microsoft.com/office/drawing/2014/main" id="{DF7AC51E-B36D-F0E6-F22B-A36667336A8F}"/>
                  </a:ext>
                </a:extLst>
              </p:cNvPr>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7888;p34">
                <a:extLst>
                  <a:ext uri="{FF2B5EF4-FFF2-40B4-BE49-F238E27FC236}">
                    <a16:creationId xmlns:a16="http://schemas.microsoft.com/office/drawing/2014/main" id="{ADA40AF1-43E4-236E-234C-62FAB2AF89EA}"/>
                  </a:ext>
                </a:extLst>
              </p:cNvPr>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 name="Google Shape;7889;p34">
              <a:extLst>
                <a:ext uri="{FF2B5EF4-FFF2-40B4-BE49-F238E27FC236}">
                  <a16:creationId xmlns:a16="http://schemas.microsoft.com/office/drawing/2014/main" id="{B67CFA81-5EBC-6303-2D54-0CF30AE22E4B}"/>
                </a:ext>
              </a:extLst>
            </p:cNvPr>
            <p:cNvGrpSpPr/>
            <p:nvPr/>
          </p:nvGrpSpPr>
          <p:grpSpPr>
            <a:xfrm rot="5893051" flipH="1">
              <a:off x="7623562" y="2128993"/>
              <a:ext cx="643423" cy="572712"/>
              <a:chOff x="4748225" y="4600750"/>
              <a:chExt cx="332125" cy="295625"/>
            </a:xfrm>
          </p:grpSpPr>
          <p:sp>
            <p:nvSpPr>
              <p:cNvPr id="193" name="Google Shape;7890;p34">
                <a:extLst>
                  <a:ext uri="{FF2B5EF4-FFF2-40B4-BE49-F238E27FC236}">
                    <a16:creationId xmlns:a16="http://schemas.microsoft.com/office/drawing/2014/main" id="{AC065743-78F3-7C45-72A3-36D62DD2A9BC}"/>
                  </a:ext>
                </a:extLst>
              </p:cNvPr>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7891;p34">
                <a:extLst>
                  <a:ext uri="{FF2B5EF4-FFF2-40B4-BE49-F238E27FC236}">
                    <a16:creationId xmlns:a16="http://schemas.microsoft.com/office/drawing/2014/main" id="{FE0CBDB6-93BC-204B-1A15-881AD2234C55}"/>
                  </a:ext>
                </a:extLst>
              </p:cNvPr>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7892;p34">
                <a:extLst>
                  <a:ext uri="{FF2B5EF4-FFF2-40B4-BE49-F238E27FC236}">
                    <a16:creationId xmlns:a16="http://schemas.microsoft.com/office/drawing/2014/main" id="{E1BEF476-065D-1644-B01A-B40BEAD57DD5}"/>
                  </a:ext>
                </a:extLst>
              </p:cNvPr>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7893;p34">
                <a:extLst>
                  <a:ext uri="{FF2B5EF4-FFF2-40B4-BE49-F238E27FC236}">
                    <a16:creationId xmlns:a16="http://schemas.microsoft.com/office/drawing/2014/main" id="{9158AE38-C8A2-F049-F707-7E0FE22F1102}"/>
                  </a:ext>
                </a:extLst>
              </p:cNvPr>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7894;p34">
                <a:extLst>
                  <a:ext uri="{FF2B5EF4-FFF2-40B4-BE49-F238E27FC236}">
                    <a16:creationId xmlns:a16="http://schemas.microsoft.com/office/drawing/2014/main" id="{8A7847EC-4857-7BA5-B870-439878F329B3}"/>
                  </a:ext>
                </a:extLst>
              </p:cNvPr>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7895;p34">
                <a:extLst>
                  <a:ext uri="{FF2B5EF4-FFF2-40B4-BE49-F238E27FC236}">
                    <a16:creationId xmlns:a16="http://schemas.microsoft.com/office/drawing/2014/main" id="{8532FB58-7831-0749-572C-5E114D12EB6D}"/>
                  </a:ext>
                </a:extLst>
              </p:cNvPr>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7896;p34">
                <a:extLst>
                  <a:ext uri="{FF2B5EF4-FFF2-40B4-BE49-F238E27FC236}">
                    <a16:creationId xmlns:a16="http://schemas.microsoft.com/office/drawing/2014/main" id="{EB3B4E1E-EC64-A34B-35A8-BE71A832307A}"/>
                  </a:ext>
                </a:extLst>
              </p:cNvPr>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7897;p34">
                <a:extLst>
                  <a:ext uri="{FF2B5EF4-FFF2-40B4-BE49-F238E27FC236}">
                    <a16:creationId xmlns:a16="http://schemas.microsoft.com/office/drawing/2014/main" id="{F54FC98C-7D60-AE08-D123-7C669388421D}"/>
                  </a:ext>
                </a:extLst>
              </p:cNvPr>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7898;p34">
                <a:extLst>
                  <a:ext uri="{FF2B5EF4-FFF2-40B4-BE49-F238E27FC236}">
                    <a16:creationId xmlns:a16="http://schemas.microsoft.com/office/drawing/2014/main" id="{90D0528C-FA4D-3D4D-CC64-DD3D0C4EB2B3}"/>
                  </a:ext>
                </a:extLst>
              </p:cNvPr>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7899;p34">
                <a:extLst>
                  <a:ext uri="{FF2B5EF4-FFF2-40B4-BE49-F238E27FC236}">
                    <a16:creationId xmlns:a16="http://schemas.microsoft.com/office/drawing/2014/main" id="{C0D58346-834F-025D-D72A-861567BD3C5C}"/>
                  </a:ext>
                </a:extLst>
              </p:cNvPr>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7900;p34">
                <a:extLst>
                  <a:ext uri="{FF2B5EF4-FFF2-40B4-BE49-F238E27FC236}">
                    <a16:creationId xmlns:a16="http://schemas.microsoft.com/office/drawing/2014/main" id="{A728ABF3-C36E-FA0E-BE85-1A31041CA3C3}"/>
                  </a:ext>
                </a:extLst>
              </p:cNvPr>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7901;p34">
                <a:extLst>
                  <a:ext uri="{FF2B5EF4-FFF2-40B4-BE49-F238E27FC236}">
                    <a16:creationId xmlns:a16="http://schemas.microsoft.com/office/drawing/2014/main" id="{98E2D008-6158-B6A3-A44D-AF7582E1FBCB}"/>
                  </a:ext>
                </a:extLst>
              </p:cNvPr>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7902;p34">
                <a:extLst>
                  <a:ext uri="{FF2B5EF4-FFF2-40B4-BE49-F238E27FC236}">
                    <a16:creationId xmlns:a16="http://schemas.microsoft.com/office/drawing/2014/main" id="{99F7AD62-CB0A-7C27-01BA-CBBBA374F85F}"/>
                  </a:ext>
                </a:extLst>
              </p:cNvPr>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7903;p34">
                <a:extLst>
                  <a:ext uri="{FF2B5EF4-FFF2-40B4-BE49-F238E27FC236}">
                    <a16:creationId xmlns:a16="http://schemas.microsoft.com/office/drawing/2014/main" id="{68A1FBE3-E95B-517E-2E29-40C3633D8EEB}"/>
                  </a:ext>
                </a:extLst>
              </p:cNvPr>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7904;p34">
                <a:extLst>
                  <a:ext uri="{FF2B5EF4-FFF2-40B4-BE49-F238E27FC236}">
                    <a16:creationId xmlns:a16="http://schemas.microsoft.com/office/drawing/2014/main" id="{4461E682-F9E1-C29E-A287-769E9ABAB2D2}"/>
                  </a:ext>
                </a:extLst>
              </p:cNvPr>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7905;p34">
                <a:extLst>
                  <a:ext uri="{FF2B5EF4-FFF2-40B4-BE49-F238E27FC236}">
                    <a16:creationId xmlns:a16="http://schemas.microsoft.com/office/drawing/2014/main" id="{EA9B8E57-24FF-159F-0B5B-B7C49BFC5AE1}"/>
                  </a:ext>
                </a:extLst>
              </p:cNvPr>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7906;p34">
                <a:extLst>
                  <a:ext uri="{FF2B5EF4-FFF2-40B4-BE49-F238E27FC236}">
                    <a16:creationId xmlns:a16="http://schemas.microsoft.com/office/drawing/2014/main" id="{790712DA-83A2-A3D6-0623-B0DFAAB08FA5}"/>
                  </a:ext>
                </a:extLst>
              </p:cNvPr>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7907;p34">
                <a:extLst>
                  <a:ext uri="{FF2B5EF4-FFF2-40B4-BE49-F238E27FC236}">
                    <a16:creationId xmlns:a16="http://schemas.microsoft.com/office/drawing/2014/main" id="{08D18AD0-6CEF-0775-1343-3C836C294A93}"/>
                  </a:ext>
                </a:extLst>
              </p:cNvPr>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7908;p34">
                <a:extLst>
                  <a:ext uri="{FF2B5EF4-FFF2-40B4-BE49-F238E27FC236}">
                    <a16:creationId xmlns:a16="http://schemas.microsoft.com/office/drawing/2014/main" id="{D931A8CC-D2F4-0237-BA74-BB73670495D4}"/>
                  </a:ext>
                </a:extLst>
              </p:cNvPr>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7909;p34">
                <a:extLst>
                  <a:ext uri="{FF2B5EF4-FFF2-40B4-BE49-F238E27FC236}">
                    <a16:creationId xmlns:a16="http://schemas.microsoft.com/office/drawing/2014/main" id="{0886A591-C27D-68DB-7B54-1040327A69F7}"/>
                  </a:ext>
                </a:extLst>
              </p:cNvPr>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7910;p34">
                <a:extLst>
                  <a:ext uri="{FF2B5EF4-FFF2-40B4-BE49-F238E27FC236}">
                    <a16:creationId xmlns:a16="http://schemas.microsoft.com/office/drawing/2014/main" id="{D398164C-BDFD-CB20-E03B-5682249DE87C}"/>
                  </a:ext>
                </a:extLst>
              </p:cNvPr>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7911;p34">
                <a:extLst>
                  <a:ext uri="{FF2B5EF4-FFF2-40B4-BE49-F238E27FC236}">
                    <a16:creationId xmlns:a16="http://schemas.microsoft.com/office/drawing/2014/main" id="{A79B39EB-DA2F-3ECC-0525-46DE49429BC3}"/>
                  </a:ext>
                </a:extLst>
              </p:cNvPr>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7912;p34">
                <a:extLst>
                  <a:ext uri="{FF2B5EF4-FFF2-40B4-BE49-F238E27FC236}">
                    <a16:creationId xmlns:a16="http://schemas.microsoft.com/office/drawing/2014/main" id="{6207D39E-3E14-7256-A356-965471E3F634}"/>
                  </a:ext>
                </a:extLst>
              </p:cNvPr>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7913;p34">
                <a:extLst>
                  <a:ext uri="{FF2B5EF4-FFF2-40B4-BE49-F238E27FC236}">
                    <a16:creationId xmlns:a16="http://schemas.microsoft.com/office/drawing/2014/main" id="{F59A92BD-D27D-BE94-634C-277F721CCD65}"/>
                  </a:ext>
                </a:extLst>
              </p:cNvPr>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7914;p34">
                <a:extLst>
                  <a:ext uri="{FF2B5EF4-FFF2-40B4-BE49-F238E27FC236}">
                    <a16:creationId xmlns:a16="http://schemas.microsoft.com/office/drawing/2014/main" id="{60D8C19F-9BE5-06BD-5821-5B3B3746E66C}"/>
                  </a:ext>
                </a:extLst>
              </p:cNvPr>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7915;p34">
                <a:extLst>
                  <a:ext uri="{FF2B5EF4-FFF2-40B4-BE49-F238E27FC236}">
                    <a16:creationId xmlns:a16="http://schemas.microsoft.com/office/drawing/2014/main" id="{AD18D464-6BC8-F02A-71D9-EA7118C92E13}"/>
                  </a:ext>
                </a:extLst>
              </p:cNvPr>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7916;p34">
                <a:extLst>
                  <a:ext uri="{FF2B5EF4-FFF2-40B4-BE49-F238E27FC236}">
                    <a16:creationId xmlns:a16="http://schemas.microsoft.com/office/drawing/2014/main" id="{70091788-8368-6AE5-581C-96D37B76B7E8}"/>
                  </a:ext>
                </a:extLst>
              </p:cNvPr>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7917;p34">
                <a:extLst>
                  <a:ext uri="{FF2B5EF4-FFF2-40B4-BE49-F238E27FC236}">
                    <a16:creationId xmlns:a16="http://schemas.microsoft.com/office/drawing/2014/main" id="{F8892560-717C-6D87-10E3-831A9498C557}"/>
                  </a:ext>
                </a:extLst>
              </p:cNvPr>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7918;p34">
                <a:extLst>
                  <a:ext uri="{FF2B5EF4-FFF2-40B4-BE49-F238E27FC236}">
                    <a16:creationId xmlns:a16="http://schemas.microsoft.com/office/drawing/2014/main" id="{EEF34060-14CD-829F-950C-CE9879C6F616}"/>
                  </a:ext>
                </a:extLst>
              </p:cNvPr>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7919;p34">
                <a:extLst>
                  <a:ext uri="{FF2B5EF4-FFF2-40B4-BE49-F238E27FC236}">
                    <a16:creationId xmlns:a16="http://schemas.microsoft.com/office/drawing/2014/main" id="{F574CC4B-9930-E0CC-A0EF-059A053A7504}"/>
                  </a:ext>
                </a:extLst>
              </p:cNvPr>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7920;p34">
                <a:extLst>
                  <a:ext uri="{FF2B5EF4-FFF2-40B4-BE49-F238E27FC236}">
                    <a16:creationId xmlns:a16="http://schemas.microsoft.com/office/drawing/2014/main" id="{11D381D3-FB9A-769E-15C3-D4B09B6F6565}"/>
                  </a:ext>
                </a:extLst>
              </p:cNvPr>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7921;p34">
                <a:extLst>
                  <a:ext uri="{FF2B5EF4-FFF2-40B4-BE49-F238E27FC236}">
                    <a16:creationId xmlns:a16="http://schemas.microsoft.com/office/drawing/2014/main" id="{D0473945-0110-A5B0-374F-C9121881A348}"/>
                  </a:ext>
                </a:extLst>
              </p:cNvPr>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7922;p34">
                <a:extLst>
                  <a:ext uri="{FF2B5EF4-FFF2-40B4-BE49-F238E27FC236}">
                    <a16:creationId xmlns:a16="http://schemas.microsoft.com/office/drawing/2014/main" id="{0BF6F7EE-B51C-62E1-0F28-FC1665EE8D73}"/>
                  </a:ext>
                </a:extLst>
              </p:cNvPr>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7923;p34">
                <a:extLst>
                  <a:ext uri="{FF2B5EF4-FFF2-40B4-BE49-F238E27FC236}">
                    <a16:creationId xmlns:a16="http://schemas.microsoft.com/office/drawing/2014/main" id="{148C8B57-B094-6945-8461-86D136832496}"/>
                  </a:ext>
                </a:extLst>
              </p:cNvPr>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7924;p34">
                <a:extLst>
                  <a:ext uri="{FF2B5EF4-FFF2-40B4-BE49-F238E27FC236}">
                    <a16:creationId xmlns:a16="http://schemas.microsoft.com/office/drawing/2014/main" id="{B48DD438-D8F7-4B3A-356C-27DA5997E081}"/>
                  </a:ext>
                </a:extLst>
              </p:cNvPr>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7925;p34">
                <a:extLst>
                  <a:ext uri="{FF2B5EF4-FFF2-40B4-BE49-F238E27FC236}">
                    <a16:creationId xmlns:a16="http://schemas.microsoft.com/office/drawing/2014/main" id="{A7400707-9416-80EA-B183-C7929A9C13B2}"/>
                  </a:ext>
                </a:extLst>
              </p:cNvPr>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7926;p34">
                <a:extLst>
                  <a:ext uri="{FF2B5EF4-FFF2-40B4-BE49-F238E27FC236}">
                    <a16:creationId xmlns:a16="http://schemas.microsoft.com/office/drawing/2014/main" id="{4C9F2C11-E68D-30AE-CAEA-88E1642C5CA5}"/>
                  </a:ext>
                </a:extLst>
              </p:cNvPr>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7927;p34">
                <a:extLst>
                  <a:ext uri="{FF2B5EF4-FFF2-40B4-BE49-F238E27FC236}">
                    <a16:creationId xmlns:a16="http://schemas.microsoft.com/office/drawing/2014/main" id="{1388AE35-6775-2BF4-E8BC-FAE264647B8C}"/>
                  </a:ext>
                </a:extLst>
              </p:cNvPr>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7928;p34">
                <a:extLst>
                  <a:ext uri="{FF2B5EF4-FFF2-40B4-BE49-F238E27FC236}">
                    <a16:creationId xmlns:a16="http://schemas.microsoft.com/office/drawing/2014/main" id="{429E0340-E3DD-7621-3CFD-6DF0D28F45D1}"/>
                  </a:ext>
                </a:extLst>
              </p:cNvPr>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7929;p34">
                <a:extLst>
                  <a:ext uri="{FF2B5EF4-FFF2-40B4-BE49-F238E27FC236}">
                    <a16:creationId xmlns:a16="http://schemas.microsoft.com/office/drawing/2014/main" id="{595D1035-B76A-6BDC-EBDA-36E8368D9962}"/>
                  </a:ext>
                </a:extLst>
              </p:cNvPr>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7930;p34">
                <a:extLst>
                  <a:ext uri="{FF2B5EF4-FFF2-40B4-BE49-F238E27FC236}">
                    <a16:creationId xmlns:a16="http://schemas.microsoft.com/office/drawing/2014/main" id="{9BEA7E7C-8896-71D0-D8DD-40EFA97C46D9}"/>
                  </a:ext>
                </a:extLst>
              </p:cNvPr>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7931;p34">
                <a:extLst>
                  <a:ext uri="{FF2B5EF4-FFF2-40B4-BE49-F238E27FC236}">
                    <a16:creationId xmlns:a16="http://schemas.microsoft.com/office/drawing/2014/main" id="{BC4F4CB5-C876-F2CA-BE71-6D8DB1DFFDF0}"/>
                  </a:ext>
                </a:extLst>
              </p:cNvPr>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7932;p34">
                <a:extLst>
                  <a:ext uri="{FF2B5EF4-FFF2-40B4-BE49-F238E27FC236}">
                    <a16:creationId xmlns:a16="http://schemas.microsoft.com/office/drawing/2014/main" id="{0D458F8D-A42D-1DE9-0577-084FEF26B67B}"/>
                  </a:ext>
                </a:extLst>
              </p:cNvPr>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7933;p34">
                <a:extLst>
                  <a:ext uri="{FF2B5EF4-FFF2-40B4-BE49-F238E27FC236}">
                    <a16:creationId xmlns:a16="http://schemas.microsoft.com/office/drawing/2014/main" id="{1C5C5EC9-2CBE-8727-2A80-00D52C826844}"/>
                  </a:ext>
                </a:extLst>
              </p:cNvPr>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7934;p34">
                <a:extLst>
                  <a:ext uri="{FF2B5EF4-FFF2-40B4-BE49-F238E27FC236}">
                    <a16:creationId xmlns:a16="http://schemas.microsoft.com/office/drawing/2014/main" id="{D2AC8ABB-4D71-3062-F71E-70E0E2DE5C3E}"/>
                  </a:ext>
                </a:extLst>
              </p:cNvPr>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7935;p34">
                <a:extLst>
                  <a:ext uri="{FF2B5EF4-FFF2-40B4-BE49-F238E27FC236}">
                    <a16:creationId xmlns:a16="http://schemas.microsoft.com/office/drawing/2014/main" id="{1DC58A1E-37E9-F0A4-81D6-396F6D538379}"/>
                  </a:ext>
                </a:extLst>
              </p:cNvPr>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7936;p34">
                <a:extLst>
                  <a:ext uri="{FF2B5EF4-FFF2-40B4-BE49-F238E27FC236}">
                    <a16:creationId xmlns:a16="http://schemas.microsoft.com/office/drawing/2014/main" id="{CA147345-2B97-F6DA-DF5A-994F784919BD}"/>
                  </a:ext>
                </a:extLst>
              </p:cNvPr>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7937;p34">
                <a:extLst>
                  <a:ext uri="{FF2B5EF4-FFF2-40B4-BE49-F238E27FC236}">
                    <a16:creationId xmlns:a16="http://schemas.microsoft.com/office/drawing/2014/main" id="{CA6B7B62-B845-F266-A09D-92D8FBCEF766}"/>
                  </a:ext>
                </a:extLst>
              </p:cNvPr>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7938;p34">
                <a:extLst>
                  <a:ext uri="{FF2B5EF4-FFF2-40B4-BE49-F238E27FC236}">
                    <a16:creationId xmlns:a16="http://schemas.microsoft.com/office/drawing/2014/main" id="{09AA73EF-6377-5CB5-D261-6B2F7C7E3261}"/>
                  </a:ext>
                </a:extLst>
              </p:cNvPr>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 name="Google Shape;7939;p34">
                <a:extLst>
                  <a:ext uri="{FF2B5EF4-FFF2-40B4-BE49-F238E27FC236}">
                    <a16:creationId xmlns:a16="http://schemas.microsoft.com/office/drawing/2014/main" id="{4DA02A7C-CC70-1E8C-3D05-C437B249308E}"/>
                  </a:ext>
                </a:extLst>
              </p:cNvPr>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 name="Google Shape;7940;p34">
                <a:extLst>
                  <a:ext uri="{FF2B5EF4-FFF2-40B4-BE49-F238E27FC236}">
                    <a16:creationId xmlns:a16="http://schemas.microsoft.com/office/drawing/2014/main" id="{024D55B0-F8FC-565E-64A0-1E29C20F7416}"/>
                  </a:ext>
                </a:extLst>
              </p:cNvPr>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7941;p34">
                <a:extLst>
                  <a:ext uri="{FF2B5EF4-FFF2-40B4-BE49-F238E27FC236}">
                    <a16:creationId xmlns:a16="http://schemas.microsoft.com/office/drawing/2014/main" id="{C60D54BC-84CF-B789-1449-F699FDEAE376}"/>
                  </a:ext>
                </a:extLst>
              </p:cNvPr>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7942;p34">
                <a:extLst>
                  <a:ext uri="{FF2B5EF4-FFF2-40B4-BE49-F238E27FC236}">
                    <a16:creationId xmlns:a16="http://schemas.microsoft.com/office/drawing/2014/main" id="{04E61027-2B74-0166-D5D9-46232F97134F}"/>
                  </a:ext>
                </a:extLst>
              </p:cNvPr>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7943;p34">
                <a:extLst>
                  <a:ext uri="{FF2B5EF4-FFF2-40B4-BE49-F238E27FC236}">
                    <a16:creationId xmlns:a16="http://schemas.microsoft.com/office/drawing/2014/main" id="{D3D9E9C3-1EC3-7E63-7762-EB40CDDFB1A4}"/>
                  </a:ext>
                </a:extLst>
              </p:cNvPr>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7944;p34">
                <a:extLst>
                  <a:ext uri="{FF2B5EF4-FFF2-40B4-BE49-F238E27FC236}">
                    <a16:creationId xmlns:a16="http://schemas.microsoft.com/office/drawing/2014/main" id="{62F8B272-482E-C4D8-C375-6FD9A6BE97BF}"/>
                  </a:ext>
                </a:extLst>
              </p:cNvPr>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7945;p34">
                <a:extLst>
                  <a:ext uri="{FF2B5EF4-FFF2-40B4-BE49-F238E27FC236}">
                    <a16:creationId xmlns:a16="http://schemas.microsoft.com/office/drawing/2014/main" id="{5C450A5E-31BD-664F-7147-58997294701B}"/>
                  </a:ext>
                </a:extLst>
              </p:cNvPr>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7946;p34">
                <a:extLst>
                  <a:ext uri="{FF2B5EF4-FFF2-40B4-BE49-F238E27FC236}">
                    <a16:creationId xmlns:a16="http://schemas.microsoft.com/office/drawing/2014/main" id="{C8795558-6B0A-8242-4C42-9799FC6B2209}"/>
                  </a:ext>
                </a:extLst>
              </p:cNvPr>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7947;p34">
                <a:extLst>
                  <a:ext uri="{FF2B5EF4-FFF2-40B4-BE49-F238E27FC236}">
                    <a16:creationId xmlns:a16="http://schemas.microsoft.com/office/drawing/2014/main" id="{35FD0449-3CFD-A571-F250-E1FAF49B8761}"/>
                  </a:ext>
                </a:extLst>
              </p:cNvPr>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7948;p34">
                <a:extLst>
                  <a:ext uri="{FF2B5EF4-FFF2-40B4-BE49-F238E27FC236}">
                    <a16:creationId xmlns:a16="http://schemas.microsoft.com/office/drawing/2014/main" id="{7F740302-BADB-005C-E97B-5DD7578ED745}"/>
                  </a:ext>
                </a:extLst>
              </p:cNvPr>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7949;p34">
                <a:extLst>
                  <a:ext uri="{FF2B5EF4-FFF2-40B4-BE49-F238E27FC236}">
                    <a16:creationId xmlns:a16="http://schemas.microsoft.com/office/drawing/2014/main" id="{FC2B094E-050F-A549-F522-49311C273475}"/>
                  </a:ext>
                </a:extLst>
              </p:cNvPr>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7950;p34">
                <a:extLst>
                  <a:ext uri="{FF2B5EF4-FFF2-40B4-BE49-F238E27FC236}">
                    <a16:creationId xmlns:a16="http://schemas.microsoft.com/office/drawing/2014/main" id="{4423BB88-AA06-11A4-DDA8-C619AB0039B2}"/>
                  </a:ext>
                </a:extLst>
              </p:cNvPr>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7951;p34">
                <a:extLst>
                  <a:ext uri="{FF2B5EF4-FFF2-40B4-BE49-F238E27FC236}">
                    <a16:creationId xmlns:a16="http://schemas.microsoft.com/office/drawing/2014/main" id="{2587886F-80D0-7B8A-4565-2984205C6612}"/>
                  </a:ext>
                </a:extLst>
              </p:cNvPr>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7952;p34">
                <a:extLst>
                  <a:ext uri="{FF2B5EF4-FFF2-40B4-BE49-F238E27FC236}">
                    <a16:creationId xmlns:a16="http://schemas.microsoft.com/office/drawing/2014/main" id="{4B998715-9907-92F8-F870-3576D24A45A4}"/>
                  </a:ext>
                </a:extLst>
              </p:cNvPr>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7953;p34">
                <a:extLst>
                  <a:ext uri="{FF2B5EF4-FFF2-40B4-BE49-F238E27FC236}">
                    <a16:creationId xmlns:a16="http://schemas.microsoft.com/office/drawing/2014/main" id="{75DCD8FC-0E8A-B93B-0988-4C04885FCF27}"/>
                  </a:ext>
                </a:extLst>
              </p:cNvPr>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7954;p34">
                <a:extLst>
                  <a:ext uri="{FF2B5EF4-FFF2-40B4-BE49-F238E27FC236}">
                    <a16:creationId xmlns:a16="http://schemas.microsoft.com/office/drawing/2014/main" id="{820F9F6D-5450-E745-53DC-0139D8F72A89}"/>
                  </a:ext>
                </a:extLst>
              </p:cNvPr>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 name="Google Shape;7955;p34">
              <a:extLst>
                <a:ext uri="{FF2B5EF4-FFF2-40B4-BE49-F238E27FC236}">
                  <a16:creationId xmlns:a16="http://schemas.microsoft.com/office/drawing/2014/main" id="{0495FC58-9C96-7FF5-D56B-B6D42BAC5530}"/>
                </a:ext>
              </a:extLst>
            </p:cNvPr>
            <p:cNvGrpSpPr/>
            <p:nvPr/>
          </p:nvGrpSpPr>
          <p:grpSpPr>
            <a:xfrm flipH="1">
              <a:off x="5194321" y="3335037"/>
              <a:ext cx="916782" cy="1428340"/>
              <a:chOff x="231900" y="729199"/>
              <a:chExt cx="1185086" cy="1846354"/>
            </a:xfrm>
          </p:grpSpPr>
          <p:sp>
            <p:nvSpPr>
              <p:cNvPr id="25" name="Google Shape;7956;p34">
                <a:extLst>
                  <a:ext uri="{FF2B5EF4-FFF2-40B4-BE49-F238E27FC236}">
                    <a16:creationId xmlns:a16="http://schemas.microsoft.com/office/drawing/2014/main" id="{E33D121B-9CA2-97B0-C219-EE0919670A3C}"/>
                  </a:ext>
                </a:extLst>
              </p:cNvPr>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7957;p34">
                <a:extLst>
                  <a:ext uri="{FF2B5EF4-FFF2-40B4-BE49-F238E27FC236}">
                    <a16:creationId xmlns:a16="http://schemas.microsoft.com/office/drawing/2014/main" id="{BA777D3E-E2C9-2DC7-0B6A-F656EE184885}"/>
                  </a:ext>
                </a:extLst>
              </p:cNvPr>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7958;p34">
                <a:extLst>
                  <a:ext uri="{FF2B5EF4-FFF2-40B4-BE49-F238E27FC236}">
                    <a16:creationId xmlns:a16="http://schemas.microsoft.com/office/drawing/2014/main" id="{9DF1298D-CF29-1444-2F21-1852AAD5D325}"/>
                  </a:ext>
                </a:extLst>
              </p:cNvPr>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7959;p34">
                <a:extLst>
                  <a:ext uri="{FF2B5EF4-FFF2-40B4-BE49-F238E27FC236}">
                    <a16:creationId xmlns:a16="http://schemas.microsoft.com/office/drawing/2014/main" id="{4BBF92C8-34E0-4427-3087-268CC97B8CF2}"/>
                  </a:ext>
                </a:extLst>
              </p:cNvPr>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7960;p34">
                <a:extLst>
                  <a:ext uri="{FF2B5EF4-FFF2-40B4-BE49-F238E27FC236}">
                    <a16:creationId xmlns:a16="http://schemas.microsoft.com/office/drawing/2014/main" id="{5B50BB42-73BD-8380-131B-6CBA2F449DD1}"/>
                  </a:ext>
                </a:extLst>
              </p:cNvPr>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7961;p34">
                <a:extLst>
                  <a:ext uri="{FF2B5EF4-FFF2-40B4-BE49-F238E27FC236}">
                    <a16:creationId xmlns:a16="http://schemas.microsoft.com/office/drawing/2014/main" id="{B5D349EA-EDDC-EF60-5EFA-D3EBB8629C58}"/>
                  </a:ext>
                </a:extLst>
              </p:cNvPr>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7962;p34">
                <a:extLst>
                  <a:ext uri="{FF2B5EF4-FFF2-40B4-BE49-F238E27FC236}">
                    <a16:creationId xmlns:a16="http://schemas.microsoft.com/office/drawing/2014/main" id="{27543B1A-02BE-8769-789A-F2DF92373CC6}"/>
                  </a:ext>
                </a:extLst>
              </p:cNvPr>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7963;p34">
                <a:extLst>
                  <a:ext uri="{FF2B5EF4-FFF2-40B4-BE49-F238E27FC236}">
                    <a16:creationId xmlns:a16="http://schemas.microsoft.com/office/drawing/2014/main" id="{6A1C43F5-00B9-50BB-490D-8333EC5EDD4E}"/>
                  </a:ext>
                </a:extLst>
              </p:cNvPr>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7964;p34">
                <a:extLst>
                  <a:ext uri="{FF2B5EF4-FFF2-40B4-BE49-F238E27FC236}">
                    <a16:creationId xmlns:a16="http://schemas.microsoft.com/office/drawing/2014/main" id="{DB8873C8-EC25-7770-BE1F-1786464A3DA9}"/>
                  </a:ext>
                </a:extLst>
              </p:cNvPr>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7965;p34">
                <a:extLst>
                  <a:ext uri="{FF2B5EF4-FFF2-40B4-BE49-F238E27FC236}">
                    <a16:creationId xmlns:a16="http://schemas.microsoft.com/office/drawing/2014/main" id="{9AC6985B-D4EF-9CDE-777A-6DC2016A9846}"/>
                  </a:ext>
                </a:extLst>
              </p:cNvPr>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7966;p34">
                <a:extLst>
                  <a:ext uri="{FF2B5EF4-FFF2-40B4-BE49-F238E27FC236}">
                    <a16:creationId xmlns:a16="http://schemas.microsoft.com/office/drawing/2014/main" id="{C339D789-5777-672E-4676-9E5B99280B02}"/>
                  </a:ext>
                </a:extLst>
              </p:cNvPr>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7967;p34">
                <a:extLst>
                  <a:ext uri="{FF2B5EF4-FFF2-40B4-BE49-F238E27FC236}">
                    <a16:creationId xmlns:a16="http://schemas.microsoft.com/office/drawing/2014/main" id="{D85AA406-DE0B-5A7B-6023-4558758107E3}"/>
                  </a:ext>
                </a:extLst>
              </p:cNvPr>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7968;p34">
                <a:extLst>
                  <a:ext uri="{FF2B5EF4-FFF2-40B4-BE49-F238E27FC236}">
                    <a16:creationId xmlns:a16="http://schemas.microsoft.com/office/drawing/2014/main" id="{A721716D-A7EE-1FA5-823C-595D90C68458}"/>
                  </a:ext>
                </a:extLst>
              </p:cNvPr>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7969;p34">
                <a:extLst>
                  <a:ext uri="{FF2B5EF4-FFF2-40B4-BE49-F238E27FC236}">
                    <a16:creationId xmlns:a16="http://schemas.microsoft.com/office/drawing/2014/main" id="{04D65999-07FC-25A8-B037-078F4A09233C}"/>
                  </a:ext>
                </a:extLst>
              </p:cNvPr>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7970;p34">
                <a:extLst>
                  <a:ext uri="{FF2B5EF4-FFF2-40B4-BE49-F238E27FC236}">
                    <a16:creationId xmlns:a16="http://schemas.microsoft.com/office/drawing/2014/main" id="{F91E3741-8A53-843E-D17D-7BFB29581C0D}"/>
                  </a:ext>
                </a:extLst>
              </p:cNvPr>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7971;p34">
                <a:extLst>
                  <a:ext uri="{FF2B5EF4-FFF2-40B4-BE49-F238E27FC236}">
                    <a16:creationId xmlns:a16="http://schemas.microsoft.com/office/drawing/2014/main" id="{DD3B72A4-B0B7-631F-56EB-BCAED5F0EE53}"/>
                  </a:ext>
                </a:extLst>
              </p:cNvPr>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7972;p34">
                <a:extLst>
                  <a:ext uri="{FF2B5EF4-FFF2-40B4-BE49-F238E27FC236}">
                    <a16:creationId xmlns:a16="http://schemas.microsoft.com/office/drawing/2014/main" id="{F9D6613A-12DC-0D18-059D-0A7ADF7DA556}"/>
                  </a:ext>
                </a:extLst>
              </p:cNvPr>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7973;p34">
                <a:extLst>
                  <a:ext uri="{FF2B5EF4-FFF2-40B4-BE49-F238E27FC236}">
                    <a16:creationId xmlns:a16="http://schemas.microsoft.com/office/drawing/2014/main" id="{39BA4275-02FE-7EE9-1C62-830C059AF44C}"/>
                  </a:ext>
                </a:extLst>
              </p:cNvPr>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7974;p34">
                <a:extLst>
                  <a:ext uri="{FF2B5EF4-FFF2-40B4-BE49-F238E27FC236}">
                    <a16:creationId xmlns:a16="http://schemas.microsoft.com/office/drawing/2014/main" id="{BF080528-6A5D-7929-C650-37B27B46D0CF}"/>
                  </a:ext>
                </a:extLst>
              </p:cNvPr>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7975;p34">
                <a:extLst>
                  <a:ext uri="{FF2B5EF4-FFF2-40B4-BE49-F238E27FC236}">
                    <a16:creationId xmlns:a16="http://schemas.microsoft.com/office/drawing/2014/main" id="{2E5DAA02-BEB3-21B2-8AD6-591FB6A6C96C}"/>
                  </a:ext>
                </a:extLst>
              </p:cNvPr>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7976;p34">
                <a:extLst>
                  <a:ext uri="{FF2B5EF4-FFF2-40B4-BE49-F238E27FC236}">
                    <a16:creationId xmlns:a16="http://schemas.microsoft.com/office/drawing/2014/main" id="{D60C79D0-DD0F-8006-EAD6-E628A674633B}"/>
                  </a:ext>
                </a:extLst>
              </p:cNvPr>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7977;p34">
                <a:extLst>
                  <a:ext uri="{FF2B5EF4-FFF2-40B4-BE49-F238E27FC236}">
                    <a16:creationId xmlns:a16="http://schemas.microsoft.com/office/drawing/2014/main" id="{DF5E4315-A73A-6741-7912-FF306AC063C1}"/>
                  </a:ext>
                </a:extLst>
              </p:cNvPr>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 name="Google Shape;7978;p34">
                <a:extLst>
                  <a:ext uri="{FF2B5EF4-FFF2-40B4-BE49-F238E27FC236}">
                    <a16:creationId xmlns:a16="http://schemas.microsoft.com/office/drawing/2014/main" id="{7ED00566-5ED7-8198-146E-DA039BF99D00}"/>
                  </a:ext>
                </a:extLst>
              </p:cNvPr>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 name="Google Shape;7979;p34">
                <a:extLst>
                  <a:ext uri="{FF2B5EF4-FFF2-40B4-BE49-F238E27FC236}">
                    <a16:creationId xmlns:a16="http://schemas.microsoft.com/office/drawing/2014/main" id="{8EA98051-D125-71A9-A763-EC9F9D579C87}"/>
                  </a:ext>
                </a:extLst>
              </p:cNvPr>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 name="Google Shape;7980;p34">
                <a:extLst>
                  <a:ext uri="{FF2B5EF4-FFF2-40B4-BE49-F238E27FC236}">
                    <a16:creationId xmlns:a16="http://schemas.microsoft.com/office/drawing/2014/main" id="{5FC6889E-3E40-D946-8DB2-23811595B811}"/>
                  </a:ext>
                </a:extLst>
              </p:cNvPr>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 name="Google Shape;7981;p34">
                <a:extLst>
                  <a:ext uri="{FF2B5EF4-FFF2-40B4-BE49-F238E27FC236}">
                    <a16:creationId xmlns:a16="http://schemas.microsoft.com/office/drawing/2014/main" id="{F0C277EA-C3D1-7073-8760-E2EEE19BC796}"/>
                  </a:ext>
                </a:extLst>
              </p:cNvPr>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 name="Google Shape;7982;p34">
                <a:extLst>
                  <a:ext uri="{FF2B5EF4-FFF2-40B4-BE49-F238E27FC236}">
                    <a16:creationId xmlns:a16="http://schemas.microsoft.com/office/drawing/2014/main" id="{38ED8F37-6F08-6E6B-467F-163B33BBF23E}"/>
                  </a:ext>
                </a:extLst>
              </p:cNvPr>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Google Shape;7983;p34">
                <a:extLst>
                  <a:ext uri="{FF2B5EF4-FFF2-40B4-BE49-F238E27FC236}">
                    <a16:creationId xmlns:a16="http://schemas.microsoft.com/office/drawing/2014/main" id="{6BE5AFD2-D191-3082-7195-6A5E7D0F08FF}"/>
                  </a:ext>
                </a:extLst>
              </p:cNvPr>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7984;p34">
                <a:extLst>
                  <a:ext uri="{FF2B5EF4-FFF2-40B4-BE49-F238E27FC236}">
                    <a16:creationId xmlns:a16="http://schemas.microsoft.com/office/drawing/2014/main" id="{46B7725C-3FB5-9D25-3312-82081F7F6218}"/>
                  </a:ext>
                </a:extLst>
              </p:cNvPr>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7985;p34">
                <a:extLst>
                  <a:ext uri="{FF2B5EF4-FFF2-40B4-BE49-F238E27FC236}">
                    <a16:creationId xmlns:a16="http://schemas.microsoft.com/office/drawing/2014/main" id="{9E259B55-D1F6-1B9F-C91B-BFA2A51B0682}"/>
                  </a:ext>
                </a:extLst>
              </p:cNvPr>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 name="Google Shape;7986;p34">
                <a:extLst>
                  <a:ext uri="{FF2B5EF4-FFF2-40B4-BE49-F238E27FC236}">
                    <a16:creationId xmlns:a16="http://schemas.microsoft.com/office/drawing/2014/main" id="{878690E3-23A4-8C5E-FB1F-13D0FF2B9B8D}"/>
                  </a:ext>
                </a:extLst>
              </p:cNvPr>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7987;p34">
                <a:extLst>
                  <a:ext uri="{FF2B5EF4-FFF2-40B4-BE49-F238E27FC236}">
                    <a16:creationId xmlns:a16="http://schemas.microsoft.com/office/drawing/2014/main" id="{A28034B1-DBC0-CA66-F5E3-8A16A64158F4}"/>
                  </a:ext>
                </a:extLst>
              </p:cNvPr>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7988;p34">
                <a:extLst>
                  <a:ext uri="{FF2B5EF4-FFF2-40B4-BE49-F238E27FC236}">
                    <a16:creationId xmlns:a16="http://schemas.microsoft.com/office/drawing/2014/main" id="{9C06FD0C-347A-FBE9-699B-467BD91B4742}"/>
                  </a:ext>
                </a:extLst>
              </p:cNvPr>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7989;p34">
                <a:extLst>
                  <a:ext uri="{FF2B5EF4-FFF2-40B4-BE49-F238E27FC236}">
                    <a16:creationId xmlns:a16="http://schemas.microsoft.com/office/drawing/2014/main" id="{1DB52C41-A40C-6B59-0385-F248A1377096}"/>
                  </a:ext>
                </a:extLst>
              </p:cNvPr>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7990;p34">
                <a:extLst>
                  <a:ext uri="{FF2B5EF4-FFF2-40B4-BE49-F238E27FC236}">
                    <a16:creationId xmlns:a16="http://schemas.microsoft.com/office/drawing/2014/main" id="{60B1667A-1BD1-63FC-A4D1-C4BE9EF7538A}"/>
                  </a:ext>
                </a:extLst>
              </p:cNvPr>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7991;p34">
                <a:extLst>
                  <a:ext uri="{FF2B5EF4-FFF2-40B4-BE49-F238E27FC236}">
                    <a16:creationId xmlns:a16="http://schemas.microsoft.com/office/drawing/2014/main" id="{F1B5C689-B147-BBB9-D2EA-FF87F77A6715}"/>
                  </a:ext>
                </a:extLst>
              </p:cNvPr>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7992;p34">
                <a:extLst>
                  <a:ext uri="{FF2B5EF4-FFF2-40B4-BE49-F238E27FC236}">
                    <a16:creationId xmlns:a16="http://schemas.microsoft.com/office/drawing/2014/main" id="{673242D7-8998-E144-D98E-53F0AA42D9E4}"/>
                  </a:ext>
                </a:extLst>
              </p:cNvPr>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7993;p34">
                <a:extLst>
                  <a:ext uri="{FF2B5EF4-FFF2-40B4-BE49-F238E27FC236}">
                    <a16:creationId xmlns:a16="http://schemas.microsoft.com/office/drawing/2014/main" id="{8D89C04A-0DEB-3A1C-AA66-2BEEC5A81CD8}"/>
                  </a:ext>
                </a:extLst>
              </p:cNvPr>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7994;p34">
                <a:extLst>
                  <a:ext uri="{FF2B5EF4-FFF2-40B4-BE49-F238E27FC236}">
                    <a16:creationId xmlns:a16="http://schemas.microsoft.com/office/drawing/2014/main" id="{73F52921-F707-B38D-68FE-534848E46E77}"/>
                  </a:ext>
                </a:extLst>
              </p:cNvPr>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7995;p34">
                <a:extLst>
                  <a:ext uri="{FF2B5EF4-FFF2-40B4-BE49-F238E27FC236}">
                    <a16:creationId xmlns:a16="http://schemas.microsoft.com/office/drawing/2014/main" id="{D2054268-6483-4CF4-ADBB-85BAD9F47194}"/>
                  </a:ext>
                </a:extLst>
              </p:cNvPr>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7996;p34">
                <a:extLst>
                  <a:ext uri="{FF2B5EF4-FFF2-40B4-BE49-F238E27FC236}">
                    <a16:creationId xmlns:a16="http://schemas.microsoft.com/office/drawing/2014/main" id="{104CBC33-D613-1652-A0F3-7C60C74FD4CF}"/>
                  </a:ext>
                </a:extLst>
              </p:cNvPr>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7997;p34">
                <a:extLst>
                  <a:ext uri="{FF2B5EF4-FFF2-40B4-BE49-F238E27FC236}">
                    <a16:creationId xmlns:a16="http://schemas.microsoft.com/office/drawing/2014/main" id="{A432E5A7-9FDC-D03E-6197-5C13EB59B5B1}"/>
                  </a:ext>
                </a:extLst>
              </p:cNvPr>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7998;p34">
                <a:extLst>
                  <a:ext uri="{FF2B5EF4-FFF2-40B4-BE49-F238E27FC236}">
                    <a16:creationId xmlns:a16="http://schemas.microsoft.com/office/drawing/2014/main" id="{012D3AE4-1545-D1B8-32B2-BF0CD7E08263}"/>
                  </a:ext>
                </a:extLst>
              </p:cNvPr>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7999;p34">
                <a:extLst>
                  <a:ext uri="{FF2B5EF4-FFF2-40B4-BE49-F238E27FC236}">
                    <a16:creationId xmlns:a16="http://schemas.microsoft.com/office/drawing/2014/main" id="{EFC825DE-8110-731A-F5F8-3B68C29F01DC}"/>
                  </a:ext>
                </a:extLst>
              </p:cNvPr>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8000;p34">
                <a:extLst>
                  <a:ext uri="{FF2B5EF4-FFF2-40B4-BE49-F238E27FC236}">
                    <a16:creationId xmlns:a16="http://schemas.microsoft.com/office/drawing/2014/main" id="{DB8C042B-5476-7538-684C-CC8722B7A4CA}"/>
                  </a:ext>
                </a:extLst>
              </p:cNvPr>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8001;p34">
                <a:extLst>
                  <a:ext uri="{FF2B5EF4-FFF2-40B4-BE49-F238E27FC236}">
                    <a16:creationId xmlns:a16="http://schemas.microsoft.com/office/drawing/2014/main" id="{1B6F64C0-47BC-A74F-AF09-234520BD2199}"/>
                  </a:ext>
                </a:extLst>
              </p:cNvPr>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8002;p34">
                <a:extLst>
                  <a:ext uri="{FF2B5EF4-FFF2-40B4-BE49-F238E27FC236}">
                    <a16:creationId xmlns:a16="http://schemas.microsoft.com/office/drawing/2014/main" id="{841AE03E-7566-0F2A-EA92-06E9DFE143A3}"/>
                  </a:ext>
                </a:extLst>
              </p:cNvPr>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8003;p34">
                <a:extLst>
                  <a:ext uri="{FF2B5EF4-FFF2-40B4-BE49-F238E27FC236}">
                    <a16:creationId xmlns:a16="http://schemas.microsoft.com/office/drawing/2014/main" id="{0AF1F2A1-C948-8497-C28C-8ADC4A44CC2B}"/>
                  </a:ext>
                </a:extLst>
              </p:cNvPr>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8004;p34">
                <a:extLst>
                  <a:ext uri="{FF2B5EF4-FFF2-40B4-BE49-F238E27FC236}">
                    <a16:creationId xmlns:a16="http://schemas.microsoft.com/office/drawing/2014/main" id="{E658A82D-743E-999A-1589-727851850EB7}"/>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8005;p34">
                <a:extLst>
                  <a:ext uri="{FF2B5EF4-FFF2-40B4-BE49-F238E27FC236}">
                    <a16:creationId xmlns:a16="http://schemas.microsoft.com/office/drawing/2014/main" id="{7A022A96-B6BF-B159-4B33-765DD31C43EE}"/>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8006;p34">
                <a:extLst>
                  <a:ext uri="{FF2B5EF4-FFF2-40B4-BE49-F238E27FC236}">
                    <a16:creationId xmlns:a16="http://schemas.microsoft.com/office/drawing/2014/main" id="{DA4774F5-BD1C-2F50-E296-CAB8C302445B}"/>
                  </a:ext>
                </a:extLst>
              </p:cNvPr>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8007;p34">
                <a:extLst>
                  <a:ext uri="{FF2B5EF4-FFF2-40B4-BE49-F238E27FC236}">
                    <a16:creationId xmlns:a16="http://schemas.microsoft.com/office/drawing/2014/main" id="{82309788-4D75-E768-190D-5E729D49BEE0}"/>
                  </a:ext>
                </a:extLst>
              </p:cNvPr>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8008;p34">
                <a:extLst>
                  <a:ext uri="{FF2B5EF4-FFF2-40B4-BE49-F238E27FC236}">
                    <a16:creationId xmlns:a16="http://schemas.microsoft.com/office/drawing/2014/main" id="{EF26FFFF-4F23-58CA-6ACD-FDC8A944C38C}"/>
                  </a:ext>
                </a:extLst>
              </p:cNvPr>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8009;p34">
                <a:extLst>
                  <a:ext uri="{FF2B5EF4-FFF2-40B4-BE49-F238E27FC236}">
                    <a16:creationId xmlns:a16="http://schemas.microsoft.com/office/drawing/2014/main" id="{BF028577-3F67-9B22-9597-E0CA241B6CEE}"/>
                  </a:ext>
                </a:extLst>
              </p:cNvPr>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8010;p34">
                <a:extLst>
                  <a:ext uri="{FF2B5EF4-FFF2-40B4-BE49-F238E27FC236}">
                    <a16:creationId xmlns:a16="http://schemas.microsoft.com/office/drawing/2014/main" id="{31B9D607-73B4-6706-2EC4-600A5E090AE6}"/>
                  </a:ext>
                </a:extLst>
              </p:cNvPr>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8011;p34">
                <a:extLst>
                  <a:ext uri="{FF2B5EF4-FFF2-40B4-BE49-F238E27FC236}">
                    <a16:creationId xmlns:a16="http://schemas.microsoft.com/office/drawing/2014/main" id="{2AB1BE4A-BA77-F141-9C1C-C09879FACE75}"/>
                  </a:ext>
                </a:extLst>
              </p:cNvPr>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8012;p34">
                <a:extLst>
                  <a:ext uri="{FF2B5EF4-FFF2-40B4-BE49-F238E27FC236}">
                    <a16:creationId xmlns:a16="http://schemas.microsoft.com/office/drawing/2014/main" id="{9CD33240-95DA-7C2C-F117-8F213FFC7ED8}"/>
                  </a:ext>
                </a:extLst>
              </p:cNvPr>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8013;p34">
                <a:extLst>
                  <a:ext uri="{FF2B5EF4-FFF2-40B4-BE49-F238E27FC236}">
                    <a16:creationId xmlns:a16="http://schemas.microsoft.com/office/drawing/2014/main" id="{D296CF63-5FBC-A70E-8A04-5B1D4DB214D2}"/>
                  </a:ext>
                </a:extLst>
              </p:cNvPr>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8014;p34">
                <a:extLst>
                  <a:ext uri="{FF2B5EF4-FFF2-40B4-BE49-F238E27FC236}">
                    <a16:creationId xmlns:a16="http://schemas.microsoft.com/office/drawing/2014/main" id="{7560CA90-0281-004E-8021-DF2C571F53FA}"/>
                  </a:ext>
                </a:extLst>
              </p:cNvPr>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8015;p34">
                <a:extLst>
                  <a:ext uri="{FF2B5EF4-FFF2-40B4-BE49-F238E27FC236}">
                    <a16:creationId xmlns:a16="http://schemas.microsoft.com/office/drawing/2014/main" id="{46AEFDD7-3964-F45B-AEAA-AEF7B1090468}"/>
                  </a:ext>
                </a:extLst>
              </p:cNvPr>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8016;p34">
                <a:extLst>
                  <a:ext uri="{FF2B5EF4-FFF2-40B4-BE49-F238E27FC236}">
                    <a16:creationId xmlns:a16="http://schemas.microsoft.com/office/drawing/2014/main" id="{7F7D45E4-2CF7-0C0C-E079-05D59252B9C8}"/>
                  </a:ext>
                </a:extLst>
              </p:cNvPr>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8017;p34">
                <a:extLst>
                  <a:ext uri="{FF2B5EF4-FFF2-40B4-BE49-F238E27FC236}">
                    <a16:creationId xmlns:a16="http://schemas.microsoft.com/office/drawing/2014/main" id="{EA7C3B7B-AF68-31FE-5BEB-88B026B6C5E4}"/>
                  </a:ext>
                </a:extLst>
              </p:cNvPr>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8018;p34">
                <a:extLst>
                  <a:ext uri="{FF2B5EF4-FFF2-40B4-BE49-F238E27FC236}">
                    <a16:creationId xmlns:a16="http://schemas.microsoft.com/office/drawing/2014/main" id="{76519824-2348-6383-B1E8-1C554ECC652D}"/>
                  </a:ext>
                </a:extLst>
              </p:cNvPr>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8019;p34">
                <a:extLst>
                  <a:ext uri="{FF2B5EF4-FFF2-40B4-BE49-F238E27FC236}">
                    <a16:creationId xmlns:a16="http://schemas.microsoft.com/office/drawing/2014/main" id="{B5432D35-6582-6BDC-91B1-CF814F4DEFD2}"/>
                  </a:ext>
                </a:extLst>
              </p:cNvPr>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8020;p34">
                <a:extLst>
                  <a:ext uri="{FF2B5EF4-FFF2-40B4-BE49-F238E27FC236}">
                    <a16:creationId xmlns:a16="http://schemas.microsoft.com/office/drawing/2014/main" id="{297D7DF0-8A8A-886C-9898-96D9D6A6ADD8}"/>
                  </a:ext>
                </a:extLst>
              </p:cNvPr>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8021;p34">
                <a:extLst>
                  <a:ext uri="{FF2B5EF4-FFF2-40B4-BE49-F238E27FC236}">
                    <a16:creationId xmlns:a16="http://schemas.microsoft.com/office/drawing/2014/main" id="{0598A0C8-3306-16DD-7C5E-464562E7AE09}"/>
                  </a:ext>
                </a:extLst>
              </p:cNvPr>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8022;p34">
                <a:extLst>
                  <a:ext uri="{FF2B5EF4-FFF2-40B4-BE49-F238E27FC236}">
                    <a16:creationId xmlns:a16="http://schemas.microsoft.com/office/drawing/2014/main" id="{C657C656-BA0F-4134-C895-ABAF589F4A98}"/>
                  </a:ext>
                </a:extLst>
              </p:cNvPr>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8023;p34">
                <a:extLst>
                  <a:ext uri="{FF2B5EF4-FFF2-40B4-BE49-F238E27FC236}">
                    <a16:creationId xmlns:a16="http://schemas.microsoft.com/office/drawing/2014/main" id="{A4FF3E0D-13DB-A266-8761-1294E2401F90}"/>
                  </a:ext>
                </a:extLst>
              </p:cNvPr>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8024;p34">
                <a:extLst>
                  <a:ext uri="{FF2B5EF4-FFF2-40B4-BE49-F238E27FC236}">
                    <a16:creationId xmlns:a16="http://schemas.microsoft.com/office/drawing/2014/main" id="{A8383E4E-21BC-7BFB-A043-BD50B4644520}"/>
                  </a:ext>
                </a:extLst>
              </p:cNvPr>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8025;p34">
                <a:extLst>
                  <a:ext uri="{FF2B5EF4-FFF2-40B4-BE49-F238E27FC236}">
                    <a16:creationId xmlns:a16="http://schemas.microsoft.com/office/drawing/2014/main" id="{62793248-F858-F2D4-A191-DAEBC722A624}"/>
                  </a:ext>
                </a:extLst>
              </p:cNvPr>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8026;p34">
                <a:extLst>
                  <a:ext uri="{FF2B5EF4-FFF2-40B4-BE49-F238E27FC236}">
                    <a16:creationId xmlns:a16="http://schemas.microsoft.com/office/drawing/2014/main" id="{75DBF154-A63C-D4E5-0867-72C3E4871D74}"/>
                  </a:ext>
                </a:extLst>
              </p:cNvPr>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8027;p34">
                <a:extLst>
                  <a:ext uri="{FF2B5EF4-FFF2-40B4-BE49-F238E27FC236}">
                    <a16:creationId xmlns:a16="http://schemas.microsoft.com/office/drawing/2014/main" id="{55F69A38-7C0E-CA52-8976-4D1533129B05}"/>
                  </a:ext>
                </a:extLst>
              </p:cNvPr>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8028;p34">
                <a:extLst>
                  <a:ext uri="{FF2B5EF4-FFF2-40B4-BE49-F238E27FC236}">
                    <a16:creationId xmlns:a16="http://schemas.microsoft.com/office/drawing/2014/main" id="{193AA44B-540C-CC4E-5249-88A1074A0395}"/>
                  </a:ext>
                </a:extLst>
              </p:cNvPr>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8029;p34">
                <a:extLst>
                  <a:ext uri="{FF2B5EF4-FFF2-40B4-BE49-F238E27FC236}">
                    <a16:creationId xmlns:a16="http://schemas.microsoft.com/office/drawing/2014/main" id="{2214CF03-7ACA-370B-7424-FBB47CA86F7C}"/>
                  </a:ext>
                </a:extLst>
              </p:cNvPr>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8030;p34">
                <a:extLst>
                  <a:ext uri="{FF2B5EF4-FFF2-40B4-BE49-F238E27FC236}">
                    <a16:creationId xmlns:a16="http://schemas.microsoft.com/office/drawing/2014/main" id="{15479B1C-708F-350C-2B52-CC312C6790C5}"/>
                  </a:ext>
                </a:extLst>
              </p:cNvPr>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8031;p34">
                <a:extLst>
                  <a:ext uri="{FF2B5EF4-FFF2-40B4-BE49-F238E27FC236}">
                    <a16:creationId xmlns:a16="http://schemas.microsoft.com/office/drawing/2014/main" id="{364F2C5D-D6CA-A371-805E-D80CFCC729A0}"/>
                  </a:ext>
                </a:extLst>
              </p:cNvPr>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8032;p34">
                <a:extLst>
                  <a:ext uri="{FF2B5EF4-FFF2-40B4-BE49-F238E27FC236}">
                    <a16:creationId xmlns:a16="http://schemas.microsoft.com/office/drawing/2014/main" id="{FFD1920A-F668-1CD2-E641-137D7D2C32F3}"/>
                  </a:ext>
                </a:extLst>
              </p:cNvPr>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8033;p34">
                <a:extLst>
                  <a:ext uri="{FF2B5EF4-FFF2-40B4-BE49-F238E27FC236}">
                    <a16:creationId xmlns:a16="http://schemas.microsoft.com/office/drawing/2014/main" id="{1736E6EB-7BBC-5879-AEB9-A6F12A535FA2}"/>
                  </a:ext>
                </a:extLst>
              </p:cNvPr>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8034;p34">
                <a:extLst>
                  <a:ext uri="{FF2B5EF4-FFF2-40B4-BE49-F238E27FC236}">
                    <a16:creationId xmlns:a16="http://schemas.microsoft.com/office/drawing/2014/main" id="{A03D145C-63F0-FB28-2FFC-550DBAD12557}"/>
                  </a:ext>
                </a:extLst>
              </p:cNvPr>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8035;p34">
                <a:extLst>
                  <a:ext uri="{FF2B5EF4-FFF2-40B4-BE49-F238E27FC236}">
                    <a16:creationId xmlns:a16="http://schemas.microsoft.com/office/drawing/2014/main" id="{213A30D6-4322-0DF3-9732-B3DF96E7E103}"/>
                  </a:ext>
                </a:extLst>
              </p:cNvPr>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8036;p34">
                <a:extLst>
                  <a:ext uri="{FF2B5EF4-FFF2-40B4-BE49-F238E27FC236}">
                    <a16:creationId xmlns:a16="http://schemas.microsoft.com/office/drawing/2014/main" id="{C69C0265-CE54-8854-34AE-FE86EB2DA5C2}"/>
                  </a:ext>
                </a:extLst>
              </p:cNvPr>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8037;p34">
                <a:extLst>
                  <a:ext uri="{FF2B5EF4-FFF2-40B4-BE49-F238E27FC236}">
                    <a16:creationId xmlns:a16="http://schemas.microsoft.com/office/drawing/2014/main" id="{7C828C05-74A2-DBCF-3123-3B003899C27A}"/>
                  </a:ext>
                </a:extLst>
              </p:cNvPr>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8038;p34">
                <a:extLst>
                  <a:ext uri="{FF2B5EF4-FFF2-40B4-BE49-F238E27FC236}">
                    <a16:creationId xmlns:a16="http://schemas.microsoft.com/office/drawing/2014/main" id="{9D1E58EF-A31E-9E1C-15C4-839813E5FE2E}"/>
                  </a:ext>
                </a:extLst>
              </p:cNvPr>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8039;p34">
                <a:extLst>
                  <a:ext uri="{FF2B5EF4-FFF2-40B4-BE49-F238E27FC236}">
                    <a16:creationId xmlns:a16="http://schemas.microsoft.com/office/drawing/2014/main" id="{397DDF19-7AB2-B381-333F-1E4E95C2D89E}"/>
                  </a:ext>
                </a:extLst>
              </p:cNvPr>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8040;p34">
                <a:extLst>
                  <a:ext uri="{FF2B5EF4-FFF2-40B4-BE49-F238E27FC236}">
                    <a16:creationId xmlns:a16="http://schemas.microsoft.com/office/drawing/2014/main" id="{648DD7BF-35BD-58F0-6099-03449E378F70}"/>
                  </a:ext>
                </a:extLst>
              </p:cNvPr>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8041;p34">
                <a:extLst>
                  <a:ext uri="{FF2B5EF4-FFF2-40B4-BE49-F238E27FC236}">
                    <a16:creationId xmlns:a16="http://schemas.microsoft.com/office/drawing/2014/main" id="{DE5222DF-588D-45A1-7EDC-2604A78FA932}"/>
                  </a:ext>
                </a:extLst>
              </p:cNvPr>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8042;p34">
                <a:extLst>
                  <a:ext uri="{FF2B5EF4-FFF2-40B4-BE49-F238E27FC236}">
                    <a16:creationId xmlns:a16="http://schemas.microsoft.com/office/drawing/2014/main" id="{6B23AAD4-F63A-1073-551D-751535047044}"/>
                  </a:ext>
                </a:extLst>
              </p:cNvPr>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8043;p34">
                <a:extLst>
                  <a:ext uri="{FF2B5EF4-FFF2-40B4-BE49-F238E27FC236}">
                    <a16:creationId xmlns:a16="http://schemas.microsoft.com/office/drawing/2014/main" id="{DC5DE93A-0CEE-BDB8-BFF6-23AA95033744}"/>
                  </a:ext>
                </a:extLst>
              </p:cNvPr>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8044;p34">
                <a:extLst>
                  <a:ext uri="{FF2B5EF4-FFF2-40B4-BE49-F238E27FC236}">
                    <a16:creationId xmlns:a16="http://schemas.microsoft.com/office/drawing/2014/main" id="{BA49CF8D-61CE-CD7A-3A23-D4B79544C1C9}"/>
                  </a:ext>
                </a:extLst>
              </p:cNvPr>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8045;p34">
                <a:extLst>
                  <a:ext uri="{FF2B5EF4-FFF2-40B4-BE49-F238E27FC236}">
                    <a16:creationId xmlns:a16="http://schemas.microsoft.com/office/drawing/2014/main" id="{E2620C6F-A0B0-FCB9-D918-1D65B1EA1561}"/>
                  </a:ext>
                </a:extLst>
              </p:cNvPr>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8046;p34">
                <a:extLst>
                  <a:ext uri="{FF2B5EF4-FFF2-40B4-BE49-F238E27FC236}">
                    <a16:creationId xmlns:a16="http://schemas.microsoft.com/office/drawing/2014/main" id="{428E4677-4A76-A838-4F50-0EFC7A122D02}"/>
                  </a:ext>
                </a:extLst>
              </p:cNvPr>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8047;p34">
                <a:extLst>
                  <a:ext uri="{FF2B5EF4-FFF2-40B4-BE49-F238E27FC236}">
                    <a16:creationId xmlns:a16="http://schemas.microsoft.com/office/drawing/2014/main" id="{DB3B41FC-354A-BD2B-D1F7-E3BC228B6B34}"/>
                  </a:ext>
                </a:extLst>
              </p:cNvPr>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8048;p34">
                <a:extLst>
                  <a:ext uri="{FF2B5EF4-FFF2-40B4-BE49-F238E27FC236}">
                    <a16:creationId xmlns:a16="http://schemas.microsoft.com/office/drawing/2014/main" id="{4E405AFA-A1D4-EA30-7DC6-803CF2CA70A6}"/>
                  </a:ext>
                </a:extLst>
              </p:cNvPr>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8049;p34">
                <a:extLst>
                  <a:ext uri="{FF2B5EF4-FFF2-40B4-BE49-F238E27FC236}">
                    <a16:creationId xmlns:a16="http://schemas.microsoft.com/office/drawing/2014/main" id="{9DC9B434-C7A1-0992-41AA-60F212FE78C9}"/>
                  </a:ext>
                </a:extLst>
              </p:cNvPr>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8050;p34">
                <a:extLst>
                  <a:ext uri="{FF2B5EF4-FFF2-40B4-BE49-F238E27FC236}">
                    <a16:creationId xmlns:a16="http://schemas.microsoft.com/office/drawing/2014/main" id="{4CE688BA-74B8-03F0-1356-DC4BA7F3A847}"/>
                  </a:ext>
                </a:extLst>
              </p:cNvPr>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8051;p34">
                <a:extLst>
                  <a:ext uri="{FF2B5EF4-FFF2-40B4-BE49-F238E27FC236}">
                    <a16:creationId xmlns:a16="http://schemas.microsoft.com/office/drawing/2014/main" id="{B18896E1-17C9-846D-6CC5-C13638B338A2}"/>
                  </a:ext>
                </a:extLst>
              </p:cNvPr>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8052;p34">
                <a:extLst>
                  <a:ext uri="{FF2B5EF4-FFF2-40B4-BE49-F238E27FC236}">
                    <a16:creationId xmlns:a16="http://schemas.microsoft.com/office/drawing/2014/main" id="{FB713384-2B64-A663-3287-FC381A0D6933}"/>
                  </a:ext>
                </a:extLst>
              </p:cNvPr>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8053;p34">
                <a:extLst>
                  <a:ext uri="{FF2B5EF4-FFF2-40B4-BE49-F238E27FC236}">
                    <a16:creationId xmlns:a16="http://schemas.microsoft.com/office/drawing/2014/main" id="{7E6F8C6E-55FA-29F2-DE58-D404BACFB394}"/>
                  </a:ext>
                </a:extLst>
              </p:cNvPr>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8054;p34">
                <a:extLst>
                  <a:ext uri="{FF2B5EF4-FFF2-40B4-BE49-F238E27FC236}">
                    <a16:creationId xmlns:a16="http://schemas.microsoft.com/office/drawing/2014/main" id="{34345D0D-7B0E-B951-1B1C-EE03BA1F199C}"/>
                  </a:ext>
                </a:extLst>
              </p:cNvPr>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8055;p34">
                <a:extLst>
                  <a:ext uri="{FF2B5EF4-FFF2-40B4-BE49-F238E27FC236}">
                    <a16:creationId xmlns:a16="http://schemas.microsoft.com/office/drawing/2014/main" id="{5654EA81-4D05-9AB9-DF27-543F05FF1B04}"/>
                  </a:ext>
                </a:extLst>
              </p:cNvPr>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8056;p34">
                <a:extLst>
                  <a:ext uri="{FF2B5EF4-FFF2-40B4-BE49-F238E27FC236}">
                    <a16:creationId xmlns:a16="http://schemas.microsoft.com/office/drawing/2014/main" id="{6F494622-48C6-C38B-8860-5B19B2CF42EC}"/>
                  </a:ext>
                </a:extLst>
              </p:cNvPr>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8057;p34">
                <a:extLst>
                  <a:ext uri="{FF2B5EF4-FFF2-40B4-BE49-F238E27FC236}">
                    <a16:creationId xmlns:a16="http://schemas.microsoft.com/office/drawing/2014/main" id="{7864A5CA-A333-3541-502A-4B5477DBFB2B}"/>
                  </a:ext>
                </a:extLst>
              </p:cNvPr>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8058;p34">
                <a:extLst>
                  <a:ext uri="{FF2B5EF4-FFF2-40B4-BE49-F238E27FC236}">
                    <a16:creationId xmlns:a16="http://schemas.microsoft.com/office/drawing/2014/main" id="{004DE54C-9B1C-E1B5-759C-D7EA5A46F28E}"/>
                  </a:ext>
                </a:extLst>
              </p:cNvPr>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8059;p34">
                <a:extLst>
                  <a:ext uri="{FF2B5EF4-FFF2-40B4-BE49-F238E27FC236}">
                    <a16:creationId xmlns:a16="http://schemas.microsoft.com/office/drawing/2014/main" id="{D0B4A182-B39D-F39A-293D-BF5802B2B964}"/>
                  </a:ext>
                </a:extLst>
              </p:cNvPr>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8060;p34">
                <a:extLst>
                  <a:ext uri="{FF2B5EF4-FFF2-40B4-BE49-F238E27FC236}">
                    <a16:creationId xmlns:a16="http://schemas.microsoft.com/office/drawing/2014/main" id="{BD136083-739F-470F-952F-A7BB94B21B74}"/>
                  </a:ext>
                </a:extLst>
              </p:cNvPr>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8061;p34">
                <a:extLst>
                  <a:ext uri="{FF2B5EF4-FFF2-40B4-BE49-F238E27FC236}">
                    <a16:creationId xmlns:a16="http://schemas.microsoft.com/office/drawing/2014/main" id="{A5C77F85-4EFC-E26D-A915-D484B15F9F2B}"/>
                  </a:ext>
                </a:extLst>
              </p:cNvPr>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8062;p34">
                <a:extLst>
                  <a:ext uri="{FF2B5EF4-FFF2-40B4-BE49-F238E27FC236}">
                    <a16:creationId xmlns:a16="http://schemas.microsoft.com/office/drawing/2014/main" id="{FC0AADBF-44A9-B257-A6C7-294251E5D6B0}"/>
                  </a:ext>
                </a:extLst>
              </p:cNvPr>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8063;p34">
                <a:extLst>
                  <a:ext uri="{FF2B5EF4-FFF2-40B4-BE49-F238E27FC236}">
                    <a16:creationId xmlns:a16="http://schemas.microsoft.com/office/drawing/2014/main" id="{8AA062BD-E63F-18A0-2C9A-F1A934DE4351}"/>
                  </a:ext>
                </a:extLst>
              </p:cNvPr>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8064;p34">
                <a:extLst>
                  <a:ext uri="{FF2B5EF4-FFF2-40B4-BE49-F238E27FC236}">
                    <a16:creationId xmlns:a16="http://schemas.microsoft.com/office/drawing/2014/main" id="{21957D3A-BFA5-E65D-076F-00B068F91834}"/>
                  </a:ext>
                </a:extLst>
              </p:cNvPr>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8065;p34">
                <a:extLst>
                  <a:ext uri="{FF2B5EF4-FFF2-40B4-BE49-F238E27FC236}">
                    <a16:creationId xmlns:a16="http://schemas.microsoft.com/office/drawing/2014/main" id="{6397B434-6C9E-EEBE-9514-460ACBE48520}"/>
                  </a:ext>
                </a:extLst>
              </p:cNvPr>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8066;p34">
                <a:extLst>
                  <a:ext uri="{FF2B5EF4-FFF2-40B4-BE49-F238E27FC236}">
                    <a16:creationId xmlns:a16="http://schemas.microsoft.com/office/drawing/2014/main" id="{365CB779-9260-C66E-1C46-243ABFC2F269}"/>
                  </a:ext>
                </a:extLst>
              </p:cNvPr>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8067;p34">
                <a:extLst>
                  <a:ext uri="{FF2B5EF4-FFF2-40B4-BE49-F238E27FC236}">
                    <a16:creationId xmlns:a16="http://schemas.microsoft.com/office/drawing/2014/main" id="{6074C4DE-90B4-2B9C-3401-E245AF9D1645}"/>
                  </a:ext>
                </a:extLst>
              </p:cNvPr>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8068;p34">
                <a:extLst>
                  <a:ext uri="{FF2B5EF4-FFF2-40B4-BE49-F238E27FC236}">
                    <a16:creationId xmlns:a16="http://schemas.microsoft.com/office/drawing/2014/main" id="{C456A25E-06CC-A6BB-0E17-80BE0BF841FB}"/>
                  </a:ext>
                </a:extLst>
              </p:cNvPr>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8069;p34">
                <a:extLst>
                  <a:ext uri="{FF2B5EF4-FFF2-40B4-BE49-F238E27FC236}">
                    <a16:creationId xmlns:a16="http://schemas.microsoft.com/office/drawing/2014/main" id="{62F6112C-C22D-9E84-943D-D65CE9890237}"/>
                  </a:ext>
                </a:extLst>
              </p:cNvPr>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8070;p34">
                <a:extLst>
                  <a:ext uri="{FF2B5EF4-FFF2-40B4-BE49-F238E27FC236}">
                    <a16:creationId xmlns:a16="http://schemas.microsoft.com/office/drawing/2014/main" id="{F5B8E15B-83C5-1F7F-2571-FFE66445874F}"/>
                  </a:ext>
                </a:extLst>
              </p:cNvPr>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8071;p34">
                <a:extLst>
                  <a:ext uri="{FF2B5EF4-FFF2-40B4-BE49-F238E27FC236}">
                    <a16:creationId xmlns:a16="http://schemas.microsoft.com/office/drawing/2014/main" id="{9874AA27-C1E3-86F5-3A12-52C3C857B49E}"/>
                  </a:ext>
                </a:extLst>
              </p:cNvPr>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8072;p34">
                <a:extLst>
                  <a:ext uri="{FF2B5EF4-FFF2-40B4-BE49-F238E27FC236}">
                    <a16:creationId xmlns:a16="http://schemas.microsoft.com/office/drawing/2014/main" id="{7A4E33EC-D8CE-7837-F32E-05DEC6A80CFC}"/>
                  </a:ext>
                </a:extLst>
              </p:cNvPr>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8073;p34">
                <a:extLst>
                  <a:ext uri="{FF2B5EF4-FFF2-40B4-BE49-F238E27FC236}">
                    <a16:creationId xmlns:a16="http://schemas.microsoft.com/office/drawing/2014/main" id="{132ED0AA-A947-69F8-AAC6-ADEE3757FCD5}"/>
                  </a:ext>
                </a:extLst>
              </p:cNvPr>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8074;p34">
                <a:extLst>
                  <a:ext uri="{FF2B5EF4-FFF2-40B4-BE49-F238E27FC236}">
                    <a16:creationId xmlns:a16="http://schemas.microsoft.com/office/drawing/2014/main" id="{229A4A23-FCD3-53C8-0464-AA987A7A025C}"/>
                  </a:ext>
                </a:extLst>
              </p:cNvPr>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8075;p34">
                <a:extLst>
                  <a:ext uri="{FF2B5EF4-FFF2-40B4-BE49-F238E27FC236}">
                    <a16:creationId xmlns:a16="http://schemas.microsoft.com/office/drawing/2014/main" id="{C7CFECFB-770C-453A-D3CF-5BD7B85BE1B3}"/>
                  </a:ext>
                </a:extLst>
              </p:cNvPr>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8076;p34">
                <a:extLst>
                  <a:ext uri="{FF2B5EF4-FFF2-40B4-BE49-F238E27FC236}">
                    <a16:creationId xmlns:a16="http://schemas.microsoft.com/office/drawing/2014/main" id="{06042C34-8B44-ECE7-528D-2ADACD94A9CE}"/>
                  </a:ext>
                </a:extLst>
              </p:cNvPr>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8077;p34">
                <a:extLst>
                  <a:ext uri="{FF2B5EF4-FFF2-40B4-BE49-F238E27FC236}">
                    <a16:creationId xmlns:a16="http://schemas.microsoft.com/office/drawing/2014/main" id="{1F820DB2-A876-5025-CE4E-298353FF04B2}"/>
                  </a:ext>
                </a:extLst>
              </p:cNvPr>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8078;p34">
                <a:extLst>
                  <a:ext uri="{FF2B5EF4-FFF2-40B4-BE49-F238E27FC236}">
                    <a16:creationId xmlns:a16="http://schemas.microsoft.com/office/drawing/2014/main" id="{EA369458-142F-FBE9-F6FD-14FF6BABA7AF}"/>
                  </a:ext>
                </a:extLst>
              </p:cNvPr>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8079;p34">
                <a:extLst>
                  <a:ext uri="{FF2B5EF4-FFF2-40B4-BE49-F238E27FC236}">
                    <a16:creationId xmlns:a16="http://schemas.microsoft.com/office/drawing/2014/main" id="{7B75F28F-21BA-50FB-64D2-82047688215D}"/>
                  </a:ext>
                </a:extLst>
              </p:cNvPr>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8080;p34">
                <a:extLst>
                  <a:ext uri="{FF2B5EF4-FFF2-40B4-BE49-F238E27FC236}">
                    <a16:creationId xmlns:a16="http://schemas.microsoft.com/office/drawing/2014/main" id="{257336B4-B0C8-38CC-3EC4-3326BC61C9A8}"/>
                  </a:ext>
                </a:extLst>
              </p:cNvPr>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8081;p34">
                <a:extLst>
                  <a:ext uri="{FF2B5EF4-FFF2-40B4-BE49-F238E27FC236}">
                    <a16:creationId xmlns:a16="http://schemas.microsoft.com/office/drawing/2014/main" id="{D878367C-59DC-E4DD-A053-C2F5830B6376}"/>
                  </a:ext>
                </a:extLst>
              </p:cNvPr>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8082;p34">
                <a:extLst>
                  <a:ext uri="{FF2B5EF4-FFF2-40B4-BE49-F238E27FC236}">
                    <a16:creationId xmlns:a16="http://schemas.microsoft.com/office/drawing/2014/main" id="{4A084BB0-41BA-3962-E732-EAD6DB6FD923}"/>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8083;p34">
                <a:extLst>
                  <a:ext uri="{FF2B5EF4-FFF2-40B4-BE49-F238E27FC236}">
                    <a16:creationId xmlns:a16="http://schemas.microsoft.com/office/drawing/2014/main" id="{8197BB5B-0737-4C41-3623-08C4F20E62E1}"/>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8084;p34">
                <a:extLst>
                  <a:ext uri="{FF2B5EF4-FFF2-40B4-BE49-F238E27FC236}">
                    <a16:creationId xmlns:a16="http://schemas.microsoft.com/office/drawing/2014/main" id="{CD6A277E-4F80-0919-C6FE-ADF145B625E1}"/>
                  </a:ext>
                </a:extLst>
              </p:cNvPr>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8085;p34">
                <a:extLst>
                  <a:ext uri="{FF2B5EF4-FFF2-40B4-BE49-F238E27FC236}">
                    <a16:creationId xmlns:a16="http://schemas.microsoft.com/office/drawing/2014/main" id="{7E0E31AB-AA1C-0587-BE5D-8061E04E9C06}"/>
                  </a:ext>
                </a:extLst>
              </p:cNvPr>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8086;p34">
                <a:extLst>
                  <a:ext uri="{FF2B5EF4-FFF2-40B4-BE49-F238E27FC236}">
                    <a16:creationId xmlns:a16="http://schemas.microsoft.com/office/drawing/2014/main" id="{F60D24F6-05B4-06B6-8740-86125383EA0D}"/>
                  </a:ext>
                </a:extLst>
              </p:cNvPr>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8087;p34">
                <a:extLst>
                  <a:ext uri="{FF2B5EF4-FFF2-40B4-BE49-F238E27FC236}">
                    <a16:creationId xmlns:a16="http://schemas.microsoft.com/office/drawing/2014/main" id="{05A34154-00DF-C825-0D97-7C70A4C7A8A4}"/>
                  </a:ext>
                </a:extLst>
              </p:cNvPr>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8088;p34">
                <a:extLst>
                  <a:ext uri="{FF2B5EF4-FFF2-40B4-BE49-F238E27FC236}">
                    <a16:creationId xmlns:a16="http://schemas.microsoft.com/office/drawing/2014/main" id="{7E856795-082F-911C-BE79-9197A7B18DCE}"/>
                  </a:ext>
                </a:extLst>
              </p:cNvPr>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8089;p34">
                <a:extLst>
                  <a:ext uri="{FF2B5EF4-FFF2-40B4-BE49-F238E27FC236}">
                    <a16:creationId xmlns:a16="http://schemas.microsoft.com/office/drawing/2014/main" id="{89EF63F8-14D8-269B-4450-D08DE8C8F3E2}"/>
                  </a:ext>
                </a:extLst>
              </p:cNvPr>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8090;p34">
                <a:extLst>
                  <a:ext uri="{FF2B5EF4-FFF2-40B4-BE49-F238E27FC236}">
                    <a16:creationId xmlns:a16="http://schemas.microsoft.com/office/drawing/2014/main" id="{7EF71D6B-3D3C-7438-1824-0EEA486DD51C}"/>
                  </a:ext>
                </a:extLst>
              </p:cNvPr>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8091;p34">
                <a:extLst>
                  <a:ext uri="{FF2B5EF4-FFF2-40B4-BE49-F238E27FC236}">
                    <a16:creationId xmlns:a16="http://schemas.microsoft.com/office/drawing/2014/main" id="{3C659B74-9222-B2AF-6473-4FB133F1F2A5}"/>
                  </a:ext>
                </a:extLst>
              </p:cNvPr>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8092;p34">
                <a:extLst>
                  <a:ext uri="{FF2B5EF4-FFF2-40B4-BE49-F238E27FC236}">
                    <a16:creationId xmlns:a16="http://schemas.microsoft.com/office/drawing/2014/main" id="{2D866BC6-E6FF-9C25-BDD1-87A5E62E8B3C}"/>
                  </a:ext>
                </a:extLst>
              </p:cNvPr>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8093;p34">
                <a:extLst>
                  <a:ext uri="{FF2B5EF4-FFF2-40B4-BE49-F238E27FC236}">
                    <a16:creationId xmlns:a16="http://schemas.microsoft.com/office/drawing/2014/main" id="{BD8890EA-B0DE-00AD-EDC5-BBE193C79A64}"/>
                  </a:ext>
                </a:extLst>
              </p:cNvPr>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8094;p34">
                <a:extLst>
                  <a:ext uri="{FF2B5EF4-FFF2-40B4-BE49-F238E27FC236}">
                    <a16:creationId xmlns:a16="http://schemas.microsoft.com/office/drawing/2014/main" id="{C9B41DAD-2E4C-1402-6C20-3762BF6AC091}"/>
                  </a:ext>
                </a:extLst>
              </p:cNvPr>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8095;p34">
                <a:extLst>
                  <a:ext uri="{FF2B5EF4-FFF2-40B4-BE49-F238E27FC236}">
                    <a16:creationId xmlns:a16="http://schemas.microsoft.com/office/drawing/2014/main" id="{6FE38C2B-EF09-B55B-9314-7F016FD7DB97}"/>
                  </a:ext>
                </a:extLst>
              </p:cNvPr>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 name="Google Shape;8096;p34">
                <a:extLst>
                  <a:ext uri="{FF2B5EF4-FFF2-40B4-BE49-F238E27FC236}">
                    <a16:creationId xmlns:a16="http://schemas.microsoft.com/office/drawing/2014/main" id="{5CD5C9C2-5A3F-D9E5-4C1D-28E19D40C3B2}"/>
                  </a:ext>
                </a:extLst>
              </p:cNvPr>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8097;p34">
                <a:extLst>
                  <a:ext uri="{FF2B5EF4-FFF2-40B4-BE49-F238E27FC236}">
                    <a16:creationId xmlns:a16="http://schemas.microsoft.com/office/drawing/2014/main" id="{C2A27D30-111B-29B4-A528-EE1B0C34F994}"/>
                  </a:ext>
                </a:extLst>
              </p:cNvPr>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8098;p34">
                <a:extLst>
                  <a:ext uri="{FF2B5EF4-FFF2-40B4-BE49-F238E27FC236}">
                    <a16:creationId xmlns:a16="http://schemas.microsoft.com/office/drawing/2014/main" id="{20CE0971-1EFB-491D-27C7-60A2EE8AD51E}"/>
                  </a:ext>
                </a:extLst>
              </p:cNvPr>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8099;p34">
                <a:extLst>
                  <a:ext uri="{FF2B5EF4-FFF2-40B4-BE49-F238E27FC236}">
                    <a16:creationId xmlns:a16="http://schemas.microsoft.com/office/drawing/2014/main" id="{4AF5FC9E-D960-BB49-EA33-68080AABF061}"/>
                  </a:ext>
                </a:extLst>
              </p:cNvPr>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8100;p34">
                <a:extLst>
                  <a:ext uri="{FF2B5EF4-FFF2-40B4-BE49-F238E27FC236}">
                    <a16:creationId xmlns:a16="http://schemas.microsoft.com/office/drawing/2014/main" id="{95FA9595-6203-46A5-8135-0B14C2272E6B}"/>
                  </a:ext>
                </a:extLst>
              </p:cNvPr>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8101;p34">
                <a:extLst>
                  <a:ext uri="{FF2B5EF4-FFF2-40B4-BE49-F238E27FC236}">
                    <a16:creationId xmlns:a16="http://schemas.microsoft.com/office/drawing/2014/main" id="{3AFE3614-CE1A-36E7-CB44-9A89958CC8EE}"/>
                  </a:ext>
                </a:extLst>
              </p:cNvPr>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8102;p34">
                <a:extLst>
                  <a:ext uri="{FF2B5EF4-FFF2-40B4-BE49-F238E27FC236}">
                    <a16:creationId xmlns:a16="http://schemas.microsoft.com/office/drawing/2014/main" id="{197F54F1-D3A6-8F0A-77DE-67C992F8DCFA}"/>
                  </a:ext>
                </a:extLst>
              </p:cNvPr>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8103;p34">
                <a:extLst>
                  <a:ext uri="{FF2B5EF4-FFF2-40B4-BE49-F238E27FC236}">
                    <a16:creationId xmlns:a16="http://schemas.microsoft.com/office/drawing/2014/main" id="{B1E9AEC2-ACA7-866F-702F-875DC91DD281}"/>
                  </a:ext>
                </a:extLst>
              </p:cNvPr>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8104;p34">
                <a:extLst>
                  <a:ext uri="{FF2B5EF4-FFF2-40B4-BE49-F238E27FC236}">
                    <a16:creationId xmlns:a16="http://schemas.microsoft.com/office/drawing/2014/main" id="{9AC0AE6C-5F01-8CEC-7440-1E7F95398771}"/>
                  </a:ext>
                </a:extLst>
              </p:cNvPr>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8105;p34">
                <a:extLst>
                  <a:ext uri="{FF2B5EF4-FFF2-40B4-BE49-F238E27FC236}">
                    <a16:creationId xmlns:a16="http://schemas.microsoft.com/office/drawing/2014/main" id="{27AF1CDA-A943-B45F-684B-2A16CEA558EF}"/>
                  </a:ext>
                </a:extLst>
              </p:cNvPr>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8106;p34">
                <a:extLst>
                  <a:ext uri="{FF2B5EF4-FFF2-40B4-BE49-F238E27FC236}">
                    <a16:creationId xmlns:a16="http://schemas.microsoft.com/office/drawing/2014/main" id="{1B6D20C0-CAFE-113C-645B-369D861289C0}"/>
                  </a:ext>
                </a:extLst>
              </p:cNvPr>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8107;p34">
                <a:extLst>
                  <a:ext uri="{FF2B5EF4-FFF2-40B4-BE49-F238E27FC236}">
                    <a16:creationId xmlns:a16="http://schemas.microsoft.com/office/drawing/2014/main" id="{0289C1A5-920F-9D3E-327C-2EA992D54618}"/>
                  </a:ext>
                </a:extLst>
              </p:cNvPr>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8108;p34">
                <a:extLst>
                  <a:ext uri="{FF2B5EF4-FFF2-40B4-BE49-F238E27FC236}">
                    <a16:creationId xmlns:a16="http://schemas.microsoft.com/office/drawing/2014/main" id="{8B8175D7-41A9-FE4E-D4BA-C015BEF36446}"/>
                  </a:ext>
                </a:extLst>
              </p:cNvPr>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8109;p34">
                <a:extLst>
                  <a:ext uri="{FF2B5EF4-FFF2-40B4-BE49-F238E27FC236}">
                    <a16:creationId xmlns:a16="http://schemas.microsoft.com/office/drawing/2014/main" id="{3B2C9D13-41D6-6C54-CA6E-E6731D7036B6}"/>
                  </a:ext>
                </a:extLst>
              </p:cNvPr>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8110;p34">
                <a:extLst>
                  <a:ext uri="{FF2B5EF4-FFF2-40B4-BE49-F238E27FC236}">
                    <a16:creationId xmlns:a16="http://schemas.microsoft.com/office/drawing/2014/main" id="{FCC0B8DB-7BD9-147A-2E8B-4F4ACA369C0B}"/>
                  </a:ext>
                </a:extLst>
              </p:cNvPr>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8111;p34">
                <a:extLst>
                  <a:ext uri="{FF2B5EF4-FFF2-40B4-BE49-F238E27FC236}">
                    <a16:creationId xmlns:a16="http://schemas.microsoft.com/office/drawing/2014/main" id="{20566036-D32D-32E7-F71E-1D8EC2D2B5C1}"/>
                  </a:ext>
                </a:extLst>
              </p:cNvPr>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8112;p34">
                <a:extLst>
                  <a:ext uri="{FF2B5EF4-FFF2-40B4-BE49-F238E27FC236}">
                    <a16:creationId xmlns:a16="http://schemas.microsoft.com/office/drawing/2014/main" id="{E4141F2D-D819-FEC2-D730-FA14C924244C}"/>
                  </a:ext>
                </a:extLst>
              </p:cNvPr>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8113;p34">
                <a:extLst>
                  <a:ext uri="{FF2B5EF4-FFF2-40B4-BE49-F238E27FC236}">
                    <a16:creationId xmlns:a16="http://schemas.microsoft.com/office/drawing/2014/main" id="{262D6E86-31BD-4C8D-9DDA-159DC68E33CB}"/>
                  </a:ext>
                </a:extLst>
              </p:cNvPr>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8114;p34">
                <a:extLst>
                  <a:ext uri="{FF2B5EF4-FFF2-40B4-BE49-F238E27FC236}">
                    <a16:creationId xmlns:a16="http://schemas.microsoft.com/office/drawing/2014/main" id="{54B80CE0-68E0-FB4D-CB7C-77D1CF4AA991}"/>
                  </a:ext>
                </a:extLst>
              </p:cNvPr>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8115;p34">
                <a:extLst>
                  <a:ext uri="{FF2B5EF4-FFF2-40B4-BE49-F238E27FC236}">
                    <a16:creationId xmlns:a16="http://schemas.microsoft.com/office/drawing/2014/main" id="{73F36D6A-B7B4-A68C-4692-90C4306CD150}"/>
                  </a:ext>
                </a:extLst>
              </p:cNvPr>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8116;p34">
                <a:extLst>
                  <a:ext uri="{FF2B5EF4-FFF2-40B4-BE49-F238E27FC236}">
                    <a16:creationId xmlns:a16="http://schemas.microsoft.com/office/drawing/2014/main" id="{3FE0E208-4B2F-0106-2D55-B603A342748D}"/>
                  </a:ext>
                </a:extLst>
              </p:cNvPr>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8117;p34">
                <a:extLst>
                  <a:ext uri="{FF2B5EF4-FFF2-40B4-BE49-F238E27FC236}">
                    <a16:creationId xmlns:a16="http://schemas.microsoft.com/office/drawing/2014/main" id="{5238C4FA-B422-65A0-1402-3D07E75458AB}"/>
                  </a:ext>
                </a:extLst>
              </p:cNvPr>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8118;p34">
                <a:extLst>
                  <a:ext uri="{FF2B5EF4-FFF2-40B4-BE49-F238E27FC236}">
                    <a16:creationId xmlns:a16="http://schemas.microsoft.com/office/drawing/2014/main" id="{27A4F800-376F-FB77-D009-97103DA84743}"/>
                  </a:ext>
                </a:extLst>
              </p:cNvPr>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8119;p34">
                <a:extLst>
                  <a:ext uri="{FF2B5EF4-FFF2-40B4-BE49-F238E27FC236}">
                    <a16:creationId xmlns:a16="http://schemas.microsoft.com/office/drawing/2014/main" id="{AFAEE8A6-53D1-95AB-8D44-EBC178F46B21}"/>
                  </a:ext>
                </a:extLst>
              </p:cNvPr>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8120;p34">
                <a:extLst>
                  <a:ext uri="{FF2B5EF4-FFF2-40B4-BE49-F238E27FC236}">
                    <a16:creationId xmlns:a16="http://schemas.microsoft.com/office/drawing/2014/main" id="{7E91C50A-B624-3DEC-B67E-93B40E322A80}"/>
                  </a:ext>
                </a:extLst>
              </p:cNvPr>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8121;p34">
                <a:extLst>
                  <a:ext uri="{FF2B5EF4-FFF2-40B4-BE49-F238E27FC236}">
                    <a16:creationId xmlns:a16="http://schemas.microsoft.com/office/drawing/2014/main" id="{06A82B7B-2D7C-6F88-D693-BDDD96E8F510}"/>
                  </a:ext>
                </a:extLst>
              </p:cNvPr>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8122;p34">
                <a:extLst>
                  <a:ext uri="{FF2B5EF4-FFF2-40B4-BE49-F238E27FC236}">
                    <a16:creationId xmlns:a16="http://schemas.microsoft.com/office/drawing/2014/main" id="{99D5C425-90BA-86C1-55BC-05243E8550A4}"/>
                  </a:ext>
                </a:extLst>
              </p:cNvPr>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8123;p34">
                <a:extLst>
                  <a:ext uri="{FF2B5EF4-FFF2-40B4-BE49-F238E27FC236}">
                    <a16:creationId xmlns:a16="http://schemas.microsoft.com/office/drawing/2014/main" id="{6A620D35-E5D7-D0E1-8F46-2395F69D0F89}"/>
                  </a:ext>
                </a:extLst>
              </p:cNvPr>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 name="Google Shape;8124;p34">
              <a:extLst>
                <a:ext uri="{FF2B5EF4-FFF2-40B4-BE49-F238E27FC236}">
                  <a16:creationId xmlns:a16="http://schemas.microsoft.com/office/drawing/2014/main" id="{006527D0-F916-D358-4ACA-BC01A22AC2DC}"/>
                </a:ext>
              </a:extLst>
            </p:cNvPr>
            <p:cNvGrpSpPr/>
            <p:nvPr/>
          </p:nvGrpSpPr>
          <p:grpSpPr>
            <a:xfrm rot="-1687898">
              <a:off x="4477127" y="2860706"/>
              <a:ext cx="342054" cy="418382"/>
              <a:chOff x="2019050" y="1133325"/>
              <a:chExt cx="153525" cy="187750"/>
            </a:xfrm>
          </p:grpSpPr>
          <p:sp>
            <p:nvSpPr>
              <p:cNvPr id="21" name="Google Shape;8125;p34">
                <a:extLst>
                  <a:ext uri="{FF2B5EF4-FFF2-40B4-BE49-F238E27FC236}">
                    <a16:creationId xmlns:a16="http://schemas.microsoft.com/office/drawing/2014/main" id="{C6155106-8A33-191D-E4C6-01EFF7E9A52C}"/>
                  </a:ext>
                </a:extLst>
              </p:cNvPr>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8126;p34">
                <a:extLst>
                  <a:ext uri="{FF2B5EF4-FFF2-40B4-BE49-F238E27FC236}">
                    <a16:creationId xmlns:a16="http://schemas.microsoft.com/office/drawing/2014/main" id="{B5C48A2B-25A8-86D6-27EB-5F2AE0CC7EB6}"/>
                  </a:ext>
                </a:extLst>
              </p:cNvPr>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Google Shape;8127;p34">
                <a:extLst>
                  <a:ext uri="{FF2B5EF4-FFF2-40B4-BE49-F238E27FC236}">
                    <a16:creationId xmlns:a16="http://schemas.microsoft.com/office/drawing/2014/main" id="{1765FAB4-C951-A041-D3A2-8ABA3E55960F}"/>
                  </a:ext>
                </a:extLst>
              </p:cNvPr>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Google Shape;8128;p34">
                <a:extLst>
                  <a:ext uri="{FF2B5EF4-FFF2-40B4-BE49-F238E27FC236}">
                    <a16:creationId xmlns:a16="http://schemas.microsoft.com/office/drawing/2014/main" id="{0E062907-68AE-7316-ED15-26ABAC22B118}"/>
                  </a:ext>
                </a:extLst>
              </p:cNvPr>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 name="Google Shape;8129;p34">
              <a:extLst>
                <a:ext uri="{FF2B5EF4-FFF2-40B4-BE49-F238E27FC236}">
                  <a16:creationId xmlns:a16="http://schemas.microsoft.com/office/drawing/2014/main" id="{506E02AB-A122-5FE4-3893-FC80055CE7F1}"/>
                </a:ext>
              </a:extLst>
            </p:cNvPr>
            <p:cNvGrpSpPr/>
            <p:nvPr/>
          </p:nvGrpSpPr>
          <p:grpSpPr>
            <a:xfrm rot="-1127918">
              <a:off x="4955500" y="1113888"/>
              <a:ext cx="465086" cy="510640"/>
              <a:chOff x="818450" y="719950"/>
              <a:chExt cx="162075" cy="177950"/>
            </a:xfrm>
          </p:grpSpPr>
          <p:sp>
            <p:nvSpPr>
              <p:cNvPr id="18" name="Google Shape;8130;p34">
                <a:extLst>
                  <a:ext uri="{FF2B5EF4-FFF2-40B4-BE49-F238E27FC236}">
                    <a16:creationId xmlns:a16="http://schemas.microsoft.com/office/drawing/2014/main" id="{2FAE1DF5-D7CF-6647-2E9A-7C95567AFCBC}"/>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8131;p34">
                <a:extLst>
                  <a:ext uri="{FF2B5EF4-FFF2-40B4-BE49-F238E27FC236}">
                    <a16:creationId xmlns:a16="http://schemas.microsoft.com/office/drawing/2014/main" id="{731E671D-F36E-CDA9-D932-CE3C277D0661}"/>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8132;p34">
                <a:extLst>
                  <a:ext uri="{FF2B5EF4-FFF2-40B4-BE49-F238E27FC236}">
                    <a16:creationId xmlns:a16="http://schemas.microsoft.com/office/drawing/2014/main" id="{D161B63E-A99D-BE58-50C3-B550C85F1120}"/>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 name="Google Shape;8133;p34">
              <a:extLst>
                <a:ext uri="{FF2B5EF4-FFF2-40B4-BE49-F238E27FC236}">
                  <a16:creationId xmlns:a16="http://schemas.microsoft.com/office/drawing/2014/main" id="{71C70BCC-9A8A-E732-9852-ADFD6C951752}"/>
                </a:ext>
              </a:extLst>
            </p:cNvPr>
            <p:cNvGrpSpPr/>
            <p:nvPr/>
          </p:nvGrpSpPr>
          <p:grpSpPr>
            <a:xfrm rot="3844975">
              <a:off x="6292410" y="3020987"/>
              <a:ext cx="329648" cy="423846"/>
              <a:chOff x="3526675" y="707075"/>
              <a:chExt cx="187750" cy="241400"/>
            </a:xfrm>
          </p:grpSpPr>
          <p:sp>
            <p:nvSpPr>
              <p:cNvPr id="15" name="Google Shape;8134;p34">
                <a:extLst>
                  <a:ext uri="{FF2B5EF4-FFF2-40B4-BE49-F238E27FC236}">
                    <a16:creationId xmlns:a16="http://schemas.microsoft.com/office/drawing/2014/main" id="{E133EDF7-9324-D67D-CF8B-090EA33747C6}"/>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8135;p34">
                <a:extLst>
                  <a:ext uri="{FF2B5EF4-FFF2-40B4-BE49-F238E27FC236}">
                    <a16:creationId xmlns:a16="http://schemas.microsoft.com/office/drawing/2014/main" id="{EF5444A7-29C0-2F90-CE2A-0C4669AFD02C}"/>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8136;p34">
                <a:extLst>
                  <a:ext uri="{FF2B5EF4-FFF2-40B4-BE49-F238E27FC236}">
                    <a16:creationId xmlns:a16="http://schemas.microsoft.com/office/drawing/2014/main" id="{86379677-C078-24AC-3A89-8D4F4D43E3CC}"/>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 name="Google Shape;8137;p34">
              <a:extLst>
                <a:ext uri="{FF2B5EF4-FFF2-40B4-BE49-F238E27FC236}">
                  <a16:creationId xmlns:a16="http://schemas.microsoft.com/office/drawing/2014/main" id="{C9A4B636-5B06-D20D-6FFF-346E8C045B93}"/>
                </a:ext>
              </a:extLst>
            </p:cNvPr>
            <p:cNvSpPr/>
            <p:nvPr/>
          </p:nvSpPr>
          <p:spPr>
            <a:xfrm>
              <a:off x="3995911" y="13859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8138;p34">
              <a:extLst>
                <a:ext uri="{FF2B5EF4-FFF2-40B4-BE49-F238E27FC236}">
                  <a16:creationId xmlns:a16="http://schemas.microsoft.com/office/drawing/2014/main" id="{7E727A62-C599-F750-BE8E-2BD4BB21706B}"/>
                </a:ext>
              </a:extLst>
            </p:cNvPr>
            <p:cNvSpPr/>
            <p:nvPr/>
          </p:nvSpPr>
          <p:spPr>
            <a:xfrm>
              <a:off x="7458722" y="34330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TextBox 2">
            <a:extLst>
              <a:ext uri="{FF2B5EF4-FFF2-40B4-BE49-F238E27FC236}">
                <a16:creationId xmlns:a16="http://schemas.microsoft.com/office/drawing/2014/main" id="{38F3CBAB-6DAC-B528-49F3-B6FAFBC6CABD}"/>
              </a:ext>
            </a:extLst>
          </p:cNvPr>
          <p:cNvSpPr txBox="1"/>
          <p:nvPr/>
        </p:nvSpPr>
        <p:spPr>
          <a:xfrm>
            <a:off x="1492255" y="2244125"/>
            <a:ext cx="8666480" cy="1508683"/>
          </a:xfrm>
          <a:prstGeom prst="rect">
            <a:avLst/>
          </a:prstGeom>
          <a:noFill/>
          <a:ln w="57150">
            <a:solidFill>
              <a:schemeClr val="tx2"/>
            </a:solidFill>
            <a:prstDash val="sysDot"/>
          </a:ln>
        </p:spPr>
        <p:txBody>
          <a:bodyPr wrap="square">
            <a:spAutoFit/>
          </a:bodyPr>
          <a:lstStyle/>
          <a:p>
            <a:pPr algn="just" defTabSz="1219170">
              <a:lnSpc>
                <a:spcPct val="150000"/>
              </a:lnSpc>
              <a:buClr>
                <a:srgbClr val="000000"/>
              </a:buClr>
            </a:pPr>
            <a:r>
              <a:rPr lang="vi-VN" sz="2133" b="1" kern="0">
                <a:solidFill>
                  <a:srgbClr val="000000"/>
                </a:solidFill>
                <a:latin typeface="Arial"/>
                <a:cs typeface="Arial"/>
                <a:sym typeface="Arial"/>
              </a:rPr>
              <a:t> </a:t>
            </a:r>
            <a:r>
              <a:rPr lang="en-US" sz="2133" b="1" kern="0">
                <a:solidFill>
                  <a:srgbClr val="000000"/>
                </a:solidFill>
                <a:latin typeface="Arial"/>
                <a:cs typeface="Arial"/>
                <a:sym typeface="Arial"/>
              </a:rPr>
              <a:t>    </a:t>
            </a:r>
            <a:r>
              <a:rPr lang="vi-VN" sz="2133" b="1" kern="0">
                <a:solidFill>
                  <a:srgbClr val="000000"/>
                </a:solidFill>
                <a:latin typeface="Arial"/>
                <a:cs typeface="Arial"/>
                <a:sym typeface="Arial"/>
              </a:rPr>
              <a:t>Em </a:t>
            </a:r>
            <a:r>
              <a:rPr lang="vi-VN" sz="2133" b="1" kern="0" dirty="0">
                <a:solidFill>
                  <a:srgbClr val="000000"/>
                </a:solidFill>
                <a:latin typeface="Arial"/>
                <a:cs typeface="Arial"/>
                <a:sym typeface="Arial"/>
              </a:rPr>
              <a:t>hãy thiết kế tờ gấp có nội dung quy định cơ bản của pháp luật về phòng ngừa  tai nạn vũ khí, cháy, nổ và các chất độc hại để tuyên truyền cho các bạn học sinh  trong trường của mình. </a:t>
            </a:r>
          </a:p>
        </p:txBody>
      </p:sp>
      <p:sp>
        <p:nvSpPr>
          <p:cNvPr id="5" name="TextBox 4">
            <a:extLst>
              <a:ext uri="{FF2B5EF4-FFF2-40B4-BE49-F238E27FC236}">
                <a16:creationId xmlns:a16="http://schemas.microsoft.com/office/drawing/2014/main" id="{DFD46106-3340-4F5B-7E9A-664A48EC733B}"/>
              </a:ext>
            </a:extLst>
          </p:cNvPr>
          <p:cNvSpPr txBox="1"/>
          <p:nvPr/>
        </p:nvSpPr>
        <p:spPr>
          <a:xfrm>
            <a:off x="1390007" y="753217"/>
            <a:ext cx="8554720" cy="820674"/>
          </a:xfrm>
          <a:prstGeom prst="rect">
            <a:avLst/>
          </a:prstGeom>
          <a:noFill/>
          <a:ln w="57150">
            <a:solidFill>
              <a:schemeClr val="accent5">
                <a:lumMod val="50000"/>
              </a:schemeClr>
            </a:solidFill>
            <a:prstDash val="sysDot"/>
          </a:ln>
        </p:spPr>
        <p:txBody>
          <a:bodyPr wrap="square">
            <a:spAutoFit/>
          </a:bodyPr>
          <a:lstStyle/>
          <a:p>
            <a:pPr algn="just" defTabSz="1219170">
              <a:lnSpc>
                <a:spcPct val="150000"/>
              </a:lnSpc>
              <a:buClr>
                <a:srgbClr val="000000"/>
              </a:buClr>
            </a:pPr>
            <a:r>
              <a:rPr lang="en-US" sz="3600" b="1" kern="0">
                <a:solidFill>
                  <a:srgbClr val="000000"/>
                </a:solidFill>
                <a:latin typeface="Arial"/>
                <a:cs typeface="Arial"/>
                <a:sym typeface="Arial"/>
              </a:rPr>
              <a:t>I</a:t>
            </a:r>
            <a:r>
              <a:rPr lang="en-US" sz="3600" b="1" kern="0" dirty="0">
                <a:solidFill>
                  <a:srgbClr val="000000"/>
                </a:solidFill>
                <a:latin typeface="Arial"/>
                <a:cs typeface="Arial"/>
                <a:sym typeface="Arial"/>
              </a:rPr>
              <a:t>V</a:t>
            </a:r>
            <a:r>
              <a:rPr lang="vi-VN" sz="3600" b="1" kern="0">
                <a:solidFill>
                  <a:srgbClr val="000000"/>
                </a:solidFill>
                <a:latin typeface="Arial"/>
                <a:cs typeface="Arial"/>
                <a:sym typeface="Arial"/>
              </a:rPr>
              <a:t>. </a:t>
            </a:r>
            <a:r>
              <a:rPr lang="en-US" sz="3600" b="1" kern="0">
                <a:solidFill>
                  <a:srgbClr val="000000"/>
                </a:solidFill>
                <a:latin typeface="Arial"/>
                <a:cs typeface="Arial"/>
                <a:sym typeface="Arial"/>
              </a:rPr>
              <a:t>Củng cố - dặn dò</a:t>
            </a:r>
            <a:endParaRPr lang="vi-VN" sz="3600" b="1" kern="0" dirty="0">
              <a:solidFill>
                <a:srgbClr val="000000"/>
              </a:solidFill>
              <a:latin typeface="Arial"/>
              <a:cs typeface="Arial"/>
              <a:sym typeface="Arial"/>
            </a:endParaRPr>
          </a:p>
        </p:txBody>
      </p:sp>
    </p:spTree>
    <p:custDataLst>
      <p:tags r:id="rId1"/>
    </p:custDataLst>
    <p:extLst>
      <p:ext uri="{BB962C8B-B14F-4D97-AF65-F5344CB8AC3E}">
        <p14:creationId xmlns:p14="http://schemas.microsoft.com/office/powerpoint/2010/main" val="2071142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790482" y="-1351677"/>
            <a:ext cx="4418615" cy="5677785"/>
          </a:xfrm>
          <a:prstGeom prst="rect">
            <a:avLst/>
          </a:prstGeom>
        </p:spPr>
      </p:pic>
      <p:grpSp>
        <p:nvGrpSpPr>
          <p:cNvPr id="3" name="Group 3"/>
          <p:cNvGrpSpPr/>
          <p:nvPr/>
        </p:nvGrpSpPr>
        <p:grpSpPr>
          <a:xfrm>
            <a:off x="633223" y="1349755"/>
            <a:ext cx="10970864" cy="4956108"/>
            <a:chOff x="0" y="0"/>
            <a:chExt cx="14392081" cy="7628479"/>
          </a:xfrm>
        </p:grpSpPr>
        <p:sp>
          <p:nvSpPr>
            <p:cNvPr id="4" name="Freeform 4"/>
            <p:cNvSpPr/>
            <p:nvPr/>
          </p:nvSpPr>
          <p:spPr>
            <a:xfrm>
              <a:off x="31750" y="31750"/>
              <a:ext cx="14328581" cy="7564979"/>
            </a:xfrm>
            <a:custGeom>
              <a:avLst/>
              <a:gdLst/>
              <a:ahLst/>
              <a:cxnLst/>
              <a:rect l="l" t="t" r="r" b="b"/>
              <a:pathLst>
                <a:path w="14328581" h="7564979">
                  <a:moveTo>
                    <a:pt x="14235872" y="7564979"/>
                  </a:moveTo>
                  <a:lnTo>
                    <a:pt x="92710" y="7564979"/>
                  </a:lnTo>
                  <a:cubicBezTo>
                    <a:pt x="41910" y="7564979"/>
                    <a:pt x="0" y="7523069"/>
                    <a:pt x="0" y="7472269"/>
                  </a:cubicBezTo>
                  <a:lnTo>
                    <a:pt x="0" y="92710"/>
                  </a:lnTo>
                  <a:cubicBezTo>
                    <a:pt x="0" y="41910"/>
                    <a:pt x="41910" y="0"/>
                    <a:pt x="92710" y="0"/>
                  </a:cubicBezTo>
                  <a:lnTo>
                    <a:pt x="14234601" y="0"/>
                  </a:lnTo>
                  <a:cubicBezTo>
                    <a:pt x="14285401" y="0"/>
                    <a:pt x="14327312" y="41910"/>
                    <a:pt x="14327312" y="92710"/>
                  </a:cubicBezTo>
                  <a:lnTo>
                    <a:pt x="14327312" y="7470999"/>
                  </a:lnTo>
                  <a:cubicBezTo>
                    <a:pt x="14328581" y="7523069"/>
                    <a:pt x="14286672" y="7564979"/>
                    <a:pt x="14235872" y="7564979"/>
                  </a:cubicBezTo>
                  <a:close/>
                </a:path>
              </a:pathLst>
            </a:custGeom>
            <a:solidFill>
              <a:srgbClr val="FFFFFF"/>
            </a:solidFill>
          </p:spPr>
          <p:txBody>
            <a:bodyPr/>
            <a:lstStyle/>
            <a:p>
              <a:pPr defTabSz="914377">
                <a:defRPr/>
              </a:pPr>
              <a:endParaRPr lang="en-US">
                <a:solidFill>
                  <a:prstClr val="black"/>
                </a:solidFill>
                <a:latin typeface="Calibri"/>
                <a:cs typeface="Arial"/>
                <a:sym typeface="Arial"/>
              </a:endParaRPr>
            </a:p>
          </p:txBody>
        </p:sp>
        <p:sp>
          <p:nvSpPr>
            <p:cNvPr id="5" name="Freeform 5"/>
            <p:cNvSpPr/>
            <p:nvPr/>
          </p:nvSpPr>
          <p:spPr>
            <a:xfrm>
              <a:off x="0" y="0"/>
              <a:ext cx="14392081" cy="7628479"/>
            </a:xfrm>
            <a:custGeom>
              <a:avLst/>
              <a:gdLst/>
              <a:ahLst/>
              <a:cxnLst/>
              <a:rect l="l" t="t" r="r" b="b"/>
              <a:pathLst>
                <a:path w="14392081" h="7628479">
                  <a:moveTo>
                    <a:pt x="14267622" y="59690"/>
                  </a:moveTo>
                  <a:cubicBezTo>
                    <a:pt x="14303181" y="59690"/>
                    <a:pt x="14332392" y="88900"/>
                    <a:pt x="14332392" y="124460"/>
                  </a:cubicBezTo>
                  <a:lnTo>
                    <a:pt x="14332392" y="7504019"/>
                  </a:lnTo>
                  <a:cubicBezTo>
                    <a:pt x="14332392" y="7539579"/>
                    <a:pt x="14303181" y="7568789"/>
                    <a:pt x="14267622" y="7568789"/>
                  </a:cubicBezTo>
                  <a:lnTo>
                    <a:pt x="124460" y="7568789"/>
                  </a:lnTo>
                  <a:cubicBezTo>
                    <a:pt x="88900" y="7568789"/>
                    <a:pt x="59690" y="7539579"/>
                    <a:pt x="59690" y="7504019"/>
                  </a:cubicBezTo>
                  <a:lnTo>
                    <a:pt x="59690" y="124460"/>
                  </a:lnTo>
                  <a:cubicBezTo>
                    <a:pt x="59690" y="88900"/>
                    <a:pt x="88900" y="59690"/>
                    <a:pt x="124460" y="59690"/>
                  </a:cubicBezTo>
                  <a:lnTo>
                    <a:pt x="14267622" y="59690"/>
                  </a:lnTo>
                  <a:moveTo>
                    <a:pt x="14267622" y="0"/>
                  </a:moveTo>
                  <a:lnTo>
                    <a:pt x="124460" y="0"/>
                  </a:lnTo>
                  <a:cubicBezTo>
                    <a:pt x="55880" y="0"/>
                    <a:pt x="0" y="55880"/>
                    <a:pt x="0" y="124460"/>
                  </a:cubicBezTo>
                  <a:lnTo>
                    <a:pt x="0" y="7504019"/>
                  </a:lnTo>
                  <a:cubicBezTo>
                    <a:pt x="0" y="7572599"/>
                    <a:pt x="55880" y="7628479"/>
                    <a:pt x="124460" y="7628479"/>
                  </a:cubicBezTo>
                  <a:lnTo>
                    <a:pt x="14267622" y="7628479"/>
                  </a:lnTo>
                  <a:cubicBezTo>
                    <a:pt x="14336201" y="7628479"/>
                    <a:pt x="14392081" y="7572599"/>
                    <a:pt x="14392081" y="7504019"/>
                  </a:cubicBezTo>
                  <a:lnTo>
                    <a:pt x="14392081" y="124460"/>
                  </a:lnTo>
                  <a:cubicBezTo>
                    <a:pt x="14392081" y="55880"/>
                    <a:pt x="14336201" y="0"/>
                    <a:pt x="14267622" y="0"/>
                  </a:cubicBezTo>
                  <a:close/>
                </a:path>
              </a:pathLst>
            </a:custGeom>
            <a:solidFill>
              <a:srgbClr val="403C38"/>
            </a:solidFill>
          </p:spPr>
          <p:txBody>
            <a:bodyPr/>
            <a:lstStyle/>
            <a:p>
              <a:pPr defTabSz="914377">
                <a:defRPr/>
              </a:pPr>
              <a:endParaRPr lang="en-US">
                <a:solidFill>
                  <a:prstClr val="black"/>
                </a:solidFill>
                <a:latin typeface="Calibri"/>
                <a:cs typeface="Arial"/>
                <a:sym typeface="Arial"/>
              </a:endParaRPr>
            </a:p>
          </p:txBody>
        </p:sp>
      </p:grpSp>
      <p:grpSp>
        <p:nvGrpSpPr>
          <p:cNvPr id="6" name="Group 6"/>
          <p:cNvGrpSpPr/>
          <p:nvPr/>
        </p:nvGrpSpPr>
        <p:grpSpPr>
          <a:xfrm>
            <a:off x="1724859" y="1086315"/>
            <a:ext cx="9845725" cy="400900"/>
            <a:chOff x="0" y="0"/>
            <a:chExt cx="56765814" cy="2311400"/>
          </a:xfrm>
        </p:grpSpPr>
        <p:sp>
          <p:nvSpPr>
            <p:cNvPr id="7" name="Freeform 7"/>
            <p:cNvSpPr/>
            <p:nvPr/>
          </p:nvSpPr>
          <p:spPr>
            <a:xfrm>
              <a:off x="0" y="0"/>
              <a:ext cx="56765813" cy="2311400"/>
            </a:xfrm>
            <a:custGeom>
              <a:avLst/>
              <a:gdLst/>
              <a:ahLst/>
              <a:cxnLst/>
              <a:rect l="l" t="t" r="r" b="b"/>
              <a:pathLst>
                <a:path w="56765813" h="2311400">
                  <a:moveTo>
                    <a:pt x="56461013" y="0"/>
                  </a:moveTo>
                  <a:lnTo>
                    <a:pt x="304800" y="0"/>
                  </a:lnTo>
                  <a:cubicBezTo>
                    <a:pt x="135890" y="0"/>
                    <a:pt x="0" y="135890"/>
                    <a:pt x="0" y="304800"/>
                  </a:cubicBezTo>
                  <a:lnTo>
                    <a:pt x="0" y="2006600"/>
                  </a:lnTo>
                  <a:cubicBezTo>
                    <a:pt x="0" y="2175510"/>
                    <a:pt x="135890" y="2311400"/>
                    <a:pt x="304800" y="2311400"/>
                  </a:cubicBezTo>
                  <a:lnTo>
                    <a:pt x="56461013" y="2311400"/>
                  </a:lnTo>
                  <a:cubicBezTo>
                    <a:pt x="56629926" y="2311400"/>
                    <a:pt x="56765813" y="2175510"/>
                    <a:pt x="56765813" y="2006600"/>
                  </a:cubicBezTo>
                  <a:lnTo>
                    <a:pt x="56765813" y="304800"/>
                  </a:lnTo>
                  <a:cubicBezTo>
                    <a:pt x="56765813" y="135890"/>
                    <a:pt x="56629926" y="0"/>
                    <a:pt x="56461013" y="0"/>
                  </a:cubicBezTo>
                  <a:close/>
                </a:path>
              </a:pathLst>
            </a:custGeom>
            <a:solidFill>
              <a:srgbClr val="403C38"/>
            </a:solidFill>
          </p:spPr>
          <p:txBody>
            <a:bodyPr/>
            <a:lstStyle/>
            <a:p>
              <a:pPr defTabSz="914377">
                <a:defRPr/>
              </a:pPr>
              <a:endParaRPr lang="en-US">
                <a:solidFill>
                  <a:prstClr val="black"/>
                </a:solidFill>
                <a:latin typeface="Calibri"/>
                <a:cs typeface="Arial"/>
                <a:sym typeface="Arial"/>
              </a:endParaRPr>
            </a:p>
          </p:txBody>
        </p:sp>
      </p:grpSp>
      <p:pic>
        <p:nvPicPr>
          <p:cNvPr id="8" name="Picture 8"/>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742727" y="-141586"/>
            <a:ext cx="3937592" cy="3636055"/>
          </a:xfrm>
          <a:prstGeom prst="rect">
            <a:avLst/>
          </a:prstGeom>
        </p:spPr>
      </p:pic>
      <p:pic>
        <p:nvPicPr>
          <p:cNvPr id="12" name="Picture 12"/>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599720" y="1735708"/>
            <a:ext cx="543373" cy="543373"/>
          </a:xfrm>
          <a:prstGeom prst="rect">
            <a:avLst/>
          </a:prstGeom>
        </p:spPr>
      </p:pic>
      <p:pic>
        <p:nvPicPr>
          <p:cNvPr id="13" name="Picture 13"/>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093087" y="804900"/>
            <a:ext cx="843440" cy="843440"/>
          </a:xfrm>
          <a:prstGeom prst="rect">
            <a:avLst/>
          </a:prstGeom>
        </p:spPr>
      </p:pic>
      <p:grpSp>
        <p:nvGrpSpPr>
          <p:cNvPr id="33" name="Group 9">
            <a:extLst>
              <a:ext uri="{FF2B5EF4-FFF2-40B4-BE49-F238E27FC236}">
                <a16:creationId xmlns:a16="http://schemas.microsoft.com/office/drawing/2014/main" id="{2E0B4965-97D7-C56A-00F3-E8880A5DA62D}"/>
              </a:ext>
            </a:extLst>
          </p:cNvPr>
          <p:cNvGrpSpPr/>
          <p:nvPr/>
        </p:nvGrpSpPr>
        <p:grpSpPr>
          <a:xfrm>
            <a:off x="1724860" y="2116855"/>
            <a:ext cx="9233085" cy="3654831"/>
            <a:chOff x="0" y="0"/>
            <a:chExt cx="4146501" cy="2513043"/>
          </a:xfrm>
        </p:grpSpPr>
        <p:sp>
          <p:nvSpPr>
            <p:cNvPr id="34" name="Freeform 10">
              <a:extLst>
                <a:ext uri="{FF2B5EF4-FFF2-40B4-BE49-F238E27FC236}">
                  <a16:creationId xmlns:a16="http://schemas.microsoft.com/office/drawing/2014/main" id="{BD9CDD90-5AFF-1764-8DB5-82D206FF9AB2}"/>
                </a:ext>
              </a:extLst>
            </p:cNvPr>
            <p:cNvSpPr/>
            <p:nvPr/>
          </p:nvSpPr>
          <p:spPr>
            <a:xfrm>
              <a:off x="31750" y="31750"/>
              <a:ext cx="4027607" cy="2459254"/>
            </a:xfrm>
            <a:custGeom>
              <a:avLst/>
              <a:gdLst/>
              <a:ahLst/>
              <a:cxnLst/>
              <a:rect l="l" t="t" r="r" b="b"/>
              <a:pathLst>
                <a:path w="4083000" h="3383465">
                  <a:moveTo>
                    <a:pt x="3990291" y="3383465"/>
                  </a:moveTo>
                  <a:lnTo>
                    <a:pt x="92710" y="3383465"/>
                  </a:lnTo>
                  <a:cubicBezTo>
                    <a:pt x="41910" y="3383465"/>
                    <a:pt x="0" y="3341555"/>
                    <a:pt x="0" y="3290755"/>
                  </a:cubicBezTo>
                  <a:lnTo>
                    <a:pt x="0" y="92710"/>
                  </a:lnTo>
                  <a:cubicBezTo>
                    <a:pt x="0" y="41910"/>
                    <a:pt x="41910" y="0"/>
                    <a:pt x="92710" y="0"/>
                  </a:cubicBezTo>
                  <a:lnTo>
                    <a:pt x="3989020" y="0"/>
                  </a:lnTo>
                  <a:cubicBezTo>
                    <a:pt x="4039820" y="0"/>
                    <a:pt x="4081731" y="41910"/>
                    <a:pt x="4081731" y="92710"/>
                  </a:cubicBezTo>
                  <a:lnTo>
                    <a:pt x="4081731" y="3289485"/>
                  </a:lnTo>
                  <a:cubicBezTo>
                    <a:pt x="4083000" y="3341555"/>
                    <a:pt x="4041091" y="3383465"/>
                    <a:pt x="3990291" y="3383465"/>
                  </a:cubicBezTo>
                  <a:close/>
                </a:path>
              </a:pathLst>
            </a:custGeom>
            <a:solidFill>
              <a:schemeClr val="accent5">
                <a:lumMod val="40000"/>
                <a:lumOff val="60000"/>
              </a:schemeClr>
            </a:solidFill>
          </p:spPr>
          <p:txBody>
            <a:bodyPr/>
            <a:lstStyle/>
            <a:p>
              <a:pPr defTabSz="914377">
                <a:defRPr/>
              </a:pPr>
              <a:endParaRPr lang="en-US">
                <a:solidFill>
                  <a:prstClr val="black"/>
                </a:solidFill>
                <a:latin typeface="Calibri"/>
                <a:cs typeface="Arial"/>
                <a:sym typeface="Arial"/>
              </a:endParaRPr>
            </a:p>
          </p:txBody>
        </p:sp>
        <p:sp>
          <p:nvSpPr>
            <p:cNvPr id="35" name="Freeform 11">
              <a:extLst>
                <a:ext uri="{FF2B5EF4-FFF2-40B4-BE49-F238E27FC236}">
                  <a16:creationId xmlns:a16="http://schemas.microsoft.com/office/drawing/2014/main" id="{FB47342E-193F-BA48-DE1C-9687DEFF6960}"/>
                </a:ext>
              </a:extLst>
            </p:cNvPr>
            <p:cNvSpPr/>
            <p:nvPr/>
          </p:nvSpPr>
          <p:spPr>
            <a:xfrm>
              <a:off x="0" y="0"/>
              <a:ext cx="4146501" cy="2513043"/>
            </a:xfrm>
            <a:custGeom>
              <a:avLst/>
              <a:gdLst/>
              <a:ahLst/>
              <a:cxnLst/>
              <a:rect l="l" t="t" r="r" b="b"/>
              <a:pathLst>
                <a:path w="4146501" h="3446965">
                  <a:moveTo>
                    <a:pt x="4022041" y="59690"/>
                  </a:moveTo>
                  <a:cubicBezTo>
                    <a:pt x="4057600" y="59690"/>
                    <a:pt x="4086811" y="88900"/>
                    <a:pt x="4086811" y="124460"/>
                  </a:cubicBezTo>
                  <a:lnTo>
                    <a:pt x="4086811" y="3322505"/>
                  </a:lnTo>
                  <a:cubicBezTo>
                    <a:pt x="4086811" y="3358065"/>
                    <a:pt x="4057600" y="3387275"/>
                    <a:pt x="4022041" y="3387275"/>
                  </a:cubicBezTo>
                  <a:lnTo>
                    <a:pt x="124460" y="3387275"/>
                  </a:lnTo>
                  <a:cubicBezTo>
                    <a:pt x="88900" y="3387275"/>
                    <a:pt x="59690" y="3358065"/>
                    <a:pt x="59690" y="3322505"/>
                  </a:cubicBezTo>
                  <a:lnTo>
                    <a:pt x="59690" y="124460"/>
                  </a:lnTo>
                  <a:cubicBezTo>
                    <a:pt x="59690" y="88900"/>
                    <a:pt x="88900" y="59690"/>
                    <a:pt x="124460" y="59690"/>
                  </a:cubicBezTo>
                  <a:lnTo>
                    <a:pt x="4022041" y="59690"/>
                  </a:lnTo>
                  <a:moveTo>
                    <a:pt x="4022041" y="0"/>
                  </a:moveTo>
                  <a:lnTo>
                    <a:pt x="124460" y="0"/>
                  </a:lnTo>
                  <a:cubicBezTo>
                    <a:pt x="55880" y="0"/>
                    <a:pt x="0" y="55880"/>
                    <a:pt x="0" y="124460"/>
                  </a:cubicBezTo>
                  <a:lnTo>
                    <a:pt x="0" y="3322505"/>
                  </a:lnTo>
                  <a:cubicBezTo>
                    <a:pt x="0" y="3391085"/>
                    <a:pt x="55880" y="3446965"/>
                    <a:pt x="124460" y="3446965"/>
                  </a:cubicBezTo>
                  <a:lnTo>
                    <a:pt x="4022041" y="3446965"/>
                  </a:lnTo>
                  <a:cubicBezTo>
                    <a:pt x="4090620" y="3446965"/>
                    <a:pt x="4146501" y="3391085"/>
                    <a:pt x="4146501" y="3322505"/>
                  </a:cubicBezTo>
                  <a:lnTo>
                    <a:pt x="4146501" y="124460"/>
                  </a:lnTo>
                  <a:cubicBezTo>
                    <a:pt x="4146501" y="55880"/>
                    <a:pt x="4090620" y="0"/>
                    <a:pt x="4022041" y="0"/>
                  </a:cubicBezTo>
                  <a:close/>
                </a:path>
              </a:pathLst>
            </a:custGeom>
            <a:solidFill>
              <a:srgbClr val="403C38"/>
            </a:solidFill>
          </p:spPr>
          <p:txBody>
            <a:bodyPr/>
            <a:lstStyle/>
            <a:p>
              <a:pPr defTabSz="914377">
                <a:defRPr/>
              </a:pPr>
              <a:endParaRPr lang="en-US">
                <a:solidFill>
                  <a:prstClr val="black"/>
                </a:solidFill>
                <a:latin typeface="Calibri"/>
                <a:cs typeface="Arial"/>
                <a:sym typeface="Arial"/>
              </a:endParaRPr>
            </a:p>
          </p:txBody>
        </p:sp>
      </p:grpSp>
      <p:pic>
        <p:nvPicPr>
          <p:cNvPr id="36" name="Picture 22">
            <a:extLst>
              <a:ext uri="{FF2B5EF4-FFF2-40B4-BE49-F238E27FC236}">
                <a16:creationId xmlns:a16="http://schemas.microsoft.com/office/drawing/2014/main" id="{C7B09DD5-A7BA-AE44-926E-A6941EFBAD2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a:off x="10388120" y="2952289"/>
            <a:ext cx="332101" cy="326063"/>
          </a:xfrm>
          <a:prstGeom prst="rect">
            <a:avLst/>
          </a:prstGeom>
        </p:spPr>
      </p:pic>
      <p:sp>
        <p:nvSpPr>
          <p:cNvPr id="9" name="TextBox 8">
            <a:extLst>
              <a:ext uri="{FF2B5EF4-FFF2-40B4-BE49-F238E27FC236}">
                <a16:creationId xmlns:a16="http://schemas.microsoft.com/office/drawing/2014/main" id="{31405C5C-6857-45B1-8142-3B91B7D6D85C}"/>
              </a:ext>
            </a:extLst>
          </p:cNvPr>
          <p:cNvSpPr txBox="1"/>
          <p:nvPr/>
        </p:nvSpPr>
        <p:spPr>
          <a:xfrm>
            <a:off x="4913997" y="273401"/>
            <a:ext cx="2515369" cy="584775"/>
          </a:xfrm>
          <a:prstGeom prst="rect">
            <a:avLst/>
          </a:prstGeom>
          <a:noFill/>
        </p:spPr>
        <p:txBody>
          <a:bodyPr wrap="none" rtlCol="0">
            <a:spAutoFit/>
          </a:bodyPr>
          <a:lstStyle/>
          <a:p>
            <a:pPr defTabSz="914377">
              <a:defRPr/>
            </a:pPr>
            <a:r>
              <a:rPr lang="en-US" sz="3200" b="1" spc="89" dirty="0">
                <a:solidFill>
                  <a:prstClr val="white"/>
                </a:solidFill>
                <a:latin typeface="Palatino Linotype" panose="02040502050505030304" pitchFamily="18" charset="0"/>
                <a:cs typeface="Arial"/>
                <a:sym typeface="Arial"/>
              </a:rPr>
              <a:t>TỔNG KẾT</a:t>
            </a:r>
            <a:endParaRPr lang="en-US" sz="2400" b="1" spc="89" dirty="0">
              <a:solidFill>
                <a:prstClr val="white"/>
              </a:solidFill>
              <a:latin typeface="Palatino Linotype" panose="02040502050505030304" pitchFamily="18" charset="0"/>
              <a:cs typeface="Arial"/>
              <a:sym typeface="Arial"/>
            </a:endParaRPr>
          </a:p>
        </p:txBody>
      </p:sp>
      <p:sp>
        <p:nvSpPr>
          <p:cNvPr id="11" name="TextBox 63">
            <a:extLst>
              <a:ext uri="{FF2B5EF4-FFF2-40B4-BE49-F238E27FC236}">
                <a16:creationId xmlns:a16="http://schemas.microsoft.com/office/drawing/2014/main" id="{23220B0F-50D0-4C1F-04A1-1F76AF5DA972}"/>
              </a:ext>
            </a:extLst>
          </p:cNvPr>
          <p:cNvSpPr txBox="1"/>
          <p:nvPr/>
        </p:nvSpPr>
        <p:spPr>
          <a:xfrm>
            <a:off x="1663186" y="2714172"/>
            <a:ext cx="9233087" cy="1733680"/>
          </a:xfrm>
          <a:prstGeom prst="rect">
            <a:avLst/>
          </a:prstGeom>
          <a:noFill/>
        </p:spPr>
        <p:txBody>
          <a:bodyPr wrap="square" rtlCol="0">
            <a:spAutoFit/>
          </a:bodyPr>
          <a:lstStyle/>
          <a:p>
            <a:pPr algn="ctr" defTabSz="1219170">
              <a:defRPr/>
            </a:pPr>
            <a:r>
              <a:rPr lang="en-US" sz="5333">
                <a:solidFill>
                  <a:srgbClr val="002060"/>
                </a:solidFill>
                <a:latin typeface="Times New Roman" panose="02020603050405020304" pitchFamily="18" charset="0"/>
                <a:cs typeface="Times New Roman" panose="02020603050405020304" pitchFamily="18" charset="0"/>
                <a:sym typeface="Arial"/>
              </a:rPr>
              <a:t>CẢM ƠN THẦY CÔ VÀ CÁC EM</a:t>
            </a:r>
            <a:r>
              <a:rPr lang="en-US" sz="5333" kern="0">
                <a:solidFill>
                  <a:srgbClr val="002060"/>
                </a:solidFill>
                <a:latin typeface="Times New Roman" panose="02020603050405020304" pitchFamily="18" charset="0"/>
                <a:cs typeface="Times New Roman" panose="02020603050405020304" pitchFamily="18" charset="0"/>
                <a:sym typeface="Arial"/>
              </a:rPr>
              <a:t> !</a:t>
            </a:r>
            <a:endParaRPr lang="en-US" sz="5333" b="1" dirty="0">
              <a:solidFill>
                <a:srgbClr val="002060"/>
              </a:solidFill>
              <a:latin typeface="Times New Roman" panose="02020603050405020304" pitchFamily="18" charset="0"/>
              <a:cs typeface="Times New Roman" panose="02020603050405020304" pitchFamily="18" charset="0"/>
              <a:sym typeface="Arial"/>
            </a:endParaRPr>
          </a:p>
        </p:txBody>
      </p:sp>
      <p:pic>
        <p:nvPicPr>
          <p:cNvPr id="14" name="Picture 22">
            <a:extLst>
              <a:ext uri="{FF2B5EF4-FFF2-40B4-BE49-F238E27FC236}">
                <a16:creationId xmlns:a16="http://schemas.microsoft.com/office/drawing/2014/main" id="{4854FBCF-484F-A3E3-4C34-DA740D3526D8}"/>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a:off x="7670908" y="1715809"/>
            <a:ext cx="332101" cy="326063"/>
          </a:xfrm>
          <a:prstGeom prst="rect">
            <a:avLst/>
          </a:prstGeom>
        </p:spPr>
      </p:pic>
      <p:pic>
        <p:nvPicPr>
          <p:cNvPr id="15" name="Picture 22">
            <a:extLst>
              <a:ext uri="{FF2B5EF4-FFF2-40B4-BE49-F238E27FC236}">
                <a16:creationId xmlns:a16="http://schemas.microsoft.com/office/drawing/2014/main" id="{88625381-05DB-2D4E-AD45-E711E0EF810D}"/>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a:off x="4608982" y="5118229"/>
            <a:ext cx="332101" cy="326063"/>
          </a:xfrm>
          <a:prstGeom prst="rect">
            <a:avLst/>
          </a:prstGeom>
        </p:spPr>
      </p:pic>
      <p:pic>
        <p:nvPicPr>
          <p:cNvPr id="16" name="Picture 22">
            <a:extLst>
              <a:ext uri="{FF2B5EF4-FFF2-40B4-BE49-F238E27FC236}">
                <a16:creationId xmlns:a16="http://schemas.microsoft.com/office/drawing/2014/main" id="{E4BA8B88-F131-4064-EE1E-5277E9269FD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a:off x="5619676" y="1956285"/>
            <a:ext cx="332101" cy="326063"/>
          </a:xfrm>
          <a:prstGeom prst="rect">
            <a:avLst/>
          </a:prstGeom>
        </p:spPr>
      </p:pic>
      <p:pic>
        <p:nvPicPr>
          <p:cNvPr id="17" name="Picture 22">
            <a:extLst>
              <a:ext uri="{FF2B5EF4-FFF2-40B4-BE49-F238E27FC236}">
                <a16:creationId xmlns:a16="http://schemas.microsoft.com/office/drawing/2014/main" id="{10AC86AC-5D56-5E4D-FC78-92CD06526BE4}"/>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a:off x="9323910" y="4521269"/>
            <a:ext cx="332101" cy="326063"/>
          </a:xfrm>
          <a:prstGeom prst="rect">
            <a:avLst/>
          </a:prstGeom>
        </p:spPr>
      </p:pic>
    </p:spTree>
    <p:custDataLst>
      <p:tags r:id="rId1"/>
    </p:custDataLst>
    <p:extLst>
      <p:ext uri="{BB962C8B-B14F-4D97-AF65-F5344CB8AC3E}">
        <p14:creationId xmlns:p14="http://schemas.microsoft.com/office/powerpoint/2010/main" val="1414752567"/>
      </p:ext>
    </p:extLst>
  </p:cSld>
  <p:clrMapOvr>
    <a:masterClrMapping/>
  </p:clrMapOvr>
  <p:transition spd="slow">
    <p:push dir="u"/>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43691" y="231675"/>
            <a:ext cx="11874138" cy="2031325"/>
          </a:xfrm>
          <a:prstGeom prst="rect">
            <a:avLst/>
          </a:prstGeom>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33333"/>
                </a:solidFill>
                <a:effectLst/>
                <a:uLnTx/>
                <a:uFillTx/>
                <a:latin typeface="inherit"/>
                <a:ea typeface="+mn-ea"/>
                <a:cs typeface="+mn-cs"/>
              </a:rPr>
              <a:t> </a:t>
            </a:r>
            <a:r>
              <a:rPr kumimoji="0" lang="vi-VN" sz="1800" b="1" i="0" u="none" strike="noStrike" kern="1200" cap="none" spc="0" normalizeH="0" baseline="0" noProof="0" dirty="0">
                <a:ln>
                  <a:noFill/>
                </a:ln>
                <a:solidFill>
                  <a:srgbClr val="333333"/>
                </a:solidFill>
                <a:effectLst/>
                <a:uLnTx/>
                <a:uFillTx/>
                <a:latin typeface="inherit"/>
                <a:ea typeface="+mn-ea"/>
                <a:cs typeface="+mn-cs"/>
              </a:rPr>
              <a:t>Cháy chung cư mini khiến 56 người tử vong ở Hà Nội</a:t>
            </a:r>
            <a:endParaRPr kumimoji="0" lang="vi-VN" sz="1800" b="1" i="0" u="none" strike="noStrike" kern="1200" cap="none" spc="0" normalizeH="0" baseline="0" noProof="0" dirty="0">
              <a:ln>
                <a:noFill/>
              </a:ln>
              <a:solidFill>
                <a:srgbClr val="333333"/>
              </a:solidFill>
              <a:effectLst/>
              <a:uLnTx/>
              <a:uFillTx/>
              <a:latin typeface="Roboto"/>
              <a:ea typeface="+mn-ea"/>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srgbClr val="333333"/>
                </a:solidFill>
                <a:effectLst/>
                <a:uLnTx/>
                <a:uFillTx/>
                <a:latin typeface="Roboto"/>
                <a:ea typeface="+mn-ea"/>
                <a:cs typeface="+mn-cs"/>
              </a:rPr>
              <a:t>Hỏa hoạn kinh hoàng xảy ra vào khoảng 23h30 </a:t>
            </a:r>
            <a:r>
              <a:rPr kumimoji="0" lang="vi-VN" sz="1800" b="0" i="0" u="none" strike="noStrike" kern="1200" cap="none" spc="0" normalizeH="0" baseline="0" noProof="0">
                <a:ln>
                  <a:noFill/>
                </a:ln>
                <a:solidFill>
                  <a:srgbClr val="333333"/>
                </a:solidFill>
                <a:effectLst/>
                <a:uLnTx/>
                <a:uFillTx/>
                <a:latin typeface="Roboto"/>
                <a:ea typeface="+mn-ea"/>
                <a:cs typeface="+mn-cs"/>
              </a:rPr>
              <a:t>ngày 12/9</a:t>
            </a:r>
            <a:r>
              <a:rPr kumimoji="0" lang="en-US" sz="1800" b="0" i="0" u="none" strike="noStrike" kern="1200" cap="none" spc="0" normalizeH="0" baseline="0" noProof="0">
                <a:ln>
                  <a:noFill/>
                </a:ln>
                <a:solidFill>
                  <a:srgbClr val="333333"/>
                </a:solidFill>
                <a:effectLst/>
                <a:uLnTx/>
                <a:uFillTx/>
                <a:latin typeface="Roboto"/>
                <a:ea typeface="+mn-ea"/>
                <a:cs typeface="+mn-cs"/>
              </a:rPr>
              <a:t>/2024</a:t>
            </a:r>
            <a:r>
              <a:rPr kumimoji="0" lang="vi-VN" sz="1800" b="0" i="0" u="none" strike="noStrike" kern="1200" cap="none" spc="0" normalizeH="0" baseline="0" noProof="0">
                <a:ln>
                  <a:noFill/>
                </a:ln>
                <a:solidFill>
                  <a:srgbClr val="333333"/>
                </a:solidFill>
                <a:effectLst/>
                <a:uLnTx/>
                <a:uFillTx/>
                <a:latin typeface="Roboto"/>
                <a:ea typeface="+mn-ea"/>
                <a:cs typeface="+mn-cs"/>
              </a:rPr>
              <a:t> </a:t>
            </a:r>
            <a:r>
              <a:rPr kumimoji="0" lang="vi-VN" sz="1800" b="0" i="0" u="none" strike="noStrike" kern="1200" cap="none" spc="0" normalizeH="0" baseline="0" noProof="0" dirty="0">
                <a:ln>
                  <a:noFill/>
                </a:ln>
                <a:solidFill>
                  <a:srgbClr val="333333"/>
                </a:solidFill>
                <a:effectLst/>
                <a:uLnTx/>
                <a:uFillTx/>
                <a:latin typeface="Roboto"/>
                <a:ea typeface="+mn-ea"/>
                <a:cs typeface="+mn-cs"/>
              </a:rPr>
              <a:t>tại tòa chung cư mini xây vượt tầng ở trong con ngõ sâu trên phố Khương Hạ, quận Thanh Xuân, TP Hà Nội. Căn nhà này có diện tích khoảng hơn 200m2 và cao 9 tầng, chia thành 45 căn hộ với khoảng 150 người dân sinh </a:t>
            </a:r>
            <a:r>
              <a:rPr kumimoji="0" lang="vi-VN" sz="1800" b="0" i="0" u="none" strike="noStrike" kern="1200" cap="none" spc="0" normalizeH="0" baseline="0" noProof="0">
                <a:ln>
                  <a:noFill/>
                </a:ln>
                <a:solidFill>
                  <a:srgbClr val="333333"/>
                </a:solidFill>
                <a:effectLst/>
                <a:uLnTx/>
                <a:uFillTx/>
                <a:latin typeface="Roboto"/>
                <a:ea typeface="+mn-ea"/>
                <a:cs typeface="+mn-cs"/>
              </a:rPr>
              <a:t>sống. Vụ cháy làm 56 người tử vong và </a:t>
            </a:r>
            <a:r>
              <a:rPr kumimoji="0" lang="en-US" sz="1800" b="0" i="0" u="none" strike="noStrike" kern="1200" cap="none" spc="0" normalizeH="0" baseline="0" noProof="0">
                <a:ln>
                  <a:noFill/>
                </a:ln>
                <a:solidFill>
                  <a:srgbClr val="333333"/>
                </a:solidFill>
                <a:effectLst/>
                <a:uLnTx/>
                <a:uFillTx/>
                <a:latin typeface="Roboto"/>
                <a:ea typeface="+mn-ea"/>
                <a:cs typeface="+mn-cs"/>
              </a:rPr>
              <a:t>44</a:t>
            </a:r>
            <a:r>
              <a:rPr kumimoji="0" lang="vi-VN" sz="1800" b="0" i="0" u="none" strike="noStrike" kern="1200" cap="none" spc="0" normalizeH="0" baseline="0" noProof="0">
                <a:ln>
                  <a:noFill/>
                </a:ln>
                <a:solidFill>
                  <a:srgbClr val="333333"/>
                </a:solidFill>
                <a:effectLst/>
                <a:uLnTx/>
                <a:uFillTx/>
                <a:latin typeface="Roboto"/>
                <a:ea typeface="+mn-ea"/>
                <a:cs typeface="+mn-cs"/>
              </a:rPr>
              <a:t> người bị thương, gần 100 chiếc xe máy và rất nhiều thiết bị gia dụng</a:t>
            </a:r>
            <a:r>
              <a:rPr kumimoji="0" lang="en-US" sz="1800" b="0" i="0" u="none" strike="noStrike" kern="1200" cap="none" spc="0" normalizeH="0" baseline="0" noProof="0">
                <a:ln>
                  <a:noFill/>
                </a:ln>
                <a:solidFill>
                  <a:srgbClr val="333333"/>
                </a:solidFill>
                <a:effectLst/>
                <a:uLnTx/>
                <a:uFillTx/>
                <a:latin typeface="Roboto"/>
                <a:ea typeface="+mn-ea"/>
                <a:cs typeface="+mn-cs"/>
              </a:rPr>
              <a:t>...</a:t>
            </a:r>
            <a:r>
              <a:rPr kumimoji="0" lang="vi-VN" sz="1800" b="0" i="0" u="none" strike="noStrike" kern="1200" cap="none" spc="0" normalizeH="0" baseline="0" noProof="0">
                <a:ln>
                  <a:noFill/>
                </a:ln>
                <a:solidFill>
                  <a:srgbClr val="333333"/>
                </a:solidFill>
                <a:effectLst/>
                <a:uLnTx/>
                <a:uFillTx/>
                <a:latin typeface="Roboto"/>
                <a:ea typeface="+mn-ea"/>
                <a:cs typeface="+mn-cs"/>
              </a:rPr>
              <a:t>trong toà chung cư mini bị cháy </a:t>
            </a:r>
            <a:r>
              <a:rPr kumimoji="0" lang="en-US" sz="1800" b="0" i="0" u="none" strike="noStrike" kern="1200" cap="none" spc="0" normalizeH="0" baseline="0" noProof="0">
                <a:ln>
                  <a:noFill/>
                </a:ln>
                <a:solidFill>
                  <a:srgbClr val="333333"/>
                </a:solidFill>
                <a:effectLst/>
                <a:uLnTx/>
                <a:uFillTx/>
                <a:latin typeface="Roboto"/>
                <a:ea typeface="+mn-ea"/>
                <a:cs typeface="+mn-cs"/>
              </a:rPr>
              <a:t>thiệt hại hơn 3,2 tỷ đồng.</a:t>
            </a:r>
            <a:endParaRPr kumimoji="0" lang="vi-VN" sz="1800" b="0" i="0" u="none" strike="noStrike" kern="1200" cap="none" spc="0" normalizeH="0" baseline="0" noProof="0" dirty="0">
              <a:ln>
                <a:noFill/>
              </a:ln>
              <a:solidFill>
                <a:srgbClr val="333333"/>
              </a:solidFill>
              <a:effectLst/>
              <a:uLnTx/>
              <a:uFillTx/>
              <a:latin typeface="Roboto"/>
              <a:ea typeface="+mn-ea"/>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33333"/>
                </a:solidFill>
                <a:effectLst/>
                <a:uLnTx/>
                <a:uFillTx/>
                <a:latin typeface="inherit"/>
                <a:ea typeface="+mn-ea"/>
                <a:cs typeface="+mn-cs"/>
              </a:rPr>
              <a:t> </a:t>
            </a:r>
            <a:endParaRPr kumimoji="0" lang="vi-VN" sz="1800" b="0" i="0" u="none" strike="noStrike" kern="1200" cap="none" spc="0" normalizeH="0" baseline="0" noProof="0" dirty="0">
              <a:ln>
                <a:noFill/>
              </a:ln>
              <a:solidFill>
                <a:srgbClr val="333333"/>
              </a:solidFill>
              <a:effectLst/>
              <a:uLnTx/>
              <a:uFillTx/>
              <a:latin typeface="Roboto"/>
              <a:ea typeface="+mn-ea"/>
              <a:cs typeface="+mn-cs"/>
            </a:endParaRPr>
          </a:p>
        </p:txBody>
      </p:sp>
      <p:pic>
        <p:nvPicPr>
          <p:cNvPr id="2050" name="Picture 2" descr="https://phucdaian.com.vn/uploads/tin-tuc/nhung-vu-chay-kinh-hoang-trong-nam-2023-1.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1069" y="1711500"/>
            <a:ext cx="5458605" cy="503104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Xét xử vụ cháy chung cư mini làm 56 người tử vong ở Hà Nội">
            <a:extLst>
              <a:ext uri="{FF2B5EF4-FFF2-40B4-BE49-F238E27FC236}">
                <a16:creationId xmlns:a16="http://schemas.microsoft.com/office/drawing/2014/main" id="{F4695AA8-7405-CD42-698C-4C6D353A40F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0" y="1856511"/>
            <a:ext cx="5809672" cy="392545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BE2439A0-C572-8AC6-F9F4-E1A284FA60A7}"/>
              </a:ext>
            </a:extLst>
          </p:cNvPr>
          <p:cNvSpPr txBox="1"/>
          <p:nvPr/>
        </p:nvSpPr>
        <p:spPr>
          <a:xfrm>
            <a:off x="6308522" y="5934670"/>
            <a:ext cx="5597150"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Ngày 10.3.2025, toà án ND Thành phố Hà Nội mở phiên toà xét xử 8 bị cáo liên qua đến vụ cháy trung cư mini khiến 56 người tử vong. </a:t>
            </a:r>
          </a:p>
        </p:txBody>
      </p:sp>
    </p:spTree>
    <p:custDataLst>
      <p:tags r:id="rId1"/>
    </p:custDataLst>
    <p:extLst>
      <p:ext uri="{BB962C8B-B14F-4D97-AF65-F5344CB8AC3E}">
        <p14:creationId xmlns:p14="http://schemas.microsoft.com/office/powerpoint/2010/main" val="34428477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38949B34-0F31-7075-0118-91DF81660E57}"/>
              </a:ext>
            </a:extLst>
          </p:cNvPr>
          <p:cNvGraphicFramePr>
            <a:graphicFrameLocks noGrp="1"/>
          </p:cNvGraphicFramePr>
          <p:nvPr>
            <p:extLst>
              <p:ext uri="{D42A27DB-BD31-4B8C-83A1-F6EECF244321}">
                <p14:modId xmlns:p14="http://schemas.microsoft.com/office/powerpoint/2010/main" val="2284242422"/>
              </p:ext>
            </p:extLst>
          </p:nvPr>
        </p:nvGraphicFramePr>
        <p:xfrm>
          <a:off x="554478" y="1182238"/>
          <a:ext cx="10894978" cy="3901440"/>
        </p:xfrm>
        <a:graphic>
          <a:graphicData uri="http://schemas.openxmlformats.org/drawingml/2006/table">
            <a:tbl>
              <a:tblPr firstRow="1" firstCol="1" bandRow="1"/>
              <a:tblGrid>
                <a:gridCol w="6410192">
                  <a:extLst>
                    <a:ext uri="{9D8B030D-6E8A-4147-A177-3AD203B41FA5}">
                      <a16:colId xmlns:a16="http://schemas.microsoft.com/office/drawing/2014/main" val="2002645565"/>
                    </a:ext>
                  </a:extLst>
                </a:gridCol>
                <a:gridCol w="4484786">
                  <a:extLst>
                    <a:ext uri="{9D8B030D-6E8A-4147-A177-3AD203B41FA5}">
                      <a16:colId xmlns:a16="http://schemas.microsoft.com/office/drawing/2014/main" val="3601790871"/>
                    </a:ext>
                  </a:extLst>
                </a:gridCol>
              </a:tblGrid>
              <a:tr h="0">
                <a:tc>
                  <a:txBody>
                    <a:bodyPr/>
                    <a:lstStyle/>
                    <a:p>
                      <a:pPr algn="ctr">
                        <a:buNone/>
                      </a:pPr>
                      <a:r>
                        <a:rPr lang="en-US" sz="3200" b="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Hành động</a:t>
                      </a:r>
                      <a:endParaRPr lang="en-US" sz="3200">
                        <a:solidFill>
                          <a:srgbClr val="FF0000"/>
                        </a:solidFill>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buNone/>
                      </a:pPr>
                      <a:r>
                        <a:rPr lang="en-US" sz="3200" b="1">
                          <a:solidFill>
                            <a:srgbClr val="FFC000"/>
                          </a:solidFill>
                          <a:effectLst/>
                          <a:latin typeface="Times New Roman" panose="02020603050405020304" pitchFamily="18" charset="0"/>
                          <a:ea typeface="Times New Roman" panose="02020603050405020304" pitchFamily="18" charset="0"/>
                          <a:cs typeface="Times New Roman" panose="02020603050405020304" pitchFamily="18" charset="0"/>
                        </a:rPr>
                        <a:t>Nguy cơ</a:t>
                      </a:r>
                      <a:endParaRPr lang="en-US" sz="3200">
                        <a:solidFill>
                          <a:srgbClr val="FFC000"/>
                        </a:solidFill>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574936940"/>
                  </a:ext>
                </a:extLst>
              </a:tr>
              <a:tr h="0">
                <a:tc>
                  <a:txBody>
                    <a:bodyPr/>
                    <a:lstStyle/>
                    <a:p>
                      <a:pP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1. Nghe điện thoại khi đang đổ xăng</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65880135"/>
                  </a:ext>
                </a:extLst>
              </a:tr>
              <a:tr h="0">
                <a:tc>
                  <a:txBody>
                    <a:bodyPr/>
                    <a:lstStyle/>
                    <a:p>
                      <a:pP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2. Cưa bom mìn</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8371407"/>
                  </a:ext>
                </a:extLst>
              </a:tr>
              <a:tr h="0">
                <a:tc>
                  <a:txBody>
                    <a:bodyPr/>
                    <a:lstStyle/>
                    <a:p>
                      <a:pP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3.Dùng điện thoại khi đang cắm sạc</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76773438"/>
                  </a:ext>
                </a:extLst>
              </a:tr>
              <a:tr h="0">
                <a:tc>
                  <a:txBody>
                    <a:bodyPr/>
                    <a:lstStyle/>
                    <a:p>
                      <a:pP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4. Thực hiện thí nghiệm không đúng quy trình</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47074901"/>
                  </a:ext>
                </a:extLst>
              </a:tr>
              <a:tr h="0">
                <a:tc>
                  <a:txBody>
                    <a:bodyPr/>
                    <a:lstStyle/>
                    <a:p>
                      <a:pP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 5. Vứt tàn thuốc lá còn đang cháy trong rừng</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buNone/>
                      </a:pP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681822430"/>
                  </a:ext>
                </a:extLst>
              </a:tr>
            </a:tbl>
          </a:graphicData>
        </a:graphic>
      </p:graphicFrame>
      <p:sp>
        <p:nvSpPr>
          <p:cNvPr id="6" name="TextBox 5">
            <a:extLst>
              <a:ext uri="{FF2B5EF4-FFF2-40B4-BE49-F238E27FC236}">
                <a16:creationId xmlns:a16="http://schemas.microsoft.com/office/drawing/2014/main" id="{AAABECF5-7546-30D5-AAD1-D87D3E8D16E9}"/>
              </a:ext>
            </a:extLst>
          </p:cNvPr>
          <p:cNvSpPr txBox="1"/>
          <p:nvPr/>
        </p:nvSpPr>
        <p:spPr>
          <a:xfrm>
            <a:off x="3978612" y="291829"/>
            <a:ext cx="5632315" cy="369332"/>
          </a:xfrm>
          <a:prstGeom prst="rect">
            <a:avLst/>
          </a:prstGeom>
          <a:noFill/>
        </p:spPr>
        <p:txBody>
          <a:bodyPr wrap="square" rtlCol="0">
            <a:spAutoFit/>
          </a:bodyPr>
          <a:lstStyle/>
          <a:p>
            <a:r>
              <a:rPr lang="en-US" b="1">
                <a:solidFill>
                  <a:srgbClr val="FF0000"/>
                </a:solidFill>
              </a:rPr>
              <a:t>BÀI TẬP 1</a:t>
            </a:r>
            <a:r>
              <a:rPr lang="en-US" b="1"/>
              <a:t>: Nhận diện nguy cơ</a:t>
            </a:r>
          </a:p>
        </p:txBody>
      </p:sp>
    </p:spTree>
    <p:custDataLst>
      <p:tags r:id="rId1"/>
    </p:custDataLst>
    <p:extLst>
      <p:ext uri="{BB962C8B-B14F-4D97-AF65-F5344CB8AC3E}">
        <p14:creationId xmlns:p14="http://schemas.microsoft.com/office/powerpoint/2010/main" val="308630563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6A47784-84B4-3C12-91AD-03F0F554B578}"/>
              </a:ext>
            </a:extLst>
          </p:cNvPr>
          <p:cNvSpPr txBox="1"/>
          <p:nvPr/>
        </p:nvSpPr>
        <p:spPr>
          <a:xfrm>
            <a:off x="3959156" y="233463"/>
            <a:ext cx="5632315" cy="369332"/>
          </a:xfrm>
          <a:prstGeom prst="rect">
            <a:avLst/>
          </a:prstGeom>
          <a:noFill/>
        </p:spPr>
        <p:txBody>
          <a:bodyPr wrap="square" rtlCol="0">
            <a:spAutoFit/>
          </a:bodyPr>
          <a:lstStyle/>
          <a:p>
            <a:r>
              <a:rPr lang="en-US" b="1">
                <a:solidFill>
                  <a:srgbClr val="FF0000"/>
                </a:solidFill>
              </a:rPr>
              <a:t>BÀI TẬP 1</a:t>
            </a:r>
            <a:r>
              <a:rPr lang="en-US" b="1"/>
              <a:t>: Nhận diện nguy cơ</a:t>
            </a:r>
          </a:p>
        </p:txBody>
      </p:sp>
      <p:graphicFrame>
        <p:nvGraphicFramePr>
          <p:cNvPr id="4" name="Table 3">
            <a:extLst>
              <a:ext uri="{FF2B5EF4-FFF2-40B4-BE49-F238E27FC236}">
                <a16:creationId xmlns:a16="http://schemas.microsoft.com/office/drawing/2014/main" id="{E613BEE8-699A-024D-8325-8D2A26017036}"/>
              </a:ext>
            </a:extLst>
          </p:cNvPr>
          <p:cNvGraphicFramePr>
            <a:graphicFrameLocks noGrp="1"/>
          </p:cNvGraphicFramePr>
          <p:nvPr>
            <p:extLst>
              <p:ext uri="{D42A27DB-BD31-4B8C-83A1-F6EECF244321}">
                <p14:modId xmlns:p14="http://schemas.microsoft.com/office/powerpoint/2010/main" val="3657884158"/>
              </p:ext>
            </p:extLst>
          </p:nvPr>
        </p:nvGraphicFramePr>
        <p:xfrm>
          <a:off x="191310" y="739302"/>
          <a:ext cx="11809379" cy="6197968"/>
        </p:xfrm>
        <a:graphic>
          <a:graphicData uri="http://schemas.openxmlformats.org/drawingml/2006/table">
            <a:tbl>
              <a:tblPr firstRow="1" firstCol="1" bandRow="1"/>
              <a:tblGrid>
                <a:gridCol w="6702357">
                  <a:extLst>
                    <a:ext uri="{9D8B030D-6E8A-4147-A177-3AD203B41FA5}">
                      <a16:colId xmlns:a16="http://schemas.microsoft.com/office/drawing/2014/main" val="2253226930"/>
                    </a:ext>
                  </a:extLst>
                </a:gridCol>
                <a:gridCol w="5107022">
                  <a:extLst>
                    <a:ext uri="{9D8B030D-6E8A-4147-A177-3AD203B41FA5}">
                      <a16:colId xmlns:a16="http://schemas.microsoft.com/office/drawing/2014/main" val="877900679"/>
                    </a:ext>
                  </a:extLst>
                </a:gridCol>
              </a:tblGrid>
              <a:tr h="632298">
                <a:tc>
                  <a:txBody>
                    <a:bodyPr/>
                    <a:lstStyle/>
                    <a:p>
                      <a:pPr algn="ctr">
                        <a:buNone/>
                      </a:pPr>
                      <a:r>
                        <a:rPr lang="en-US" sz="3200" b="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Hành động</a:t>
                      </a:r>
                      <a:endParaRPr lang="en-US" sz="3200" b="1">
                        <a:solidFill>
                          <a:srgbClr val="FF0000"/>
                        </a:solidFill>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buNone/>
                      </a:pPr>
                      <a:r>
                        <a:rPr lang="en-US" sz="3200" b="1">
                          <a:solidFill>
                            <a:srgbClr val="FFC000"/>
                          </a:solidFill>
                          <a:effectLst/>
                          <a:latin typeface="Times New Roman" panose="02020603050405020304" pitchFamily="18" charset="0"/>
                          <a:ea typeface="Times New Roman" panose="02020603050405020304" pitchFamily="18" charset="0"/>
                          <a:cs typeface="Times New Roman" panose="02020603050405020304" pitchFamily="18" charset="0"/>
                        </a:rPr>
                        <a:t>Nguy cơ</a:t>
                      </a:r>
                      <a:endParaRPr lang="en-US" sz="3200" b="1">
                        <a:solidFill>
                          <a:srgbClr val="FFC000"/>
                        </a:solidFill>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78814189"/>
                  </a:ext>
                </a:extLst>
              </a:tr>
              <a:tr h="840865">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1. Nghe điện thoại khi đang đổ xăng</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 Cháy cây xăng...</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81981864"/>
                  </a:ext>
                </a:extLst>
              </a:tr>
              <a:tr h="1087255">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2. Cưa bom mìn</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 Bom mìn sẽ phát nổ gây nguy hại...</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534900658"/>
                  </a:ext>
                </a:extLst>
              </a:tr>
              <a:tr h="1087255">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3. Dùng điện thoại khi đang cắm sạc</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 Chập điện, gây cháy, nổ điện thoại... </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94267638"/>
                  </a:ext>
                </a:extLst>
              </a:tr>
              <a:tr h="1261298">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4. Thực hiện thí nghiệm không đúng quy trình</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 Hoá chất bị rơi, đổ, gây cháy, nổ trong phòng thí nghiệm...</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62622040"/>
                  </a:ext>
                </a:extLst>
              </a:tr>
              <a:tr h="1087255">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 5. Vứt tàn thuốc lá còn đang cháy trong rừng</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buNone/>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 Cháy rừng...</a:t>
                      </a:r>
                      <a:endParaRPr lang="en-US" sz="3200" b="1">
                        <a:effectLst/>
                        <a:latin typeface=".VnTime"/>
                        <a:ea typeface="Times New Roman" panose="02020603050405020304" pitchFamily="18" charset="0"/>
                        <a:cs typeface="Times New Roman" panose="02020603050405020304" pitchFamily="18" charset="0"/>
                      </a:endParaRPr>
                    </a:p>
                  </a:txBody>
                  <a:tcPr marL="60616" marR="6061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50918352"/>
                  </a:ext>
                </a:extLst>
              </a:tr>
            </a:tbl>
          </a:graphicData>
        </a:graphic>
      </p:graphicFrame>
    </p:spTree>
    <p:custDataLst>
      <p:tags r:id="rId1"/>
    </p:custDataLst>
    <p:extLst>
      <p:ext uri="{BB962C8B-B14F-4D97-AF65-F5344CB8AC3E}">
        <p14:creationId xmlns:p14="http://schemas.microsoft.com/office/powerpoint/2010/main" val="79425888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375A51-B063-8E11-2A93-48FB3DBE2F29}"/>
            </a:ext>
          </a:extLst>
        </p:cNvPr>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9C72C2D0-671A-7024-1830-642F138618B6}"/>
              </a:ext>
            </a:extLst>
          </p:cNvPr>
          <p:cNvGraphicFramePr>
            <a:graphicFrameLocks noGrp="1"/>
          </p:cNvGraphicFramePr>
          <p:nvPr>
            <p:extLst>
              <p:ext uri="{D42A27DB-BD31-4B8C-83A1-F6EECF244321}">
                <p14:modId xmlns:p14="http://schemas.microsoft.com/office/powerpoint/2010/main" val="2633443812"/>
              </p:ext>
            </p:extLst>
          </p:nvPr>
        </p:nvGraphicFramePr>
        <p:xfrm>
          <a:off x="273996" y="544748"/>
          <a:ext cx="11644008" cy="4693920"/>
        </p:xfrm>
        <a:graphic>
          <a:graphicData uri="http://schemas.openxmlformats.org/drawingml/2006/table">
            <a:tbl>
              <a:tblPr firstRow="1" firstCol="1" bandRow="1"/>
              <a:tblGrid>
                <a:gridCol w="11644008">
                  <a:extLst>
                    <a:ext uri="{9D8B030D-6E8A-4147-A177-3AD203B41FA5}">
                      <a16:colId xmlns:a16="http://schemas.microsoft.com/office/drawing/2014/main" val="167496793"/>
                    </a:ext>
                  </a:extLst>
                </a:gridCol>
              </a:tblGrid>
              <a:tr h="2976664">
                <a:tc>
                  <a:txBody>
                    <a:bodyPr/>
                    <a:lstStyle/>
                    <a:p>
                      <a:pPr algn="ctr">
                        <a:buNone/>
                      </a:pPr>
                      <a:r>
                        <a:rPr lang="nl-NL" sz="2800" b="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Em hãy điền chữ thích hợp vào chỗ chấm, sử dụng các từ gợi ý bên dưới:</a:t>
                      </a:r>
                      <a:endParaRPr lang="en-US" sz="2800">
                        <a:solidFill>
                          <a:srgbClr val="C00000"/>
                        </a:solidFill>
                        <a:effectLst/>
                        <a:latin typeface=".VnTime"/>
                        <a:ea typeface="Times New Roman" panose="02020603050405020304" pitchFamily="18" charset="0"/>
                        <a:cs typeface="Times New Roman" panose="02020603050405020304" pitchFamily="18" charset="0"/>
                      </a:endParaRPr>
                    </a:p>
                    <a:p>
                      <a:pPr algn="just">
                        <a:buNone/>
                        <a:tabLst>
                          <a:tab pos="5657850" algn="l"/>
                        </a:tabLst>
                      </a:pP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a.(1)...........................các hành vi sản xuất, chế tạo, tàng trữ, vận chuyển, thu gom, chiếm đoạt, sử dụng hoặc (2).............................các loại vũ khí, chất cháy, chất nổ, chất phóng xạ và các chất độc hại.</a:t>
                      </a:r>
                      <a:endParaRPr lang="en-US" sz="2800">
                        <a:effectLst/>
                        <a:latin typeface=".VnTime"/>
                        <a:ea typeface="Times New Roman" panose="02020603050405020304" pitchFamily="18" charset="0"/>
                        <a:cs typeface="Times New Roman" panose="02020603050405020304" pitchFamily="18" charset="0"/>
                      </a:endParaRPr>
                    </a:p>
                    <a:p>
                      <a:pPr algn="just">
                        <a:buNone/>
                        <a:tabLst>
                          <a:tab pos="5657850" algn="l"/>
                        </a:tabLst>
                      </a:pP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b. Chỉ những cơ quan, tổ chức, cá nhân có đủ (1)......................theo quy định của Nhà nước mới được phép(2)................, (3)............................và (4).................vũ khí, chất nổ, chất cháy, chất phóng xạ và các chất độc hại.</a:t>
                      </a:r>
                      <a:endParaRPr lang="en-US" sz="2800">
                        <a:effectLst/>
                        <a:latin typeface=".VnTime"/>
                        <a:ea typeface="Times New Roman" panose="02020603050405020304" pitchFamily="18" charset="0"/>
                        <a:cs typeface="Times New Roman" panose="02020603050405020304" pitchFamily="18" charset="0"/>
                      </a:endParaRPr>
                    </a:p>
                    <a:p>
                      <a:pPr algn="just">
                        <a:buNone/>
                        <a:tabLst>
                          <a:tab pos="5657850" algn="l"/>
                        </a:tabLst>
                      </a:pPr>
                      <a:r>
                        <a:rPr lang="nl-NL" sz="2800">
                          <a:effectLst/>
                          <a:latin typeface="Times New Roman" panose="02020603050405020304" pitchFamily="18" charset="0"/>
                          <a:ea typeface="Times New Roman" panose="02020603050405020304" pitchFamily="18" charset="0"/>
                          <a:cs typeface="Times New Roman" panose="02020603050405020304" pitchFamily="18" charset="0"/>
                        </a:rPr>
                        <a:t>c. Cá nhân, tố chức, cơ quan có (1).............................bảo quản, vận chuyển, sử dụng vũ khí, chất nổ, chất cháy, chất phóng xạ và các chất độc hại phải được (2)............, (3)...............và được cấp (4)..........................., đồng thời, đảm bảo đủ các (5)............... cần thiết và tuân thủ quy định về (6).........................</a:t>
                      </a:r>
                      <a:r>
                        <a:rPr lang="nl-NL" sz="2800" b="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66765861"/>
                  </a:ext>
                </a:extLst>
              </a:tr>
            </a:tbl>
          </a:graphicData>
        </a:graphic>
      </p:graphicFrame>
      <p:sp>
        <p:nvSpPr>
          <p:cNvPr id="4" name="TextBox 3">
            <a:extLst>
              <a:ext uri="{FF2B5EF4-FFF2-40B4-BE49-F238E27FC236}">
                <a16:creationId xmlns:a16="http://schemas.microsoft.com/office/drawing/2014/main" id="{3863CBC0-AF87-A12A-51A3-B476990B2ACD}"/>
              </a:ext>
            </a:extLst>
          </p:cNvPr>
          <p:cNvSpPr txBox="1"/>
          <p:nvPr/>
        </p:nvSpPr>
        <p:spPr>
          <a:xfrm>
            <a:off x="3978612" y="104730"/>
            <a:ext cx="563231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a:ea typeface="+mn-ea"/>
                <a:cs typeface="+mn-cs"/>
              </a:rPr>
              <a:t>BÀI TẬP 2</a:t>
            </a:r>
            <a:r>
              <a:rPr kumimoji="0" lang="en-US" sz="1800" b="1" i="0" u="none" strike="noStrike" kern="1200" cap="none" spc="0" normalizeH="0" baseline="0" noProof="0">
                <a:ln>
                  <a:noFill/>
                </a:ln>
                <a:solidFill>
                  <a:srgbClr val="000000"/>
                </a:solidFill>
                <a:effectLst/>
                <a:uLnTx/>
                <a:uFillTx/>
                <a:latin typeface="Arial"/>
                <a:ea typeface="+mn-ea"/>
                <a:cs typeface="+mn-cs"/>
              </a:rPr>
              <a:t>: Củng cố về pháp luật</a:t>
            </a:r>
          </a:p>
        </p:txBody>
      </p:sp>
      <p:sp>
        <p:nvSpPr>
          <p:cNvPr id="6" name="TextBox 5">
            <a:extLst>
              <a:ext uri="{FF2B5EF4-FFF2-40B4-BE49-F238E27FC236}">
                <a16:creationId xmlns:a16="http://schemas.microsoft.com/office/drawing/2014/main" id="{9D2E7BE7-D69A-2403-4B70-144F7A371CDA}"/>
              </a:ext>
            </a:extLst>
          </p:cNvPr>
          <p:cNvSpPr txBox="1"/>
          <p:nvPr/>
        </p:nvSpPr>
        <p:spPr>
          <a:xfrm>
            <a:off x="273996" y="5730229"/>
            <a:ext cx="11967450"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2400" b="1"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Từ gợi ý: </a:t>
            </a:r>
            <a:r>
              <a:rPr kumimoji="0" lang="nl-NL" sz="24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Mua bán trái phép, điều kiện, giữ, nghiêm cấm, trách nhiệm, phương tiện, đào tạo, chuyên chở, huấn luyện, an toàn, sử dụng, giấy chứng nhận</a:t>
            </a: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311306410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5E8236-9BEF-4B80-3B09-34B07CD7F0A2}"/>
            </a:ext>
          </a:extLst>
        </p:cNvPr>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FC830CB4-9C7E-5C58-57CF-5E957C437152}"/>
              </a:ext>
            </a:extLst>
          </p:cNvPr>
          <p:cNvGraphicFramePr>
            <a:graphicFrameLocks noGrp="1"/>
          </p:cNvGraphicFramePr>
          <p:nvPr>
            <p:extLst>
              <p:ext uri="{D42A27DB-BD31-4B8C-83A1-F6EECF244321}">
                <p14:modId xmlns:p14="http://schemas.microsoft.com/office/powerpoint/2010/main" val="2307684327"/>
              </p:ext>
            </p:extLst>
          </p:nvPr>
        </p:nvGraphicFramePr>
        <p:xfrm>
          <a:off x="307637" y="474062"/>
          <a:ext cx="11644008" cy="3657600"/>
        </p:xfrm>
        <a:graphic>
          <a:graphicData uri="http://schemas.openxmlformats.org/drawingml/2006/table">
            <a:tbl>
              <a:tblPr firstRow="1" firstCol="1" bandRow="1"/>
              <a:tblGrid>
                <a:gridCol w="11644008">
                  <a:extLst>
                    <a:ext uri="{9D8B030D-6E8A-4147-A177-3AD203B41FA5}">
                      <a16:colId xmlns:a16="http://schemas.microsoft.com/office/drawing/2014/main" val="167496793"/>
                    </a:ext>
                  </a:extLst>
                </a:gridCol>
              </a:tblGrid>
              <a:tr h="2976664">
                <a:tc>
                  <a:txBody>
                    <a:bodyPr/>
                    <a:lstStyle/>
                    <a:p>
                      <a:pPr algn="ctr">
                        <a:buNone/>
                      </a:pPr>
                      <a:r>
                        <a:rPr lang="nl-NL" sz="4000" b="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Em hãy điền chữ thích hợp vào chỗ chấm, sử dụng các từ gợi ý bên dưới</a:t>
                      </a:r>
                      <a:endParaRPr lang="en-US" sz="4000">
                        <a:solidFill>
                          <a:srgbClr val="C00000"/>
                        </a:solidFill>
                        <a:effectLst/>
                        <a:latin typeface=".VnTime"/>
                        <a:ea typeface="Times New Roman" panose="02020603050405020304" pitchFamily="18" charset="0"/>
                        <a:cs typeface="Times New Roman" panose="02020603050405020304" pitchFamily="18" charset="0"/>
                      </a:endParaRPr>
                    </a:p>
                    <a:p>
                      <a:pPr algn="just">
                        <a:buNone/>
                        <a:tabLst>
                          <a:tab pos="5657850" algn="l"/>
                        </a:tabLst>
                      </a:pPr>
                      <a:r>
                        <a:rPr lang="nl-NL" sz="4000" b="1">
                          <a:effectLst/>
                          <a:latin typeface="Times New Roman" panose="02020603050405020304" pitchFamily="18" charset="0"/>
                          <a:ea typeface="Times New Roman" panose="02020603050405020304" pitchFamily="18" charset="0"/>
                          <a:cs typeface="Times New Roman" panose="02020603050405020304" pitchFamily="18" charset="0"/>
                        </a:rPr>
                        <a:t>a. (1)</a:t>
                      </a:r>
                      <a:r>
                        <a:rPr lang="nl-NL" sz="40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Nghiêm cấm</a:t>
                      </a:r>
                      <a:r>
                        <a:rPr lang="nl-NL" sz="40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4000">
                          <a:effectLst/>
                          <a:latin typeface="Times New Roman" panose="02020603050405020304" pitchFamily="18" charset="0"/>
                          <a:ea typeface="Times New Roman" panose="02020603050405020304" pitchFamily="18" charset="0"/>
                          <a:cs typeface="Times New Roman" panose="02020603050405020304" pitchFamily="18" charset="0"/>
                        </a:rPr>
                        <a:t>các hành vi sản xuất, chế tạo, tàng trữ, vận chuyển, thu gom, chiếm đoạt, sử dụng hoặc </a:t>
                      </a:r>
                      <a:r>
                        <a:rPr lang="nl-NL" sz="4000" b="1">
                          <a:effectLst/>
                          <a:latin typeface="Times New Roman" panose="02020603050405020304" pitchFamily="18" charset="0"/>
                          <a:ea typeface="Times New Roman" panose="02020603050405020304" pitchFamily="18" charset="0"/>
                          <a:cs typeface="Times New Roman" panose="02020603050405020304" pitchFamily="18" charset="0"/>
                        </a:rPr>
                        <a:t>(2)</a:t>
                      </a:r>
                      <a:r>
                        <a:rPr lang="nl-NL" sz="40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mua bán trái phép</a:t>
                      </a:r>
                      <a:r>
                        <a:rPr lang="nl-NL" sz="40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4000">
                          <a:effectLst/>
                          <a:latin typeface="Times New Roman" panose="02020603050405020304" pitchFamily="18" charset="0"/>
                          <a:ea typeface="Times New Roman" panose="02020603050405020304" pitchFamily="18" charset="0"/>
                          <a:cs typeface="Times New Roman" panose="02020603050405020304" pitchFamily="18" charset="0"/>
                        </a:rPr>
                        <a:t>các loại vũ khí, chất cháy, chất nổ, chất phóng xạ và các chất độc hại.</a:t>
                      </a:r>
                      <a:endParaRPr lang="en-US" sz="4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66765861"/>
                  </a:ext>
                </a:extLst>
              </a:tr>
            </a:tbl>
          </a:graphicData>
        </a:graphic>
      </p:graphicFrame>
      <p:sp>
        <p:nvSpPr>
          <p:cNvPr id="4" name="TextBox 3">
            <a:extLst>
              <a:ext uri="{FF2B5EF4-FFF2-40B4-BE49-F238E27FC236}">
                <a16:creationId xmlns:a16="http://schemas.microsoft.com/office/drawing/2014/main" id="{F7CCCF13-0B35-AF0C-6511-88C5C81D8CA0}"/>
              </a:ext>
            </a:extLst>
          </p:cNvPr>
          <p:cNvSpPr txBox="1"/>
          <p:nvPr/>
        </p:nvSpPr>
        <p:spPr>
          <a:xfrm>
            <a:off x="3978612" y="104730"/>
            <a:ext cx="563231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a:ea typeface="+mn-ea"/>
                <a:cs typeface="+mn-cs"/>
              </a:rPr>
              <a:t>BÀI TẬP 2</a:t>
            </a:r>
            <a:r>
              <a:rPr kumimoji="0" lang="en-US" sz="1800" b="1" i="0" u="none" strike="noStrike" kern="1200" cap="none" spc="0" normalizeH="0" baseline="0" noProof="0">
                <a:ln>
                  <a:noFill/>
                </a:ln>
                <a:solidFill>
                  <a:srgbClr val="000000"/>
                </a:solidFill>
                <a:effectLst/>
                <a:uLnTx/>
                <a:uFillTx/>
                <a:latin typeface="Arial"/>
                <a:ea typeface="+mn-ea"/>
                <a:cs typeface="+mn-cs"/>
              </a:rPr>
              <a:t>: Củng cố về pháp luật</a:t>
            </a:r>
          </a:p>
        </p:txBody>
      </p:sp>
      <p:sp>
        <p:nvSpPr>
          <p:cNvPr id="6" name="TextBox 5">
            <a:extLst>
              <a:ext uri="{FF2B5EF4-FFF2-40B4-BE49-F238E27FC236}">
                <a16:creationId xmlns:a16="http://schemas.microsoft.com/office/drawing/2014/main" id="{D6AA23B2-661D-546B-050F-A695E1697A72}"/>
              </a:ext>
            </a:extLst>
          </p:cNvPr>
          <p:cNvSpPr txBox="1"/>
          <p:nvPr/>
        </p:nvSpPr>
        <p:spPr>
          <a:xfrm>
            <a:off x="112275" y="5146570"/>
            <a:ext cx="11967450"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3200" b="1"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Từ gợi ý: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Mua bán trái phép</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điều kiện, giữ,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nghiêm cấm</a:t>
            </a:r>
            <a:r>
              <a:rPr kumimoji="0" lang="nl-NL" sz="3200" b="0"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 </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trách nhiệm, phương tiện, đào tạo, chuyên chở, huấn luyện, an toàn, sử dụng, giấy chứng nhận</a:t>
            </a:r>
            <a:endParaRPr kumimoji="0" lang="en-US" sz="3200" b="0" i="0" u="none" strike="noStrike" kern="1200" cap="none" spc="0" normalizeH="0" baseline="0" noProof="0">
              <a:ln>
                <a:noFill/>
              </a:ln>
              <a:solidFill>
                <a:srgbClr val="000000"/>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9205504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0B1033-45AB-2DE4-358E-9F6522CE9EB6}"/>
            </a:ext>
          </a:extLst>
        </p:cNvPr>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66E64679-8258-D89D-B7FC-F24F42D953F8}"/>
              </a:ext>
            </a:extLst>
          </p:cNvPr>
          <p:cNvGraphicFramePr>
            <a:graphicFrameLocks noGrp="1"/>
          </p:cNvGraphicFramePr>
          <p:nvPr>
            <p:extLst>
              <p:ext uri="{D42A27DB-BD31-4B8C-83A1-F6EECF244321}">
                <p14:modId xmlns:p14="http://schemas.microsoft.com/office/powerpoint/2010/main" val="528070413"/>
              </p:ext>
            </p:extLst>
          </p:nvPr>
        </p:nvGraphicFramePr>
        <p:xfrm>
          <a:off x="204281" y="544748"/>
          <a:ext cx="11713723" cy="3657600"/>
        </p:xfrm>
        <a:graphic>
          <a:graphicData uri="http://schemas.openxmlformats.org/drawingml/2006/table">
            <a:tbl>
              <a:tblPr firstRow="1" firstCol="1" bandRow="1"/>
              <a:tblGrid>
                <a:gridCol w="11713723">
                  <a:extLst>
                    <a:ext uri="{9D8B030D-6E8A-4147-A177-3AD203B41FA5}">
                      <a16:colId xmlns:a16="http://schemas.microsoft.com/office/drawing/2014/main" val="167496793"/>
                    </a:ext>
                  </a:extLst>
                </a:gridCol>
              </a:tblGrid>
              <a:tr h="2217907">
                <a:tc>
                  <a:txBody>
                    <a:bodyPr/>
                    <a:lstStyle/>
                    <a:p>
                      <a:pPr algn="ctr">
                        <a:buNone/>
                      </a:pPr>
                      <a:r>
                        <a:rPr lang="nl-NL" sz="4000" b="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Em hãy điền chữ thích hợp vào chỗ chấm, sử dụng các từ gợi ý bên dưới</a:t>
                      </a:r>
                      <a:r>
                        <a:rPr lang="en-US" sz="4000" b="1">
                          <a:solidFill>
                            <a:srgbClr val="C00000"/>
                          </a:solidFill>
                          <a:effectLst/>
                          <a:latin typeface=".VnTime"/>
                          <a:ea typeface="Times New Roman" panose="02020603050405020304" pitchFamily="18" charset="0"/>
                          <a:cs typeface="Times New Roman" panose="02020603050405020304" pitchFamily="18" charset="0"/>
                        </a:rPr>
                        <a:t>:</a:t>
                      </a:r>
                      <a:endParaRPr lang="en-US" sz="4000">
                        <a:effectLst/>
                        <a:latin typeface=".VnTime"/>
                        <a:ea typeface="Times New Roman" panose="02020603050405020304" pitchFamily="18" charset="0"/>
                        <a:cs typeface="Times New Roman" panose="02020603050405020304" pitchFamily="18" charset="0"/>
                      </a:endParaRPr>
                    </a:p>
                    <a:p>
                      <a:pPr algn="just">
                        <a:buNone/>
                        <a:tabLst>
                          <a:tab pos="5657850" algn="l"/>
                        </a:tabLst>
                      </a:pPr>
                      <a:r>
                        <a:rPr lang="nl-NL" sz="4000">
                          <a:effectLst/>
                          <a:latin typeface="Times New Roman" panose="02020603050405020304" pitchFamily="18" charset="0"/>
                          <a:ea typeface="Times New Roman" panose="02020603050405020304" pitchFamily="18" charset="0"/>
                          <a:cs typeface="Times New Roman" panose="02020603050405020304" pitchFamily="18" charset="0"/>
                        </a:rPr>
                        <a:t>b. Chỉ những cơ quan, tổ chức, cá nhân có </a:t>
                      </a:r>
                      <a:r>
                        <a:rPr lang="nl-NL" sz="4000" b="0">
                          <a:effectLst/>
                          <a:latin typeface="Times New Roman" panose="02020603050405020304" pitchFamily="18" charset="0"/>
                          <a:ea typeface="Times New Roman" panose="02020603050405020304" pitchFamily="18" charset="0"/>
                          <a:cs typeface="Times New Roman" panose="02020603050405020304" pitchFamily="18" charset="0"/>
                        </a:rPr>
                        <a:t>đủ</a:t>
                      </a:r>
                      <a:r>
                        <a:rPr lang="nl-NL" sz="4000" b="1">
                          <a:effectLst/>
                          <a:latin typeface="Times New Roman" panose="02020603050405020304" pitchFamily="18" charset="0"/>
                          <a:ea typeface="Times New Roman" panose="02020603050405020304" pitchFamily="18" charset="0"/>
                          <a:cs typeface="Times New Roman" panose="02020603050405020304" pitchFamily="18" charset="0"/>
                        </a:rPr>
                        <a:t> (1)</a:t>
                      </a:r>
                      <a:r>
                        <a:rPr lang="nl-NL" sz="40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 kiện</a:t>
                      </a:r>
                      <a:r>
                        <a:rPr lang="nl-NL" sz="40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4000">
                          <a:effectLst/>
                          <a:latin typeface="Times New Roman" panose="02020603050405020304" pitchFamily="18" charset="0"/>
                          <a:ea typeface="Times New Roman" panose="02020603050405020304" pitchFamily="18" charset="0"/>
                          <a:cs typeface="Times New Roman" panose="02020603050405020304" pitchFamily="18" charset="0"/>
                        </a:rPr>
                        <a:t>theo quy định của Nhà nước mới được phép </a:t>
                      </a:r>
                      <a:r>
                        <a:rPr lang="nl-NL" sz="4000" b="1">
                          <a:effectLst/>
                          <a:latin typeface="Times New Roman" panose="02020603050405020304" pitchFamily="18" charset="0"/>
                          <a:ea typeface="Times New Roman" panose="02020603050405020304" pitchFamily="18" charset="0"/>
                          <a:cs typeface="Times New Roman" panose="02020603050405020304" pitchFamily="18" charset="0"/>
                        </a:rPr>
                        <a:t>(2)</a:t>
                      </a:r>
                      <a:r>
                        <a:rPr lang="nl-NL" sz="40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nl-NL" sz="4000" b="1">
                          <a:effectLst/>
                          <a:latin typeface="Times New Roman" panose="02020603050405020304" pitchFamily="18" charset="0"/>
                          <a:ea typeface="Times New Roman" panose="02020603050405020304" pitchFamily="18" charset="0"/>
                          <a:cs typeface="Times New Roman" panose="02020603050405020304" pitchFamily="18" charset="0"/>
                        </a:rPr>
                        <a:t>, (3)</a:t>
                      </a:r>
                      <a:r>
                        <a:rPr lang="nl-NL" sz="40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chuyên chở</a:t>
                      </a:r>
                      <a:r>
                        <a:rPr lang="nl-NL" sz="40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4000">
                          <a:effectLst/>
                          <a:latin typeface="Times New Roman" panose="02020603050405020304" pitchFamily="18" charset="0"/>
                          <a:ea typeface="Times New Roman" panose="02020603050405020304" pitchFamily="18" charset="0"/>
                          <a:cs typeface="Times New Roman" panose="02020603050405020304" pitchFamily="18" charset="0"/>
                        </a:rPr>
                        <a:t>và </a:t>
                      </a:r>
                      <a:r>
                        <a:rPr lang="nl-NL" sz="4000" b="1">
                          <a:effectLst/>
                          <a:latin typeface="Times New Roman" panose="02020603050405020304" pitchFamily="18" charset="0"/>
                          <a:ea typeface="Times New Roman" panose="02020603050405020304" pitchFamily="18" charset="0"/>
                          <a:cs typeface="Times New Roman" panose="02020603050405020304" pitchFamily="18" charset="0"/>
                        </a:rPr>
                        <a:t>(4)</a:t>
                      </a:r>
                      <a:r>
                        <a:rPr lang="nl-NL" sz="40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sử dụng</a:t>
                      </a:r>
                      <a:r>
                        <a:rPr lang="nl-NL" sz="40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4000">
                          <a:effectLst/>
                          <a:latin typeface="Times New Roman" panose="02020603050405020304" pitchFamily="18" charset="0"/>
                          <a:ea typeface="Times New Roman" panose="02020603050405020304" pitchFamily="18" charset="0"/>
                          <a:cs typeface="Times New Roman" panose="02020603050405020304" pitchFamily="18" charset="0"/>
                        </a:rPr>
                        <a:t>vũ khí, chất nổ, chất cháy, chất phóng xạ và các chất độc hại.</a:t>
                      </a:r>
                      <a:endParaRPr lang="en-US" sz="4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66765861"/>
                  </a:ext>
                </a:extLst>
              </a:tr>
            </a:tbl>
          </a:graphicData>
        </a:graphic>
      </p:graphicFrame>
      <p:sp>
        <p:nvSpPr>
          <p:cNvPr id="4" name="TextBox 3">
            <a:extLst>
              <a:ext uri="{FF2B5EF4-FFF2-40B4-BE49-F238E27FC236}">
                <a16:creationId xmlns:a16="http://schemas.microsoft.com/office/drawing/2014/main" id="{AAD33BD1-BE4B-8DF3-B4C8-A5101582B9DE}"/>
              </a:ext>
            </a:extLst>
          </p:cNvPr>
          <p:cNvSpPr txBox="1"/>
          <p:nvPr/>
        </p:nvSpPr>
        <p:spPr>
          <a:xfrm>
            <a:off x="3978612" y="104730"/>
            <a:ext cx="563231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a:ea typeface="+mn-ea"/>
                <a:cs typeface="+mn-cs"/>
              </a:rPr>
              <a:t>BÀI TẬP 2</a:t>
            </a:r>
            <a:r>
              <a:rPr kumimoji="0" lang="en-US" sz="1800" b="1" i="0" u="none" strike="noStrike" kern="1200" cap="none" spc="0" normalizeH="0" baseline="0" noProof="0">
                <a:ln>
                  <a:noFill/>
                </a:ln>
                <a:solidFill>
                  <a:srgbClr val="000000"/>
                </a:solidFill>
                <a:effectLst/>
                <a:uLnTx/>
                <a:uFillTx/>
                <a:latin typeface="Arial"/>
                <a:ea typeface="+mn-ea"/>
                <a:cs typeface="+mn-cs"/>
              </a:rPr>
              <a:t>: Củng cố về pháp luật</a:t>
            </a:r>
          </a:p>
        </p:txBody>
      </p:sp>
      <p:sp>
        <p:nvSpPr>
          <p:cNvPr id="6" name="TextBox 5">
            <a:extLst>
              <a:ext uri="{FF2B5EF4-FFF2-40B4-BE49-F238E27FC236}">
                <a16:creationId xmlns:a16="http://schemas.microsoft.com/office/drawing/2014/main" id="{D631A337-063E-A544-89D6-BE46FF2A8383}"/>
              </a:ext>
            </a:extLst>
          </p:cNvPr>
          <p:cNvSpPr txBox="1"/>
          <p:nvPr/>
        </p:nvSpPr>
        <p:spPr>
          <a:xfrm>
            <a:off x="112275" y="4971472"/>
            <a:ext cx="11967450"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3200" b="1"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Từ gợi ý: </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Mua bán trái phép,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điều kiện</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giữ</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nghiêm cấm, trách nhiệm, phương tiện, đào tạo,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chuyên chở</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huấn luyện, an toàn,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sử dụng</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giấy chứng nhận</a:t>
            </a:r>
            <a:endParaRPr kumimoji="0" lang="en-US" sz="3200" b="0" i="0" u="none" strike="noStrike" kern="1200" cap="none" spc="0" normalizeH="0" baseline="0" noProof="0">
              <a:ln>
                <a:noFill/>
              </a:ln>
              <a:solidFill>
                <a:srgbClr val="000000"/>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18753529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DC451B-49C1-BBD9-7A03-E0FE3FCB535D}"/>
            </a:ext>
          </a:extLst>
        </p:cNvPr>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35BDF5CD-7C05-C6A4-7CC1-84FF111C8C5A}"/>
              </a:ext>
            </a:extLst>
          </p:cNvPr>
          <p:cNvGraphicFramePr>
            <a:graphicFrameLocks noGrp="1"/>
          </p:cNvGraphicFramePr>
          <p:nvPr>
            <p:extLst>
              <p:ext uri="{D42A27DB-BD31-4B8C-83A1-F6EECF244321}">
                <p14:modId xmlns:p14="http://schemas.microsoft.com/office/powerpoint/2010/main" val="2434609020"/>
              </p:ext>
            </p:extLst>
          </p:nvPr>
        </p:nvGraphicFramePr>
        <p:xfrm>
          <a:off x="273996" y="544748"/>
          <a:ext cx="11652115" cy="4267200"/>
        </p:xfrm>
        <a:graphic>
          <a:graphicData uri="http://schemas.openxmlformats.org/drawingml/2006/table">
            <a:tbl>
              <a:tblPr firstRow="1" firstCol="1" bandRow="1"/>
              <a:tblGrid>
                <a:gridCol w="11652115">
                  <a:extLst>
                    <a:ext uri="{9D8B030D-6E8A-4147-A177-3AD203B41FA5}">
                      <a16:colId xmlns:a16="http://schemas.microsoft.com/office/drawing/2014/main" val="167496793"/>
                    </a:ext>
                  </a:extLst>
                </a:gridCol>
              </a:tblGrid>
              <a:tr h="2976664">
                <a:tc>
                  <a:txBody>
                    <a:bodyPr/>
                    <a:lstStyle/>
                    <a:p>
                      <a:pPr algn="ctr">
                        <a:buNone/>
                      </a:pPr>
                      <a:r>
                        <a:rPr lang="nl-NL" sz="3600" b="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Em hãy điền chữ thích hợp vào chỗ chấm, sử dụng các từ gợi ý bên dưới:</a:t>
                      </a:r>
                      <a:endParaRPr lang="en-US" sz="3600">
                        <a:solidFill>
                          <a:srgbClr val="C00000"/>
                        </a:solidFill>
                        <a:effectLst/>
                        <a:latin typeface=".VnTime"/>
                        <a:ea typeface="Times New Roman" panose="02020603050405020304" pitchFamily="18" charset="0"/>
                        <a:cs typeface="Times New Roman" panose="02020603050405020304" pitchFamily="18" charset="0"/>
                      </a:endParaRPr>
                    </a:p>
                    <a:p>
                      <a:pPr algn="just">
                        <a:tabLst>
                          <a:tab pos="5657850" algn="l"/>
                        </a:tabLst>
                      </a:pPr>
                      <a:r>
                        <a:rPr lang="nl-NL" sz="3600">
                          <a:effectLst/>
                          <a:latin typeface="Times New Roman" panose="02020603050405020304" pitchFamily="18" charset="0"/>
                          <a:ea typeface="Times New Roman" panose="02020603050405020304" pitchFamily="18" charset="0"/>
                          <a:cs typeface="Times New Roman" panose="02020603050405020304" pitchFamily="18" charset="0"/>
                        </a:rPr>
                        <a:t>c. Cá nhân, tố chức, cơ quan có </a:t>
                      </a:r>
                      <a:r>
                        <a:rPr lang="nl-NL" sz="3600" b="1">
                          <a:effectLst/>
                          <a:latin typeface="Times New Roman" panose="02020603050405020304" pitchFamily="18" charset="0"/>
                          <a:ea typeface="Times New Roman" panose="02020603050405020304" pitchFamily="18" charset="0"/>
                          <a:cs typeface="Times New Roman" panose="02020603050405020304" pitchFamily="18" charset="0"/>
                        </a:rPr>
                        <a:t>(1)</a:t>
                      </a:r>
                      <a:r>
                        <a:rPr lang="nl-NL" sz="36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trách nhiệm</a:t>
                      </a:r>
                      <a:r>
                        <a:rPr lang="nl-NL" sz="36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3600">
                          <a:effectLst/>
                          <a:latin typeface="Times New Roman" panose="02020603050405020304" pitchFamily="18" charset="0"/>
                          <a:ea typeface="Times New Roman" panose="02020603050405020304" pitchFamily="18" charset="0"/>
                          <a:cs typeface="Times New Roman" panose="02020603050405020304" pitchFamily="18" charset="0"/>
                        </a:rPr>
                        <a:t>bảo quản, vận chuyển, sử dụng vũ khí, chất nổ, chất cháy, chất phóng xạ và các chất độc hại phải được </a:t>
                      </a:r>
                      <a:r>
                        <a:rPr lang="nl-NL" sz="3600" b="1">
                          <a:effectLst/>
                          <a:latin typeface="Times New Roman" panose="02020603050405020304" pitchFamily="18" charset="0"/>
                          <a:ea typeface="Times New Roman" panose="02020603050405020304" pitchFamily="18" charset="0"/>
                          <a:cs typeface="Times New Roman" panose="02020603050405020304" pitchFamily="18" charset="0"/>
                        </a:rPr>
                        <a:t>(2)</a:t>
                      </a:r>
                      <a:r>
                        <a:rPr lang="nl-NL" sz="36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đào tạo</a:t>
                      </a:r>
                      <a:r>
                        <a:rPr lang="nl-NL" sz="3600">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3600" b="1">
                          <a:effectLst/>
                          <a:latin typeface="Times New Roman" panose="02020603050405020304" pitchFamily="18" charset="0"/>
                          <a:ea typeface="Times New Roman" panose="02020603050405020304" pitchFamily="18" charset="0"/>
                          <a:cs typeface="Times New Roman" panose="02020603050405020304" pitchFamily="18" charset="0"/>
                        </a:rPr>
                        <a:t>(3)</a:t>
                      </a:r>
                      <a:r>
                        <a:rPr lang="nl-NL" sz="36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huấn luyện</a:t>
                      </a:r>
                      <a:r>
                        <a:rPr lang="nl-NL" sz="36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3600">
                          <a:effectLst/>
                          <a:latin typeface="Times New Roman" panose="02020603050405020304" pitchFamily="18" charset="0"/>
                          <a:ea typeface="Times New Roman" panose="02020603050405020304" pitchFamily="18" charset="0"/>
                          <a:cs typeface="Times New Roman" panose="02020603050405020304" pitchFamily="18" charset="0"/>
                        </a:rPr>
                        <a:t>và được cấp</a:t>
                      </a:r>
                      <a:r>
                        <a:rPr lang="nl-NL" sz="3600" b="1">
                          <a:effectLst/>
                          <a:latin typeface="Times New Roman" panose="02020603050405020304" pitchFamily="18" charset="0"/>
                          <a:ea typeface="Times New Roman" panose="02020603050405020304" pitchFamily="18" charset="0"/>
                          <a:cs typeface="Times New Roman" panose="02020603050405020304" pitchFamily="18" charset="0"/>
                        </a:rPr>
                        <a:t>(4)</a:t>
                      </a:r>
                      <a:r>
                        <a:rPr lang="nl-NL" sz="36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giấy chứng nhận</a:t>
                      </a:r>
                      <a:r>
                        <a:rPr lang="nl-NL" sz="3600">
                          <a:effectLst/>
                          <a:latin typeface="Times New Roman" panose="02020603050405020304" pitchFamily="18" charset="0"/>
                          <a:ea typeface="Times New Roman" panose="02020603050405020304" pitchFamily="18" charset="0"/>
                          <a:cs typeface="Times New Roman" panose="02020603050405020304" pitchFamily="18" charset="0"/>
                        </a:rPr>
                        <a:t>, đồng thời, đảm bảo đủ các </a:t>
                      </a:r>
                      <a:r>
                        <a:rPr lang="nl-NL" sz="3600" b="1">
                          <a:effectLst/>
                          <a:latin typeface="Times New Roman" panose="02020603050405020304" pitchFamily="18" charset="0"/>
                          <a:ea typeface="Times New Roman" panose="02020603050405020304" pitchFamily="18" charset="0"/>
                          <a:cs typeface="Times New Roman" panose="02020603050405020304" pitchFamily="18" charset="0"/>
                        </a:rPr>
                        <a:t>(5)</a:t>
                      </a:r>
                      <a:r>
                        <a:rPr lang="nl-NL" sz="36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phương tiện</a:t>
                      </a:r>
                      <a:r>
                        <a:rPr lang="nl-NL" sz="36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nl-NL" sz="3600">
                          <a:effectLst/>
                          <a:latin typeface="Times New Roman" panose="02020603050405020304" pitchFamily="18" charset="0"/>
                          <a:ea typeface="Times New Roman" panose="02020603050405020304" pitchFamily="18" charset="0"/>
                          <a:cs typeface="Times New Roman" panose="02020603050405020304" pitchFamily="18" charset="0"/>
                        </a:rPr>
                        <a:t>cần thiết và tuân thủ quy định về </a:t>
                      </a:r>
                      <a:r>
                        <a:rPr lang="nl-NL" sz="3600" b="1">
                          <a:effectLst/>
                          <a:latin typeface="Times New Roman" panose="02020603050405020304" pitchFamily="18" charset="0"/>
                          <a:ea typeface="Times New Roman" panose="02020603050405020304" pitchFamily="18" charset="0"/>
                          <a:cs typeface="Times New Roman" panose="02020603050405020304" pitchFamily="18" charset="0"/>
                        </a:rPr>
                        <a:t>(6)</a:t>
                      </a:r>
                      <a:r>
                        <a:rPr lang="nl-NL" sz="36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an toàn</a:t>
                      </a:r>
                      <a:r>
                        <a:rPr lang="nl-NL" sz="36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600">
                        <a:effectLst/>
                        <a:latin typeface=".VnTime"/>
                        <a:ea typeface="Times New Roman" panose="02020603050405020304" pitchFamily="18" charset="0"/>
                        <a:cs typeface="Times New Roman" panose="02020603050405020304" pitchFamily="18" charset="0"/>
                      </a:endParaRPr>
                    </a:p>
                    <a:p>
                      <a:pPr algn="just">
                        <a:buNone/>
                        <a:tabLst>
                          <a:tab pos="5657850" algn="l"/>
                        </a:tabLst>
                      </a:pPr>
                      <a:r>
                        <a:rPr lang="nl-NL" sz="2800" b="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66765861"/>
                  </a:ext>
                </a:extLst>
              </a:tr>
            </a:tbl>
          </a:graphicData>
        </a:graphic>
      </p:graphicFrame>
      <p:sp>
        <p:nvSpPr>
          <p:cNvPr id="4" name="TextBox 3">
            <a:extLst>
              <a:ext uri="{FF2B5EF4-FFF2-40B4-BE49-F238E27FC236}">
                <a16:creationId xmlns:a16="http://schemas.microsoft.com/office/drawing/2014/main" id="{1E83F878-D4FE-F754-C252-26DDDB300454}"/>
              </a:ext>
            </a:extLst>
          </p:cNvPr>
          <p:cNvSpPr txBox="1"/>
          <p:nvPr/>
        </p:nvSpPr>
        <p:spPr>
          <a:xfrm>
            <a:off x="3978612" y="104730"/>
            <a:ext cx="563231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a:ea typeface="+mn-ea"/>
                <a:cs typeface="+mn-cs"/>
              </a:rPr>
              <a:t>BÀI TẬP 2</a:t>
            </a:r>
            <a:r>
              <a:rPr kumimoji="0" lang="en-US" sz="1800" b="1" i="0" u="none" strike="noStrike" kern="1200" cap="none" spc="0" normalizeH="0" baseline="0" noProof="0">
                <a:ln>
                  <a:noFill/>
                </a:ln>
                <a:solidFill>
                  <a:srgbClr val="000000"/>
                </a:solidFill>
                <a:effectLst/>
                <a:uLnTx/>
                <a:uFillTx/>
                <a:latin typeface="Arial"/>
                <a:ea typeface="+mn-ea"/>
                <a:cs typeface="+mn-cs"/>
              </a:rPr>
              <a:t>: Củng cố về pháp luật</a:t>
            </a:r>
          </a:p>
        </p:txBody>
      </p:sp>
      <p:sp>
        <p:nvSpPr>
          <p:cNvPr id="6" name="TextBox 5">
            <a:extLst>
              <a:ext uri="{FF2B5EF4-FFF2-40B4-BE49-F238E27FC236}">
                <a16:creationId xmlns:a16="http://schemas.microsoft.com/office/drawing/2014/main" id="{0C7A91EB-1A79-CABD-8F40-418A0B887CBF}"/>
              </a:ext>
            </a:extLst>
          </p:cNvPr>
          <p:cNvSpPr txBox="1"/>
          <p:nvPr/>
        </p:nvSpPr>
        <p:spPr>
          <a:xfrm>
            <a:off x="224550" y="5288340"/>
            <a:ext cx="11967450"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3200" b="1"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Từ gợi ý: </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Mua bán trái phép, điều kiện, giữ, nghiêm cấm,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trách nhiệm</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phương tiện</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đào tạo</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chuyên chở,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huấn luyện</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an toàn</a:t>
            </a:r>
            <a:r>
              <a:rPr kumimoji="0" lang="nl-NL" sz="3200" b="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rPr>
              <a:t>, sử dụng, </a:t>
            </a:r>
            <a:r>
              <a:rPr kumimoji="0" lang="nl-NL" sz="3200" b="1" i="0" u="none" strike="noStrike" kern="0" cap="none" spc="0" normalizeH="0" baseline="0" noProof="0">
                <a:ln>
                  <a:noFill/>
                </a:ln>
                <a:solidFill>
                  <a:srgbClr val="0070C0"/>
                </a:solidFill>
                <a:effectLst/>
                <a:uLnTx/>
                <a:uFillTx/>
                <a:latin typeface=".VnTime"/>
                <a:ea typeface="Times New Roman" panose="02020603050405020304" pitchFamily="18" charset="0"/>
                <a:cs typeface="Times New Roman" panose="02020603050405020304" pitchFamily="18" charset="0"/>
              </a:rPr>
              <a:t>giấy chứng nhận</a:t>
            </a:r>
            <a:endParaRPr kumimoji="0" lang="en-US" sz="3200" b="1" i="0" u="none" strike="noStrike" kern="1200" cap="none" spc="0" normalizeH="0" baseline="0" noProof="0">
              <a:ln>
                <a:noFill/>
              </a:ln>
              <a:solidFill>
                <a:srgbClr val="0070C0"/>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22777968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LMS_API_VERSION" val="SCORM 2004 (4th edition)"/>
  <p:tag name="ISPRING_ULTRA_SCORM_COURSE_ID" val="D079B3D9-905B-4943-83B7-53DC91B2E5BF"/>
  <p:tag name="ISPRING_CMI5_LAUNCH_METHOD" val="any window"/>
  <p:tag name="ISPRING_SCORM_ENDPOINT" val="&lt;endpoint&gt;&lt;enable&gt;0&lt;/enable&gt;&lt;lrs&gt;https://&lt;/lrs&gt;&lt;auth&gt;0&lt;/auth&gt;&lt;login&gt;&lt;/login&gt;&lt;password&gt;&lt;/password&gt;&lt;key&gt;&lt;/key&gt;&lt;name&gt;&lt;/name&gt;&lt;email&gt;&lt;/email&gt;&lt;/endpoint&gt;&#10;"/>
  <p:tag name="ISPRING_SCORM_RATE_SLIDES" val="1"/>
  <p:tag name="ISPRINGCLOUDFOLDERID" val="1"/>
  <p:tag name="ISPRINGONLINEFOLDERID" val="1"/>
  <p:tag name="ISPRING_OUTPUT_FOLDER" val="[[&quot;{\uFFFDsF{195334A8-9F35-49AA-B0D6-979D20B142BA}&quot;,&quot;D:\\bài giảng điện tử&quot;]]"/>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free&quot;,&quot;studioSettings&quot;:{&quot;useMobileViewer&quot;:&quot;T_FALSE&quot;}},&quot;advancedSettings&quot;:{&quot;enableTextAllocation&quot;:&quot;T_TRUE&quot;,&quot;viewingFromLocalDrive&quot;:&quot;T_TRUE&quot;,&quot;contentScale&quot;:75,&quot;contentScaleMode&quot;:&quot;SCALE&quot;},&quot;accessibilitySettings&quot;:{&quot;enabled&quot;:&quot;T_FALSE&quot;},&quot;compressionSettings&quot;:{&quot;imageSettings&quot;:{&quot;jpegQuality&quot;:70,&quot;optimizeImageForResolution&quot;:&quot;T_FALSE&quot;},&quot;audioQuality&quot;:70,&quot;videoQuality&quot;:65},&quot;protectionSettings&quot;:{&quot;watermarkEnabled&quot;:&quot;T_FALSE&quot;,&quot;watermarkPosition&quot;:&quot;MIDDLE_CENTER&quot;,&quot;openWatermarkUrl&quot;:&quot;T_FALSE&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quot;studioSettings&quot;:{&quot;onlineDestinationFolderId&quot;:&quot;1&quot;,&quot;uploadSources&quot;:true}}"/>
  <p:tag name="ISPRING_SCORM_RATE_QUIZZES" val="0"/>
  <p:tag name="ISPRING_SCORM_PASSING_SCORE" val="100.000000"/>
  <p:tag name="ISPRING_PRESENTATION_TITLE" val="Môn GDCD 8, Bài 9 Phòng ngừa tai nạn vũ khí, cháy nổ và các chất độc hại"/>
</p:tagLst>
</file>

<file path=ppt/tags/tag10.xml><?xml version="1.0" encoding="utf-8"?>
<p:tagLst xmlns:a="http://schemas.openxmlformats.org/drawingml/2006/main" xmlns:r="http://schemas.openxmlformats.org/officeDocument/2006/relationships" xmlns:p="http://schemas.openxmlformats.org/presentationml/2006/main">
  <p:tag name="GENSWF_SLIDE_UID" val="{6A0DC525-57BC-4378-96FE-49C188E55D3A}:1121"/>
</p:tagLst>
</file>

<file path=ppt/tags/tag11.xml><?xml version="1.0" encoding="utf-8"?>
<p:tagLst xmlns:a="http://schemas.openxmlformats.org/drawingml/2006/main" xmlns:r="http://schemas.openxmlformats.org/officeDocument/2006/relationships" xmlns:p="http://schemas.openxmlformats.org/presentationml/2006/main">
  <p:tag name="GENSWF_SLIDE_UID" val="{8422E586-3A68-4AE9-B628-2460D97B19E5}:281"/>
</p:tagLst>
</file>

<file path=ppt/tags/tag12.xml><?xml version="1.0" encoding="utf-8"?>
<p:tagLst xmlns:a="http://schemas.openxmlformats.org/drawingml/2006/main" xmlns:r="http://schemas.openxmlformats.org/officeDocument/2006/relationships" xmlns:p="http://schemas.openxmlformats.org/presentationml/2006/main">
  <p:tag name="GENSWF_SLIDE_UID" val="{92A44742-41E8-4EE6-81B5-7E84F8FAADF6}:263"/>
</p:tagLst>
</file>

<file path=ppt/tags/tag13.xml><?xml version="1.0" encoding="utf-8"?>
<p:tagLst xmlns:a="http://schemas.openxmlformats.org/drawingml/2006/main" xmlns:r="http://schemas.openxmlformats.org/officeDocument/2006/relationships" xmlns:p="http://schemas.openxmlformats.org/presentationml/2006/main">
  <p:tag name="GENSWF_SLIDE_UID" val="{EA0486DE-D813-4B98-9A72-4500B7493B73}:1127"/>
</p:tagLst>
</file>

<file path=ppt/tags/tag14.xml><?xml version="1.0" encoding="utf-8"?>
<p:tagLst xmlns:a="http://schemas.openxmlformats.org/drawingml/2006/main" xmlns:r="http://schemas.openxmlformats.org/officeDocument/2006/relationships" xmlns:p="http://schemas.openxmlformats.org/presentationml/2006/main">
  <p:tag name="GENSWF_SLIDE_UID" val="{DC1F6D09-7679-4A63-B386-E3BE08CB436C}:1126"/>
</p:tagLst>
</file>

<file path=ppt/tags/tag15.xml><?xml version="1.0" encoding="utf-8"?>
<p:tagLst xmlns:a="http://schemas.openxmlformats.org/drawingml/2006/main" xmlns:r="http://schemas.openxmlformats.org/officeDocument/2006/relationships" xmlns:p="http://schemas.openxmlformats.org/presentationml/2006/main">
  <p:tag name="GENSWF_SLIDE_UID" val="{07C8FB9D-4663-4027-A2A1-1C2D1A8FBF24}:1125"/>
</p:tagLst>
</file>

<file path=ppt/tags/tag16.xml><?xml version="1.0" encoding="utf-8"?>
<p:tagLst xmlns:a="http://schemas.openxmlformats.org/drawingml/2006/main" xmlns:r="http://schemas.openxmlformats.org/officeDocument/2006/relationships" xmlns:p="http://schemas.openxmlformats.org/presentationml/2006/main">
  <p:tag name="GENSWF_SLIDE_UID" val="{939ECF9A-E1B1-4365-896C-C33A00A8D495}:1128"/>
</p:tagLst>
</file>

<file path=ppt/tags/tag17.xml><?xml version="1.0" encoding="utf-8"?>
<p:tagLst xmlns:a="http://schemas.openxmlformats.org/drawingml/2006/main" xmlns:r="http://schemas.openxmlformats.org/officeDocument/2006/relationships" xmlns:p="http://schemas.openxmlformats.org/presentationml/2006/main">
  <p:tag name="GENSWF_SLIDE_UID" val="{B8A35FC3-119A-4527-9485-D46EFD482334}:1129"/>
</p:tagLst>
</file>

<file path=ppt/tags/tag18.xml><?xml version="1.0" encoding="utf-8"?>
<p:tagLst xmlns:a="http://schemas.openxmlformats.org/drawingml/2006/main" xmlns:r="http://schemas.openxmlformats.org/officeDocument/2006/relationships" xmlns:p="http://schemas.openxmlformats.org/presentationml/2006/main">
  <p:tag name="GENSWF_SLIDE_UID" val="{025E532D-3FE1-4E4F-BE1F-8E69BD636E48}:1130"/>
</p:tagLst>
</file>

<file path=ppt/tags/tag19.xml><?xml version="1.0" encoding="utf-8"?>
<p:tagLst xmlns:a="http://schemas.openxmlformats.org/drawingml/2006/main" xmlns:r="http://schemas.openxmlformats.org/officeDocument/2006/relationships" xmlns:p="http://schemas.openxmlformats.org/presentationml/2006/main">
  <p:tag name="GENSWF_SLIDE_UID" val="{DFDF584E-5A63-4ED2-8C27-88004DD14866}:1131"/>
</p:tagLst>
</file>

<file path=ppt/tags/tag2.xml><?xml version="1.0" encoding="utf-8"?>
<p:tagLst xmlns:a="http://schemas.openxmlformats.org/drawingml/2006/main" xmlns:r="http://schemas.openxmlformats.org/officeDocument/2006/relationships" xmlns:p="http://schemas.openxmlformats.org/presentationml/2006/main">
  <p:tag name="GENSWF_SLIDE_UID" val="{654406C2-4D6F-4DAB-B50E-2E88485E1DC3}:274"/>
</p:tagLst>
</file>

<file path=ppt/tags/tag20.xml><?xml version="1.0" encoding="utf-8"?>
<p:tagLst xmlns:a="http://schemas.openxmlformats.org/drawingml/2006/main" xmlns:r="http://schemas.openxmlformats.org/officeDocument/2006/relationships" xmlns:p="http://schemas.openxmlformats.org/presentationml/2006/main">
  <p:tag name="GENSWF_SLIDE_UID" val="{99234DE3-1F28-4D24-B5D3-192785870712}:1132"/>
</p:tagLst>
</file>

<file path=ppt/tags/tag21.xml><?xml version="1.0" encoding="utf-8"?>
<p:tagLst xmlns:a="http://schemas.openxmlformats.org/drawingml/2006/main" xmlns:r="http://schemas.openxmlformats.org/officeDocument/2006/relationships" xmlns:p="http://schemas.openxmlformats.org/presentationml/2006/main">
  <p:tag name="GENSWF_SLIDE_UID" val="{244C829A-B9D2-4A1A-BDD5-5FF21B9E359A}:328"/>
</p:tagLst>
</file>

<file path=ppt/tags/tag22.xml><?xml version="1.0" encoding="utf-8"?>
<p:tagLst xmlns:a="http://schemas.openxmlformats.org/drawingml/2006/main" xmlns:r="http://schemas.openxmlformats.org/officeDocument/2006/relationships" xmlns:p="http://schemas.openxmlformats.org/presentationml/2006/main">
  <p:tag name="GENSWF_SLIDE_UID" val="{8574AE9F-3A1D-4DCE-878A-13DA2BF412BD}:317"/>
</p:tagLst>
</file>

<file path=ppt/tags/tag3.xml><?xml version="1.0" encoding="utf-8"?>
<p:tagLst xmlns:a="http://schemas.openxmlformats.org/drawingml/2006/main" xmlns:r="http://schemas.openxmlformats.org/officeDocument/2006/relationships" xmlns:p="http://schemas.openxmlformats.org/presentationml/2006/main">
  <p:tag name="GENSWF_SLIDE_UID" val="{3529B9B1-F08F-4CDA-91BE-2D76DBF53343}:276"/>
</p:tagLst>
</file>

<file path=ppt/tags/tag4.xml><?xml version="1.0" encoding="utf-8"?>
<p:tagLst xmlns:a="http://schemas.openxmlformats.org/drawingml/2006/main" xmlns:r="http://schemas.openxmlformats.org/officeDocument/2006/relationships" xmlns:p="http://schemas.openxmlformats.org/presentationml/2006/main">
  <p:tag name="GENSWF_SLIDE_UID" val="{09CC6FB8-7CFC-480E-8D92-D05465A43C91}:1120"/>
</p:tagLst>
</file>

<file path=ppt/tags/tag5.xml><?xml version="1.0" encoding="utf-8"?>
<p:tagLst xmlns:a="http://schemas.openxmlformats.org/drawingml/2006/main" xmlns:r="http://schemas.openxmlformats.org/officeDocument/2006/relationships" xmlns:p="http://schemas.openxmlformats.org/presentationml/2006/main">
  <p:tag name="GENSWF_SLIDE_UID" val="{6E83A843-EB1A-47B7-AB7D-C2E683B300BE}:279"/>
</p:tagLst>
</file>

<file path=ppt/tags/tag6.xml><?xml version="1.0" encoding="utf-8"?>
<p:tagLst xmlns:a="http://schemas.openxmlformats.org/drawingml/2006/main" xmlns:r="http://schemas.openxmlformats.org/officeDocument/2006/relationships" xmlns:p="http://schemas.openxmlformats.org/presentationml/2006/main">
  <p:tag name="GENSWF_SLIDE_UID" val="{6B1F9138-8071-4487-9832-CBC8D224D6C5}:280"/>
</p:tagLst>
</file>

<file path=ppt/tags/tag7.xml><?xml version="1.0" encoding="utf-8"?>
<p:tagLst xmlns:a="http://schemas.openxmlformats.org/drawingml/2006/main" xmlns:r="http://schemas.openxmlformats.org/officeDocument/2006/relationships" xmlns:p="http://schemas.openxmlformats.org/presentationml/2006/main">
  <p:tag name="GENSWF_SLIDE_UID" val="{F1D4B250-0CBC-4F4B-AE5E-277AF4EEEA2F}:282"/>
</p:tagLst>
</file>

<file path=ppt/tags/tag8.xml><?xml version="1.0" encoding="utf-8"?>
<p:tagLst xmlns:a="http://schemas.openxmlformats.org/drawingml/2006/main" xmlns:r="http://schemas.openxmlformats.org/officeDocument/2006/relationships" xmlns:p="http://schemas.openxmlformats.org/presentationml/2006/main">
  <p:tag name="GENSWF_SLIDE_UID" val="{7B81C9B6-B8C4-47F9-8EE7-F7D322E2284E}:1123"/>
</p:tagLst>
</file>

<file path=ppt/tags/tag9.xml><?xml version="1.0" encoding="utf-8"?>
<p:tagLst xmlns:a="http://schemas.openxmlformats.org/drawingml/2006/main" xmlns:r="http://schemas.openxmlformats.org/officeDocument/2006/relationships" xmlns:p="http://schemas.openxmlformats.org/presentationml/2006/main">
  <p:tag name="GENSWF_SLIDE_UID" val="{8C068E63-518E-464F-B473-B32C77E5C5D2}:1122"/>
</p:tagLst>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Basic English for Hispanic Speakers Workshop by Slidesgo">
  <a:themeElements>
    <a:clrScheme name="Simple Light">
      <a:dk1>
        <a:srgbClr val="04596F"/>
      </a:dk1>
      <a:lt1>
        <a:srgbClr val="FAEFCC"/>
      </a:lt1>
      <a:dk2>
        <a:srgbClr val="000000"/>
      </a:dk2>
      <a:lt2>
        <a:srgbClr val="DB3B44"/>
      </a:lt2>
      <a:accent1>
        <a:srgbClr val="FBB44B"/>
      </a:accent1>
      <a:accent2>
        <a:srgbClr val="FEAE9D"/>
      </a:accent2>
      <a:accent3>
        <a:srgbClr val="42996F"/>
      </a:accent3>
      <a:accent4>
        <a:srgbClr val="51B7B2"/>
      </a:accent4>
      <a:accent5>
        <a:srgbClr val="C8F1FA"/>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021 Marketing Plan XL by Slidesgo">
  <a:themeElements>
    <a:clrScheme name="Simple Light">
      <a:dk1>
        <a:srgbClr val="696E72"/>
      </a:dk1>
      <a:lt1>
        <a:srgbClr val="FFFFFF"/>
      </a:lt1>
      <a:dk2>
        <a:srgbClr val="595959"/>
      </a:dk2>
      <a:lt2>
        <a:srgbClr val="EEEEEE"/>
      </a:lt2>
      <a:accent1>
        <a:srgbClr val="9EDDEF"/>
      </a:accent1>
      <a:accent2>
        <a:srgbClr val="96B3C1"/>
      </a:accent2>
      <a:accent3>
        <a:srgbClr val="D9D9D9"/>
      </a:accent3>
      <a:accent4>
        <a:srgbClr val="F7E5B7"/>
      </a:accent4>
      <a:accent5>
        <a:srgbClr val="D7E1EA"/>
      </a:accent5>
      <a:accent6>
        <a:srgbClr val="FFFFFF"/>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427</TotalTime>
  <Words>2447</Words>
  <Application>Microsoft Office PowerPoint</Application>
  <PresentationFormat>Widescreen</PresentationFormat>
  <Paragraphs>101</Paragraphs>
  <Slides>21</Slides>
  <Notes>3</Notes>
  <HiddenSlides>0</HiddenSlides>
  <MMClips>0</MMClips>
  <ScaleCrop>false</ScaleCrop>
  <HeadingPairs>
    <vt:vector size="6" baseType="variant">
      <vt:variant>
        <vt:lpstr>Fonts Used</vt:lpstr>
      </vt:variant>
      <vt:variant>
        <vt:i4>15</vt:i4>
      </vt:variant>
      <vt:variant>
        <vt:lpstr>Theme</vt:lpstr>
      </vt:variant>
      <vt:variant>
        <vt:i4>4</vt:i4>
      </vt:variant>
      <vt:variant>
        <vt:lpstr>Slide Titles</vt:lpstr>
      </vt:variant>
      <vt:variant>
        <vt:i4>21</vt:i4>
      </vt:variant>
    </vt:vector>
  </HeadingPairs>
  <TitlesOfParts>
    <vt:vector size="40" baseType="lpstr">
      <vt:lpstr>.VnTime</vt:lpstr>
      <vt:lpstr>Arial</vt:lpstr>
      <vt:lpstr>Baloo Tammudu 2</vt:lpstr>
      <vt:lpstr>Barlow</vt:lpstr>
      <vt:lpstr>Calibri</vt:lpstr>
      <vt:lpstr>Calibri Light</vt:lpstr>
      <vt:lpstr>inherit</vt:lpstr>
      <vt:lpstr>Kavoon</vt:lpstr>
      <vt:lpstr>Manjari</vt:lpstr>
      <vt:lpstr>Open Sans</vt:lpstr>
      <vt:lpstr>Palatino Linotype</vt:lpstr>
      <vt:lpstr>Roboto</vt:lpstr>
      <vt:lpstr>Roboto Condensed Light</vt:lpstr>
      <vt:lpstr>Rozha One</vt:lpstr>
      <vt:lpstr>Times New Roman</vt:lpstr>
      <vt:lpstr>Default Design</vt:lpstr>
      <vt:lpstr>1_Office Theme</vt:lpstr>
      <vt:lpstr>Basic English for Hispanic Speakers Workshop by Slidesgo</vt:lpstr>
      <vt:lpstr>2021 Marketing Plan XL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Môn GDCD 8, Bài 9 Phòng ngừa tai nạn vũ khí, cháy nổ và các chất độc hại</dc:title>
  <dc:creator>Administrator</dc:creator>
  <cp:lastModifiedBy>dell</cp:lastModifiedBy>
  <cp:revision>8</cp:revision>
  <dcterms:created xsi:type="dcterms:W3CDTF">2025-04-16T17:07:06Z</dcterms:created>
  <dcterms:modified xsi:type="dcterms:W3CDTF">2025-05-12T00:43:30Z</dcterms:modified>
</cp:coreProperties>
</file>